
<file path=[Content_Types].xml><?xml version="1.0" encoding="utf-8"?>
<Types xmlns="http://schemas.openxmlformats.org/package/2006/content-types">
  <Override PartName="/ppt/slides/slide6.xml" ContentType="application/vnd.openxmlformats-officedocument.presentationml.slide+xml"/>
  <Override PartName="/ppt/slideLayouts/slideLayout8.xml" ContentType="application/vnd.openxmlformats-officedocument.presentationml.slideLayout+xml"/>
  <Override PartName="/ppt/notesSlides/notesSlide2.xml" ContentType="application/vnd.openxmlformats-officedocument.presentationml.notesSlide+xml"/>
  <Override PartName="/ppt/slideMasters/slideMaster1.xml" ContentType="application/vnd.openxmlformats-officedocument.presentationml.slideMaster+xml"/>
  <Override PartName="/ppt/slides/slide4.xml" ContentType="application/vnd.openxmlformats-officedocument.presentationml.slide+xml"/>
  <Override PartName="/ppt/slides/slide18.xml" ContentType="application/vnd.openxmlformats-officedocument.presentationml.slide+xml"/>
  <Override PartName="/ppt/slides/slide27.xml" ContentType="application/vnd.openxmlformats-officedocument.presentationml.slide+xml"/>
  <Override PartName="/ppt/slideLayouts/slideLayout4.xml" ContentType="application/vnd.openxmlformats-officedocument.presentationml.slideLayout+xml"/>
  <Override PartName="/ppt/slideLayouts/slideLayout6.xml" ContentType="application/vnd.openxmlformats-officedocument.presentationml.slideLayout+xml"/>
  <Override PartName="/ppt/theme/theme3.xml" ContentType="application/vnd.openxmlformats-officedocument.theme+xml"/>
  <Override PartName="/ppt/slides/slide2.xml" ContentType="application/vnd.openxmlformats-officedocument.presentationml.slide+xml"/>
  <Override PartName="/ppt/slides/slide16.xml" ContentType="application/vnd.openxmlformats-officedocument.presentationml.slide+xml"/>
  <Override PartName="/ppt/slides/slide25.xml" ContentType="application/vnd.openxmlformats-officedocument.presentationml.slide+xml"/>
  <Override PartName="/ppt/theme/theme1.xml" ContentType="application/vnd.openxmlformats-officedocument.theme+xml"/>
  <Override PartName="/ppt/slideLayouts/slideLayout2.xml" ContentType="application/vnd.openxmlformats-officedocument.presentationml.slideLayout+xml"/>
  <Default Extension="xls" ContentType="application/vnd.ms-excel"/>
  <Override PartName="/ppt/notesSlides/notesSlide18.xml" ContentType="application/vnd.openxmlformats-officedocument.presentationml.notesSlide+xml"/>
  <Default Extension="wmf" ContentType="image/x-wmf"/>
  <Default Extension="rels" ContentType="application/vnd.openxmlformats-package.relationships+xml"/>
  <Default Extension="xml" ContentType="application/xml"/>
  <Override PartName="/ppt/slides/slide14.xml" ContentType="application/vnd.openxmlformats-officedocument.presentationml.slide+xml"/>
  <Override PartName="/ppt/slides/slide23.xml" ContentType="application/vnd.openxmlformats-officedocument.presentationml.slide+xml"/>
  <Override PartName="/ppt/notesMasters/notesMaster1.xml" ContentType="application/vnd.openxmlformats-officedocument.presentationml.notesMaster+xml"/>
  <Default Extension="fntdata" ContentType="application/x-fontdata"/>
  <Override PartName="/ppt/notesSlides/notesSlide16.xml" ContentType="application/vnd.openxmlformats-officedocument.presentationml.notesSlide+xml"/>
  <Override PartName="/ppt/notesSlides/notesSlide25.xml" ContentType="application/vnd.openxmlformats-officedocument.presentationml.notesSlide+xml"/>
  <Override PartName="/ppt/slides/slide10.xml" ContentType="application/vnd.openxmlformats-officedocument.presentationml.slide+xml"/>
  <Override PartName="/ppt/slides/slide12.xml" ContentType="application/vnd.openxmlformats-officedocument.presentationml.slide+xml"/>
  <Override PartName="/ppt/slides/slide21.xml" ContentType="application/vnd.openxmlformats-officedocument.presentationml.slide+xml"/>
  <Override PartName="/ppt/tableStyles.xml" ContentType="application/vnd.openxmlformats-officedocument.presentationml.tableStyles+xml"/>
  <Override PartName="/ppt/slideLayouts/slideLayout11.xml" ContentType="application/vnd.openxmlformats-officedocument.presentationml.slideLayout+xml"/>
  <Override PartName="/ppt/notesSlides/notesSlide14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10.xml" ContentType="application/vnd.openxmlformats-officedocument.presentationml.notesSlide+xml"/>
  <Default Extension="doc" ContentType="application/msword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handoutMasters/handoutMaster1.xml" ContentType="application/vnd.openxmlformats-officedocument.presentationml.handoutMaster+xml"/>
  <Override PartName="/ppt/viewProps.xml" ContentType="application/vnd.openxmlformats-officedocument.presentationml.viewProps+xml"/>
  <Override PartName="/ppt/slideLayouts/slideLayout9.xml" ContentType="application/vnd.openxmlformats-officedocument.presentationml.slideLayout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docProps/core.xml" ContentType="application/vnd.openxmlformats-package.core-properties+xml"/>
  <Override PartName="/ppt/slides/slide5.xml" ContentType="application/vnd.openxmlformats-officedocument.presentationml.slide+xml"/>
  <Override PartName="/ppt/slides/slide19.xml" ContentType="application/vnd.openxmlformats-officedocument.presentationml.slide+xml"/>
  <Override PartName="/ppt/slides/slide28.xml" ContentType="application/vnd.openxmlformats-officedocument.presentationml.slide+xml"/>
  <Override PartName="/ppt/slideLayouts/slideLayout7.xml" ContentType="application/vnd.openxmlformats-officedocument.presentationml.slideLayout+xml"/>
  <Override PartName="/ppt/notesSlides/notesSlide1.xml" ContentType="application/vnd.openxmlformats-officedocument.presentationml.notesSlide+xml"/>
  <Override PartName="/ppt/notesSlides/notesSlide3.xml" ContentType="application/vnd.openxmlformats-officedocument.presentationml.notesSlide+xml"/>
  <Override PartName="/ppt/slides/slide3.xml" ContentType="application/vnd.openxmlformats-officedocument.presentationml.slide+xml"/>
  <Override PartName="/ppt/slides/slide17.xml" ContentType="application/vnd.openxmlformats-officedocument.presentationml.slide+xml"/>
  <Override PartName="/ppt/slides/slide26.xml" ContentType="application/vnd.openxmlformats-officedocument.presentationml.slide+xml"/>
  <Override PartName="/ppt/presProps.xml" ContentType="application/vnd.openxmlformats-officedocument.presentationml.presProps+xml"/>
  <Override PartName="/ppt/slideLayouts/slideLayout5.xml" ContentType="application/vnd.openxmlformats-officedocument.presentationml.slideLayout+xml"/>
  <Override PartName="/ppt/theme/theme2.xml" ContentType="application/vnd.openxmlformats-officedocument.theme+xml"/>
  <Override PartName="/ppt/notesSlides/notesSlide19.xml" ContentType="application/vnd.openxmlformats-officedocument.presentationml.notesSlide+xml"/>
  <Override PartName="/ppt/slides/slide1.xml" ContentType="application/vnd.openxmlformats-officedocument.presentationml.slide+xml"/>
  <Override PartName="/ppt/slides/slide15.xml" ContentType="application/vnd.openxmlformats-officedocument.presentationml.slide+xml"/>
  <Override PartName="/ppt/slides/slide24.xml" ContentType="application/vnd.openxmlformats-officedocument.presentationml.slide+xml"/>
  <Override PartName="/ppt/slideLayouts/slideLayout3.xml" ContentType="application/vnd.openxmlformats-officedocument.presentationml.slideLayout+xml"/>
  <Default Extension="emf" ContentType="image/x-emf"/>
  <Override PartName="/ppt/notesSlides/notesSlide17.xml" ContentType="application/vnd.openxmlformats-officedocument.presentationml.notesSlide+xml"/>
  <Default Extension="jpeg" ContentType="image/jpeg"/>
  <Override PartName="/ppt/presentation.xml" ContentType="application/vnd.openxmlformats-officedocument.presentationml.presentation.main+xml"/>
  <Override PartName="/ppt/slides/slide13.xml" ContentType="application/vnd.openxmlformats-officedocument.presentationml.slide+xml"/>
  <Override PartName="/ppt/slides/slide22.xml" ContentType="application/vnd.openxmlformats-officedocument.presentationml.slide+xml"/>
  <Override PartName="/ppt/slideLayouts/slideLayout1.xml" ContentType="application/vnd.openxmlformats-officedocument.presentationml.slideLayout+xml"/>
  <Override PartName="/ppt/notesSlides/notesSlide15.xml" ContentType="application/vnd.openxmlformats-officedocument.presentationml.notesSlide+xml"/>
  <Override PartName="/ppt/notesSlides/notesSlide24.xml" ContentType="application/vnd.openxmlformats-officedocument.presentationml.notesSlide+xml"/>
  <Override PartName="/docProps/app.xml" ContentType="application/vnd.openxmlformats-officedocument.extended-properties+xml"/>
  <Override PartName="/ppt/slides/slide11.xml" ContentType="application/vnd.openxmlformats-officedocument.presentationml.slide+xml"/>
  <Override PartName="/ppt/slides/slide20.xml" ContentType="application/vnd.openxmlformats-officedocument.presentationml.slide+xml"/>
  <Override PartName="/ppt/slideLayouts/slideLayout12.xml" ContentType="application/vnd.openxmlformats-officedocument.presentationml.slideLayout+xml"/>
  <Override PartName="/ppt/notesSlides/notesSlide13.xml" ContentType="application/vnd.openxmlformats-officedocument.presentationml.notesSlide+xml"/>
  <Override PartName="/ppt/notesSlides/notesSlide22.xml" ContentType="application/vnd.openxmlformats-officedocument.presentationml.notesSlide+xml"/>
  <Override PartName="/ppt/slideLayouts/slideLayout10.xml" ContentType="application/vnd.openxmlformats-officedocument.presentationml.slideLayout+xml"/>
  <Override PartName="/ppt/notesSlides/notesSlide8.xml" ContentType="application/vnd.openxmlformats-officedocument.presentationml.notesSlide+xml"/>
  <Default Extension="vml" ContentType="application/vnd.openxmlformats-officedocument.vmlDrawing"/>
  <Override PartName="/ppt/notesSlides/notesSlide11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6.xml" ContentType="application/vnd.openxmlformats-officedocument.presentationml.notesSlide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trictFirstAndLastChars="0" embedTrueTypeFonts="1" saveSubsetFonts="1">
  <p:sldMasterIdLst>
    <p:sldMasterId id="2147483648" r:id="rId1"/>
  </p:sldMasterIdLst>
  <p:notesMasterIdLst>
    <p:notesMasterId r:id="rId30"/>
  </p:notesMasterIdLst>
  <p:handoutMasterIdLst>
    <p:handoutMasterId r:id="rId31"/>
  </p:handoutMasterIdLst>
  <p:sldIdLst>
    <p:sldId id="970" r:id="rId2"/>
    <p:sldId id="975" r:id="rId3"/>
    <p:sldId id="591" r:id="rId4"/>
    <p:sldId id="685" r:id="rId5"/>
    <p:sldId id="965" r:id="rId6"/>
    <p:sldId id="878" r:id="rId7"/>
    <p:sldId id="579" r:id="rId8"/>
    <p:sldId id="985" r:id="rId9"/>
    <p:sldId id="876" r:id="rId10"/>
    <p:sldId id="973" r:id="rId11"/>
    <p:sldId id="902" r:id="rId12"/>
    <p:sldId id="903" r:id="rId13"/>
    <p:sldId id="905" r:id="rId14"/>
    <p:sldId id="908" r:id="rId15"/>
    <p:sldId id="909" r:id="rId16"/>
    <p:sldId id="910" r:id="rId17"/>
    <p:sldId id="911" r:id="rId18"/>
    <p:sldId id="913" r:id="rId19"/>
    <p:sldId id="925" r:id="rId20"/>
    <p:sldId id="982" r:id="rId21"/>
    <p:sldId id="923" r:id="rId22"/>
    <p:sldId id="932" r:id="rId23"/>
    <p:sldId id="933" r:id="rId24"/>
    <p:sldId id="967" r:id="rId25"/>
    <p:sldId id="972" r:id="rId26"/>
    <p:sldId id="968" r:id="rId27"/>
    <p:sldId id="983" r:id="rId28"/>
    <p:sldId id="984" r:id="rId29"/>
  </p:sldIdLst>
  <p:sldSz cx="9144000" cy="6858000" type="screen4x3"/>
  <p:notesSz cx="7010400" cy="9296400"/>
  <p:embeddedFontLst>
    <p:embeddedFont>
      <p:font typeface="Arial Narrow" pitchFamily="34" charset="0"/>
      <p:regular r:id="rId32"/>
      <p:bold r:id="rId33"/>
      <p:italic r:id="rId34"/>
      <p:boldItalic r:id="rId35"/>
    </p:embeddedFont>
    <p:embeddedFont>
      <p:font typeface="Tahoma" pitchFamily="34" charset="0"/>
      <p:regular r:id="rId36"/>
      <p:bold r:id="rId37"/>
    </p:embeddedFont>
    <p:embeddedFont>
      <p:font typeface="MS PGothic" pitchFamily="34" charset="-128"/>
      <p:regular r:id="rId38"/>
    </p:embeddedFont>
  </p:embeddedFontLst>
  <p:defaultTextStyle>
    <a:defPPr>
      <a:defRPr lang="en-US"/>
    </a:defPPr>
    <a:lvl1pPr algn="ctr" rtl="0" eaLnBrk="0" fontAlgn="base" hangingPunct="0">
      <a:spcBef>
        <a:spcPct val="0"/>
      </a:spcBef>
      <a:spcAft>
        <a:spcPct val="0"/>
      </a:spcAft>
      <a:defRPr sz="1400" b="1" kern="1200">
        <a:solidFill>
          <a:srgbClr val="66FF66"/>
        </a:solidFill>
        <a:latin typeface="Arial" pitchFamily="34" charset="0"/>
        <a:ea typeface="+mn-ea"/>
        <a:cs typeface="+mn-cs"/>
      </a:defRPr>
    </a:lvl1pPr>
    <a:lvl2pPr marL="457200" algn="ctr" rtl="0" eaLnBrk="0" fontAlgn="base" hangingPunct="0">
      <a:spcBef>
        <a:spcPct val="0"/>
      </a:spcBef>
      <a:spcAft>
        <a:spcPct val="0"/>
      </a:spcAft>
      <a:defRPr sz="1400" b="1" kern="1200">
        <a:solidFill>
          <a:srgbClr val="66FF66"/>
        </a:solidFill>
        <a:latin typeface="Arial" pitchFamily="34" charset="0"/>
        <a:ea typeface="+mn-ea"/>
        <a:cs typeface="+mn-cs"/>
      </a:defRPr>
    </a:lvl2pPr>
    <a:lvl3pPr marL="914400" algn="ctr" rtl="0" eaLnBrk="0" fontAlgn="base" hangingPunct="0">
      <a:spcBef>
        <a:spcPct val="0"/>
      </a:spcBef>
      <a:spcAft>
        <a:spcPct val="0"/>
      </a:spcAft>
      <a:defRPr sz="1400" b="1" kern="1200">
        <a:solidFill>
          <a:srgbClr val="66FF66"/>
        </a:solidFill>
        <a:latin typeface="Arial" pitchFamily="34" charset="0"/>
        <a:ea typeface="+mn-ea"/>
        <a:cs typeface="+mn-cs"/>
      </a:defRPr>
    </a:lvl3pPr>
    <a:lvl4pPr marL="1371600" algn="ctr" rtl="0" eaLnBrk="0" fontAlgn="base" hangingPunct="0">
      <a:spcBef>
        <a:spcPct val="0"/>
      </a:spcBef>
      <a:spcAft>
        <a:spcPct val="0"/>
      </a:spcAft>
      <a:defRPr sz="1400" b="1" kern="1200">
        <a:solidFill>
          <a:srgbClr val="66FF66"/>
        </a:solidFill>
        <a:latin typeface="Arial" pitchFamily="34" charset="0"/>
        <a:ea typeface="+mn-ea"/>
        <a:cs typeface="+mn-cs"/>
      </a:defRPr>
    </a:lvl4pPr>
    <a:lvl5pPr marL="1828800" algn="ctr" rtl="0" eaLnBrk="0" fontAlgn="base" hangingPunct="0">
      <a:spcBef>
        <a:spcPct val="0"/>
      </a:spcBef>
      <a:spcAft>
        <a:spcPct val="0"/>
      </a:spcAft>
      <a:defRPr sz="1400" b="1" kern="1200">
        <a:solidFill>
          <a:srgbClr val="66FF66"/>
        </a:solidFill>
        <a:latin typeface="Arial" pitchFamily="34" charset="0"/>
        <a:ea typeface="+mn-ea"/>
        <a:cs typeface="+mn-cs"/>
      </a:defRPr>
    </a:lvl5pPr>
    <a:lvl6pPr marL="2286000" algn="l" defTabSz="914400" rtl="0" eaLnBrk="1" latinLnBrk="0" hangingPunct="1">
      <a:defRPr sz="1400" b="1" kern="1200">
        <a:solidFill>
          <a:srgbClr val="66FF66"/>
        </a:solidFill>
        <a:latin typeface="Arial" pitchFamily="34" charset="0"/>
        <a:ea typeface="+mn-ea"/>
        <a:cs typeface="+mn-cs"/>
      </a:defRPr>
    </a:lvl6pPr>
    <a:lvl7pPr marL="2743200" algn="l" defTabSz="914400" rtl="0" eaLnBrk="1" latinLnBrk="0" hangingPunct="1">
      <a:defRPr sz="1400" b="1" kern="1200">
        <a:solidFill>
          <a:srgbClr val="66FF66"/>
        </a:solidFill>
        <a:latin typeface="Arial" pitchFamily="34" charset="0"/>
        <a:ea typeface="+mn-ea"/>
        <a:cs typeface="+mn-cs"/>
      </a:defRPr>
    </a:lvl7pPr>
    <a:lvl8pPr marL="3200400" algn="l" defTabSz="914400" rtl="0" eaLnBrk="1" latinLnBrk="0" hangingPunct="1">
      <a:defRPr sz="1400" b="1" kern="1200">
        <a:solidFill>
          <a:srgbClr val="66FF66"/>
        </a:solidFill>
        <a:latin typeface="Arial" pitchFamily="34" charset="0"/>
        <a:ea typeface="+mn-ea"/>
        <a:cs typeface="+mn-cs"/>
      </a:defRPr>
    </a:lvl8pPr>
    <a:lvl9pPr marL="3657600" algn="l" defTabSz="914400" rtl="0" eaLnBrk="1" latinLnBrk="0" hangingPunct="1">
      <a:defRPr sz="1400" b="1" kern="1200">
        <a:solidFill>
          <a:srgbClr val="66FF66"/>
        </a:solidFill>
        <a:latin typeface="Arial" pitchFamily="34" charset="0"/>
        <a:ea typeface="+mn-ea"/>
        <a:cs typeface="+mn-cs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 useTimings="0">
    <p:present/>
    <p:sldAll/>
    <p:penClr>
      <a:schemeClr val="tx1"/>
    </p:penClr>
  </p:showPr>
  <p:clrMru>
    <a:srgbClr val="F8B966"/>
    <a:srgbClr val="6699FF"/>
    <a:srgbClr val="5F5F5F"/>
    <a:srgbClr val="292929"/>
    <a:srgbClr val="B2B2B2"/>
    <a:srgbClr val="FFFFFF"/>
    <a:srgbClr val="4D4D4D"/>
    <a:srgbClr val="DDDDDD"/>
  </p:clrMru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vertBarState="minimized" horzBarState="maximized">
    <p:restoredLeft sz="15619" autoAdjust="0"/>
    <p:restoredTop sz="97072" autoAdjust="0"/>
  </p:normalViewPr>
  <p:slideViewPr>
    <p:cSldViewPr>
      <p:cViewPr>
        <p:scale>
          <a:sx n="50" d="100"/>
          <a:sy n="50" d="100"/>
        </p:scale>
        <p:origin x="-1164" y="-480"/>
      </p:cViewPr>
      <p:guideLst>
        <p:guide orient="horz" pos="2160"/>
        <p:guide pos="2880"/>
      </p:guideLst>
    </p:cSldViewPr>
  </p:slideViewPr>
  <p:outlineViewPr>
    <p:cViewPr>
      <p:scale>
        <a:sx n="66" d="100"/>
        <a:sy n="66" d="100"/>
      </p:scale>
      <p:origin x="0" y="0"/>
    </p:cViewPr>
  </p:outlineViewPr>
  <p:notesTextViewPr>
    <p:cViewPr>
      <p:scale>
        <a:sx n="100" d="100"/>
        <a:sy n="100" d="100"/>
      </p:scale>
      <p:origin x="0" y="0"/>
    </p:cViewPr>
  </p:notesTextViewPr>
  <p:sorterViewPr>
    <p:cViewPr>
      <p:scale>
        <a:sx n="75" d="100"/>
        <a:sy n="75" d="100"/>
      </p:scale>
      <p:origin x="0" y="762"/>
    </p:cViewPr>
  </p:sorterViewPr>
  <p:notesViewPr>
    <p:cSldViewPr>
      <p:cViewPr varScale="1">
        <p:scale>
          <a:sx n="55" d="100"/>
          <a:sy n="55" d="100"/>
        </p:scale>
        <p:origin x="-1818" y="-84"/>
      </p:cViewPr>
      <p:guideLst>
        <p:guide orient="horz" pos="2929"/>
        <p:guide pos="2208"/>
      </p:guideLst>
    </p:cSldViewPr>
  </p:notesViewPr>
  <p:gridSpacing cx="73736200" cy="7373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9" Type="http://schemas.openxmlformats.org/officeDocument/2006/relationships/presProps" Target="presProps.xml"/><Relationship Id="rId3" Type="http://schemas.openxmlformats.org/officeDocument/2006/relationships/slide" Target="slides/slide2.xml"/><Relationship Id="rId21" Type="http://schemas.openxmlformats.org/officeDocument/2006/relationships/slide" Target="slides/slide20.xml"/><Relationship Id="rId34" Type="http://schemas.openxmlformats.org/officeDocument/2006/relationships/font" Target="fonts/font3.fntdata"/><Relationship Id="rId42" Type="http://schemas.openxmlformats.org/officeDocument/2006/relationships/tableStyles" Target="tableStyles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font" Target="fonts/font2.fntdata"/><Relationship Id="rId38" Type="http://schemas.openxmlformats.org/officeDocument/2006/relationships/font" Target="fonts/font7.fntdata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slide" Target="slides/slide28.xml"/><Relationship Id="rId41" Type="http://schemas.openxmlformats.org/officeDocument/2006/relationships/theme" Target="theme/theme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font" Target="fonts/font1.fntdata"/><Relationship Id="rId37" Type="http://schemas.openxmlformats.org/officeDocument/2006/relationships/font" Target="fonts/font6.fntdata"/><Relationship Id="rId40" Type="http://schemas.openxmlformats.org/officeDocument/2006/relationships/viewProps" Target="viewProps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font" Target="fonts/font5.fntdata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handoutMaster" Target="handoutMasters/handoutMaster1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notesMaster" Target="notesMasters/notesMaster1.xml"/><Relationship Id="rId35" Type="http://schemas.openxmlformats.org/officeDocument/2006/relationships/font" Target="fonts/font4.fntdata"/></Relationships>
</file>

<file path=ppt/drawings/_rels/vmlDrawing1.vml.rels><?xml version="1.0" encoding="UTF-8" standalone="yes"?>
<Relationships xmlns="http://schemas.openxmlformats.org/package/2006/relationships"><Relationship Id="rId1" Type="http://schemas.openxmlformats.org/officeDocument/2006/relationships/image" Target="../media/image99.emf"/></Relationships>
</file>

<file path=ppt/drawings/_rels/vmlDrawing2.vml.rels><?xml version="1.0" encoding="UTF-8" standalone="yes"?>
<Relationships xmlns="http://schemas.openxmlformats.org/package/2006/relationships"><Relationship Id="rId1" Type="http://schemas.openxmlformats.org/officeDocument/2006/relationships/image" Target="../media/image100.wmf"/></Relationships>
</file>

<file path=ppt/drawings/_rels/vmlDrawing3.vml.rels><?xml version="1.0" encoding="UTF-8" standalone="yes"?>
<Relationships xmlns="http://schemas.openxmlformats.org/package/2006/relationships"><Relationship Id="rId1" Type="http://schemas.openxmlformats.org/officeDocument/2006/relationships/image" Target="../media/image101.emf"/></Relationships>
</file>

<file path=ppt/drawings/_rels/vmlDrawing4.vml.rels><?xml version="1.0" encoding="UTF-8" standalone="yes"?>
<Relationships xmlns="http://schemas.openxmlformats.org/package/2006/relationships"><Relationship Id="rId1" Type="http://schemas.openxmlformats.org/officeDocument/2006/relationships/image" Target="../media/image102.emf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522" name="Rectangle 2"/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0"/>
            <a:ext cx="3059113" cy="4619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2061" tIns="46032" rIns="92061" bIns="46032" numCol="1" anchor="t" anchorCtr="0" compatLnSpc="1">
            <a:prstTxWarp prst="textNoShape">
              <a:avLst/>
            </a:prstTxWarp>
          </a:bodyPr>
          <a:lstStyle>
            <a:lvl1pPr algn="l" defTabSz="920750">
              <a:defRPr sz="1200" b="0">
                <a:solidFill>
                  <a:schemeClr val="tx1"/>
                </a:solidFill>
                <a:latin typeface="Times New Roman" pitchFamily="18" charset="0"/>
              </a:defRPr>
            </a:lvl1pPr>
          </a:lstStyle>
          <a:p>
            <a:endParaRPr lang="en-US"/>
          </a:p>
        </p:txBody>
      </p:sp>
      <p:sp>
        <p:nvSpPr>
          <p:cNvPr id="235523" name="Rectangle 3"/>
          <p:cNvSpPr>
            <a:spLocks noGrp="1" noChangeArrowheads="1"/>
          </p:cNvSpPr>
          <p:nvPr>
            <p:ph type="dt" sz="quarter" idx="1"/>
          </p:nvPr>
        </p:nvSpPr>
        <p:spPr bwMode="auto">
          <a:xfrm>
            <a:off x="3979863" y="0"/>
            <a:ext cx="3060700" cy="4619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2061" tIns="46032" rIns="92061" bIns="46032" numCol="1" anchor="t" anchorCtr="0" compatLnSpc="1">
            <a:prstTxWarp prst="textNoShape">
              <a:avLst/>
            </a:prstTxWarp>
          </a:bodyPr>
          <a:lstStyle>
            <a:lvl1pPr algn="r" defTabSz="920750">
              <a:defRPr sz="1200" b="0">
                <a:solidFill>
                  <a:schemeClr val="tx1"/>
                </a:solidFill>
                <a:latin typeface="Times New Roman" pitchFamily="18" charset="0"/>
              </a:defRPr>
            </a:lvl1pPr>
          </a:lstStyle>
          <a:p>
            <a:endParaRPr lang="en-US"/>
          </a:p>
        </p:txBody>
      </p:sp>
      <p:sp>
        <p:nvSpPr>
          <p:cNvPr id="235524" name="Rectangle 4"/>
          <p:cNvSpPr>
            <a:spLocks noGrp="1" noChangeArrowheads="1"/>
          </p:cNvSpPr>
          <p:nvPr>
            <p:ph type="ftr" sz="quarter" idx="2"/>
          </p:nvPr>
        </p:nvSpPr>
        <p:spPr bwMode="auto">
          <a:xfrm>
            <a:off x="0" y="8843963"/>
            <a:ext cx="3059113" cy="4619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2061" tIns="46032" rIns="92061" bIns="46032" numCol="1" anchor="b" anchorCtr="0" compatLnSpc="1">
            <a:prstTxWarp prst="textNoShape">
              <a:avLst/>
            </a:prstTxWarp>
          </a:bodyPr>
          <a:lstStyle>
            <a:lvl1pPr algn="l" defTabSz="920750">
              <a:defRPr sz="1200" b="0">
                <a:solidFill>
                  <a:schemeClr val="tx1"/>
                </a:solidFill>
                <a:latin typeface="Times New Roman" pitchFamily="18" charset="0"/>
              </a:defRPr>
            </a:lvl1pPr>
          </a:lstStyle>
          <a:p>
            <a:endParaRPr lang="en-US"/>
          </a:p>
        </p:txBody>
      </p:sp>
      <p:sp>
        <p:nvSpPr>
          <p:cNvPr id="235525" name="Rectangle 5"/>
          <p:cNvSpPr>
            <a:spLocks noGrp="1" noChangeArrowheads="1"/>
          </p:cNvSpPr>
          <p:nvPr>
            <p:ph type="sldNum" sz="quarter" idx="3"/>
          </p:nvPr>
        </p:nvSpPr>
        <p:spPr bwMode="auto">
          <a:xfrm>
            <a:off x="3979863" y="8843963"/>
            <a:ext cx="3060700" cy="4619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2061" tIns="46032" rIns="92061" bIns="46032" numCol="1" anchor="b" anchorCtr="0" compatLnSpc="1">
            <a:prstTxWarp prst="textNoShape">
              <a:avLst/>
            </a:prstTxWarp>
          </a:bodyPr>
          <a:lstStyle>
            <a:lvl1pPr algn="r" defTabSz="920750">
              <a:defRPr sz="1200" b="0">
                <a:solidFill>
                  <a:schemeClr val="tx1"/>
                </a:solidFill>
                <a:latin typeface="Times New Roman" pitchFamily="18" charset="0"/>
              </a:defRPr>
            </a:lvl1pPr>
          </a:lstStyle>
          <a:p>
            <a:fld id="{04FA35C6-ED78-4FBA-97DD-16890AE7CC7F}" type="slidenum">
              <a:rPr lang="en-US"/>
              <a:pPr/>
              <a:t>‹#›</a:t>
            </a:fld>
            <a:endParaRPr 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62" name="Rectangle 2"/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0"/>
            <a:ext cx="3038475" cy="4651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3148" tIns="46574" rIns="93148" bIns="46574" numCol="1" anchor="t" anchorCtr="0" compatLnSpc="1">
            <a:prstTxWarp prst="textNoShape">
              <a:avLst/>
            </a:prstTxWarp>
          </a:bodyPr>
          <a:lstStyle>
            <a:lvl1pPr algn="l" defTabSz="931863">
              <a:defRPr sz="1200" b="0">
                <a:solidFill>
                  <a:schemeClr val="tx1"/>
                </a:solidFill>
                <a:latin typeface="Times New Roman" pitchFamily="18" charset="0"/>
              </a:defRPr>
            </a:lvl1pPr>
          </a:lstStyle>
          <a:p>
            <a:endParaRPr lang="en-US"/>
          </a:p>
        </p:txBody>
      </p:sp>
      <p:sp>
        <p:nvSpPr>
          <p:cNvPr id="15363" name="Rectangle 3"/>
          <p:cNvSpPr>
            <a:spLocks noGrp="1" noChangeArrowheads="1"/>
          </p:cNvSpPr>
          <p:nvPr>
            <p:ph type="dt" idx="1"/>
          </p:nvPr>
        </p:nvSpPr>
        <p:spPr bwMode="auto">
          <a:xfrm>
            <a:off x="3971925" y="0"/>
            <a:ext cx="3038475" cy="4651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3148" tIns="46574" rIns="93148" bIns="46574" numCol="1" anchor="t" anchorCtr="0" compatLnSpc="1">
            <a:prstTxWarp prst="textNoShape">
              <a:avLst/>
            </a:prstTxWarp>
          </a:bodyPr>
          <a:lstStyle>
            <a:lvl1pPr algn="r" defTabSz="931863">
              <a:defRPr sz="1200" b="0">
                <a:solidFill>
                  <a:schemeClr val="tx1"/>
                </a:solidFill>
                <a:latin typeface="Times New Roman" pitchFamily="18" charset="0"/>
              </a:defRPr>
            </a:lvl1pPr>
          </a:lstStyle>
          <a:p>
            <a:endParaRPr lang="en-US"/>
          </a:p>
        </p:txBody>
      </p:sp>
      <p:sp>
        <p:nvSpPr>
          <p:cNvPr id="15364" name="Rectangle 4"/>
          <p:cNvSpPr>
            <a:spLocks noChangeArrowheads="1" noTextEdit="1"/>
          </p:cNvSpPr>
          <p:nvPr>
            <p:ph type="sldImg" idx="2"/>
          </p:nvPr>
        </p:nvSpPr>
        <p:spPr bwMode="auto">
          <a:xfrm>
            <a:off x="1181100" y="696913"/>
            <a:ext cx="4648200" cy="3486150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ffectLst/>
        </p:spPr>
      </p:sp>
      <p:sp>
        <p:nvSpPr>
          <p:cNvPr id="15365" name="Rectangle 5"/>
          <p:cNvSpPr>
            <a:spLocks noGrp="1" noChangeArrowheads="1"/>
          </p:cNvSpPr>
          <p:nvPr>
            <p:ph type="body" sz="quarter" idx="3"/>
          </p:nvPr>
        </p:nvSpPr>
        <p:spPr bwMode="auto">
          <a:xfrm>
            <a:off x="935038" y="4416425"/>
            <a:ext cx="5140325" cy="41830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3148" tIns="46574" rIns="93148" bIns="46574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</a:p>
        </p:txBody>
      </p:sp>
      <p:sp>
        <p:nvSpPr>
          <p:cNvPr id="15366" name="Rectangle 6"/>
          <p:cNvSpPr>
            <a:spLocks noGrp="1" noChangeArrowheads="1"/>
          </p:cNvSpPr>
          <p:nvPr>
            <p:ph type="ftr" sz="quarter" idx="4"/>
          </p:nvPr>
        </p:nvSpPr>
        <p:spPr bwMode="auto">
          <a:xfrm>
            <a:off x="0" y="8831263"/>
            <a:ext cx="3038475" cy="4651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3148" tIns="46574" rIns="93148" bIns="46574" numCol="1" anchor="b" anchorCtr="0" compatLnSpc="1">
            <a:prstTxWarp prst="textNoShape">
              <a:avLst/>
            </a:prstTxWarp>
          </a:bodyPr>
          <a:lstStyle>
            <a:lvl1pPr algn="l" defTabSz="931863">
              <a:defRPr sz="1200" b="0">
                <a:solidFill>
                  <a:schemeClr val="tx1"/>
                </a:solidFill>
                <a:latin typeface="Times New Roman" pitchFamily="18" charset="0"/>
              </a:defRPr>
            </a:lvl1pPr>
          </a:lstStyle>
          <a:p>
            <a:endParaRPr lang="en-US"/>
          </a:p>
        </p:txBody>
      </p:sp>
      <p:sp>
        <p:nvSpPr>
          <p:cNvPr id="15367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xfrm>
            <a:off x="3971925" y="8831263"/>
            <a:ext cx="3038475" cy="4651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3148" tIns="46574" rIns="93148" bIns="46574" numCol="1" anchor="b" anchorCtr="0" compatLnSpc="1">
            <a:prstTxWarp prst="textNoShape">
              <a:avLst/>
            </a:prstTxWarp>
          </a:bodyPr>
          <a:lstStyle>
            <a:lvl1pPr algn="r" defTabSz="931863">
              <a:defRPr sz="1200" b="0">
                <a:solidFill>
                  <a:schemeClr val="tx1"/>
                </a:solidFill>
                <a:latin typeface="Times New Roman" pitchFamily="18" charset="0"/>
              </a:defRPr>
            </a:lvl1pPr>
          </a:lstStyle>
          <a:p>
            <a:fld id="{9BFAA7C1-CA9E-4893-B23F-E1196ADE97D1}" type="slidenum">
              <a:rPr lang="en-US"/>
              <a:pPr/>
              <a:t>‹#›</a:t>
            </a:fld>
            <a:endParaRPr 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notesStyle>
    <a:lvl1pPr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 New Roman" pitchFamily="18" charset="0"/>
        <a:ea typeface="+mn-ea"/>
        <a:cs typeface="+mn-cs"/>
      </a:defRPr>
    </a:lvl1pPr>
    <a:lvl2pPr marL="4572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 New Roman" pitchFamily="18" charset="0"/>
        <a:ea typeface="+mn-ea"/>
        <a:cs typeface="+mn-cs"/>
      </a:defRPr>
    </a:lvl2pPr>
    <a:lvl3pPr marL="9144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 New Roman" pitchFamily="18" charset="0"/>
        <a:ea typeface="+mn-ea"/>
        <a:cs typeface="+mn-cs"/>
      </a:defRPr>
    </a:lvl3pPr>
    <a:lvl4pPr marL="13716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 New Roman" pitchFamily="18" charset="0"/>
        <a:ea typeface="+mn-ea"/>
        <a:cs typeface="+mn-cs"/>
      </a:defRPr>
    </a:lvl4pPr>
    <a:lvl5pPr marL="18288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 New Roman" pitchFamily="18" charset="0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F0FE7590-633F-4FF5-BABB-96A56A53DEEC}" type="slidenum">
              <a:rPr lang="en-US"/>
              <a:pPr/>
              <a:t>1</a:t>
            </a:fld>
            <a:endParaRPr lang="en-US"/>
          </a:p>
        </p:txBody>
      </p:sp>
      <p:sp>
        <p:nvSpPr>
          <p:cNvPr id="1266690" name="Rectangle 2"/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266691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s-ES_tradnl"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040CF2ED-143D-4914-9E9D-300F5E97EB16}" type="slidenum">
              <a:rPr lang="en-US"/>
              <a:pPr/>
              <a:t>11</a:t>
            </a:fld>
            <a:endParaRPr lang="en-US"/>
          </a:p>
        </p:txBody>
      </p:sp>
      <p:sp>
        <p:nvSpPr>
          <p:cNvPr id="1167362" name="Rectangle 2"/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167363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 lIns="93165" tIns="46583" rIns="93165" bIns="46583"/>
          <a:lstStyle/>
          <a:p>
            <a:endParaRPr lang="fi-FI"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54F4CEE3-0F8D-4A67-AC5A-F5E82316BC63}" type="slidenum">
              <a:rPr lang="en-US"/>
              <a:pPr/>
              <a:t>12</a:t>
            </a:fld>
            <a:endParaRPr lang="en-US"/>
          </a:p>
        </p:txBody>
      </p:sp>
      <p:sp>
        <p:nvSpPr>
          <p:cNvPr id="1275906" name="Rectangle 2"/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275907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s-ES_tradnl"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016EF7E8-C0A6-482A-B28B-63343EB06B0C}" type="slidenum">
              <a:rPr lang="en-US"/>
              <a:pPr/>
              <a:t>13</a:t>
            </a:fld>
            <a:endParaRPr lang="en-US"/>
          </a:p>
        </p:txBody>
      </p:sp>
      <p:sp>
        <p:nvSpPr>
          <p:cNvPr id="1276930" name="Rectangle 2"/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276931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s-ES_tradnl"/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CBF7501A-05DD-49F6-B134-5D471709F598}" type="slidenum">
              <a:rPr lang="en-US"/>
              <a:pPr/>
              <a:t>14</a:t>
            </a:fld>
            <a:endParaRPr lang="en-US"/>
          </a:p>
        </p:txBody>
      </p:sp>
      <p:sp>
        <p:nvSpPr>
          <p:cNvPr id="1277954" name="Rectangle 2"/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277955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s-ES_tradnl"/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72DFE922-20D1-47FC-9AA1-F34A5E1AA0BD}" type="slidenum">
              <a:rPr lang="en-US"/>
              <a:pPr/>
              <a:t>15</a:t>
            </a:fld>
            <a:endParaRPr lang="en-US"/>
          </a:p>
        </p:txBody>
      </p:sp>
      <p:sp>
        <p:nvSpPr>
          <p:cNvPr id="1278978" name="Rectangle 2"/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278979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s-ES_tradnl"/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1F93A406-C460-40B4-86D1-AAFDB868B247}" type="slidenum">
              <a:rPr lang="en-US"/>
              <a:pPr/>
              <a:t>16</a:t>
            </a:fld>
            <a:endParaRPr lang="en-US"/>
          </a:p>
        </p:txBody>
      </p:sp>
      <p:sp>
        <p:nvSpPr>
          <p:cNvPr id="1280002" name="Rectangle 2"/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280003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s-ES_tradnl"/>
          </a:p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BD6FDD2E-1604-4236-BBA9-820425E244C5}" type="slidenum">
              <a:rPr lang="en-US"/>
              <a:pPr/>
              <a:t>17</a:t>
            </a:fld>
            <a:endParaRPr lang="en-US"/>
          </a:p>
        </p:txBody>
      </p:sp>
      <p:sp>
        <p:nvSpPr>
          <p:cNvPr id="1281026" name="Rectangle 2"/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281027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s-ES_tradnl"/>
          </a:p>
        </p:txBody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90F26D20-7801-43AF-AD64-D8A6A8DCE872}" type="slidenum">
              <a:rPr lang="en-US"/>
              <a:pPr/>
              <a:t>18</a:t>
            </a:fld>
            <a:endParaRPr lang="en-US"/>
          </a:p>
        </p:txBody>
      </p:sp>
      <p:sp>
        <p:nvSpPr>
          <p:cNvPr id="1282050" name="Rectangle 2"/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282051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s-ES_tradnl"/>
          </a:p>
        </p:txBody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A01673A5-8B9D-43C4-B8AA-6ABF5FE65033}" type="slidenum">
              <a:rPr lang="en-US"/>
              <a:pPr/>
              <a:t>19</a:t>
            </a:fld>
            <a:endParaRPr lang="en-US"/>
          </a:p>
        </p:txBody>
      </p:sp>
      <p:sp>
        <p:nvSpPr>
          <p:cNvPr id="1283074" name="Rectangle 2"/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283075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s-ES_tradnl"/>
          </a:p>
        </p:txBody>
      </p:sp>
    </p:spTree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043DE1BE-5AAD-4C43-886E-C038D1E61DFD}" type="slidenum">
              <a:rPr lang="en-US"/>
              <a:pPr/>
              <a:t>21</a:t>
            </a:fld>
            <a:endParaRPr lang="en-US"/>
          </a:p>
        </p:txBody>
      </p:sp>
      <p:sp>
        <p:nvSpPr>
          <p:cNvPr id="1285122" name="Rectangle 2"/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285123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s-ES_tradnl"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64870147-5713-4F50-BFE1-E5D55C108083}" type="slidenum">
              <a:rPr lang="en-US"/>
              <a:pPr/>
              <a:t>2</a:t>
            </a:fld>
            <a:endParaRPr lang="en-US"/>
          </a:p>
        </p:txBody>
      </p:sp>
      <p:sp>
        <p:nvSpPr>
          <p:cNvPr id="1267714" name="Rectangle 2"/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267715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s-ES_tradnl"/>
          </a:p>
        </p:txBody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092A1832-593F-479D-8AF5-D7FB2A4A54F0}" type="slidenum">
              <a:rPr lang="en-US"/>
              <a:pPr/>
              <a:t>22</a:t>
            </a:fld>
            <a:endParaRPr lang="en-US"/>
          </a:p>
        </p:txBody>
      </p:sp>
      <p:sp>
        <p:nvSpPr>
          <p:cNvPr id="1286146" name="Rectangle 2"/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286147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s-ES_tradnl"/>
          </a:p>
        </p:txBody>
      </p:sp>
    </p:spTree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7D3E406D-FB3B-442E-8A35-20B0C973E74E}" type="slidenum">
              <a:rPr lang="en-US"/>
              <a:pPr/>
              <a:t>23</a:t>
            </a:fld>
            <a:endParaRPr lang="en-US"/>
          </a:p>
        </p:txBody>
      </p:sp>
      <p:sp>
        <p:nvSpPr>
          <p:cNvPr id="1287170" name="Rectangle 2"/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287171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s-ES_tradnl"/>
          </a:p>
        </p:txBody>
      </p:sp>
    </p:spTree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55D44389-1785-49D5-9404-1C617140696C}" type="slidenum">
              <a:rPr lang="en-US"/>
              <a:pPr/>
              <a:t>24</a:t>
            </a:fld>
            <a:endParaRPr lang="en-US"/>
          </a:p>
        </p:txBody>
      </p:sp>
      <p:sp>
        <p:nvSpPr>
          <p:cNvPr id="1288194" name="Rectangle 2"/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288195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s-ES_tradnl"/>
          </a:p>
        </p:txBody>
      </p:sp>
    </p:spTree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9379FA6C-E56A-4C7E-97D1-F582280EA0D5}" type="slidenum">
              <a:rPr lang="en-US"/>
              <a:pPr/>
              <a:t>25</a:t>
            </a:fld>
            <a:endParaRPr lang="en-US"/>
          </a:p>
        </p:txBody>
      </p:sp>
      <p:sp>
        <p:nvSpPr>
          <p:cNvPr id="1289218" name="Rectangle 2"/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289219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s-ES_tradnl"/>
          </a:p>
        </p:txBody>
      </p:sp>
    </p:spTree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7DA4C2A2-E4B0-4883-B1E2-3024358BDF7E}" type="slidenum">
              <a:rPr lang="en-US"/>
              <a:pPr/>
              <a:t>26</a:t>
            </a:fld>
            <a:endParaRPr lang="en-US"/>
          </a:p>
        </p:txBody>
      </p:sp>
      <p:sp>
        <p:nvSpPr>
          <p:cNvPr id="1290242" name="Rectangle 2"/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290243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s-ES_tradnl"/>
          </a:p>
        </p:txBody>
      </p:sp>
    </p:spTree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166C3FC4-2444-40B0-964E-61A82500D977}" type="slidenum">
              <a:rPr lang="en-US"/>
              <a:pPr/>
              <a:t>28</a:t>
            </a:fld>
            <a:endParaRPr lang="en-US"/>
          </a:p>
        </p:txBody>
      </p:sp>
      <p:sp>
        <p:nvSpPr>
          <p:cNvPr id="1296386" name="Rectangle 2"/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296387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s-ES_tradnl"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BE2F6112-A1E6-4639-9614-1B716F549300}" type="slidenum">
              <a:rPr lang="en-US"/>
              <a:pPr/>
              <a:t>3</a:t>
            </a:fld>
            <a:endParaRPr lang="en-US"/>
          </a:p>
        </p:txBody>
      </p:sp>
      <p:sp>
        <p:nvSpPr>
          <p:cNvPr id="1268738" name="Rectangle 2"/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268739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s-ES_tradnl"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949D0C2C-F049-4E17-9BD5-0A441FAA0F5A}" type="slidenum">
              <a:rPr lang="en-US"/>
              <a:pPr/>
              <a:t>4</a:t>
            </a:fld>
            <a:endParaRPr lang="en-US"/>
          </a:p>
        </p:txBody>
      </p:sp>
      <p:sp>
        <p:nvSpPr>
          <p:cNvPr id="1269762" name="Rectangle 2"/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269763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s-ES_tradnl"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69A05C38-BA93-430C-B498-D8483FA11777}" type="slidenum">
              <a:rPr lang="en-US"/>
              <a:pPr/>
              <a:t>5</a:t>
            </a:fld>
            <a:endParaRPr lang="en-US"/>
          </a:p>
        </p:txBody>
      </p:sp>
      <p:sp>
        <p:nvSpPr>
          <p:cNvPr id="1270786" name="Rectangle 2"/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270787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s-ES_tradnl"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BD2D3AF4-7442-4C91-83CA-F3B8DF7CC23E}" type="slidenum">
              <a:rPr lang="en-US"/>
              <a:pPr/>
              <a:t>6</a:t>
            </a:fld>
            <a:endParaRPr lang="en-US"/>
          </a:p>
        </p:txBody>
      </p:sp>
      <p:sp>
        <p:nvSpPr>
          <p:cNvPr id="1271810" name="Rectangle 2"/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271811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s-ES_tradnl"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8F52B3C4-15B5-4E3D-BFAB-8391C565F03D}" type="slidenum">
              <a:rPr lang="en-US"/>
              <a:pPr/>
              <a:t>7</a:t>
            </a:fld>
            <a:endParaRPr lang="en-US"/>
          </a:p>
        </p:txBody>
      </p:sp>
      <p:sp>
        <p:nvSpPr>
          <p:cNvPr id="1272834" name="Rectangle 2"/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272835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s-ES_tradnl"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837E58F5-091E-4695-8BE2-1DBA9D5DF60A}" type="slidenum">
              <a:rPr lang="en-US"/>
              <a:pPr/>
              <a:t>9</a:t>
            </a:fld>
            <a:endParaRPr lang="en-US"/>
          </a:p>
        </p:txBody>
      </p:sp>
      <p:sp>
        <p:nvSpPr>
          <p:cNvPr id="1273858" name="Rectangle 2"/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273859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s-ES_tradnl"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F5B770AD-BBFD-4C89-A6AC-272C6EB5146C}" type="slidenum">
              <a:rPr lang="en-US"/>
              <a:pPr/>
              <a:t>10</a:t>
            </a:fld>
            <a:endParaRPr lang="en-US"/>
          </a:p>
        </p:txBody>
      </p:sp>
      <p:sp>
        <p:nvSpPr>
          <p:cNvPr id="1274882" name="Rectangle 2"/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274883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s-ES_tradnl"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170DDD93-0D05-4A58-BBE6-571E9341F5C7}" type="slidenum">
              <a:rPr lang="en-US"/>
              <a:pPr/>
              <a:t>‹#›</a:t>
            </a:fld>
            <a:endParaRPr lang="en-US"/>
          </a:p>
        </p:txBody>
      </p:sp>
    </p:spTree>
  </p:cSld>
  <p:clrMapOvr>
    <a:masterClrMapping/>
  </p:clrMapOvr>
  <p:transition>
    <p:wipe dir="r"/>
  </p:transition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2D8153E8-DE7F-4562-AC36-E19495BBE6A5}" type="slidenum">
              <a:rPr lang="en-US"/>
              <a:pPr/>
              <a:t>‹#›</a:t>
            </a:fld>
            <a:endParaRPr lang="en-US"/>
          </a:p>
        </p:txBody>
      </p:sp>
    </p:spTree>
  </p:cSld>
  <p:clrMapOvr>
    <a:masterClrMapping/>
  </p:clrMapOvr>
  <p:transition>
    <p:wipe dir="r"/>
  </p:transition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515100" y="609600"/>
            <a:ext cx="1943100" cy="54864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85800" y="609600"/>
            <a:ext cx="5676900" cy="54864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9474826A-8795-480D-8614-C5ECC8DF1F54}" type="slidenum">
              <a:rPr lang="en-US"/>
              <a:pPr/>
              <a:t>‹#›</a:t>
            </a:fld>
            <a:endParaRPr lang="en-US"/>
          </a:p>
        </p:txBody>
      </p:sp>
    </p:spTree>
  </p:cSld>
  <p:clrMapOvr>
    <a:masterClrMapping/>
  </p:clrMapOvr>
  <p:transition>
    <p:wipe dir="r"/>
  </p:transition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chart" preserve="1">
  <p:cSld name="Title and Cha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85800" y="609600"/>
            <a:ext cx="7772400" cy="11430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hart Placeholder 2"/>
          <p:cNvSpPr>
            <a:spLocks noGrp="1"/>
          </p:cNvSpPr>
          <p:nvPr>
            <p:ph type="chart" idx="1"/>
          </p:nvPr>
        </p:nvSpPr>
        <p:spPr>
          <a:xfrm>
            <a:off x="685800" y="1981200"/>
            <a:ext cx="7772400" cy="4114800"/>
          </a:xfrm>
        </p:spPr>
        <p:txBody>
          <a:bodyPr/>
          <a:lstStyle/>
          <a:p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685800" y="6248400"/>
            <a:ext cx="1905000" cy="457200"/>
          </a:xfrm>
        </p:spPr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3124200" y="6248400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6553200" y="6248400"/>
            <a:ext cx="1905000" cy="457200"/>
          </a:xfrm>
        </p:spPr>
        <p:txBody>
          <a:bodyPr/>
          <a:lstStyle>
            <a:lvl1pPr>
              <a:defRPr/>
            </a:lvl1pPr>
          </a:lstStyle>
          <a:p>
            <a:fld id="{1D0A89E5-C24B-4998-B914-0D35EDE8C09C}" type="slidenum">
              <a:rPr lang="en-US"/>
              <a:pPr/>
              <a:t>‹#›</a:t>
            </a:fld>
            <a:endParaRPr lang="en-US"/>
          </a:p>
        </p:txBody>
      </p:sp>
    </p:spTree>
  </p:cSld>
  <p:clrMapOvr>
    <a:masterClrMapping/>
  </p:clrMapOvr>
  <p:transition>
    <p:wipe dir="r"/>
  </p:transition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5128DD17-D220-49B8-879D-A1DD026D4B34}" type="slidenum">
              <a:rPr lang="en-US"/>
              <a:pPr/>
              <a:t>‹#›</a:t>
            </a:fld>
            <a:endParaRPr lang="en-US"/>
          </a:p>
        </p:txBody>
      </p:sp>
    </p:spTree>
  </p:cSld>
  <p:clrMapOvr>
    <a:masterClrMapping/>
  </p:clrMapOvr>
  <p:transition>
    <p:wipe dir="r"/>
  </p:transition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81E2C2EA-336F-406A-BCB8-421D760A2B64}" type="slidenum">
              <a:rPr lang="en-US"/>
              <a:pPr/>
              <a:t>‹#›</a:t>
            </a:fld>
            <a:endParaRPr lang="en-US"/>
          </a:p>
        </p:txBody>
      </p:sp>
    </p:spTree>
  </p:cSld>
  <p:clrMapOvr>
    <a:masterClrMapping/>
  </p:clrMapOvr>
  <p:transition>
    <p:wipe dir="r"/>
  </p:transition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85800" y="1981200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981200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29D80094-E83B-47FA-8E71-DC251CABE856}" type="slidenum">
              <a:rPr lang="en-US"/>
              <a:pPr/>
              <a:t>‹#›</a:t>
            </a:fld>
            <a:endParaRPr lang="en-US"/>
          </a:p>
        </p:txBody>
      </p:sp>
    </p:spTree>
  </p:cSld>
  <p:clrMapOvr>
    <a:masterClrMapping/>
  </p:clrMapOvr>
  <p:transition>
    <p:wipe dir="r"/>
  </p:transition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584EA5BB-6FDE-4934-8873-D8A0EB42E7CF}" type="slidenum">
              <a:rPr lang="en-US"/>
              <a:pPr/>
              <a:t>‹#›</a:t>
            </a:fld>
            <a:endParaRPr lang="en-US"/>
          </a:p>
        </p:txBody>
      </p:sp>
    </p:spTree>
  </p:cSld>
  <p:clrMapOvr>
    <a:masterClrMapping/>
  </p:clrMapOvr>
  <p:transition>
    <p:wipe dir="r"/>
  </p:transition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AF355757-1AA3-4FEF-B038-2D8BE5919B41}" type="slidenum">
              <a:rPr lang="en-US"/>
              <a:pPr/>
              <a:t>‹#›</a:t>
            </a:fld>
            <a:endParaRPr lang="en-US"/>
          </a:p>
        </p:txBody>
      </p:sp>
    </p:spTree>
  </p:cSld>
  <p:clrMapOvr>
    <a:masterClrMapping/>
  </p:clrMapOvr>
  <p:transition>
    <p:wipe dir="r"/>
  </p:transition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23BAF64B-03B0-4969-AC6B-587B3C4C3D44}" type="slidenum">
              <a:rPr lang="en-US"/>
              <a:pPr/>
              <a:t>‹#›</a:t>
            </a:fld>
            <a:endParaRPr lang="en-US"/>
          </a:p>
        </p:txBody>
      </p:sp>
    </p:spTree>
  </p:cSld>
  <p:clrMapOvr>
    <a:masterClrMapping/>
  </p:clrMapOvr>
  <p:transition>
    <p:wipe dir="r"/>
  </p:transition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012A89E7-8B71-4F39-A911-CE6C71A0DEB2}" type="slidenum">
              <a:rPr lang="en-US"/>
              <a:pPr/>
              <a:t>‹#›</a:t>
            </a:fld>
            <a:endParaRPr lang="en-US"/>
          </a:p>
        </p:txBody>
      </p:sp>
    </p:spTree>
  </p:cSld>
  <p:clrMapOvr>
    <a:masterClrMapping/>
  </p:clrMapOvr>
  <p:transition>
    <p:wipe dir="r"/>
  </p:transition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AA5FAF25-5BF2-4A3E-8DE7-9AA267D74B9E}" type="slidenum">
              <a:rPr lang="en-US"/>
              <a:pPr/>
              <a:t>‹#›</a:t>
            </a:fld>
            <a:endParaRPr lang="en-US"/>
          </a:p>
        </p:txBody>
      </p:sp>
    </p:spTree>
  </p:cSld>
  <p:clrMapOvr>
    <a:masterClrMapping/>
  </p:clrMapOvr>
  <p:transition>
    <p:wipe dir="r"/>
  </p:transition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22765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609600"/>
            <a:ext cx="77724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981200"/>
            <a:ext cx="7772400" cy="411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l">
              <a:defRPr b="0">
                <a:solidFill>
                  <a:schemeClr val="tx1"/>
                </a:solidFill>
                <a:latin typeface="Times New Roman" pitchFamily="18" charset="0"/>
              </a:defRPr>
            </a:lvl1pPr>
          </a:lstStyle>
          <a:p>
            <a:endParaRPr lang="en-US"/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b="0">
                <a:solidFill>
                  <a:schemeClr val="tx1"/>
                </a:solidFill>
                <a:latin typeface="Times New Roman" pitchFamily="18" charset="0"/>
              </a:defRPr>
            </a:lvl1pPr>
          </a:lstStyle>
          <a:p>
            <a:endParaRPr lang="en-US"/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b="0">
                <a:solidFill>
                  <a:schemeClr val="tx1"/>
                </a:solidFill>
                <a:latin typeface="Times New Roman" pitchFamily="18" charset="0"/>
              </a:defRPr>
            </a:lvl1pPr>
          </a:lstStyle>
          <a:p>
            <a:fld id="{919C2EB1-C6C6-4D91-A408-E13CAAA00F08}" type="slidenum">
              <a:rPr lang="en-US"/>
              <a:pPr/>
              <a:t>‹#›</a:t>
            </a:fld>
            <a:endParaRPr lang="en-US"/>
          </a:p>
        </p:txBody>
      </p:sp>
    </p:spTree>
  </p:cSld>
  <p:clrMap bg1="dk2" tx1="lt1" bg2="dk1" tx2="lt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  <p:sldLayoutId id="2147483660" r:id="rId12"/>
  </p:sldLayoutIdLst>
  <p:transition>
    <p:wipe dir="r"/>
  </p:transition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rgbClr val="FFFF99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rgbClr val="FFFF99"/>
          </a:solidFill>
          <a:latin typeface="Arial Narrow" pitchFamily="34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rgbClr val="FFFF99"/>
          </a:solidFill>
          <a:latin typeface="Arial Narrow" pitchFamily="34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rgbClr val="FFFF99"/>
          </a:solidFill>
          <a:latin typeface="Arial Narrow" pitchFamily="34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rgbClr val="FFFF99"/>
          </a:solidFill>
          <a:latin typeface="Arial Narrow" pitchFamily="34" charset="0"/>
        </a:defRPr>
      </a:lvl5pPr>
      <a:lvl6pPr marL="457200" algn="ctr" rtl="0" eaLnBrk="0" fontAlgn="base" hangingPunct="0">
        <a:spcBef>
          <a:spcPct val="0"/>
        </a:spcBef>
        <a:spcAft>
          <a:spcPct val="0"/>
        </a:spcAft>
        <a:defRPr sz="4400">
          <a:solidFill>
            <a:srgbClr val="FFFF99"/>
          </a:solidFill>
          <a:latin typeface="Arial Narrow" pitchFamily="34" charset="0"/>
        </a:defRPr>
      </a:lvl6pPr>
      <a:lvl7pPr marL="914400" algn="ctr" rtl="0" eaLnBrk="0" fontAlgn="base" hangingPunct="0">
        <a:spcBef>
          <a:spcPct val="0"/>
        </a:spcBef>
        <a:spcAft>
          <a:spcPct val="0"/>
        </a:spcAft>
        <a:defRPr sz="4400">
          <a:solidFill>
            <a:srgbClr val="FFFF99"/>
          </a:solidFill>
          <a:latin typeface="Arial Narrow" pitchFamily="34" charset="0"/>
        </a:defRPr>
      </a:lvl7pPr>
      <a:lvl8pPr marL="1371600" algn="ctr" rtl="0" eaLnBrk="0" fontAlgn="base" hangingPunct="0">
        <a:spcBef>
          <a:spcPct val="0"/>
        </a:spcBef>
        <a:spcAft>
          <a:spcPct val="0"/>
        </a:spcAft>
        <a:defRPr sz="4400">
          <a:solidFill>
            <a:srgbClr val="FFFF99"/>
          </a:solidFill>
          <a:latin typeface="Arial Narrow" pitchFamily="34" charset="0"/>
        </a:defRPr>
      </a:lvl8pPr>
      <a:lvl9pPr marL="1828800" algn="ctr" rtl="0" eaLnBrk="0" fontAlgn="base" hangingPunct="0">
        <a:spcBef>
          <a:spcPct val="0"/>
        </a:spcBef>
        <a:spcAft>
          <a:spcPct val="0"/>
        </a:spcAft>
        <a:defRPr sz="4400">
          <a:solidFill>
            <a:srgbClr val="FFFF99"/>
          </a:solidFill>
          <a:latin typeface="Arial Narrow" pitchFamily="34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accent2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rgbClr val="66FF66"/>
          </a:solidFill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accent2"/>
          </a:solidFill>
          <a:latin typeface="+mn-lt"/>
        </a:defRPr>
      </a:lvl5pPr>
      <a:lvl6pPr marL="25146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accent2"/>
          </a:solidFill>
          <a:latin typeface="+mn-lt"/>
        </a:defRPr>
      </a:lvl6pPr>
      <a:lvl7pPr marL="29718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accent2"/>
          </a:solidFill>
          <a:latin typeface="+mn-lt"/>
        </a:defRPr>
      </a:lvl7pPr>
      <a:lvl8pPr marL="34290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accent2"/>
          </a:solidFill>
          <a:latin typeface="+mn-lt"/>
        </a:defRPr>
      </a:lvl8pPr>
      <a:lvl9pPr marL="38862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accent2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6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9.xml"/><Relationship Id="rId2" Type="http://schemas.openxmlformats.org/officeDocument/2006/relationships/slideLayout" Target="../slideLayouts/slideLayout12.xml"/><Relationship Id="rId1" Type="http://schemas.openxmlformats.org/officeDocument/2006/relationships/vmlDrawing" Target="../drawings/vmlDrawing1.vml"/><Relationship Id="rId4" Type="http://schemas.openxmlformats.org/officeDocument/2006/relationships/oleObject" Target="../embeddings/Microsoft_Office_Excel_97-2003_Worksheet1.xls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2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2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2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2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2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2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7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2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2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Microsoft_Office_Word_97_-_2003_Document2.doc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2.v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6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6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2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6.xml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3.xml"/><Relationship Id="rId2" Type="http://schemas.openxmlformats.org/officeDocument/2006/relationships/slideLayout" Target="../slideLayouts/slideLayout12.xml"/><Relationship Id="rId1" Type="http://schemas.openxmlformats.org/officeDocument/2006/relationships/vmlDrawing" Target="../drawings/vmlDrawing3.vml"/><Relationship Id="rId4" Type="http://schemas.openxmlformats.org/officeDocument/2006/relationships/oleObject" Target="../embeddings/Microsoft_Office_Excel_97-2003_Worksheet3.xls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6.xml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Microsoft_Office_Excel_97-2003_Worksheet4.xls"/><Relationship Id="rId2" Type="http://schemas.openxmlformats.org/officeDocument/2006/relationships/slideLayout" Target="../slideLayouts/slideLayout12.xml"/><Relationship Id="rId1" Type="http://schemas.openxmlformats.org/officeDocument/2006/relationships/vmlDrawing" Target="../drawings/vmlDrawing4.vml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6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7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7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6.xml"/></Relationships>
</file>

<file path=ppt/slides/_rels/slide6.xml.rels><?xml version="1.0" encoding="UTF-8" standalone="yes"?>
<Relationships xmlns="http://schemas.openxmlformats.org/package/2006/relationships"><Relationship Id="rId26" Type="http://schemas.openxmlformats.org/officeDocument/2006/relationships/image" Target="../media/image24.emf"/><Relationship Id="rId21" Type="http://schemas.openxmlformats.org/officeDocument/2006/relationships/image" Target="../media/image19.emf"/><Relationship Id="rId34" Type="http://schemas.openxmlformats.org/officeDocument/2006/relationships/image" Target="../media/image32.emf"/><Relationship Id="rId42" Type="http://schemas.openxmlformats.org/officeDocument/2006/relationships/image" Target="../media/image40.emf"/><Relationship Id="rId47" Type="http://schemas.openxmlformats.org/officeDocument/2006/relationships/image" Target="../media/image45.emf"/><Relationship Id="rId50" Type="http://schemas.openxmlformats.org/officeDocument/2006/relationships/image" Target="../media/image48.emf"/><Relationship Id="rId55" Type="http://schemas.openxmlformats.org/officeDocument/2006/relationships/image" Target="../media/image53.emf"/><Relationship Id="rId63" Type="http://schemas.openxmlformats.org/officeDocument/2006/relationships/image" Target="../media/image61.emf"/><Relationship Id="rId68" Type="http://schemas.openxmlformats.org/officeDocument/2006/relationships/image" Target="../media/image66.emf"/><Relationship Id="rId76" Type="http://schemas.openxmlformats.org/officeDocument/2006/relationships/image" Target="../media/image74.emf"/><Relationship Id="rId84" Type="http://schemas.openxmlformats.org/officeDocument/2006/relationships/image" Target="../media/image82.emf"/><Relationship Id="rId89" Type="http://schemas.openxmlformats.org/officeDocument/2006/relationships/image" Target="../media/image87.emf"/><Relationship Id="rId97" Type="http://schemas.openxmlformats.org/officeDocument/2006/relationships/image" Target="../media/image95.emf"/><Relationship Id="rId7" Type="http://schemas.openxmlformats.org/officeDocument/2006/relationships/image" Target="../media/image5.emf"/><Relationship Id="rId71" Type="http://schemas.openxmlformats.org/officeDocument/2006/relationships/image" Target="../media/image69.emf"/><Relationship Id="rId92" Type="http://schemas.openxmlformats.org/officeDocument/2006/relationships/image" Target="../media/image90.emf"/><Relationship Id="rId2" Type="http://schemas.openxmlformats.org/officeDocument/2006/relationships/notesSlide" Target="../notesSlides/notesSlide6.xml"/><Relationship Id="rId16" Type="http://schemas.openxmlformats.org/officeDocument/2006/relationships/image" Target="../media/image14.emf"/><Relationship Id="rId29" Type="http://schemas.openxmlformats.org/officeDocument/2006/relationships/image" Target="../media/image27.emf"/><Relationship Id="rId11" Type="http://schemas.openxmlformats.org/officeDocument/2006/relationships/image" Target="../media/image9.emf"/><Relationship Id="rId24" Type="http://schemas.openxmlformats.org/officeDocument/2006/relationships/image" Target="../media/image22.emf"/><Relationship Id="rId32" Type="http://schemas.openxmlformats.org/officeDocument/2006/relationships/image" Target="../media/image30.emf"/><Relationship Id="rId37" Type="http://schemas.openxmlformats.org/officeDocument/2006/relationships/image" Target="../media/image35.emf"/><Relationship Id="rId40" Type="http://schemas.openxmlformats.org/officeDocument/2006/relationships/image" Target="../media/image38.emf"/><Relationship Id="rId45" Type="http://schemas.openxmlformats.org/officeDocument/2006/relationships/image" Target="../media/image43.emf"/><Relationship Id="rId53" Type="http://schemas.openxmlformats.org/officeDocument/2006/relationships/image" Target="../media/image51.emf"/><Relationship Id="rId58" Type="http://schemas.openxmlformats.org/officeDocument/2006/relationships/image" Target="../media/image56.emf"/><Relationship Id="rId66" Type="http://schemas.openxmlformats.org/officeDocument/2006/relationships/image" Target="../media/image64.emf"/><Relationship Id="rId74" Type="http://schemas.openxmlformats.org/officeDocument/2006/relationships/image" Target="../media/image72.emf"/><Relationship Id="rId79" Type="http://schemas.openxmlformats.org/officeDocument/2006/relationships/image" Target="../media/image77.emf"/><Relationship Id="rId87" Type="http://schemas.openxmlformats.org/officeDocument/2006/relationships/image" Target="../media/image85.emf"/><Relationship Id="rId5" Type="http://schemas.openxmlformats.org/officeDocument/2006/relationships/image" Target="../media/image3.emf"/><Relationship Id="rId61" Type="http://schemas.openxmlformats.org/officeDocument/2006/relationships/image" Target="../media/image59.emf"/><Relationship Id="rId82" Type="http://schemas.openxmlformats.org/officeDocument/2006/relationships/image" Target="../media/image80.emf"/><Relationship Id="rId90" Type="http://schemas.openxmlformats.org/officeDocument/2006/relationships/image" Target="../media/image88.emf"/><Relationship Id="rId95" Type="http://schemas.openxmlformats.org/officeDocument/2006/relationships/image" Target="../media/image93.emf"/><Relationship Id="rId19" Type="http://schemas.openxmlformats.org/officeDocument/2006/relationships/image" Target="../media/image17.emf"/><Relationship Id="rId14" Type="http://schemas.openxmlformats.org/officeDocument/2006/relationships/image" Target="../media/image12.emf"/><Relationship Id="rId22" Type="http://schemas.openxmlformats.org/officeDocument/2006/relationships/image" Target="../media/image20.emf"/><Relationship Id="rId27" Type="http://schemas.openxmlformats.org/officeDocument/2006/relationships/image" Target="../media/image25.emf"/><Relationship Id="rId30" Type="http://schemas.openxmlformats.org/officeDocument/2006/relationships/image" Target="../media/image28.emf"/><Relationship Id="rId35" Type="http://schemas.openxmlformats.org/officeDocument/2006/relationships/image" Target="../media/image33.emf"/><Relationship Id="rId43" Type="http://schemas.openxmlformats.org/officeDocument/2006/relationships/image" Target="../media/image41.emf"/><Relationship Id="rId48" Type="http://schemas.openxmlformats.org/officeDocument/2006/relationships/image" Target="../media/image46.emf"/><Relationship Id="rId56" Type="http://schemas.openxmlformats.org/officeDocument/2006/relationships/image" Target="../media/image54.emf"/><Relationship Id="rId64" Type="http://schemas.openxmlformats.org/officeDocument/2006/relationships/image" Target="../media/image62.emf"/><Relationship Id="rId69" Type="http://schemas.openxmlformats.org/officeDocument/2006/relationships/image" Target="../media/image67.emf"/><Relationship Id="rId77" Type="http://schemas.openxmlformats.org/officeDocument/2006/relationships/image" Target="../media/image75.emf"/><Relationship Id="rId100" Type="http://schemas.openxmlformats.org/officeDocument/2006/relationships/image" Target="../media/image98.emf"/><Relationship Id="rId8" Type="http://schemas.openxmlformats.org/officeDocument/2006/relationships/image" Target="../media/image6.emf"/><Relationship Id="rId51" Type="http://schemas.openxmlformats.org/officeDocument/2006/relationships/image" Target="../media/image49.emf"/><Relationship Id="rId72" Type="http://schemas.openxmlformats.org/officeDocument/2006/relationships/image" Target="../media/image70.emf"/><Relationship Id="rId80" Type="http://schemas.openxmlformats.org/officeDocument/2006/relationships/image" Target="../media/image78.emf"/><Relationship Id="rId85" Type="http://schemas.openxmlformats.org/officeDocument/2006/relationships/image" Target="../media/image83.emf"/><Relationship Id="rId93" Type="http://schemas.openxmlformats.org/officeDocument/2006/relationships/image" Target="../media/image91.emf"/><Relationship Id="rId98" Type="http://schemas.openxmlformats.org/officeDocument/2006/relationships/image" Target="../media/image96.emf"/><Relationship Id="rId3" Type="http://schemas.openxmlformats.org/officeDocument/2006/relationships/image" Target="../media/image1.emf"/><Relationship Id="rId12" Type="http://schemas.openxmlformats.org/officeDocument/2006/relationships/image" Target="../media/image10.emf"/><Relationship Id="rId17" Type="http://schemas.openxmlformats.org/officeDocument/2006/relationships/image" Target="../media/image15.emf"/><Relationship Id="rId25" Type="http://schemas.openxmlformats.org/officeDocument/2006/relationships/image" Target="../media/image23.emf"/><Relationship Id="rId33" Type="http://schemas.openxmlformats.org/officeDocument/2006/relationships/image" Target="../media/image31.emf"/><Relationship Id="rId38" Type="http://schemas.openxmlformats.org/officeDocument/2006/relationships/image" Target="../media/image36.emf"/><Relationship Id="rId46" Type="http://schemas.openxmlformats.org/officeDocument/2006/relationships/image" Target="../media/image44.emf"/><Relationship Id="rId59" Type="http://schemas.openxmlformats.org/officeDocument/2006/relationships/image" Target="../media/image57.emf"/><Relationship Id="rId67" Type="http://schemas.openxmlformats.org/officeDocument/2006/relationships/image" Target="../media/image65.emf"/><Relationship Id="rId20" Type="http://schemas.openxmlformats.org/officeDocument/2006/relationships/image" Target="../media/image18.emf"/><Relationship Id="rId41" Type="http://schemas.openxmlformats.org/officeDocument/2006/relationships/image" Target="../media/image39.emf"/><Relationship Id="rId54" Type="http://schemas.openxmlformats.org/officeDocument/2006/relationships/image" Target="../media/image52.emf"/><Relationship Id="rId62" Type="http://schemas.openxmlformats.org/officeDocument/2006/relationships/image" Target="../media/image60.emf"/><Relationship Id="rId70" Type="http://schemas.openxmlformats.org/officeDocument/2006/relationships/image" Target="../media/image68.emf"/><Relationship Id="rId75" Type="http://schemas.openxmlformats.org/officeDocument/2006/relationships/image" Target="../media/image73.emf"/><Relationship Id="rId83" Type="http://schemas.openxmlformats.org/officeDocument/2006/relationships/image" Target="../media/image81.emf"/><Relationship Id="rId88" Type="http://schemas.openxmlformats.org/officeDocument/2006/relationships/image" Target="../media/image86.emf"/><Relationship Id="rId91" Type="http://schemas.openxmlformats.org/officeDocument/2006/relationships/image" Target="../media/image89.emf"/><Relationship Id="rId96" Type="http://schemas.openxmlformats.org/officeDocument/2006/relationships/image" Target="../media/image94.emf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4.emf"/><Relationship Id="rId15" Type="http://schemas.openxmlformats.org/officeDocument/2006/relationships/image" Target="../media/image13.emf"/><Relationship Id="rId23" Type="http://schemas.openxmlformats.org/officeDocument/2006/relationships/image" Target="../media/image21.emf"/><Relationship Id="rId28" Type="http://schemas.openxmlformats.org/officeDocument/2006/relationships/image" Target="../media/image26.emf"/><Relationship Id="rId36" Type="http://schemas.openxmlformats.org/officeDocument/2006/relationships/image" Target="../media/image34.emf"/><Relationship Id="rId49" Type="http://schemas.openxmlformats.org/officeDocument/2006/relationships/image" Target="../media/image47.emf"/><Relationship Id="rId57" Type="http://schemas.openxmlformats.org/officeDocument/2006/relationships/image" Target="../media/image55.emf"/><Relationship Id="rId10" Type="http://schemas.openxmlformats.org/officeDocument/2006/relationships/image" Target="../media/image8.emf"/><Relationship Id="rId31" Type="http://schemas.openxmlformats.org/officeDocument/2006/relationships/image" Target="../media/image29.emf"/><Relationship Id="rId44" Type="http://schemas.openxmlformats.org/officeDocument/2006/relationships/image" Target="../media/image42.emf"/><Relationship Id="rId52" Type="http://schemas.openxmlformats.org/officeDocument/2006/relationships/image" Target="../media/image50.emf"/><Relationship Id="rId60" Type="http://schemas.openxmlformats.org/officeDocument/2006/relationships/image" Target="../media/image58.emf"/><Relationship Id="rId65" Type="http://schemas.openxmlformats.org/officeDocument/2006/relationships/image" Target="../media/image63.emf"/><Relationship Id="rId73" Type="http://schemas.openxmlformats.org/officeDocument/2006/relationships/image" Target="../media/image71.emf"/><Relationship Id="rId78" Type="http://schemas.openxmlformats.org/officeDocument/2006/relationships/image" Target="../media/image76.emf"/><Relationship Id="rId81" Type="http://schemas.openxmlformats.org/officeDocument/2006/relationships/image" Target="../media/image79.emf"/><Relationship Id="rId86" Type="http://schemas.openxmlformats.org/officeDocument/2006/relationships/image" Target="../media/image84.emf"/><Relationship Id="rId94" Type="http://schemas.openxmlformats.org/officeDocument/2006/relationships/image" Target="../media/image92.emf"/><Relationship Id="rId99" Type="http://schemas.openxmlformats.org/officeDocument/2006/relationships/image" Target="../media/image97.emf"/><Relationship Id="rId4" Type="http://schemas.openxmlformats.org/officeDocument/2006/relationships/image" Target="../media/image2.emf"/><Relationship Id="rId9" Type="http://schemas.openxmlformats.org/officeDocument/2006/relationships/image" Target="../media/image7.emf"/><Relationship Id="rId13" Type="http://schemas.openxmlformats.org/officeDocument/2006/relationships/image" Target="../media/image11.emf"/><Relationship Id="rId18" Type="http://schemas.openxmlformats.org/officeDocument/2006/relationships/image" Target="../media/image16.emf"/><Relationship Id="rId39" Type="http://schemas.openxmlformats.org/officeDocument/2006/relationships/image" Target="../media/image37.emf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7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7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3138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228600"/>
            <a:ext cx="9144000" cy="6400800"/>
          </a:xfrm>
        </p:spPr>
        <p:txBody>
          <a:bodyPr/>
          <a:lstStyle/>
          <a:p>
            <a:r>
              <a:rPr lang="es-AR" b="1">
                <a:solidFill>
                  <a:srgbClr val="F8B966"/>
                </a:solidFill>
                <a:latin typeface="Arial" pitchFamily="34" charset="0"/>
              </a:rPr>
              <a:t/>
            </a:r>
            <a:br>
              <a:rPr lang="es-AR" b="1">
                <a:solidFill>
                  <a:srgbClr val="F8B966"/>
                </a:solidFill>
                <a:latin typeface="Arial" pitchFamily="34" charset="0"/>
              </a:rPr>
            </a:br>
            <a:r>
              <a:rPr lang="es-ES" sz="3600" b="1">
                <a:solidFill>
                  <a:srgbClr val="F8B966"/>
                </a:solidFill>
                <a:latin typeface="Arial" pitchFamily="34" charset="0"/>
              </a:rPr>
              <a:t>Diálogo Regional de Política</a:t>
            </a:r>
            <a:br>
              <a:rPr lang="es-ES" sz="3600" b="1">
                <a:solidFill>
                  <a:srgbClr val="F8B966"/>
                </a:solidFill>
                <a:latin typeface="Arial" pitchFamily="34" charset="0"/>
              </a:rPr>
            </a:br>
            <a:r>
              <a:rPr lang="es-ES" sz="2800" b="1">
                <a:solidFill>
                  <a:srgbClr val="F8B966"/>
                </a:solidFill>
                <a:latin typeface="Arial" pitchFamily="34" charset="0"/>
              </a:rPr>
              <a:t>V Reunión Red de Comercio e Integración</a:t>
            </a:r>
            <a:br>
              <a:rPr lang="es-ES" sz="2800" b="1">
                <a:solidFill>
                  <a:srgbClr val="F8B966"/>
                </a:solidFill>
                <a:latin typeface="Arial" pitchFamily="34" charset="0"/>
              </a:rPr>
            </a:br>
            <a:r>
              <a:rPr lang="es-AR" sz="2800" b="1">
                <a:solidFill>
                  <a:srgbClr val="F8B966"/>
                </a:solidFill>
                <a:latin typeface="Arial" pitchFamily="34" charset="0"/>
              </a:rPr>
              <a:t/>
            </a:r>
            <a:br>
              <a:rPr lang="es-AR" sz="2800" b="1">
                <a:solidFill>
                  <a:srgbClr val="F8B966"/>
                </a:solidFill>
                <a:latin typeface="Arial" pitchFamily="34" charset="0"/>
              </a:rPr>
            </a:br>
            <a:r>
              <a:rPr lang="es-AR" sz="2800" b="1">
                <a:solidFill>
                  <a:srgbClr val="F8B966"/>
                </a:solidFill>
                <a:latin typeface="Arial" pitchFamily="34" charset="0"/>
                <a:cs typeface="Times New Roman" pitchFamily="18" charset="0"/>
              </a:rPr>
              <a:t>Impacto de los acuerdos de libre comercio </a:t>
            </a:r>
            <a:br>
              <a:rPr lang="es-AR" sz="2800" b="1">
                <a:solidFill>
                  <a:srgbClr val="F8B966"/>
                </a:solidFill>
                <a:latin typeface="Arial" pitchFamily="34" charset="0"/>
                <a:cs typeface="Times New Roman" pitchFamily="18" charset="0"/>
              </a:rPr>
            </a:br>
            <a:r>
              <a:rPr lang="es-AR" sz="2800" b="1">
                <a:solidFill>
                  <a:srgbClr val="F8B966"/>
                </a:solidFill>
                <a:latin typeface="Arial" pitchFamily="34" charset="0"/>
                <a:cs typeface="Times New Roman" pitchFamily="18" charset="0"/>
              </a:rPr>
              <a:t>sobre el comercio </a:t>
            </a:r>
            <a:r>
              <a:rPr lang="es-AR" sz="2800" b="1">
                <a:solidFill>
                  <a:srgbClr val="F8B966"/>
                </a:solidFill>
                <a:latin typeface="Arial" pitchFamily="34" charset="0"/>
              </a:rPr>
              <a:t/>
            </a:r>
            <a:br>
              <a:rPr lang="es-AR" sz="2800" b="1">
                <a:solidFill>
                  <a:srgbClr val="F8B966"/>
                </a:solidFill>
                <a:latin typeface="Arial" pitchFamily="34" charset="0"/>
              </a:rPr>
            </a:br>
            <a:r>
              <a:rPr lang="es-AR" b="1">
                <a:solidFill>
                  <a:srgbClr val="F8B966"/>
                </a:solidFill>
                <a:latin typeface="Arial" pitchFamily="34" charset="0"/>
              </a:rPr>
              <a:t> </a:t>
            </a:r>
            <a:br>
              <a:rPr lang="es-AR" b="1">
                <a:solidFill>
                  <a:srgbClr val="F8B966"/>
                </a:solidFill>
                <a:latin typeface="Arial" pitchFamily="34" charset="0"/>
              </a:rPr>
            </a:br>
            <a:r>
              <a:rPr lang="es-AR" sz="2000" b="1">
                <a:solidFill>
                  <a:srgbClr val="F8B966"/>
                </a:solidFill>
                <a:latin typeface="Arial" pitchFamily="34" charset="0"/>
              </a:rPr>
              <a:t>Antoni Estevadeordal</a:t>
            </a:r>
            <a:br>
              <a:rPr lang="es-AR" sz="2000" b="1">
                <a:solidFill>
                  <a:srgbClr val="F8B966"/>
                </a:solidFill>
                <a:latin typeface="Arial" pitchFamily="34" charset="0"/>
              </a:rPr>
            </a:br>
            <a:r>
              <a:rPr lang="es-AR" sz="2000" b="1">
                <a:solidFill>
                  <a:srgbClr val="F8B966"/>
                </a:solidFill>
                <a:latin typeface="Arial" pitchFamily="34" charset="0"/>
              </a:rPr>
              <a:t>División de Integración, Comercio y Asuntos Hemisféricos</a:t>
            </a:r>
            <a:br>
              <a:rPr lang="es-AR" sz="2000" b="1">
                <a:solidFill>
                  <a:srgbClr val="F8B966"/>
                </a:solidFill>
                <a:latin typeface="Arial" pitchFamily="34" charset="0"/>
              </a:rPr>
            </a:br>
            <a:r>
              <a:rPr lang="es-AR" sz="2000" b="1">
                <a:solidFill>
                  <a:srgbClr val="F8B966"/>
                </a:solidFill>
                <a:latin typeface="Arial" pitchFamily="34" charset="0"/>
              </a:rPr>
              <a:t>Banco Interamericano de Desarrollo</a:t>
            </a:r>
            <a:br>
              <a:rPr lang="es-AR" sz="2000" b="1">
                <a:solidFill>
                  <a:srgbClr val="F8B966"/>
                </a:solidFill>
                <a:latin typeface="Arial" pitchFamily="34" charset="0"/>
              </a:rPr>
            </a:br>
            <a:r>
              <a:rPr lang="es-AR" sz="2000" b="1">
                <a:solidFill>
                  <a:srgbClr val="F8B966"/>
                </a:solidFill>
                <a:latin typeface="Arial" pitchFamily="34" charset="0"/>
              </a:rPr>
              <a:t>Washington, D.C. 14-15 Agosto 2003</a:t>
            </a:r>
            <a:r>
              <a:rPr lang="es-AR" b="1">
                <a:solidFill>
                  <a:srgbClr val="F8B966"/>
                </a:solidFill>
                <a:latin typeface="Arial" pitchFamily="34" charset="0"/>
              </a:rPr>
              <a:t> </a:t>
            </a:r>
            <a:br>
              <a:rPr lang="es-AR" b="1">
                <a:solidFill>
                  <a:srgbClr val="F8B966"/>
                </a:solidFill>
                <a:latin typeface="Arial" pitchFamily="34" charset="0"/>
              </a:rPr>
            </a:br>
            <a:r>
              <a:rPr lang="es-AR" b="1">
                <a:solidFill>
                  <a:srgbClr val="F8B966"/>
                </a:solidFill>
              </a:rPr>
              <a:t/>
            </a:r>
            <a:br>
              <a:rPr lang="es-AR" b="1">
                <a:solidFill>
                  <a:srgbClr val="F8B966"/>
                </a:solidFill>
              </a:rPr>
            </a:br>
            <a:endParaRPr lang="es-AR" b="1">
              <a:solidFill>
                <a:srgbClr val="F8B966"/>
              </a:solidFill>
            </a:endParaRPr>
          </a:p>
        </p:txBody>
      </p:sp>
    </p:spTree>
  </p:cSld>
  <p:clrMapOvr>
    <a:masterClrMapping/>
  </p:clrMapOvr>
  <p:transition>
    <p:wipe dir="r"/>
  </p:transition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246211" name="Object 3"/>
          <p:cNvGraphicFramePr>
            <a:graphicFrameLocks noChangeAspect="1"/>
          </p:cNvGraphicFramePr>
          <p:nvPr>
            <p:ph type="chart" idx="1"/>
          </p:nvPr>
        </p:nvGraphicFramePr>
        <p:xfrm>
          <a:off x="2517775" y="168275"/>
          <a:ext cx="3070225" cy="6319838"/>
        </p:xfrm>
        <a:graphic>
          <a:graphicData uri="http://schemas.openxmlformats.org/presentationml/2006/ole">
            <p:oleObj spid="_x0000_s1246211" name="Hoja de cálculo" r:id="rId4" imgW="2467051" imgH="5076749" progId="Excel.Sheet.8">
              <p:embed/>
            </p:oleObj>
          </a:graphicData>
        </a:graphic>
      </p:graphicFrame>
    </p:spTree>
  </p:cSld>
  <p:clrMapOvr>
    <a:masterClrMapping/>
  </p:clrMapOvr>
  <p:transition>
    <p:wipe dir="r"/>
  </p:transition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66338" name="Rectangle 2"/>
          <p:cNvSpPr>
            <a:spLocks noGrp="1" noChangeArrowheads="1"/>
          </p:cNvSpPr>
          <p:nvPr>
            <p:ph type="body" idx="1"/>
          </p:nvPr>
        </p:nvSpPr>
        <p:spPr>
          <a:xfrm>
            <a:off x="0" y="1447800"/>
            <a:ext cx="9144000" cy="5419725"/>
          </a:xfrm>
          <a:noFill/>
          <a:ln/>
        </p:spPr>
        <p:txBody>
          <a:bodyPr lIns="91432" tIns="45716" rIns="91432" bIns="45716">
            <a:spAutoFit/>
          </a:bodyPr>
          <a:lstStyle/>
          <a:p>
            <a:pPr marL="296863" indent="-296863" defTabSz="1060450">
              <a:lnSpc>
                <a:spcPct val="115000"/>
              </a:lnSpc>
              <a:spcBef>
                <a:spcPct val="40000"/>
              </a:spcBef>
              <a:spcAft>
                <a:spcPct val="15000"/>
              </a:spcAft>
            </a:pPr>
            <a:r>
              <a:rPr lang="en-US" sz="1800">
                <a:solidFill>
                  <a:srgbClr val="F7F7F7"/>
                </a:solidFill>
                <a:latin typeface="Arial" pitchFamily="34" charset="0"/>
                <a:cs typeface="Times New Roman" pitchFamily="18" charset="0"/>
              </a:rPr>
              <a:t>Dos tipos de Normas de Origen [RoO]: no preferenciales y preferenciales.</a:t>
            </a:r>
          </a:p>
          <a:p>
            <a:pPr marL="296863" indent="-296863" defTabSz="1060450">
              <a:lnSpc>
                <a:spcPct val="115000"/>
              </a:lnSpc>
              <a:spcBef>
                <a:spcPct val="40000"/>
              </a:spcBef>
              <a:spcAft>
                <a:spcPct val="15000"/>
              </a:spcAft>
            </a:pPr>
            <a:r>
              <a:rPr lang="en-US" sz="1800">
                <a:solidFill>
                  <a:srgbClr val="F7F7F7"/>
                </a:solidFill>
                <a:latin typeface="Arial" pitchFamily="34" charset="0"/>
                <a:cs typeface="Times New Roman" pitchFamily="18" charset="0"/>
              </a:rPr>
              <a:t>Las Normas de Origen preferenciales se justifican para garantizar que los no miembros no obtengan acceso a preferencias regionales (evitar la </a:t>
            </a:r>
            <a:r>
              <a:rPr lang="es-ES" sz="1800">
                <a:solidFill>
                  <a:srgbClr val="F7F7F7"/>
                </a:solidFill>
                <a:latin typeface="Arial" pitchFamily="34" charset="0"/>
                <a:cs typeface="Times New Roman" pitchFamily="18" charset="0"/>
              </a:rPr>
              <a:t>triangulación </a:t>
            </a:r>
            <a:r>
              <a:rPr lang="en-US" sz="1800">
                <a:solidFill>
                  <a:srgbClr val="F7F7F7"/>
                </a:solidFill>
                <a:latin typeface="Arial" pitchFamily="34" charset="0"/>
                <a:cs typeface="Times New Roman" pitchFamily="18" charset="0"/>
              </a:rPr>
              <a:t>del comercio). Sin embargo, las Normas de Origen pueden constituir un instrumento poderoso de política comercial:</a:t>
            </a:r>
          </a:p>
          <a:p>
            <a:pPr marL="725488" lvl="1" indent="-314325" defTabSz="1060450">
              <a:lnSpc>
                <a:spcPct val="115000"/>
              </a:lnSpc>
              <a:spcBef>
                <a:spcPct val="40000"/>
              </a:spcBef>
              <a:spcAft>
                <a:spcPct val="15000"/>
              </a:spcAft>
            </a:pPr>
            <a:r>
              <a:rPr lang="en-US" sz="1800">
                <a:solidFill>
                  <a:srgbClr val="F8B966"/>
                </a:solidFill>
                <a:latin typeface="Arial" pitchFamily="34" charset="0"/>
                <a:cs typeface="Times New Roman" pitchFamily="18" charset="0"/>
              </a:rPr>
              <a:t>Los efectos de las Normas de Origen en el corto plazo son diferentes de aquellos en el largo plazo</a:t>
            </a:r>
          </a:p>
          <a:p>
            <a:pPr marL="725488" lvl="1" indent="-314325" defTabSz="1060450">
              <a:lnSpc>
                <a:spcPct val="115000"/>
              </a:lnSpc>
              <a:spcBef>
                <a:spcPct val="40000"/>
              </a:spcBef>
              <a:spcAft>
                <a:spcPct val="15000"/>
              </a:spcAft>
            </a:pPr>
            <a:r>
              <a:rPr lang="en-US" sz="1800">
                <a:solidFill>
                  <a:srgbClr val="F8B966"/>
                </a:solidFill>
                <a:latin typeface="Arial" pitchFamily="34" charset="0"/>
                <a:cs typeface="Times New Roman" pitchFamily="18" charset="0"/>
              </a:rPr>
              <a:t>Las Normas de Origen pueden aislar totalmente a una industria de las consecuencias de un Tratado de Libre Comercio [FTA]</a:t>
            </a:r>
          </a:p>
          <a:p>
            <a:pPr marL="725488" lvl="1" indent="-314325" defTabSz="1060450">
              <a:lnSpc>
                <a:spcPct val="115000"/>
              </a:lnSpc>
              <a:spcBef>
                <a:spcPct val="40000"/>
              </a:spcBef>
              <a:spcAft>
                <a:spcPct val="15000"/>
              </a:spcAft>
            </a:pPr>
            <a:r>
              <a:rPr lang="en-US" sz="1800">
                <a:solidFill>
                  <a:srgbClr val="F8B966"/>
                </a:solidFill>
                <a:latin typeface="Arial" pitchFamily="34" charset="0"/>
                <a:cs typeface="Times New Roman" pitchFamily="18" charset="0"/>
              </a:rPr>
              <a:t>Las Normas de Origen pueden proteger a los productores de bienes intermedios favoreciendo cadenas de abastecimiento intra Zonas de Comercio Preferencial</a:t>
            </a:r>
          </a:p>
          <a:p>
            <a:pPr marL="725488" lvl="1" indent="-314325" defTabSz="1060450">
              <a:lnSpc>
                <a:spcPct val="115000"/>
              </a:lnSpc>
              <a:spcBef>
                <a:spcPct val="40000"/>
              </a:spcBef>
              <a:spcAft>
                <a:spcPct val="15000"/>
              </a:spcAft>
            </a:pPr>
            <a:r>
              <a:rPr lang="en-US" sz="1800">
                <a:solidFill>
                  <a:srgbClr val="F8B966"/>
                </a:solidFill>
                <a:latin typeface="Arial" pitchFamily="34" charset="0"/>
                <a:cs typeface="Times New Roman" pitchFamily="18" charset="0"/>
              </a:rPr>
              <a:t>Las Normas de Origen pueden ser utilizadas para atraer inversiones en sectores estratégicos</a:t>
            </a:r>
          </a:p>
          <a:p>
            <a:pPr marL="725488" lvl="1" indent="-314325" defTabSz="1060450">
              <a:lnSpc>
                <a:spcPct val="115000"/>
              </a:lnSpc>
              <a:spcBef>
                <a:spcPct val="40000"/>
              </a:spcBef>
              <a:spcAft>
                <a:spcPct val="15000"/>
              </a:spcAft>
            </a:pPr>
            <a:r>
              <a:rPr lang="en-US" sz="1800">
                <a:solidFill>
                  <a:srgbClr val="F8B966"/>
                </a:solidFill>
                <a:latin typeface="Arial" pitchFamily="34" charset="0"/>
                <a:cs typeface="Times New Roman" pitchFamily="18" charset="0"/>
              </a:rPr>
              <a:t>Trabajo teórico y empírico muy limitado</a:t>
            </a:r>
          </a:p>
        </p:txBody>
      </p:sp>
      <p:sp>
        <p:nvSpPr>
          <p:cNvPr id="1166339" name="Rectangle 3"/>
          <p:cNvSpPr>
            <a:spLocks noGrp="1" noChangeArrowheads="1"/>
          </p:cNvSpPr>
          <p:nvPr>
            <p:ph type="title"/>
          </p:nvPr>
        </p:nvSpPr>
        <p:spPr>
          <a:xfrm>
            <a:off x="0" y="381000"/>
            <a:ext cx="9144000" cy="1066800"/>
          </a:xfrm>
          <a:noFill/>
          <a:ln/>
        </p:spPr>
        <p:txBody>
          <a:bodyPr lIns="78821" tIns="39411" rIns="78821" bIns="39411"/>
          <a:lstStyle/>
          <a:p>
            <a:r>
              <a:rPr lang="en-US" sz="2000" b="1">
                <a:solidFill>
                  <a:srgbClr val="F8B966"/>
                </a:solidFill>
                <a:latin typeface="Arial" pitchFamily="34" charset="0"/>
              </a:rPr>
              <a:t>ACCESO A LOS MERCADOS EN LOS TRATADOS DE LIBRE COMERCIO </a:t>
            </a:r>
            <a:r>
              <a:rPr lang="en-US" sz="2000" b="1">
                <a:solidFill>
                  <a:srgbClr val="F8B666"/>
                </a:solidFill>
                <a:latin typeface="Arial" pitchFamily="34" charset="0"/>
              </a:rPr>
              <a:t>NORMAS DE ORIGEN </a:t>
            </a:r>
            <a:br>
              <a:rPr lang="en-US" sz="2000" b="1">
                <a:solidFill>
                  <a:srgbClr val="F8B666"/>
                </a:solidFill>
                <a:latin typeface="Arial" pitchFamily="34" charset="0"/>
              </a:rPr>
            </a:br>
            <a:r>
              <a:rPr lang="en-US" sz="2000" b="1">
                <a:solidFill>
                  <a:srgbClr val="F8B666"/>
                </a:solidFill>
                <a:latin typeface="Arial" pitchFamily="34" charset="0"/>
              </a:rPr>
              <a:t>Objetivos</a:t>
            </a:r>
          </a:p>
        </p:txBody>
      </p:sp>
    </p:spTree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68386" name="Rectangle 2"/>
          <p:cNvSpPr>
            <a:spLocks noGrp="1" noChangeArrowheads="1"/>
          </p:cNvSpPr>
          <p:nvPr>
            <p:ph type="body" idx="1"/>
          </p:nvPr>
        </p:nvSpPr>
        <p:spPr>
          <a:xfrm>
            <a:off x="228600" y="1447800"/>
            <a:ext cx="8688388" cy="5183188"/>
          </a:xfrm>
        </p:spPr>
        <p:txBody>
          <a:bodyPr lIns="78821" tIns="39411" rIns="78821" bIns="39411">
            <a:spAutoFit/>
          </a:bodyPr>
          <a:lstStyle/>
          <a:p>
            <a:pPr>
              <a:lnSpc>
                <a:spcPct val="90000"/>
              </a:lnSpc>
              <a:buFontTx/>
              <a:buNone/>
            </a:pPr>
            <a:r>
              <a:rPr lang="en-US" sz="2100" b="1">
                <a:solidFill>
                  <a:srgbClr val="F7F7F7"/>
                </a:solidFill>
                <a:latin typeface="Arial" pitchFamily="34" charset="0"/>
              </a:rPr>
              <a:t>	</a:t>
            </a:r>
            <a:r>
              <a:rPr lang="en-US" sz="2100" b="1">
                <a:solidFill>
                  <a:srgbClr val="F8B966"/>
                </a:solidFill>
                <a:latin typeface="Arial" pitchFamily="34" charset="0"/>
              </a:rPr>
              <a:t>Obtenidos o producidos en su totalidad</a:t>
            </a:r>
            <a:endParaRPr lang="en-US" sz="2100" b="1">
              <a:solidFill>
                <a:srgbClr val="F7F7F7"/>
              </a:solidFill>
              <a:latin typeface="Arial" pitchFamily="34" charset="0"/>
            </a:endParaRPr>
          </a:p>
          <a:p>
            <a:pPr>
              <a:lnSpc>
                <a:spcPct val="90000"/>
              </a:lnSpc>
              <a:spcBef>
                <a:spcPct val="0"/>
              </a:spcBef>
              <a:buFontTx/>
              <a:buNone/>
            </a:pPr>
            <a:r>
              <a:rPr lang="en-US" sz="2100">
                <a:solidFill>
                  <a:srgbClr val="F7F7F7"/>
                </a:solidFill>
                <a:latin typeface="Arial" pitchFamily="34" charset="0"/>
              </a:rPr>
              <a:t>	Cuando se considera sólo un país para atribuir origen</a:t>
            </a:r>
          </a:p>
          <a:p>
            <a:pPr>
              <a:lnSpc>
                <a:spcPct val="90000"/>
              </a:lnSpc>
              <a:spcBef>
                <a:spcPct val="0"/>
              </a:spcBef>
              <a:buFontTx/>
              <a:buNone/>
            </a:pPr>
            <a:r>
              <a:rPr lang="en-US" sz="2100" b="1">
                <a:solidFill>
                  <a:srgbClr val="F7F7F7"/>
                </a:solidFill>
                <a:latin typeface="Arial" pitchFamily="34" charset="0"/>
              </a:rPr>
              <a:t>	</a:t>
            </a:r>
          </a:p>
          <a:p>
            <a:pPr>
              <a:lnSpc>
                <a:spcPct val="90000"/>
              </a:lnSpc>
              <a:spcBef>
                <a:spcPct val="0"/>
              </a:spcBef>
              <a:buFontTx/>
              <a:buNone/>
            </a:pPr>
            <a:r>
              <a:rPr lang="en-US" sz="2100" b="1">
                <a:solidFill>
                  <a:srgbClr val="F7F7F7"/>
                </a:solidFill>
                <a:latin typeface="Arial" pitchFamily="34" charset="0"/>
              </a:rPr>
              <a:t>	</a:t>
            </a:r>
            <a:r>
              <a:rPr lang="en-US" sz="2100" b="1">
                <a:solidFill>
                  <a:srgbClr val="F8B966"/>
                </a:solidFill>
                <a:latin typeface="Arial" pitchFamily="34" charset="0"/>
              </a:rPr>
              <a:t>Transformación sustancial</a:t>
            </a:r>
            <a:endParaRPr lang="en-US" sz="2100" b="1">
              <a:solidFill>
                <a:srgbClr val="F7F7F7"/>
              </a:solidFill>
              <a:latin typeface="Arial" pitchFamily="34" charset="0"/>
            </a:endParaRPr>
          </a:p>
          <a:p>
            <a:pPr>
              <a:lnSpc>
                <a:spcPct val="90000"/>
              </a:lnSpc>
              <a:spcBef>
                <a:spcPct val="0"/>
              </a:spcBef>
              <a:buFontTx/>
              <a:buNone/>
            </a:pPr>
            <a:r>
              <a:rPr lang="en-US" sz="2100">
                <a:solidFill>
                  <a:srgbClr val="F7F7F7"/>
                </a:solidFill>
                <a:latin typeface="Arial" pitchFamily="34" charset="0"/>
              </a:rPr>
              <a:t>	Cuando dos o más países intervinieron en el proceso de producción</a:t>
            </a:r>
          </a:p>
          <a:p>
            <a:pPr>
              <a:lnSpc>
                <a:spcPct val="90000"/>
              </a:lnSpc>
              <a:spcBef>
                <a:spcPct val="50000"/>
              </a:spcBef>
              <a:buFontTx/>
              <a:buNone/>
            </a:pPr>
            <a:r>
              <a:rPr lang="en-US" sz="2100" b="1">
                <a:solidFill>
                  <a:srgbClr val="F7F7F7"/>
                </a:solidFill>
                <a:latin typeface="Arial" pitchFamily="34" charset="0"/>
              </a:rPr>
              <a:t>	</a:t>
            </a:r>
            <a:r>
              <a:rPr lang="en-US" sz="2100" b="1">
                <a:solidFill>
                  <a:srgbClr val="F8B966"/>
                </a:solidFill>
                <a:latin typeface="Arial" pitchFamily="34" charset="0"/>
              </a:rPr>
              <a:t>Cambio en la clasificación arancelaria</a:t>
            </a:r>
            <a:endParaRPr lang="en-US" sz="2100" b="1">
              <a:solidFill>
                <a:srgbClr val="F7F7F7"/>
              </a:solidFill>
              <a:latin typeface="Arial" pitchFamily="34" charset="0"/>
            </a:endParaRPr>
          </a:p>
          <a:p>
            <a:pPr>
              <a:lnSpc>
                <a:spcPct val="90000"/>
              </a:lnSpc>
              <a:spcBef>
                <a:spcPct val="0"/>
              </a:spcBef>
              <a:buFontTx/>
              <a:buNone/>
            </a:pPr>
            <a:r>
              <a:rPr lang="en-US" sz="2100">
                <a:solidFill>
                  <a:srgbClr val="F7F7F7"/>
                </a:solidFill>
                <a:latin typeface="Arial" pitchFamily="34" charset="0"/>
              </a:rPr>
              <a:t>	Requiere que el producto modifique su </a:t>
            </a:r>
            <a:r>
              <a:rPr lang="es-ES" sz="2100">
                <a:solidFill>
                  <a:srgbClr val="F7F7F7"/>
                </a:solidFill>
                <a:latin typeface="Arial" pitchFamily="34" charset="0"/>
              </a:rPr>
              <a:t>clasificación</a:t>
            </a:r>
            <a:r>
              <a:rPr lang="en-US" sz="2100">
                <a:solidFill>
                  <a:srgbClr val="F7F7F7"/>
                </a:solidFill>
                <a:latin typeface="Arial" pitchFamily="34" charset="0"/>
              </a:rPr>
              <a:t> arancelaria (capítulo, partida, subpartida,…) bajo el sistema armonizado, en el país de origen</a:t>
            </a:r>
          </a:p>
          <a:p>
            <a:pPr>
              <a:lnSpc>
                <a:spcPct val="90000"/>
              </a:lnSpc>
              <a:spcBef>
                <a:spcPct val="50000"/>
              </a:spcBef>
              <a:buFontTx/>
              <a:buNone/>
            </a:pPr>
            <a:r>
              <a:rPr lang="en-US" sz="2100" b="1">
                <a:solidFill>
                  <a:srgbClr val="F7F7F7"/>
                </a:solidFill>
                <a:latin typeface="Arial" pitchFamily="34" charset="0"/>
              </a:rPr>
              <a:t>	</a:t>
            </a:r>
            <a:r>
              <a:rPr lang="en-US" sz="2100" b="1">
                <a:solidFill>
                  <a:srgbClr val="F8B966"/>
                </a:solidFill>
                <a:latin typeface="Arial" pitchFamily="34" charset="0"/>
              </a:rPr>
              <a:t>Norma de valor agregado o contenido regional</a:t>
            </a:r>
            <a:endParaRPr lang="en-US" sz="2100" b="1">
              <a:solidFill>
                <a:srgbClr val="F7F7F7"/>
              </a:solidFill>
              <a:latin typeface="Arial" pitchFamily="34" charset="0"/>
            </a:endParaRPr>
          </a:p>
          <a:p>
            <a:pPr>
              <a:lnSpc>
                <a:spcPct val="90000"/>
              </a:lnSpc>
              <a:spcBef>
                <a:spcPct val="0"/>
              </a:spcBef>
              <a:buFontTx/>
              <a:buNone/>
            </a:pPr>
            <a:r>
              <a:rPr lang="en-US" sz="2100">
                <a:solidFill>
                  <a:srgbClr val="F7F7F7"/>
                </a:solidFill>
                <a:latin typeface="Arial" pitchFamily="34" charset="0"/>
              </a:rPr>
              <a:t>	Requiere un % mínimo de valor local agregado en el país de origen (o un % máximo de valor de los insumos procedentes de países  no miembros)</a:t>
            </a:r>
          </a:p>
          <a:p>
            <a:pPr>
              <a:lnSpc>
                <a:spcPct val="90000"/>
              </a:lnSpc>
              <a:spcBef>
                <a:spcPct val="50000"/>
              </a:spcBef>
              <a:buFontTx/>
              <a:buNone/>
            </a:pPr>
            <a:r>
              <a:rPr lang="en-US" sz="2100" b="1">
                <a:solidFill>
                  <a:srgbClr val="F7F7F7"/>
                </a:solidFill>
                <a:latin typeface="Arial" pitchFamily="34" charset="0"/>
              </a:rPr>
              <a:t>	</a:t>
            </a:r>
            <a:r>
              <a:rPr lang="en-US" sz="2100" b="1">
                <a:solidFill>
                  <a:srgbClr val="F8B966"/>
                </a:solidFill>
                <a:latin typeface="Arial" pitchFamily="34" charset="0"/>
              </a:rPr>
              <a:t>Requisito técnico</a:t>
            </a:r>
            <a:endParaRPr lang="en-US" sz="2100" b="1">
              <a:solidFill>
                <a:srgbClr val="F7F7F7"/>
              </a:solidFill>
              <a:latin typeface="Arial" pitchFamily="34" charset="0"/>
            </a:endParaRPr>
          </a:p>
          <a:p>
            <a:pPr>
              <a:lnSpc>
                <a:spcPct val="90000"/>
              </a:lnSpc>
              <a:spcBef>
                <a:spcPct val="0"/>
              </a:spcBef>
              <a:buFontTx/>
              <a:buNone/>
            </a:pPr>
            <a:r>
              <a:rPr lang="en-US" sz="2100">
                <a:solidFill>
                  <a:srgbClr val="F7F7F7"/>
                </a:solidFill>
                <a:latin typeface="Arial" pitchFamily="34" charset="0"/>
              </a:rPr>
              <a:t>	Establece que el producto debe pasar por operaciones específicas de proceso de fabricación en el país de origen</a:t>
            </a:r>
            <a:endParaRPr lang="en-US" sz="2800" b="1">
              <a:solidFill>
                <a:srgbClr val="F7F7F7"/>
              </a:solidFill>
              <a:latin typeface="Arial" pitchFamily="34" charset="0"/>
              <a:cs typeface="Times New Roman" pitchFamily="18" charset="0"/>
            </a:endParaRPr>
          </a:p>
        </p:txBody>
      </p:sp>
      <p:sp>
        <p:nvSpPr>
          <p:cNvPr id="1168387" name="Rectangle 3"/>
          <p:cNvSpPr>
            <a:spLocks noGrp="1" noChangeArrowheads="1"/>
          </p:cNvSpPr>
          <p:nvPr>
            <p:ph type="title"/>
          </p:nvPr>
        </p:nvSpPr>
        <p:spPr>
          <a:xfrm>
            <a:off x="0" y="304800"/>
            <a:ext cx="9144000" cy="838200"/>
          </a:xfrm>
          <a:noFill/>
          <a:ln/>
        </p:spPr>
        <p:txBody>
          <a:bodyPr lIns="78821" tIns="39411" rIns="78821" bIns="39411"/>
          <a:lstStyle/>
          <a:p>
            <a:r>
              <a:rPr lang="en-US" sz="2000" b="1">
                <a:solidFill>
                  <a:srgbClr val="F8B966"/>
                </a:solidFill>
                <a:latin typeface="Arial" pitchFamily="34" charset="0"/>
              </a:rPr>
              <a:t>ACCESO A LOS MERCADOS EN LOS TRATADOS DE LIBRE COMERCIO </a:t>
            </a:r>
            <a:r>
              <a:rPr lang="en-US" sz="2000" b="1">
                <a:solidFill>
                  <a:srgbClr val="F8B966"/>
                </a:solidFill>
              </a:rPr>
              <a:t/>
            </a:r>
            <a:br>
              <a:rPr lang="en-US" sz="2000" b="1">
                <a:solidFill>
                  <a:srgbClr val="F8B966"/>
                </a:solidFill>
              </a:rPr>
            </a:br>
            <a:r>
              <a:rPr lang="en-US" sz="2000" b="1">
                <a:solidFill>
                  <a:srgbClr val="F8B666"/>
                </a:solidFill>
                <a:latin typeface="Arial" pitchFamily="34" charset="0"/>
              </a:rPr>
              <a:t>NORMAS DE ORIGEN </a:t>
            </a:r>
            <a:br>
              <a:rPr lang="en-US" sz="2000" b="1">
                <a:solidFill>
                  <a:srgbClr val="F8B666"/>
                </a:solidFill>
                <a:latin typeface="Arial" pitchFamily="34" charset="0"/>
              </a:rPr>
            </a:br>
            <a:r>
              <a:rPr lang="en-US" sz="2000" b="1">
                <a:solidFill>
                  <a:srgbClr val="F8B666"/>
                </a:solidFill>
                <a:latin typeface="Arial" pitchFamily="34" charset="0"/>
              </a:rPr>
              <a:t>Tipos de Normas de Origen específicas de productos</a:t>
            </a:r>
          </a:p>
        </p:txBody>
      </p:sp>
    </p:spTree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0434" name="Rectangle 2"/>
          <p:cNvSpPr>
            <a:spLocks noGrp="1" noChangeArrowheads="1"/>
          </p:cNvSpPr>
          <p:nvPr>
            <p:ph type="body" idx="1"/>
          </p:nvPr>
        </p:nvSpPr>
        <p:spPr>
          <a:xfrm>
            <a:off x="533400" y="1600200"/>
            <a:ext cx="8305800" cy="4657725"/>
          </a:xfrm>
          <a:noFill/>
          <a:ln/>
        </p:spPr>
        <p:txBody>
          <a:bodyPr lIns="91432" tIns="45716" rIns="91432" bIns="45716">
            <a:spAutoFit/>
          </a:bodyPr>
          <a:lstStyle/>
          <a:p>
            <a:pPr marL="296863" indent="-296863" defTabSz="1060450">
              <a:lnSpc>
                <a:spcPct val="110000"/>
              </a:lnSpc>
              <a:spcBef>
                <a:spcPct val="5000"/>
              </a:spcBef>
              <a:spcAft>
                <a:spcPct val="5000"/>
              </a:spcAft>
            </a:pPr>
            <a:r>
              <a:rPr lang="es-ES_tradnl" sz="1800">
                <a:solidFill>
                  <a:srgbClr val="F7F7F7"/>
                </a:solidFill>
                <a:latin typeface="Arial" pitchFamily="34" charset="0"/>
                <a:cs typeface="Times New Roman" pitchFamily="18" charset="0"/>
              </a:rPr>
              <a:t>Disposiciones que agregan flexibilidad a las Normas de Origen:</a:t>
            </a:r>
          </a:p>
          <a:p>
            <a:pPr marL="725488" lvl="1" indent="-314325" defTabSz="1060450">
              <a:lnSpc>
                <a:spcPct val="110000"/>
              </a:lnSpc>
              <a:spcBef>
                <a:spcPct val="5000"/>
              </a:spcBef>
              <a:spcAft>
                <a:spcPct val="5000"/>
              </a:spcAft>
            </a:pPr>
            <a:r>
              <a:rPr lang="es-ES_tradnl" sz="1800">
                <a:solidFill>
                  <a:srgbClr val="F8B966"/>
                </a:solidFill>
                <a:latin typeface="Arial" pitchFamily="34" charset="0"/>
                <a:cs typeface="Times New Roman" pitchFamily="18" charset="0"/>
              </a:rPr>
              <a:t>De minimis</a:t>
            </a:r>
          </a:p>
          <a:p>
            <a:pPr marL="725488" lvl="1" indent="-314325" defTabSz="1060450">
              <a:lnSpc>
                <a:spcPct val="110000"/>
              </a:lnSpc>
              <a:spcBef>
                <a:spcPct val="5000"/>
              </a:spcBef>
              <a:spcAft>
                <a:spcPct val="5000"/>
              </a:spcAft>
            </a:pPr>
            <a:r>
              <a:rPr lang="es-ES_tradnl" sz="1800">
                <a:solidFill>
                  <a:srgbClr val="F8B966"/>
                </a:solidFill>
                <a:latin typeface="Arial" pitchFamily="34" charset="0"/>
                <a:cs typeface="Times New Roman" pitchFamily="18" charset="0"/>
              </a:rPr>
              <a:t>Principio de </a:t>
            </a:r>
            <a:r>
              <a:rPr lang="es-ES_tradnl" sz="1800" i="1">
                <a:solidFill>
                  <a:srgbClr val="F8B966"/>
                </a:solidFill>
                <a:latin typeface="Arial" pitchFamily="34" charset="0"/>
                <a:cs typeface="Times New Roman" pitchFamily="18" charset="0"/>
              </a:rPr>
              <a:t>roll-up</a:t>
            </a:r>
            <a:r>
              <a:rPr lang="es-ES_tradnl" sz="1800">
                <a:solidFill>
                  <a:srgbClr val="F8B966"/>
                </a:solidFill>
                <a:latin typeface="Arial" pitchFamily="34" charset="0"/>
                <a:cs typeface="Times New Roman" pitchFamily="18" charset="0"/>
              </a:rPr>
              <a:t> o absorción</a:t>
            </a:r>
          </a:p>
          <a:p>
            <a:pPr marL="725488" lvl="1" indent="-314325" defTabSz="1060450">
              <a:lnSpc>
                <a:spcPct val="110000"/>
              </a:lnSpc>
              <a:spcBef>
                <a:spcPct val="5000"/>
              </a:spcBef>
              <a:spcAft>
                <a:spcPct val="5000"/>
              </a:spcAft>
            </a:pPr>
            <a:r>
              <a:rPr lang="es-ES_tradnl" sz="1800">
                <a:solidFill>
                  <a:srgbClr val="F8B966"/>
                </a:solidFill>
                <a:latin typeface="Arial" pitchFamily="34" charset="0"/>
                <a:cs typeface="Times New Roman" pitchFamily="18" charset="0"/>
              </a:rPr>
              <a:t>Acumulación</a:t>
            </a:r>
          </a:p>
          <a:p>
            <a:pPr marL="725488" lvl="1" indent="-314325" defTabSz="1060450">
              <a:lnSpc>
                <a:spcPct val="110000"/>
              </a:lnSpc>
              <a:spcBef>
                <a:spcPct val="5000"/>
              </a:spcBef>
              <a:spcAft>
                <a:spcPct val="5000"/>
              </a:spcAft>
            </a:pPr>
            <a:r>
              <a:rPr lang="es-ES_tradnl" sz="1800">
                <a:solidFill>
                  <a:srgbClr val="F8B966"/>
                </a:solidFill>
                <a:latin typeface="Arial" pitchFamily="34" charset="0"/>
                <a:cs typeface="Times New Roman" pitchFamily="18" charset="0"/>
              </a:rPr>
              <a:t>Autocertificación</a:t>
            </a:r>
          </a:p>
          <a:p>
            <a:pPr marL="296863" indent="-296863" defTabSz="1060450">
              <a:lnSpc>
                <a:spcPct val="110000"/>
              </a:lnSpc>
              <a:spcBef>
                <a:spcPct val="5000"/>
              </a:spcBef>
              <a:spcAft>
                <a:spcPct val="5000"/>
              </a:spcAft>
            </a:pPr>
            <a:r>
              <a:rPr lang="es-ES_tradnl" sz="1800">
                <a:solidFill>
                  <a:srgbClr val="F7F7F7"/>
                </a:solidFill>
                <a:latin typeface="Arial" pitchFamily="34" charset="0"/>
                <a:cs typeface="Times New Roman" pitchFamily="18" charset="0"/>
              </a:rPr>
              <a:t>Disposiciones que tornan más restrictivas a las Normas de Origen:</a:t>
            </a:r>
          </a:p>
          <a:p>
            <a:pPr marL="725488" lvl="1" indent="-314325" defTabSz="1060450">
              <a:lnSpc>
                <a:spcPct val="110000"/>
              </a:lnSpc>
              <a:spcBef>
                <a:spcPct val="5000"/>
              </a:spcBef>
              <a:spcAft>
                <a:spcPct val="5000"/>
              </a:spcAft>
            </a:pPr>
            <a:r>
              <a:rPr lang="es-ES_tradnl" sz="1800">
                <a:solidFill>
                  <a:srgbClr val="F8B966"/>
                </a:solidFill>
                <a:latin typeface="Arial" pitchFamily="34" charset="0"/>
                <a:cs typeface="Times New Roman" pitchFamily="18" charset="0"/>
              </a:rPr>
              <a:t>Listas de operaciones insuficientes para determinar el origen</a:t>
            </a:r>
          </a:p>
          <a:p>
            <a:pPr marL="725488" lvl="1" indent="-314325" defTabSz="1060450">
              <a:lnSpc>
                <a:spcPct val="110000"/>
              </a:lnSpc>
              <a:spcBef>
                <a:spcPct val="5000"/>
              </a:spcBef>
              <a:spcAft>
                <a:spcPct val="5000"/>
              </a:spcAft>
            </a:pPr>
            <a:r>
              <a:rPr lang="es-ES_tradnl" sz="1800">
                <a:solidFill>
                  <a:srgbClr val="F8B966"/>
                </a:solidFill>
                <a:latin typeface="Arial" pitchFamily="34" charset="0"/>
                <a:cs typeface="Times New Roman" pitchFamily="18" charset="0"/>
              </a:rPr>
              <a:t>Norma de </a:t>
            </a:r>
            <a:r>
              <a:rPr lang="es-ES_tradnl" sz="1800" i="1">
                <a:solidFill>
                  <a:srgbClr val="F8B966"/>
                </a:solidFill>
                <a:latin typeface="Arial" pitchFamily="34" charset="0"/>
                <a:cs typeface="Times New Roman" pitchFamily="18" charset="0"/>
              </a:rPr>
              <a:t>drawback</a:t>
            </a:r>
          </a:p>
          <a:p>
            <a:pPr marL="725488" lvl="1" indent="-314325" defTabSz="1060450">
              <a:lnSpc>
                <a:spcPct val="110000"/>
              </a:lnSpc>
              <a:spcBef>
                <a:spcPct val="5000"/>
              </a:spcBef>
              <a:spcAft>
                <a:spcPct val="5000"/>
              </a:spcAft>
            </a:pPr>
            <a:r>
              <a:rPr lang="es-ES_tradnl" sz="1800">
                <a:solidFill>
                  <a:srgbClr val="F8B966"/>
                </a:solidFill>
                <a:latin typeface="Arial" pitchFamily="34" charset="0"/>
                <a:cs typeface="Times New Roman" pitchFamily="18" charset="0"/>
              </a:rPr>
              <a:t>Métodos de certificación complejos</a:t>
            </a:r>
          </a:p>
          <a:p>
            <a:pPr marL="725488" lvl="1" indent="-314325" defTabSz="1060450">
              <a:lnSpc>
                <a:spcPct val="110000"/>
              </a:lnSpc>
              <a:spcBef>
                <a:spcPct val="5000"/>
              </a:spcBef>
              <a:spcAft>
                <a:spcPct val="5000"/>
              </a:spcAft>
            </a:pPr>
            <a:r>
              <a:rPr lang="es-ES_tradnl" sz="1800">
                <a:solidFill>
                  <a:srgbClr val="F8B966"/>
                </a:solidFill>
                <a:latin typeface="Arial" pitchFamily="34" charset="0"/>
                <a:cs typeface="Times New Roman" pitchFamily="18" charset="0"/>
              </a:rPr>
              <a:t>Verificación aduanera ineficiente o no transparente</a:t>
            </a:r>
          </a:p>
          <a:p>
            <a:pPr marL="296863" indent="-296863" defTabSz="1060450">
              <a:lnSpc>
                <a:spcPct val="110000"/>
              </a:lnSpc>
              <a:spcBef>
                <a:spcPct val="5000"/>
              </a:spcBef>
              <a:spcAft>
                <a:spcPct val="5000"/>
              </a:spcAft>
            </a:pPr>
            <a:r>
              <a:rPr lang="es-ES_tradnl" sz="1800">
                <a:solidFill>
                  <a:srgbClr val="F7F7F7"/>
                </a:solidFill>
                <a:latin typeface="Times New Roman" pitchFamily="18" charset="0"/>
                <a:cs typeface="Times New Roman" pitchFamily="18" charset="0"/>
              </a:rPr>
              <a:t>¡</a:t>
            </a:r>
            <a:r>
              <a:rPr lang="es-ES_tradnl" sz="1800">
                <a:solidFill>
                  <a:srgbClr val="F7F7F7"/>
                </a:solidFill>
                <a:latin typeface="Arial" pitchFamily="34" charset="0"/>
                <a:cs typeface="Times New Roman" pitchFamily="18" charset="0"/>
              </a:rPr>
              <a:t>Los detalles son de gran importancia!</a:t>
            </a:r>
          </a:p>
          <a:p>
            <a:pPr marL="725488" lvl="1" indent="-314325" defTabSz="1060450">
              <a:lnSpc>
                <a:spcPct val="110000"/>
              </a:lnSpc>
              <a:spcBef>
                <a:spcPct val="5000"/>
              </a:spcBef>
              <a:spcAft>
                <a:spcPct val="5000"/>
              </a:spcAft>
            </a:pPr>
            <a:r>
              <a:rPr lang="es-ES_tradnl" sz="1800">
                <a:solidFill>
                  <a:srgbClr val="F8B966"/>
                </a:solidFill>
                <a:latin typeface="Arial" pitchFamily="34" charset="0"/>
                <a:cs typeface="Times New Roman" pitchFamily="18" charset="0"/>
              </a:rPr>
              <a:t>Norma del Contenido de Valor Regional [RVC]: Definición de “costo” </a:t>
            </a:r>
          </a:p>
          <a:p>
            <a:pPr marL="725488" lvl="1" indent="-314325" defTabSz="1060450">
              <a:lnSpc>
                <a:spcPct val="110000"/>
              </a:lnSpc>
              <a:spcBef>
                <a:spcPct val="5000"/>
              </a:spcBef>
              <a:spcAft>
                <a:spcPct val="5000"/>
              </a:spcAft>
            </a:pPr>
            <a:r>
              <a:rPr lang="es-ES_tradnl" sz="1800">
                <a:solidFill>
                  <a:srgbClr val="F8B966"/>
                </a:solidFill>
                <a:latin typeface="Arial" pitchFamily="34" charset="0"/>
                <a:cs typeface="Times New Roman" pitchFamily="18" charset="0"/>
              </a:rPr>
              <a:t>Norma de Cambio en la Clasificación Arancelaria [CTC]: Excepciones a la CTC</a:t>
            </a:r>
          </a:p>
        </p:txBody>
      </p:sp>
      <p:sp>
        <p:nvSpPr>
          <p:cNvPr id="1170435" name="Rectangle 3"/>
          <p:cNvSpPr>
            <a:spLocks noGrp="1" noChangeArrowheads="1"/>
          </p:cNvSpPr>
          <p:nvPr>
            <p:ph type="title"/>
          </p:nvPr>
        </p:nvSpPr>
        <p:spPr>
          <a:xfrm>
            <a:off x="0" y="152400"/>
            <a:ext cx="9144000" cy="1524000"/>
          </a:xfrm>
          <a:noFill/>
          <a:ln/>
        </p:spPr>
        <p:txBody>
          <a:bodyPr lIns="78821" tIns="39411" rIns="78821" bIns="39411"/>
          <a:lstStyle/>
          <a:p>
            <a:r>
              <a:rPr lang="en-US" sz="2000" b="1">
                <a:solidFill>
                  <a:srgbClr val="F8B966"/>
                </a:solidFill>
                <a:latin typeface="Arial" pitchFamily="34" charset="0"/>
              </a:rPr>
              <a:t>ACCESO A LOS MERCADOS EN LOS TRATADOS DE LIBRE COMERCIO NORMAS DE ORIGEN</a:t>
            </a:r>
            <a:r>
              <a:rPr lang="en-US" sz="2000" b="1">
                <a:solidFill>
                  <a:srgbClr val="F8B666"/>
                </a:solidFill>
                <a:latin typeface="Arial" pitchFamily="34" charset="0"/>
              </a:rPr>
              <a:t/>
            </a:r>
            <a:br>
              <a:rPr lang="en-US" sz="2000" b="1">
                <a:solidFill>
                  <a:srgbClr val="F8B666"/>
                </a:solidFill>
                <a:latin typeface="Arial" pitchFamily="34" charset="0"/>
              </a:rPr>
            </a:br>
            <a:r>
              <a:rPr lang="en-US" sz="2400" b="1">
                <a:solidFill>
                  <a:srgbClr val="F8B666"/>
                </a:solidFill>
                <a:latin typeface="Arial" pitchFamily="34" charset="0"/>
              </a:rPr>
              <a:t>Tipos de Normas de Origen aplicables a todo el régimen</a:t>
            </a:r>
          </a:p>
        </p:txBody>
      </p:sp>
    </p:spTree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3506" name="Rectangle 2"/>
          <p:cNvSpPr>
            <a:spLocks noGrp="1" noChangeArrowheads="1"/>
          </p:cNvSpPr>
          <p:nvPr>
            <p:ph type="body" idx="1"/>
          </p:nvPr>
        </p:nvSpPr>
        <p:spPr>
          <a:xfrm>
            <a:off x="685800" y="1293813"/>
            <a:ext cx="8458200" cy="4914900"/>
          </a:xfrm>
        </p:spPr>
        <p:txBody>
          <a:bodyPr lIns="78821" tIns="39411" rIns="78821" bIns="39411"/>
          <a:lstStyle/>
          <a:p>
            <a:endParaRPr lang="en-US" b="1">
              <a:solidFill>
                <a:srgbClr val="666699"/>
              </a:solidFill>
              <a:cs typeface="Times New Roman" pitchFamily="18" charset="0"/>
            </a:endParaRPr>
          </a:p>
          <a:p>
            <a:pPr>
              <a:lnSpc>
                <a:spcPct val="90000"/>
              </a:lnSpc>
              <a:buFontTx/>
              <a:buNone/>
            </a:pPr>
            <a:endParaRPr lang="en-US"/>
          </a:p>
          <a:p>
            <a:pPr>
              <a:lnSpc>
                <a:spcPct val="90000"/>
              </a:lnSpc>
              <a:buFontTx/>
              <a:buNone/>
            </a:pPr>
            <a:r>
              <a:rPr lang="en-US"/>
              <a:t>		  </a:t>
            </a:r>
          </a:p>
        </p:txBody>
      </p:sp>
      <p:sp>
        <p:nvSpPr>
          <p:cNvPr id="1173507" name="Rectangle 3"/>
          <p:cNvSpPr>
            <a:spLocks noGrp="1" noChangeArrowheads="1"/>
          </p:cNvSpPr>
          <p:nvPr>
            <p:ph type="title"/>
          </p:nvPr>
        </p:nvSpPr>
        <p:spPr>
          <a:xfrm>
            <a:off x="0" y="381000"/>
            <a:ext cx="9144000" cy="1219200"/>
          </a:xfrm>
          <a:noFill/>
          <a:ln/>
        </p:spPr>
        <p:txBody>
          <a:bodyPr lIns="78821" tIns="39411" rIns="78821" bIns="39411"/>
          <a:lstStyle/>
          <a:p>
            <a:r>
              <a:rPr lang="en-US" sz="2000" b="1">
                <a:solidFill>
                  <a:srgbClr val="F8B966"/>
                </a:solidFill>
                <a:latin typeface="Arial" pitchFamily="34" charset="0"/>
              </a:rPr>
              <a:t>ACCESO A LOS MERCADOS EN LOS TRATADOS DE LIBRE COMERCIO NORMAS DE ORIGEN</a:t>
            </a:r>
            <a:r>
              <a:rPr lang="en-US" sz="2000" b="1">
                <a:solidFill>
                  <a:srgbClr val="F8B666"/>
                </a:solidFill>
                <a:latin typeface="Arial" pitchFamily="34" charset="0"/>
              </a:rPr>
              <a:t/>
            </a:r>
            <a:br>
              <a:rPr lang="en-US" sz="2000" b="1">
                <a:solidFill>
                  <a:srgbClr val="F8B666"/>
                </a:solidFill>
                <a:latin typeface="Arial" pitchFamily="34" charset="0"/>
              </a:rPr>
            </a:br>
            <a:r>
              <a:rPr lang="en-US" sz="2100" b="1">
                <a:solidFill>
                  <a:srgbClr val="F8B966"/>
                </a:solidFill>
                <a:latin typeface="Arial" pitchFamily="34" charset="0"/>
              </a:rPr>
              <a:t>Normas de Origen y TRIANGULACION DEL COMERCIO</a:t>
            </a:r>
            <a:br>
              <a:rPr lang="en-US" sz="2100" b="1">
                <a:solidFill>
                  <a:srgbClr val="F8B966"/>
                </a:solidFill>
                <a:latin typeface="Arial" pitchFamily="34" charset="0"/>
              </a:rPr>
            </a:br>
            <a:endParaRPr lang="en-US" sz="2100" b="1">
              <a:solidFill>
                <a:srgbClr val="F8B966"/>
              </a:solidFill>
              <a:latin typeface="Arial" pitchFamily="34" charset="0"/>
            </a:endParaRPr>
          </a:p>
        </p:txBody>
      </p:sp>
      <p:sp>
        <p:nvSpPr>
          <p:cNvPr id="1173508" name="Rectangle 4"/>
          <p:cNvSpPr>
            <a:spLocks noChangeArrowheads="1"/>
          </p:cNvSpPr>
          <p:nvPr/>
        </p:nvSpPr>
        <p:spPr bwMode="auto">
          <a:xfrm>
            <a:off x="609600" y="2057400"/>
            <a:ext cx="8170863" cy="31257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lIns="78821" tIns="39411" rIns="78821" bIns="39411">
            <a:spAutoFit/>
          </a:bodyPr>
          <a:lstStyle/>
          <a:p>
            <a:pPr defTabSz="788988">
              <a:spcBef>
                <a:spcPct val="50000"/>
              </a:spcBef>
            </a:pPr>
            <a:r>
              <a:rPr lang="en-US" sz="2100">
                <a:solidFill>
                  <a:srgbClr val="F8B966"/>
                </a:solidFill>
              </a:rPr>
              <a:t>Las Normas de Origen como instrumentos para evitar la </a:t>
            </a:r>
            <a:r>
              <a:rPr lang="es-ES" sz="2100">
                <a:solidFill>
                  <a:srgbClr val="F8B966"/>
                </a:solidFill>
              </a:rPr>
              <a:t>triangulación </a:t>
            </a:r>
            <a:r>
              <a:rPr lang="en-US" sz="2100">
                <a:solidFill>
                  <a:srgbClr val="F8B966"/>
                </a:solidFill>
              </a:rPr>
              <a:t>del comercio</a:t>
            </a:r>
          </a:p>
          <a:p>
            <a:pPr defTabSz="788988">
              <a:spcBef>
                <a:spcPct val="50000"/>
              </a:spcBef>
            </a:pPr>
            <a:endParaRPr lang="en-US" sz="2100">
              <a:solidFill>
                <a:srgbClr val="F7F7F7"/>
              </a:solidFill>
            </a:endParaRPr>
          </a:p>
          <a:p>
            <a:pPr algn="l" defTabSz="788988">
              <a:spcBef>
                <a:spcPct val="50000"/>
              </a:spcBef>
            </a:pPr>
            <a:r>
              <a:rPr lang="en-US" sz="2100">
                <a:solidFill>
                  <a:srgbClr val="F7F7F7"/>
                </a:solidFill>
              </a:rPr>
              <a:t>NAFTA:</a:t>
            </a:r>
            <a:r>
              <a:rPr lang="en-US" sz="2100" b="0">
                <a:solidFill>
                  <a:srgbClr val="F7F7F7"/>
                </a:solidFill>
              </a:rPr>
              <a:t> Cuanto </a:t>
            </a:r>
            <a:r>
              <a:rPr lang="en-US" sz="2100" b="0">
                <a:solidFill>
                  <a:schemeClr val="tx1"/>
                </a:solidFill>
              </a:rPr>
              <a:t>mayor sea la diferencia entre las tarifas de NMF, mayores serán los incentivos para la </a:t>
            </a:r>
            <a:r>
              <a:rPr lang="es-ES" sz="2100" b="0">
                <a:solidFill>
                  <a:schemeClr val="tx1"/>
                </a:solidFill>
              </a:rPr>
              <a:t>triangulación </a:t>
            </a:r>
            <a:r>
              <a:rPr lang="en-US" sz="2100" b="0">
                <a:solidFill>
                  <a:schemeClr val="tx1"/>
                </a:solidFill>
              </a:rPr>
              <a:t>del comercio y, por ello, mayor será el grado de restrictividad impuesto por las Normas de Origen. </a:t>
            </a:r>
          </a:p>
          <a:p>
            <a:pPr algn="l" defTabSz="788988">
              <a:spcBef>
                <a:spcPct val="50000"/>
              </a:spcBef>
            </a:pPr>
            <a:endParaRPr lang="en-US" sz="2100" b="0">
              <a:solidFill>
                <a:schemeClr val="tx1"/>
              </a:solidFill>
            </a:endParaRPr>
          </a:p>
        </p:txBody>
      </p:sp>
    </p:spTree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4530" name="Rectangle 2"/>
          <p:cNvSpPr>
            <a:spLocks noGrp="1" noChangeArrowheads="1"/>
          </p:cNvSpPr>
          <p:nvPr>
            <p:ph type="body" idx="1"/>
          </p:nvPr>
        </p:nvSpPr>
        <p:spPr>
          <a:xfrm>
            <a:off x="685800" y="1293813"/>
            <a:ext cx="8458200" cy="4914900"/>
          </a:xfrm>
        </p:spPr>
        <p:txBody>
          <a:bodyPr lIns="78821" tIns="39411" rIns="78821" bIns="39411"/>
          <a:lstStyle/>
          <a:p>
            <a:endParaRPr lang="en-US" b="1">
              <a:solidFill>
                <a:srgbClr val="666699"/>
              </a:solidFill>
              <a:cs typeface="Times New Roman" pitchFamily="18" charset="0"/>
            </a:endParaRPr>
          </a:p>
          <a:p>
            <a:pPr>
              <a:lnSpc>
                <a:spcPct val="90000"/>
              </a:lnSpc>
              <a:buFontTx/>
              <a:buNone/>
            </a:pPr>
            <a:endParaRPr lang="en-US"/>
          </a:p>
          <a:p>
            <a:pPr>
              <a:lnSpc>
                <a:spcPct val="90000"/>
              </a:lnSpc>
              <a:buFontTx/>
              <a:buNone/>
            </a:pPr>
            <a:r>
              <a:rPr lang="en-US"/>
              <a:t>		  </a:t>
            </a:r>
          </a:p>
        </p:txBody>
      </p:sp>
      <p:sp>
        <p:nvSpPr>
          <p:cNvPr id="1174531" name="Rectangle 3"/>
          <p:cNvSpPr>
            <a:spLocks noGrp="1" noChangeArrowheads="1"/>
          </p:cNvSpPr>
          <p:nvPr>
            <p:ph type="title"/>
          </p:nvPr>
        </p:nvSpPr>
        <p:spPr>
          <a:xfrm>
            <a:off x="152400" y="609600"/>
            <a:ext cx="8991600" cy="1066800"/>
          </a:xfrm>
          <a:noFill/>
          <a:ln/>
        </p:spPr>
        <p:txBody>
          <a:bodyPr lIns="78821" tIns="39411" rIns="78821" bIns="39411"/>
          <a:lstStyle/>
          <a:p>
            <a:r>
              <a:rPr lang="en-US" sz="2000" b="1">
                <a:solidFill>
                  <a:srgbClr val="F8B966"/>
                </a:solidFill>
                <a:latin typeface="Arial" pitchFamily="34" charset="0"/>
              </a:rPr>
              <a:t>ACCESO A LOS MERCADOS EN LOS TRATADOS DE LIBRE COMERCIO</a:t>
            </a:r>
            <a:br>
              <a:rPr lang="en-US" sz="2000" b="1">
                <a:solidFill>
                  <a:srgbClr val="F8B966"/>
                </a:solidFill>
                <a:latin typeface="Arial" pitchFamily="34" charset="0"/>
              </a:rPr>
            </a:br>
            <a:r>
              <a:rPr lang="en-US" sz="2000" b="1">
                <a:solidFill>
                  <a:srgbClr val="F8B966"/>
                </a:solidFill>
                <a:latin typeface="Arial" pitchFamily="34" charset="0"/>
              </a:rPr>
              <a:t>NORMAS DE ORIGEN</a:t>
            </a:r>
            <a:r>
              <a:rPr lang="en-US" sz="2000" b="1">
                <a:solidFill>
                  <a:srgbClr val="F8B666"/>
                </a:solidFill>
                <a:latin typeface="Arial" pitchFamily="34" charset="0"/>
              </a:rPr>
              <a:t> </a:t>
            </a:r>
            <a:br>
              <a:rPr lang="en-US" sz="2000" b="1">
                <a:solidFill>
                  <a:srgbClr val="F8B666"/>
                </a:solidFill>
                <a:latin typeface="Arial" pitchFamily="34" charset="0"/>
              </a:rPr>
            </a:br>
            <a:r>
              <a:rPr lang="en-US" sz="2100" b="1">
                <a:solidFill>
                  <a:srgbClr val="F8B966"/>
                </a:solidFill>
                <a:latin typeface="Arial" pitchFamily="34" charset="0"/>
              </a:rPr>
              <a:t>Normas de Origen Y COSTOS ADMINISTRATIVOS</a:t>
            </a:r>
          </a:p>
        </p:txBody>
      </p:sp>
      <p:sp>
        <p:nvSpPr>
          <p:cNvPr id="1174532" name="Rectangle 4"/>
          <p:cNvSpPr>
            <a:spLocks noChangeArrowheads="1"/>
          </p:cNvSpPr>
          <p:nvPr/>
        </p:nvSpPr>
        <p:spPr bwMode="auto">
          <a:xfrm>
            <a:off x="381000" y="2209800"/>
            <a:ext cx="8224838" cy="37671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lIns="78821" tIns="39411" rIns="78821" bIns="39411">
            <a:spAutoFit/>
          </a:bodyPr>
          <a:lstStyle/>
          <a:p>
            <a:pPr algn="l" defTabSz="788988">
              <a:spcBef>
                <a:spcPct val="50000"/>
              </a:spcBef>
            </a:pPr>
            <a:r>
              <a:rPr lang="en-US" sz="2100">
                <a:solidFill>
                  <a:srgbClr val="F7F7F7"/>
                </a:solidFill>
              </a:rPr>
              <a:t>TRATADO DE LIBRE </a:t>
            </a:r>
            <a:r>
              <a:rPr lang="es-ES_tradnl" sz="2100">
                <a:solidFill>
                  <a:srgbClr val="F7F7F7"/>
                </a:solidFill>
              </a:rPr>
              <a:t>COMERCIO</a:t>
            </a:r>
            <a:r>
              <a:rPr lang="en-US" sz="2100">
                <a:solidFill>
                  <a:srgbClr val="F7F7F7"/>
                </a:solidFill>
              </a:rPr>
              <a:t> ENTRE LA COMUNIDAD EUROPEA [EC] Y LA ASOCIACIÓN EUROPEA DE LIBRE COMERCIO [EFTA]: </a:t>
            </a:r>
            <a:r>
              <a:rPr lang="en-US" sz="2100" b="0">
                <a:solidFill>
                  <a:srgbClr val="F7F7F7"/>
                </a:solidFill>
              </a:rPr>
              <a:t>Los costos administrativos derivados de la certificación de origen varían del 1,4 al 5,7 por ciento de las operaciones de exportación. </a:t>
            </a:r>
          </a:p>
          <a:p>
            <a:pPr algn="l" defTabSz="788988">
              <a:spcBef>
                <a:spcPct val="50000"/>
              </a:spcBef>
            </a:pPr>
            <a:endParaRPr lang="en-US" sz="2100" b="0">
              <a:solidFill>
                <a:srgbClr val="F7F7F7"/>
              </a:solidFill>
            </a:endParaRPr>
          </a:p>
          <a:p>
            <a:pPr algn="l" defTabSz="788988">
              <a:spcBef>
                <a:spcPct val="50000"/>
              </a:spcBef>
            </a:pPr>
            <a:r>
              <a:rPr lang="en-US" sz="2100">
                <a:solidFill>
                  <a:srgbClr val="F7F7F7"/>
                </a:solidFill>
              </a:rPr>
              <a:t>ASOCIACIÓN EUROPEA DE LIBRE COMERCIO [EFTA]:  </a:t>
            </a:r>
            <a:r>
              <a:rPr lang="en-US" sz="2100" b="0">
                <a:solidFill>
                  <a:srgbClr val="F7F7F7"/>
                </a:solidFill>
              </a:rPr>
              <a:t>Los costos administrativos derivados de la certificación de origen varían del 3 al 5 por ciento de las operaciones de exportación. </a:t>
            </a:r>
          </a:p>
          <a:p>
            <a:pPr algn="l" defTabSz="788988">
              <a:spcBef>
                <a:spcPct val="50000"/>
              </a:spcBef>
            </a:pPr>
            <a:endParaRPr lang="en-US" sz="2100">
              <a:solidFill>
                <a:srgbClr val="F7F7F7"/>
              </a:solidFill>
            </a:endParaRPr>
          </a:p>
        </p:txBody>
      </p:sp>
    </p:spTree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5554" name="Rectangle 2"/>
          <p:cNvSpPr>
            <a:spLocks noGrp="1" noChangeArrowheads="1"/>
          </p:cNvSpPr>
          <p:nvPr>
            <p:ph type="body" idx="1"/>
          </p:nvPr>
        </p:nvSpPr>
        <p:spPr>
          <a:xfrm>
            <a:off x="685800" y="1293813"/>
            <a:ext cx="8458200" cy="4914900"/>
          </a:xfrm>
        </p:spPr>
        <p:txBody>
          <a:bodyPr lIns="78821" tIns="39411" rIns="78821" bIns="39411"/>
          <a:lstStyle/>
          <a:p>
            <a:endParaRPr lang="en-US" b="1">
              <a:solidFill>
                <a:srgbClr val="666699"/>
              </a:solidFill>
              <a:cs typeface="Times New Roman" pitchFamily="18" charset="0"/>
            </a:endParaRPr>
          </a:p>
          <a:p>
            <a:pPr>
              <a:lnSpc>
                <a:spcPct val="90000"/>
              </a:lnSpc>
              <a:buFontTx/>
              <a:buNone/>
            </a:pPr>
            <a:endParaRPr lang="en-US"/>
          </a:p>
          <a:p>
            <a:pPr>
              <a:lnSpc>
                <a:spcPct val="90000"/>
              </a:lnSpc>
              <a:buFontTx/>
              <a:buNone/>
            </a:pPr>
            <a:r>
              <a:rPr lang="en-US"/>
              <a:t>		  </a:t>
            </a:r>
          </a:p>
        </p:txBody>
      </p:sp>
      <p:sp>
        <p:nvSpPr>
          <p:cNvPr id="1175555" name="Rectangle 3"/>
          <p:cNvSpPr>
            <a:spLocks noGrp="1" noChangeArrowheads="1"/>
          </p:cNvSpPr>
          <p:nvPr>
            <p:ph type="title"/>
          </p:nvPr>
        </p:nvSpPr>
        <p:spPr>
          <a:xfrm>
            <a:off x="0" y="152400"/>
            <a:ext cx="9144000" cy="1295400"/>
          </a:xfrm>
          <a:noFill/>
          <a:ln/>
        </p:spPr>
        <p:txBody>
          <a:bodyPr lIns="78821" tIns="39411" rIns="78821" bIns="39411"/>
          <a:lstStyle/>
          <a:p>
            <a:r>
              <a:rPr lang="en-US" sz="2000" b="1">
                <a:solidFill>
                  <a:srgbClr val="F8B966"/>
                </a:solidFill>
                <a:latin typeface="Arial" pitchFamily="34" charset="0"/>
              </a:rPr>
              <a:t>ACCESO A LOS MERCADOS EN LOS TRATADOS DE LIBRE COMERCIO </a:t>
            </a:r>
            <a:br>
              <a:rPr lang="en-US" sz="2000" b="1">
                <a:solidFill>
                  <a:srgbClr val="F8B966"/>
                </a:solidFill>
                <a:latin typeface="Arial" pitchFamily="34" charset="0"/>
              </a:rPr>
            </a:br>
            <a:r>
              <a:rPr lang="en-US" sz="2000" b="1">
                <a:solidFill>
                  <a:srgbClr val="F8B966"/>
                </a:solidFill>
                <a:latin typeface="Arial" pitchFamily="34" charset="0"/>
              </a:rPr>
              <a:t>NORMAS DE ORIGEN</a:t>
            </a:r>
            <a:r>
              <a:rPr lang="en-US" sz="2000" b="1">
                <a:solidFill>
                  <a:srgbClr val="F8B666"/>
                </a:solidFill>
                <a:latin typeface="Arial" pitchFamily="34" charset="0"/>
              </a:rPr>
              <a:t> </a:t>
            </a:r>
            <a:br>
              <a:rPr lang="en-US" sz="2000" b="1">
                <a:solidFill>
                  <a:srgbClr val="F8B666"/>
                </a:solidFill>
                <a:latin typeface="Arial" pitchFamily="34" charset="0"/>
              </a:rPr>
            </a:br>
            <a:r>
              <a:rPr lang="en-US" sz="2000" b="1">
                <a:solidFill>
                  <a:srgbClr val="F8B666"/>
                </a:solidFill>
                <a:latin typeface="Arial" pitchFamily="34" charset="0"/>
              </a:rPr>
              <a:t> </a:t>
            </a:r>
            <a:r>
              <a:rPr lang="en-US" sz="2000" b="1">
                <a:solidFill>
                  <a:srgbClr val="F8B966"/>
                </a:solidFill>
                <a:latin typeface="Arial" pitchFamily="34" charset="0"/>
              </a:rPr>
              <a:t>Normas de Origen y TASA DE UTILIZACIÓN</a:t>
            </a:r>
          </a:p>
        </p:txBody>
      </p:sp>
      <p:sp>
        <p:nvSpPr>
          <p:cNvPr id="1175556" name="Rectangle 4"/>
          <p:cNvSpPr>
            <a:spLocks noChangeArrowheads="1"/>
          </p:cNvSpPr>
          <p:nvPr/>
        </p:nvSpPr>
        <p:spPr bwMode="auto">
          <a:xfrm>
            <a:off x="685800" y="1600200"/>
            <a:ext cx="8224838" cy="48037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lIns="78821" tIns="39411" rIns="78821" bIns="39411">
            <a:spAutoFit/>
          </a:bodyPr>
          <a:lstStyle/>
          <a:p>
            <a:pPr algn="l" defTabSz="788988">
              <a:spcBef>
                <a:spcPct val="50000"/>
              </a:spcBef>
            </a:pPr>
            <a:r>
              <a:rPr lang="en-US" sz="2000" b="0" u="sng">
                <a:solidFill>
                  <a:srgbClr val="F7F7F7"/>
                </a:solidFill>
              </a:rPr>
              <a:t>Tratado de Libre Comercio entre Canadá y EE.UU y NAFTA</a:t>
            </a:r>
            <a:endParaRPr lang="en-US" sz="2000" b="0">
              <a:solidFill>
                <a:srgbClr val="F7F7F7"/>
              </a:solidFill>
            </a:endParaRPr>
          </a:p>
          <a:p>
            <a:pPr marL="393700" lvl="1" algn="l" defTabSz="788988">
              <a:spcBef>
                <a:spcPct val="50000"/>
              </a:spcBef>
            </a:pPr>
            <a:r>
              <a:rPr lang="en-US" sz="2000" b="0">
                <a:solidFill>
                  <a:srgbClr val="F7F7F7"/>
                </a:solidFill>
              </a:rPr>
              <a:t>El Cambio Clave de Acceso al Mercado del CUSFTA al NAFTA fue el régimen de Normas de Origen (La liberalización de Aranceles Preferenciales del CUSFTA fue incorporada en el NAFTA) </a:t>
            </a:r>
          </a:p>
          <a:p>
            <a:pPr marL="393700" lvl="1" algn="l" defTabSz="788988">
              <a:spcBef>
                <a:spcPct val="50000"/>
              </a:spcBef>
            </a:pPr>
            <a:r>
              <a:rPr lang="en-US" sz="2000" b="0">
                <a:solidFill>
                  <a:srgbClr val="F7F7F7"/>
                </a:solidFill>
              </a:rPr>
              <a:t>Las exportaciones acogidas al regimen preferencial de Canadá a EE.UU se redujeron en aquellos sectores con Normas de Origen más estrictas [EFECTO DE PROTECCIÓN frente al EFECTO DE LOS COSTOS ADMINISTRATIVOS]</a:t>
            </a:r>
          </a:p>
          <a:p>
            <a:pPr marL="393700" lvl="1" algn="l" defTabSz="788988">
              <a:spcBef>
                <a:spcPct val="50000"/>
              </a:spcBef>
            </a:pPr>
            <a:endParaRPr lang="en-US" sz="2000" b="0">
              <a:solidFill>
                <a:srgbClr val="F7F7F7"/>
              </a:solidFill>
            </a:endParaRPr>
          </a:p>
          <a:p>
            <a:pPr algn="l" defTabSz="788988">
              <a:spcBef>
                <a:spcPct val="50000"/>
              </a:spcBef>
            </a:pPr>
            <a:r>
              <a:rPr lang="en-US" sz="2000" b="0" u="sng">
                <a:solidFill>
                  <a:srgbClr val="F7F7F7"/>
                </a:solidFill>
              </a:rPr>
              <a:t>SISTEMA GENERALIZADO DE PREFERENCIAS [GSP] / [AGOA]</a:t>
            </a:r>
          </a:p>
          <a:p>
            <a:pPr marL="393700" lvl="1" algn="l" defTabSz="788988">
              <a:spcBef>
                <a:spcPct val="50000"/>
              </a:spcBef>
            </a:pPr>
            <a:r>
              <a:rPr lang="es-ES" sz="2000" b="0">
                <a:solidFill>
                  <a:srgbClr val="F7F7F7"/>
                </a:solidFill>
              </a:rPr>
              <a:t>Evidencia empírica muestra que las tasas de utilización de preferencias (no-reciprocas) son bajas debido a la restrictividad de las Normas de Origen.</a:t>
            </a:r>
          </a:p>
        </p:txBody>
      </p:sp>
    </p:spTree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6579" name="Text Box 3"/>
          <p:cNvSpPr txBox="1">
            <a:spLocks noChangeArrowheads="1"/>
          </p:cNvSpPr>
          <p:nvPr/>
        </p:nvSpPr>
        <p:spPr bwMode="auto">
          <a:xfrm>
            <a:off x="0" y="411163"/>
            <a:ext cx="1116013" cy="8413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lIns="78821" tIns="39411" rIns="78821" bIns="39411">
            <a:spAutoFit/>
          </a:bodyPr>
          <a:lstStyle/>
          <a:p>
            <a:pPr algn="l" defTabSz="788988"/>
            <a:r>
              <a:rPr lang="en-US" sz="1000">
                <a:solidFill>
                  <a:srgbClr val="F7F7F7"/>
                </a:solidFill>
              </a:rPr>
              <a:t>Porcentaje del total de importaciones de Canadá a EE.UU.</a:t>
            </a:r>
          </a:p>
        </p:txBody>
      </p:sp>
      <p:sp>
        <p:nvSpPr>
          <p:cNvPr id="1176580" name="Rectangle 4"/>
          <p:cNvSpPr>
            <a:spLocks noGrp="1" noChangeArrowheads="1"/>
          </p:cNvSpPr>
          <p:nvPr>
            <p:ph type="title" idx="4294967295"/>
          </p:nvPr>
        </p:nvSpPr>
        <p:spPr>
          <a:xfrm>
            <a:off x="0" y="9525"/>
            <a:ext cx="9144000" cy="368300"/>
          </a:xfrm>
          <a:noFill/>
          <a:ln/>
        </p:spPr>
        <p:txBody>
          <a:bodyPr lIns="78821" tIns="39411" rIns="78821" bIns="39411" anchor="t">
            <a:spAutoFit/>
          </a:bodyPr>
          <a:lstStyle/>
          <a:p>
            <a:r>
              <a:rPr lang="en-US" sz="1900" b="1">
                <a:solidFill>
                  <a:srgbClr val="F8B666"/>
                </a:solidFill>
                <a:latin typeface="Arial" pitchFamily="34" charset="0"/>
              </a:rPr>
              <a:t>Figura 1 – Normas de Origen y Tasa de Utilización: CUSFTA frente al NAFTA</a:t>
            </a:r>
          </a:p>
        </p:txBody>
      </p:sp>
      <p:grpSp>
        <p:nvGrpSpPr>
          <p:cNvPr id="1176582" name="Group 6"/>
          <p:cNvGrpSpPr>
            <a:grpSpLocks noChangeAspect="1"/>
          </p:cNvGrpSpPr>
          <p:nvPr/>
        </p:nvGrpSpPr>
        <p:grpSpPr bwMode="auto">
          <a:xfrm>
            <a:off x="-541338" y="361950"/>
            <a:ext cx="9429751" cy="6496050"/>
            <a:chOff x="-377" y="228"/>
            <a:chExt cx="5940" cy="4092"/>
          </a:xfrm>
        </p:grpSpPr>
        <p:sp>
          <p:nvSpPr>
            <p:cNvPr id="1176581" name="AutoShape 5"/>
            <p:cNvSpPr>
              <a:spLocks noChangeAspect="1" noChangeArrowheads="1" noTextEdit="1"/>
            </p:cNvSpPr>
            <p:nvPr/>
          </p:nvSpPr>
          <p:spPr bwMode="auto">
            <a:xfrm>
              <a:off x="288" y="228"/>
              <a:ext cx="5113" cy="409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76583" name="Line 7"/>
            <p:cNvSpPr>
              <a:spLocks noChangeShapeType="1"/>
            </p:cNvSpPr>
            <p:nvPr/>
          </p:nvSpPr>
          <p:spPr bwMode="auto">
            <a:xfrm>
              <a:off x="787" y="367"/>
              <a:ext cx="1" cy="3238"/>
            </a:xfrm>
            <a:prstGeom prst="line">
              <a:avLst/>
            </a:pr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76584" name="Line 8"/>
            <p:cNvSpPr>
              <a:spLocks noChangeShapeType="1"/>
            </p:cNvSpPr>
            <p:nvPr/>
          </p:nvSpPr>
          <p:spPr bwMode="auto">
            <a:xfrm>
              <a:off x="787" y="3605"/>
              <a:ext cx="4583" cy="1"/>
            </a:xfrm>
            <a:prstGeom prst="line">
              <a:avLst/>
            </a:pr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76585" name="Freeform 9"/>
            <p:cNvSpPr>
              <a:spLocks/>
            </p:cNvSpPr>
            <p:nvPr/>
          </p:nvSpPr>
          <p:spPr bwMode="auto">
            <a:xfrm>
              <a:off x="1075" y="752"/>
              <a:ext cx="4008" cy="2001"/>
            </a:xfrm>
            <a:custGeom>
              <a:avLst/>
              <a:gdLst/>
              <a:ahLst/>
              <a:cxnLst>
                <a:cxn ang="0">
                  <a:pos x="0" y="249"/>
                </a:cxn>
                <a:cxn ang="0">
                  <a:pos x="183" y="13"/>
                </a:cxn>
                <a:cxn ang="0">
                  <a:pos x="367" y="0"/>
                </a:cxn>
                <a:cxn ang="0">
                  <a:pos x="459" y="74"/>
                </a:cxn>
                <a:cxn ang="0">
                  <a:pos x="550" y="52"/>
                </a:cxn>
                <a:cxn ang="0">
                  <a:pos x="642" y="36"/>
                </a:cxn>
              </a:cxnLst>
              <a:rect l="0" t="0" r="r" b="b"/>
              <a:pathLst>
                <a:path w="642" h="249">
                  <a:moveTo>
                    <a:pt x="0" y="249"/>
                  </a:moveTo>
                  <a:lnTo>
                    <a:pt x="183" y="13"/>
                  </a:lnTo>
                  <a:lnTo>
                    <a:pt x="367" y="0"/>
                  </a:lnTo>
                  <a:lnTo>
                    <a:pt x="459" y="74"/>
                  </a:lnTo>
                  <a:lnTo>
                    <a:pt x="550" y="52"/>
                  </a:lnTo>
                  <a:lnTo>
                    <a:pt x="642" y="36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76586" name="Freeform 10"/>
            <p:cNvSpPr>
              <a:spLocks/>
            </p:cNvSpPr>
            <p:nvPr/>
          </p:nvSpPr>
          <p:spPr bwMode="auto">
            <a:xfrm>
              <a:off x="1075" y="640"/>
              <a:ext cx="4008" cy="2201"/>
            </a:xfrm>
            <a:custGeom>
              <a:avLst/>
              <a:gdLst/>
              <a:ahLst/>
              <a:cxnLst>
                <a:cxn ang="0">
                  <a:pos x="0" y="274"/>
                </a:cxn>
                <a:cxn ang="0">
                  <a:pos x="183" y="20"/>
                </a:cxn>
                <a:cxn ang="0">
                  <a:pos x="367" y="32"/>
                </a:cxn>
                <a:cxn ang="0">
                  <a:pos x="459" y="64"/>
                </a:cxn>
                <a:cxn ang="0">
                  <a:pos x="550" y="18"/>
                </a:cxn>
                <a:cxn ang="0">
                  <a:pos x="642" y="0"/>
                </a:cxn>
              </a:cxnLst>
              <a:rect l="0" t="0" r="r" b="b"/>
              <a:pathLst>
                <a:path w="642" h="274">
                  <a:moveTo>
                    <a:pt x="0" y="274"/>
                  </a:moveTo>
                  <a:lnTo>
                    <a:pt x="183" y="20"/>
                  </a:lnTo>
                  <a:lnTo>
                    <a:pt x="367" y="32"/>
                  </a:lnTo>
                  <a:lnTo>
                    <a:pt x="459" y="64"/>
                  </a:lnTo>
                  <a:lnTo>
                    <a:pt x="550" y="18"/>
                  </a:lnTo>
                  <a:lnTo>
                    <a:pt x="642" y="0"/>
                  </a:lnTo>
                </a:path>
              </a:pathLst>
            </a:custGeom>
            <a:noFill/>
            <a:ln w="9525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76587" name="Freeform 11"/>
            <p:cNvSpPr>
              <a:spLocks/>
            </p:cNvSpPr>
            <p:nvPr/>
          </p:nvSpPr>
          <p:spPr bwMode="auto">
            <a:xfrm>
              <a:off x="1068" y="2464"/>
              <a:ext cx="32" cy="56"/>
            </a:xfrm>
            <a:custGeom>
              <a:avLst/>
              <a:gdLst/>
              <a:ahLst/>
              <a:cxnLst>
                <a:cxn ang="0">
                  <a:pos x="0" y="48"/>
                </a:cxn>
                <a:cxn ang="0">
                  <a:pos x="25" y="0"/>
                </a:cxn>
                <a:cxn ang="0">
                  <a:pos x="32" y="8"/>
                </a:cxn>
                <a:cxn ang="0">
                  <a:pos x="7" y="56"/>
                </a:cxn>
                <a:cxn ang="0">
                  <a:pos x="0" y="48"/>
                </a:cxn>
              </a:cxnLst>
              <a:rect l="0" t="0" r="r" b="b"/>
              <a:pathLst>
                <a:path w="32" h="56">
                  <a:moveTo>
                    <a:pt x="0" y="48"/>
                  </a:moveTo>
                  <a:lnTo>
                    <a:pt x="25" y="0"/>
                  </a:lnTo>
                  <a:lnTo>
                    <a:pt x="32" y="8"/>
                  </a:lnTo>
                  <a:lnTo>
                    <a:pt x="7" y="56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8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76588" name="Freeform 12"/>
            <p:cNvSpPr>
              <a:spLocks/>
            </p:cNvSpPr>
            <p:nvPr/>
          </p:nvSpPr>
          <p:spPr bwMode="auto">
            <a:xfrm>
              <a:off x="1106" y="2391"/>
              <a:ext cx="31" cy="57"/>
            </a:xfrm>
            <a:custGeom>
              <a:avLst/>
              <a:gdLst/>
              <a:ahLst/>
              <a:cxnLst>
                <a:cxn ang="0">
                  <a:pos x="0" y="49"/>
                </a:cxn>
                <a:cxn ang="0">
                  <a:pos x="25" y="0"/>
                </a:cxn>
                <a:cxn ang="0">
                  <a:pos x="31" y="9"/>
                </a:cxn>
                <a:cxn ang="0">
                  <a:pos x="6" y="57"/>
                </a:cxn>
                <a:cxn ang="0">
                  <a:pos x="0" y="49"/>
                </a:cxn>
              </a:cxnLst>
              <a:rect l="0" t="0" r="r" b="b"/>
              <a:pathLst>
                <a:path w="31" h="57">
                  <a:moveTo>
                    <a:pt x="0" y="49"/>
                  </a:moveTo>
                  <a:lnTo>
                    <a:pt x="25" y="0"/>
                  </a:lnTo>
                  <a:lnTo>
                    <a:pt x="31" y="9"/>
                  </a:lnTo>
                  <a:lnTo>
                    <a:pt x="6" y="57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8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76589" name="Freeform 13"/>
            <p:cNvSpPr>
              <a:spLocks/>
            </p:cNvSpPr>
            <p:nvPr/>
          </p:nvSpPr>
          <p:spPr bwMode="auto">
            <a:xfrm>
              <a:off x="1150" y="2319"/>
              <a:ext cx="31" cy="56"/>
            </a:xfrm>
            <a:custGeom>
              <a:avLst/>
              <a:gdLst/>
              <a:ahLst/>
              <a:cxnLst>
                <a:cxn ang="0">
                  <a:pos x="0" y="48"/>
                </a:cxn>
                <a:cxn ang="0">
                  <a:pos x="24" y="0"/>
                </a:cxn>
                <a:cxn ang="0">
                  <a:pos x="31" y="8"/>
                </a:cxn>
                <a:cxn ang="0">
                  <a:pos x="6" y="56"/>
                </a:cxn>
                <a:cxn ang="0">
                  <a:pos x="0" y="48"/>
                </a:cxn>
              </a:cxnLst>
              <a:rect l="0" t="0" r="r" b="b"/>
              <a:pathLst>
                <a:path w="31" h="56">
                  <a:moveTo>
                    <a:pt x="0" y="48"/>
                  </a:moveTo>
                  <a:lnTo>
                    <a:pt x="24" y="0"/>
                  </a:lnTo>
                  <a:lnTo>
                    <a:pt x="31" y="8"/>
                  </a:lnTo>
                  <a:lnTo>
                    <a:pt x="6" y="56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8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76590" name="Freeform 14"/>
            <p:cNvSpPr>
              <a:spLocks/>
            </p:cNvSpPr>
            <p:nvPr/>
          </p:nvSpPr>
          <p:spPr bwMode="auto">
            <a:xfrm>
              <a:off x="1187" y="2247"/>
              <a:ext cx="31" cy="56"/>
            </a:xfrm>
            <a:custGeom>
              <a:avLst/>
              <a:gdLst/>
              <a:ahLst/>
              <a:cxnLst>
                <a:cxn ang="0">
                  <a:pos x="0" y="48"/>
                </a:cxn>
                <a:cxn ang="0">
                  <a:pos x="25" y="0"/>
                </a:cxn>
                <a:cxn ang="0">
                  <a:pos x="31" y="8"/>
                </a:cxn>
                <a:cxn ang="0">
                  <a:pos x="6" y="56"/>
                </a:cxn>
                <a:cxn ang="0">
                  <a:pos x="0" y="48"/>
                </a:cxn>
              </a:cxnLst>
              <a:rect l="0" t="0" r="r" b="b"/>
              <a:pathLst>
                <a:path w="31" h="56">
                  <a:moveTo>
                    <a:pt x="0" y="48"/>
                  </a:moveTo>
                  <a:lnTo>
                    <a:pt x="25" y="0"/>
                  </a:lnTo>
                  <a:lnTo>
                    <a:pt x="31" y="8"/>
                  </a:lnTo>
                  <a:lnTo>
                    <a:pt x="6" y="56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8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76591" name="Freeform 15"/>
            <p:cNvSpPr>
              <a:spLocks/>
            </p:cNvSpPr>
            <p:nvPr/>
          </p:nvSpPr>
          <p:spPr bwMode="auto">
            <a:xfrm>
              <a:off x="1231" y="2175"/>
              <a:ext cx="31" cy="56"/>
            </a:xfrm>
            <a:custGeom>
              <a:avLst/>
              <a:gdLst/>
              <a:ahLst/>
              <a:cxnLst>
                <a:cxn ang="0">
                  <a:pos x="0" y="48"/>
                </a:cxn>
                <a:cxn ang="0">
                  <a:pos x="25" y="0"/>
                </a:cxn>
                <a:cxn ang="0">
                  <a:pos x="31" y="8"/>
                </a:cxn>
                <a:cxn ang="0">
                  <a:pos x="6" y="56"/>
                </a:cxn>
                <a:cxn ang="0">
                  <a:pos x="0" y="48"/>
                </a:cxn>
              </a:cxnLst>
              <a:rect l="0" t="0" r="r" b="b"/>
              <a:pathLst>
                <a:path w="31" h="56">
                  <a:moveTo>
                    <a:pt x="0" y="48"/>
                  </a:moveTo>
                  <a:lnTo>
                    <a:pt x="25" y="0"/>
                  </a:lnTo>
                  <a:lnTo>
                    <a:pt x="31" y="8"/>
                  </a:lnTo>
                  <a:lnTo>
                    <a:pt x="6" y="56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8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76592" name="Freeform 16"/>
            <p:cNvSpPr>
              <a:spLocks/>
            </p:cNvSpPr>
            <p:nvPr/>
          </p:nvSpPr>
          <p:spPr bwMode="auto">
            <a:xfrm>
              <a:off x="1268" y="2102"/>
              <a:ext cx="31" cy="56"/>
            </a:xfrm>
            <a:custGeom>
              <a:avLst/>
              <a:gdLst/>
              <a:ahLst/>
              <a:cxnLst>
                <a:cxn ang="0">
                  <a:pos x="0" y="48"/>
                </a:cxn>
                <a:cxn ang="0">
                  <a:pos x="25" y="0"/>
                </a:cxn>
                <a:cxn ang="0">
                  <a:pos x="31" y="8"/>
                </a:cxn>
                <a:cxn ang="0">
                  <a:pos x="6" y="56"/>
                </a:cxn>
                <a:cxn ang="0">
                  <a:pos x="0" y="48"/>
                </a:cxn>
              </a:cxnLst>
              <a:rect l="0" t="0" r="r" b="b"/>
              <a:pathLst>
                <a:path w="31" h="56">
                  <a:moveTo>
                    <a:pt x="0" y="48"/>
                  </a:moveTo>
                  <a:lnTo>
                    <a:pt x="25" y="0"/>
                  </a:lnTo>
                  <a:lnTo>
                    <a:pt x="31" y="8"/>
                  </a:lnTo>
                  <a:lnTo>
                    <a:pt x="6" y="56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8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76593" name="Freeform 17"/>
            <p:cNvSpPr>
              <a:spLocks/>
            </p:cNvSpPr>
            <p:nvPr/>
          </p:nvSpPr>
          <p:spPr bwMode="auto">
            <a:xfrm>
              <a:off x="1306" y="2030"/>
              <a:ext cx="31" cy="56"/>
            </a:xfrm>
            <a:custGeom>
              <a:avLst/>
              <a:gdLst/>
              <a:ahLst/>
              <a:cxnLst>
                <a:cxn ang="0">
                  <a:pos x="0" y="48"/>
                </a:cxn>
                <a:cxn ang="0">
                  <a:pos x="25" y="0"/>
                </a:cxn>
                <a:cxn ang="0">
                  <a:pos x="31" y="8"/>
                </a:cxn>
                <a:cxn ang="0">
                  <a:pos x="6" y="56"/>
                </a:cxn>
                <a:cxn ang="0">
                  <a:pos x="0" y="48"/>
                </a:cxn>
              </a:cxnLst>
              <a:rect l="0" t="0" r="r" b="b"/>
              <a:pathLst>
                <a:path w="31" h="56">
                  <a:moveTo>
                    <a:pt x="0" y="48"/>
                  </a:moveTo>
                  <a:lnTo>
                    <a:pt x="25" y="0"/>
                  </a:lnTo>
                  <a:lnTo>
                    <a:pt x="31" y="8"/>
                  </a:lnTo>
                  <a:lnTo>
                    <a:pt x="6" y="56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8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76594" name="Freeform 18"/>
            <p:cNvSpPr>
              <a:spLocks/>
            </p:cNvSpPr>
            <p:nvPr/>
          </p:nvSpPr>
          <p:spPr bwMode="auto">
            <a:xfrm>
              <a:off x="1349" y="1958"/>
              <a:ext cx="32" cy="56"/>
            </a:xfrm>
            <a:custGeom>
              <a:avLst/>
              <a:gdLst/>
              <a:ahLst/>
              <a:cxnLst>
                <a:cxn ang="0">
                  <a:pos x="0" y="48"/>
                </a:cxn>
                <a:cxn ang="0">
                  <a:pos x="25" y="0"/>
                </a:cxn>
                <a:cxn ang="0">
                  <a:pos x="32" y="8"/>
                </a:cxn>
                <a:cxn ang="0">
                  <a:pos x="7" y="56"/>
                </a:cxn>
                <a:cxn ang="0">
                  <a:pos x="0" y="48"/>
                </a:cxn>
              </a:cxnLst>
              <a:rect l="0" t="0" r="r" b="b"/>
              <a:pathLst>
                <a:path w="32" h="56">
                  <a:moveTo>
                    <a:pt x="0" y="48"/>
                  </a:moveTo>
                  <a:lnTo>
                    <a:pt x="25" y="0"/>
                  </a:lnTo>
                  <a:lnTo>
                    <a:pt x="32" y="8"/>
                  </a:lnTo>
                  <a:lnTo>
                    <a:pt x="7" y="56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8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76595" name="Freeform 19"/>
            <p:cNvSpPr>
              <a:spLocks/>
            </p:cNvSpPr>
            <p:nvPr/>
          </p:nvSpPr>
          <p:spPr bwMode="auto">
            <a:xfrm>
              <a:off x="1387" y="1885"/>
              <a:ext cx="31" cy="56"/>
            </a:xfrm>
            <a:custGeom>
              <a:avLst/>
              <a:gdLst/>
              <a:ahLst/>
              <a:cxnLst>
                <a:cxn ang="0">
                  <a:pos x="0" y="48"/>
                </a:cxn>
                <a:cxn ang="0">
                  <a:pos x="25" y="0"/>
                </a:cxn>
                <a:cxn ang="0">
                  <a:pos x="31" y="8"/>
                </a:cxn>
                <a:cxn ang="0">
                  <a:pos x="6" y="56"/>
                </a:cxn>
                <a:cxn ang="0">
                  <a:pos x="0" y="48"/>
                </a:cxn>
              </a:cxnLst>
              <a:rect l="0" t="0" r="r" b="b"/>
              <a:pathLst>
                <a:path w="31" h="56">
                  <a:moveTo>
                    <a:pt x="0" y="48"/>
                  </a:moveTo>
                  <a:lnTo>
                    <a:pt x="25" y="0"/>
                  </a:lnTo>
                  <a:lnTo>
                    <a:pt x="31" y="8"/>
                  </a:lnTo>
                  <a:lnTo>
                    <a:pt x="6" y="56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8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76596" name="Freeform 20"/>
            <p:cNvSpPr>
              <a:spLocks/>
            </p:cNvSpPr>
            <p:nvPr/>
          </p:nvSpPr>
          <p:spPr bwMode="auto">
            <a:xfrm>
              <a:off x="1430" y="1821"/>
              <a:ext cx="32" cy="48"/>
            </a:xfrm>
            <a:custGeom>
              <a:avLst/>
              <a:gdLst/>
              <a:ahLst/>
              <a:cxnLst>
                <a:cxn ang="0">
                  <a:pos x="0" y="40"/>
                </a:cxn>
                <a:cxn ang="0">
                  <a:pos x="25" y="0"/>
                </a:cxn>
                <a:cxn ang="0">
                  <a:pos x="32" y="8"/>
                </a:cxn>
                <a:cxn ang="0">
                  <a:pos x="7" y="48"/>
                </a:cxn>
                <a:cxn ang="0">
                  <a:pos x="0" y="40"/>
                </a:cxn>
              </a:cxnLst>
              <a:rect l="0" t="0" r="r" b="b"/>
              <a:pathLst>
                <a:path w="32" h="48">
                  <a:moveTo>
                    <a:pt x="0" y="40"/>
                  </a:moveTo>
                  <a:lnTo>
                    <a:pt x="25" y="0"/>
                  </a:lnTo>
                  <a:lnTo>
                    <a:pt x="32" y="8"/>
                  </a:lnTo>
                  <a:lnTo>
                    <a:pt x="7" y="48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rgbClr val="8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76597" name="Freeform 21"/>
            <p:cNvSpPr>
              <a:spLocks/>
            </p:cNvSpPr>
            <p:nvPr/>
          </p:nvSpPr>
          <p:spPr bwMode="auto">
            <a:xfrm>
              <a:off x="1468" y="1749"/>
              <a:ext cx="31" cy="48"/>
            </a:xfrm>
            <a:custGeom>
              <a:avLst/>
              <a:gdLst/>
              <a:ahLst/>
              <a:cxnLst>
                <a:cxn ang="0">
                  <a:pos x="0" y="40"/>
                </a:cxn>
                <a:cxn ang="0">
                  <a:pos x="25" y="0"/>
                </a:cxn>
                <a:cxn ang="0">
                  <a:pos x="31" y="8"/>
                </a:cxn>
                <a:cxn ang="0">
                  <a:pos x="6" y="48"/>
                </a:cxn>
                <a:cxn ang="0">
                  <a:pos x="0" y="40"/>
                </a:cxn>
              </a:cxnLst>
              <a:rect l="0" t="0" r="r" b="b"/>
              <a:pathLst>
                <a:path w="31" h="48">
                  <a:moveTo>
                    <a:pt x="0" y="40"/>
                  </a:moveTo>
                  <a:lnTo>
                    <a:pt x="25" y="0"/>
                  </a:lnTo>
                  <a:lnTo>
                    <a:pt x="31" y="8"/>
                  </a:lnTo>
                  <a:lnTo>
                    <a:pt x="6" y="48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rgbClr val="8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76598" name="Freeform 22"/>
            <p:cNvSpPr>
              <a:spLocks/>
            </p:cNvSpPr>
            <p:nvPr/>
          </p:nvSpPr>
          <p:spPr bwMode="auto">
            <a:xfrm>
              <a:off x="1505" y="1676"/>
              <a:ext cx="32" cy="49"/>
            </a:xfrm>
            <a:custGeom>
              <a:avLst/>
              <a:gdLst/>
              <a:ahLst/>
              <a:cxnLst>
                <a:cxn ang="0">
                  <a:pos x="0" y="41"/>
                </a:cxn>
                <a:cxn ang="0">
                  <a:pos x="25" y="0"/>
                </a:cxn>
                <a:cxn ang="0">
                  <a:pos x="32" y="8"/>
                </a:cxn>
                <a:cxn ang="0">
                  <a:pos x="7" y="49"/>
                </a:cxn>
                <a:cxn ang="0">
                  <a:pos x="0" y="41"/>
                </a:cxn>
              </a:cxnLst>
              <a:rect l="0" t="0" r="r" b="b"/>
              <a:pathLst>
                <a:path w="32" h="49">
                  <a:moveTo>
                    <a:pt x="0" y="41"/>
                  </a:moveTo>
                  <a:lnTo>
                    <a:pt x="25" y="0"/>
                  </a:lnTo>
                  <a:lnTo>
                    <a:pt x="32" y="8"/>
                  </a:lnTo>
                  <a:lnTo>
                    <a:pt x="7" y="49"/>
                  </a:lnTo>
                  <a:lnTo>
                    <a:pt x="0" y="41"/>
                  </a:lnTo>
                  <a:close/>
                </a:path>
              </a:pathLst>
            </a:custGeom>
            <a:solidFill>
              <a:srgbClr val="8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76599" name="Freeform 23"/>
            <p:cNvSpPr>
              <a:spLocks/>
            </p:cNvSpPr>
            <p:nvPr/>
          </p:nvSpPr>
          <p:spPr bwMode="auto">
            <a:xfrm>
              <a:off x="1549" y="1604"/>
              <a:ext cx="31" cy="48"/>
            </a:xfrm>
            <a:custGeom>
              <a:avLst/>
              <a:gdLst/>
              <a:ahLst/>
              <a:cxnLst>
                <a:cxn ang="0">
                  <a:pos x="0" y="40"/>
                </a:cxn>
                <a:cxn ang="0">
                  <a:pos x="25" y="0"/>
                </a:cxn>
                <a:cxn ang="0">
                  <a:pos x="31" y="8"/>
                </a:cxn>
                <a:cxn ang="0">
                  <a:pos x="6" y="48"/>
                </a:cxn>
                <a:cxn ang="0">
                  <a:pos x="0" y="40"/>
                </a:cxn>
              </a:cxnLst>
              <a:rect l="0" t="0" r="r" b="b"/>
              <a:pathLst>
                <a:path w="31" h="48">
                  <a:moveTo>
                    <a:pt x="0" y="40"/>
                  </a:moveTo>
                  <a:lnTo>
                    <a:pt x="25" y="0"/>
                  </a:lnTo>
                  <a:lnTo>
                    <a:pt x="31" y="8"/>
                  </a:lnTo>
                  <a:lnTo>
                    <a:pt x="6" y="48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rgbClr val="8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76600" name="Freeform 24"/>
            <p:cNvSpPr>
              <a:spLocks/>
            </p:cNvSpPr>
            <p:nvPr/>
          </p:nvSpPr>
          <p:spPr bwMode="auto">
            <a:xfrm>
              <a:off x="1587" y="1532"/>
              <a:ext cx="31" cy="48"/>
            </a:xfrm>
            <a:custGeom>
              <a:avLst/>
              <a:gdLst/>
              <a:ahLst/>
              <a:cxnLst>
                <a:cxn ang="0">
                  <a:pos x="0" y="40"/>
                </a:cxn>
                <a:cxn ang="0">
                  <a:pos x="24" y="0"/>
                </a:cxn>
                <a:cxn ang="0">
                  <a:pos x="31" y="8"/>
                </a:cxn>
                <a:cxn ang="0">
                  <a:pos x="6" y="48"/>
                </a:cxn>
                <a:cxn ang="0">
                  <a:pos x="0" y="40"/>
                </a:cxn>
              </a:cxnLst>
              <a:rect l="0" t="0" r="r" b="b"/>
              <a:pathLst>
                <a:path w="31" h="48">
                  <a:moveTo>
                    <a:pt x="0" y="40"/>
                  </a:moveTo>
                  <a:lnTo>
                    <a:pt x="24" y="0"/>
                  </a:lnTo>
                  <a:lnTo>
                    <a:pt x="31" y="8"/>
                  </a:lnTo>
                  <a:lnTo>
                    <a:pt x="6" y="48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rgbClr val="8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76601" name="Freeform 25"/>
            <p:cNvSpPr>
              <a:spLocks/>
            </p:cNvSpPr>
            <p:nvPr/>
          </p:nvSpPr>
          <p:spPr bwMode="auto">
            <a:xfrm>
              <a:off x="1624" y="1459"/>
              <a:ext cx="37" cy="49"/>
            </a:xfrm>
            <a:custGeom>
              <a:avLst/>
              <a:gdLst/>
              <a:ahLst/>
              <a:cxnLst>
                <a:cxn ang="0">
                  <a:pos x="0" y="41"/>
                </a:cxn>
                <a:cxn ang="0">
                  <a:pos x="31" y="0"/>
                </a:cxn>
                <a:cxn ang="0">
                  <a:pos x="37" y="8"/>
                </a:cxn>
                <a:cxn ang="0">
                  <a:pos x="6" y="49"/>
                </a:cxn>
                <a:cxn ang="0">
                  <a:pos x="0" y="41"/>
                </a:cxn>
              </a:cxnLst>
              <a:rect l="0" t="0" r="r" b="b"/>
              <a:pathLst>
                <a:path w="37" h="49">
                  <a:moveTo>
                    <a:pt x="0" y="41"/>
                  </a:moveTo>
                  <a:lnTo>
                    <a:pt x="31" y="0"/>
                  </a:lnTo>
                  <a:lnTo>
                    <a:pt x="37" y="8"/>
                  </a:lnTo>
                  <a:lnTo>
                    <a:pt x="6" y="49"/>
                  </a:lnTo>
                  <a:lnTo>
                    <a:pt x="0" y="41"/>
                  </a:lnTo>
                  <a:close/>
                </a:path>
              </a:pathLst>
            </a:custGeom>
            <a:solidFill>
              <a:srgbClr val="8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76602" name="Freeform 26"/>
            <p:cNvSpPr>
              <a:spLocks/>
            </p:cNvSpPr>
            <p:nvPr/>
          </p:nvSpPr>
          <p:spPr bwMode="auto">
            <a:xfrm>
              <a:off x="1668" y="1387"/>
              <a:ext cx="31" cy="48"/>
            </a:xfrm>
            <a:custGeom>
              <a:avLst/>
              <a:gdLst/>
              <a:ahLst/>
              <a:cxnLst>
                <a:cxn ang="0">
                  <a:pos x="0" y="40"/>
                </a:cxn>
                <a:cxn ang="0">
                  <a:pos x="25" y="0"/>
                </a:cxn>
                <a:cxn ang="0">
                  <a:pos x="31" y="8"/>
                </a:cxn>
                <a:cxn ang="0">
                  <a:pos x="6" y="48"/>
                </a:cxn>
                <a:cxn ang="0">
                  <a:pos x="0" y="40"/>
                </a:cxn>
              </a:cxnLst>
              <a:rect l="0" t="0" r="r" b="b"/>
              <a:pathLst>
                <a:path w="31" h="48">
                  <a:moveTo>
                    <a:pt x="0" y="40"/>
                  </a:moveTo>
                  <a:lnTo>
                    <a:pt x="25" y="0"/>
                  </a:lnTo>
                  <a:lnTo>
                    <a:pt x="31" y="8"/>
                  </a:lnTo>
                  <a:lnTo>
                    <a:pt x="6" y="48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rgbClr val="8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76603" name="Freeform 27"/>
            <p:cNvSpPr>
              <a:spLocks/>
            </p:cNvSpPr>
            <p:nvPr/>
          </p:nvSpPr>
          <p:spPr bwMode="auto">
            <a:xfrm>
              <a:off x="1705" y="1315"/>
              <a:ext cx="31" cy="48"/>
            </a:xfrm>
            <a:custGeom>
              <a:avLst/>
              <a:gdLst/>
              <a:ahLst/>
              <a:cxnLst>
                <a:cxn ang="0">
                  <a:pos x="0" y="40"/>
                </a:cxn>
                <a:cxn ang="0">
                  <a:pos x="25" y="0"/>
                </a:cxn>
                <a:cxn ang="0">
                  <a:pos x="31" y="8"/>
                </a:cxn>
                <a:cxn ang="0">
                  <a:pos x="6" y="48"/>
                </a:cxn>
                <a:cxn ang="0">
                  <a:pos x="0" y="40"/>
                </a:cxn>
              </a:cxnLst>
              <a:rect l="0" t="0" r="r" b="b"/>
              <a:pathLst>
                <a:path w="31" h="48">
                  <a:moveTo>
                    <a:pt x="0" y="40"/>
                  </a:moveTo>
                  <a:lnTo>
                    <a:pt x="25" y="0"/>
                  </a:lnTo>
                  <a:lnTo>
                    <a:pt x="31" y="8"/>
                  </a:lnTo>
                  <a:lnTo>
                    <a:pt x="6" y="48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rgbClr val="8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76604" name="Freeform 28"/>
            <p:cNvSpPr>
              <a:spLocks/>
            </p:cNvSpPr>
            <p:nvPr/>
          </p:nvSpPr>
          <p:spPr bwMode="auto">
            <a:xfrm>
              <a:off x="1749" y="1242"/>
              <a:ext cx="31" cy="49"/>
            </a:xfrm>
            <a:custGeom>
              <a:avLst/>
              <a:gdLst/>
              <a:ahLst/>
              <a:cxnLst>
                <a:cxn ang="0">
                  <a:pos x="0" y="41"/>
                </a:cxn>
                <a:cxn ang="0">
                  <a:pos x="25" y="0"/>
                </a:cxn>
                <a:cxn ang="0">
                  <a:pos x="31" y="8"/>
                </a:cxn>
                <a:cxn ang="0">
                  <a:pos x="6" y="49"/>
                </a:cxn>
                <a:cxn ang="0">
                  <a:pos x="0" y="41"/>
                </a:cxn>
              </a:cxnLst>
              <a:rect l="0" t="0" r="r" b="b"/>
              <a:pathLst>
                <a:path w="31" h="49">
                  <a:moveTo>
                    <a:pt x="0" y="41"/>
                  </a:moveTo>
                  <a:lnTo>
                    <a:pt x="25" y="0"/>
                  </a:lnTo>
                  <a:lnTo>
                    <a:pt x="31" y="8"/>
                  </a:lnTo>
                  <a:lnTo>
                    <a:pt x="6" y="49"/>
                  </a:lnTo>
                  <a:lnTo>
                    <a:pt x="0" y="41"/>
                  </a:lnTo>
                  <a:close/>
                </a:path>
              </a:pathLst>
            </a:custGeom>
            <a:solidFill>
              <a:srgbClr val="8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76605" name="Freeform 29"/>
            <p:cNvSpPr>
              <a:spLocks/>
            </p:cNvSpPr>
            <p:nvPr/>
          </p:nvSpPr>
          <p:spPr bwMode="auto">
            <a:xfrm>
              <a:off x="1786" y="1170"/>
              <a:ext cx="32" cy="48"/>
            </a:xfrm>
            <a:custGeom>
              <a:avLst/>
              <a:gdLst/>
              <a:ahLst/>
              <a:cxnLst>
                <a:cxn ang="0">
                  <a:pos x="0" y="40"/>
                </a:cxn>
                <a:cxn ang="0">
                  <a:pos x="25" y="0"/>
                </a:cxn>
                <a:cxn ang="0">
                  <a:pos x="32" y="8"/>
                </a:cxn>
                <a:cxn ang="0">
                  <a:pos x="7" y="48"/>
                </a:cxn>
                <a:cxn ang="0">
                  <a:pos x="0" y="40"/>
                </a:cxn>
              </a:cxnLst>
              <a:rect l="0" t="0" r="r" b="b"/>
              <a:pathLst>
                <a:path w="32" h="48">
                  <a:moveTo>
                    <a:pt x="0" y="40"/>
                  </a:moveTo>
                  <a:lnTo>
                    <a:pt x="25" y="0"/>
                  </a:lnTo>
                  <a:lnTo>
                    <a:pt x="32" y="8"/>
                  </a:lnTo>
                  <a:lnTo>
                    <a:pt x="7" y="48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rgbClr val="8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76606" name="Freeform 30"/>
            <p:cNvSpPr>
              <a:spLocks/>
            </p:cNvSpPr>
            <p:nvPr/>
          </p:nvSpPr>
          <p:spPr bwMode="auto">
            <a:xfrm>
              <a:off x="1824" y="1098"/>
              <a:ext cx="31" cy="48"/>
            </a:xfrm>
            <a:custGeom>
              <a:avLst/>
              <a:gdLst/>
              <a:ahLst/>
              <a:cxnLst>
                <a:cxn ang="0">
                  <a:pos x="0" y="40"/>
                </a:cxn>
                <a:cxn ang="0">
                  <a:pos x="25" y="0"/>
                </a:cxn>
                <a:cxn ang="0">
                  <a:pos x="31" y="8"/>
                </a:cxn>
                <a:cxn ang="0">
                  <a:pos x="6" y="48"/>
                </a:cxn>
                <a:cxn ang="0">
                  <a:pos x="0" y="40"/>
                </a:cxn>
              </a:cxnLst>
              <a:rect l="0" t="0" r="r" b="b"/>
              <a:pathLst>
                <a:path w="31" h="48">
                  <a:moveTo>
                    <a:pt x="0" y="40"/>
                  </a:moveTo>
                  <a:lnTo>
                    <a:pt x="25" y="0"/>
                  </a:lnTo>
                  <a:lnTo>
                    <a:pt x="31" y="8"/>
                  </a:lnTo>
                  <a:lnTo>
                    <a:pt x="6" y="48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rgbClr val="8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76607" name="Freeform 31"/>
            <p:cNvSpPr>
              <a:spLocks/>
            </p:cNvSpPr>
            <p:nvPr/>
          </p:nvSpPr>
          <p:spPr bwMode="auto">
            <a:xfrm>
              <a:off x="1867" y="1025"/>
              <a:ext cx="32" cy="57"/>
            </a:xfrm>
            <a:custGeom>
              <a:avLst/>
              <a:gdLst/>
              <a:ahLst/>
              <a:cxnLst>
                <a:cxn ang="0">
                  <a:pos x="0" y="49"/>
                </a:cxn>
                <a:cxn ang="0">
                  <a:pos x="25" y="0"/>
                </a:cxn>
                <a:cxn ang="0">
                  <a:pos x="32" y="8"/>
                </a:cxn>
                <a:cxn ang="0">
                  <a:pos x="7" y="57"/>
                </a:cxn>
                <a:cxn ang="0">
                  <a:pos x="0" y="49"/>
                </a:cxn>
              </a:cxnLst>
              <a:rect l="0" t="0" r="r" b="b"/>
              <a:pathLst>
                <a:path w="32" h="57">
                  <a:moveTo>
                    <a:pt x="0" y="49"/>
                  </a:moveTo>
                  <a:lnTo>
                    <a:pt x="25" y="0"/>
                  </a:lnTo>
                  <a:lnTo>
                    <a:pt x="32" y="8"/>
                  </a:lnTo>
                  <a:lnTo>
                    <a:pt x="7" y="57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8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76608" name="Freeform 32"/>
            <p:cNvSpPr>
              <a:spLocks/>
            </p:cNvSpPr>
            <p:nvPr/>
          </p:nvSpPr>
          <p:spPr bwMode="auto">
            <a:xfrm>
              <a:off x="1905" y="953"/>
              <a:ext cx="31" cy="56"/>
            </a:xfrm>
            <a:custGeom>
              <a:avLst/>
              <a:gdLst/>
              <a:ahLst/>
              <a:cxnLst>
                <a:cxn ang="0">
                  <a:pos x="0" y="48"/>
                </a:cxn>
                <a:cxn ang="0">
                  <a:pos x="25" y="0"/>
                </a:cxn>
                <a:cxn ang="0">
                  <a:pos x="31" y="8"/>
                </a:cxn>
                <a:cxn ang="0">
                  <a:pos x="6" y="56"/>
                </a:cxn>
                <a:cxn ang="0">
                  <a:pos x="0" y="48"/>
                </a:cxn>
              </a:cxnLst>
              <a:rect l="0" t="0" r="r" b="b"/>
              <a:pathLst>
                <a:path w="31" h="56">
                  <a:moveTo>
                    <a:pt x="0" y="48"/>
                  </a:moveTo>
                  <a:lnTo>
                    <a:pt x="25" y="0"/>
                  </a:lnTo>
                  <a:lnTo>
                    <a:pt x="31" y="8"/>
                  </a:lnTo>
                  <a:lnTo>
                    <a:pt x="6" y="56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8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76609" name="Freeform 33"/>
            <p:cNvSpPr>
              <a:spLocks/>
            </p:cNvSpPr>
            <p:nvPr/>
          </p:nvSpPr>
          <p:spPr bwMode="auto">
            <a:xfrm>
              <a:off x="1949" y="881"/>
              <a:ext cx="31" cy="56"/>
            </a:xfrm>
            <a:custGeom>
              <a:avLst/>
              <a:gdLst/>
              <a:ahLst/>
              <a:cxnLst>
                <a:cxn ang="0">
                  <a:pos x="0" y="48"/>
                </a:cxn>
                <a:cxn ang="0">
                  <a:pos x="25" y="0"/>
                </a:cxn>
                <a:cxn ang="0">
                  <a:pos x="31" y="8"/>
                </a:cxn>
                <a:cxn ang="0">
                  <a:pos x="6" y="56"/>
                </a:cxn>
                <a:cxn ang="0">
                  <a:pos x="0" y="48"/>
                </a:cxn>
              </a:cxnLst>
              <a:rect l="0" t="0" r="r" b="b"/>
              <a:pathLst>
                <a:path w="31" h="56">
                  <a:moveTo>
                    <a:pt x="0" y="48"/>
                  </a:moveTo>
                  <a:lnTo>
                    <a:pt x="25" y="0"/>
                  </a:lnTo>
                  <a:lnTo>
                    <a:pt x="31" y="8"/>
                  </a:lnTo>
                  <a:lnTo>
                    <a:pt x="6" y="56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8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76610" name="Freeform 34"/>
            <p:cNvSpPr>
              <a:spLocks/>
            </p:cNvSpPr>
            <p:nvPr/>
          </p:nvSpPr>
          <p:spPr bwMode="auto">
            <a:xfrm>
              <a:off x="1986" y="808"/>
              <a:ext cx="31" cy="57"/>
            </a:xfrm>
            <a:custGeom>
              <a:avLst/>
              <a:gdLst/>
              <a:ahLst/>
              <a:cxnLst>
                <a:cxn ang="0">
                  <a:pos x="0" y="49"/>
                </a:cxn>
                <a:cxn ang="0">
                  <a:pos x="25" y="0"/>
                </a:cxn>
                <a:cxn ang="0">
                  <a:pos x="31" y="9"/>
                </a:cxn>
                <a:cxn ang="0">
                  <a:pos x="6" y="57"/>
                </a:cxn>
                <a:cxn ang="0">
                  <a:pos x="0" y="49"/>
                </a:cxn>
              </a:cxnLst>
              <a:rect l="0" t="0" r="r" b="b"/>
              <a:pathLst>
                <a:path w="31" h="57">
                  <a:moveTo>
                    <a:pt x="0" y="49"/>
                  </a:moveTo>
                  <a:lnTo>
                    <a:pt x="25" y="0"/>
                  </a:lnTo>
                  <a:lnTo>
                    <a:pt x="31" y="9"/>
                  </a:lnTo>
                  <a:lnTo>
                    <a:pt x="6" y="57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8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76611" name="Freeform 35"/>
            <p:cNvSpPr>
              <a:spLocks/>
            </p:cNvSpPr>
            <p:nvPr/>
          </p:nvSpPr>
          <p:spPr bwMode="auto">
            <a:xfrm>
              <a:off x="2024" y="736"/>
              <a:ext cx="31" cy="56"/>
            </a:xfrm>
            <a:custGeom>
              <a:avLst/>
              <a:gdLst/>
              <a:ahLst/>
              <a:cxnLst>
                <a:cxn ang="0">
                  <a:pos x="0" y="48"/>
                </a:cxn>
                <a:cxn ang="0">
                  <a:pos x="25" y="0"/>
                </a:cxn>
                <a:cxn ang="0">
                  <a:pos x="31" y="8"/>
                </a:cxn>
                <a:cxn ang="0">
                  <a:pos x="6" y="56"/>
                </a:cxn>
                <a:cxn ang="0">
                  <a:pos x="0" y="48"/>
                </a:cxn>
              </a:cxnLst>
              <a:rect l="0" t="0" r="r" b="b"/>
              <a:pathLst>
                <a:path w="31" h="56">
                  <a:moveTo>
                    <a:pt x="0" y="48"/>
                  </a:moveTo>
                  <a:lnTo>
                    <a:pt x="25" y="0"/>
                  </a:lnTo>
                  <a:lnTo>
                    <a:pt x="31" y="8"/>
                  </a:lnTo>
                  <a:lnTo>
                    <a:pt x="6" y="56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8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76612" name="Freeform 36"/>
            <p:cNvSpPr>
              <a:spLocks/>
            </p:cNvSpPr>
            <p:nvPr/>
          </p:nvSpPr>
          <p:spPr bwMode="auto">
            <a:xfrm>
              <a:off x="2067" y="664"/>
              <a:ext cx="31" cy="56"/>
            </a:xfrm>
            <a:custGeom>
              <a:avLst/>
              <a:gdLst/>
              <a:ahLst/>
              <a:cxnLst>
                <a:cxn ang="0">
                  <a:pos x="0" y="48"/>
                </a:cxn>
                <a:cxn ang="0">
                  <a:pos x="25" y="0"/>
                </a:cxn>
                <a:cxn ang="0">
                  <a:pos x="31" y="8"/>
                </a:cxn>
                <a:cxn ang="0">
                  <a:pos x="6" y="56"/>
                </a:cxn>
                <a:cxn ang="0">
                  <a:pos x="0" y="48"/>
                </a:cxn>
              </a:cxnLst>
              <a:rect l="0" t="0" r="r" b="b"/>
              <a:pathLst>
                <a:path w="31" h="56">
                  <a:moveTo>
                    <a:pt x="0" y="48"/>
                  </a:moveTo>
                  <a:lnTo>
                    <a:pt x="25" y="0"/>
                  </a:lnTo>
                  <a:lnTo>
                    <a:pt x="31" y="8"/>
                  </a:lnTo>
                  <a:lnTo>
                    <a:pt x="6" y="56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8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76613" name="Freeform 37"/>
            <p:cNvSpPr>
              <a:spLocks/>
            </p:cNvSpPr>
            <p:nvPr/>
          </p:nvSpPr>
          <p:spPr bwMode="auto">
            <a:xfrm>
              <a:off x="2105" y="592"/>
              <a:ext cx="31" cy="56"/>
            </a:xfrm>
            <a:custGeom>
              <a:avLst/>
              <a:gdLst/>
              <a:ahLst/>
              <a:cxnLst>
                <a:cxn ang="0">
                  <a:pos x="0" y="48"/>
                </a:cxn>
                <a:cxn ang="0">
                  <a:pos x="25" y="0"/>
                </a:cxn>
                <a:cxn ang="0">
                  <a:pos x="31" y="8"/>
                </a:cxn>
                <a:cxn ang="0">
                  <a:pos x="6" y="56"/>
                </a:cxn>
                <a:cxn ang="0">
                  <a:pos x="0" y="48"/>
                </a:cxn>
              </a:cxnLst>
              <a:rect l="0" t="0" r="r" b="b"/>
              <a:pathLst>
                <a:path w="31" h="56">
                  <a:moveTo>
                    <a:pt x="0" y="48"/>
                  </a:moveTo>
                  <a:lnTo>
                    <a:pt x="25" y="0"/>
                  </a:lnTo>
                  <a:lnTo>
                    <a:pt x="31" y="8"/>
                  </a:lnTo>
                  <a:lnTo>
                    <a:pt x="6" y="56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8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76614" name="Freeform 38"/>
            <p:cNvSpPr>
              <a:spLocks/>
            </p:cNvSpPr>
            <p:nvPr/>
          </p:nvSpPr>
          <p:spPr bwMode="auto">
            <a:xfrm>
              <a:off x="2148" y="519"/>
              <a:ext cx="32" cy="56"/>
            </a:xfrm>
            <a:custGeom>
              <a:avLst/>
              <a:gdLst/>
              <a:ahLst/>
              <a:cxnLst>
                <a:cxn ang="0">
                  <a:pos x="0" y="48"/>
                </a:cxn>
                <a:cxn ang="0">
                  <a:pos x="25" y="0"/>
                </a:cxn>
                <a:cxn ang="0">
                  <a:pos x="32" y="8"/>
                </a:cxn>
                <a:cxn ang="0">
                  <a:pos x="7" y="56"/>
                </a:cxn>
                <a:cxn ang="0">
                  <a:pos x="0" y="48"/>
                </a:cxn>
              </a:cxnLst>
              <a:rect l="0" t="0" r="r" b="b"/>
              <a:pathLst>
                <a:path w="32" h="56">
                  <a:moveTo>
                    <a:pt x="0" y="48"/>
                  </a:moveTo>
                  <a:lnTo>
                    <a:pt x="25" y="0"/>
                  </a:lnTo>
                  <a:lnTo>
                    <a:pt x="32" y="8"/>
                  </a:lnTo>
                  <a:lnTo>
                    <a:pt x="7" y="56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8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76615" name="Freeform 39"/>
            <p:cNvSpPr>
              <a:spLocks/>
            </p:cNvSpPr>
            <p:nvPr/>
          </p:nvSpPr>
          <p:spPr bwMode="auto">
            <a:xfrm>
              <a:off x="2186" y="447"/>
              <a:ext cx="31" cy="56"/>
            </a:xfrm>
            <a:custGeom>
              <a:avLst/>
              <a:gdLst/>
              <a:ahLst/>
              <a:cxnLst>
                <a:cxn ang="0">
                  <a:pos x="0" y="48"/>
                </a:cxn>
                <a:cxn ang="0">
                  <a:pos x="25" y="0"/>
                </a:cxn>
                <a:cxn ang="0">
                  <a:pos x="31" y="8"/>
                </a:cxn>
                <a:cxn ang="0">
                  <a:pos x="6" y="56"/>
                </a:cxn>
                <a:cxn ang="0">
                  <a:pos x="0" y="48"/>
                </a:cxn>
              </a:cxnLst>
              <a:rect l="0" t="0" r="r" b="b"/>
              <a:pathLst>
                <a:path w="31" h="56">
                  <a:moveTo>
                    <a:pt x="0" y="48"/>
                  </a:moveTo>
                  <a:lnTo>
                    <a:pt x="25" y="0"/>
                  </a:lnTo>
                  <a:lnTo>
                    <a:pt x="31" y="8"/>
                  </a:lnTo>
                  <a:lnTo>
                    <a:pt x="6" y="56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8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76616" name="Freeform 40"/>
            <p:cNvSpPr>
              <a:spLocks/>
            </p:cNvSpPr>
            <p:nvPr/>
          </p:nvSpPr>
          <p:spPr bwMode="auto">
            <a:xfrm>
              <a:off x="2236" y="463"/>
              <a:ext cx="43" cy="40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43" y="32"/>
                </a:cxn>
                <a:cxn ang="0">
                  <a:pos x="37" y="40"/>
                </a:cxn>
                <a:cxn ang="0">
                  <a:pos x="0" y="8"/>
                </a:cxn>
                <a:cxn ang="0">
                  <a:pos x="6" y="0"/>
                </a:cxn>
              </a:cxnLst>
              <a:rect l="0" t="0" r="r" b="b"/>
              <a:pathLst>
                <a:path w="43" h="40">
                  <a:moveTo>
                    <a:pt x="6" y="0"/>
                  </a:moveTo>
                  <a:lnTo>
                    <a:pt x="43" y="32"/>
                  </a:lnTo>
                  <a:lnTo>
                    <a:pt x="37" y="40"/>
                  </a:lnTo>
                  <a:lnTo>
                    <a:pt x="0" y="8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8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76617" name="Freeform 41"/>
            <p:cNvSpPr>
              <a:spLocks/>
            </p:cNvSpPr>
            <p:nvPr/>
          </p:nvSpPr>
          <p:spPr bwMode="auto">
            <a:xfrm>
              <a:off x="2292" y="519"/>
              <a:ext cx="44" cy="40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44" y="32"/>
                </a:cxn>
                <a:cxn ang="0">
                  <a:pos x="37" y="40"/>
                </a:cxn>
                <a:cxn ang="0">
                  <a:pos x="0" y="8"/>
                </a:cxn>
                <a:cxn ang="0">
                  <a:pos x="6" y="0"/>
                </a:cxn>
              </a:cxnLst>
              <a:rect l="0" t="0" r="r" b="b"/>
              <a:pathLst>
                <a:path w="44" h="40">
                  <a:moveTo>
                    <a:pt x="6" y="0"/>
                  </a:moveTo>
                  <a:lnTo>
                    <a:pt x="44" y="32"/>
                  </a:lnTo>
                  <a:lnTo>
                    <a:pt x="37" y="40"/>
                  </a:lnTo>
                  <a:lnTo>
                    <a:pt x="0" y="8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8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76618" name="Freeform 42"/>
            <p:cNvSpPr>
              <a:spLocks/>
            </p:cNvSpPr>
            <p:nvPr/>
          </p:nvSpPr>
          <p:spPr bwMode="auto">
            <a:xfrm>
              <a:off x="2348" y="567"/>
              <a:ext cx="44" cy="41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44" y="33"/>
                </a:cxn>
                <a:cxn ang="0">
                  <a:pos x="38" y="41"/>
                </a:cxn>
                <a:cxn ang="0">
                  <a:pos x="0" y="8"/>
                </a:cxn>
                <a:cxn ang="0">
                  <a:pos x="6" y="0"/>
                </a:cxn>
              </a:cxnLst>
              <a:rect l="0" t="0" r="r" b="b"/>
              <a:pathLst>
                <a:path w="44" h="41">
                  <a:moveTo>
                    <a:pt x="6" y="0"/>
                  </a:moveTo>
                  <a:lnTo>
                    <a:pt x="44" y="33"/>
                  </a:lnTo>
                  <a:lnTo>
                    <a:pt x="38" y="41"/>
                  </a:lnTo>
                  <a:lnTo>
                    <a:pt x="0" y="8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8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76619" name="Freeform 43"/>
            <p:cNvSpPr>
              <a:spLocks/>
            </p:cNvSpPr>
            <p:nvPr/>
          </p:nvSpPr>
          <p:spPr bwMode="auto">
            <a:xfrm>
              <a:off x="2404" y="624"/>
              <a:ext cx="44" cy="40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44" y="32"/>
                </a:cxn>
                <a:cxn ang="0">
                  <a:pos x="38" y="40"/>
                </a:cxn>
                <a:cxn ang="0">
                  <a:pos x="0" y="8"/>
                </a:cxn>
                <a:cxn ang="0">
                  <a:pos x="7" y="0"/>
                </a:cxn>
              </a:cxnLst>
              <a:rect l="0" t="0" r="r" b="b"/>
              <a:pathLst>
                <a:path w="44" h="40">
                  <a:moveTo>
                    <a:pt x="7" y="0"/>
                  </a:moveTo>
                  <a:lnTo>
                    <a:pt x="44" y="32"/>
                  </a:lnTo>
                  <a:lnTo>
                    <a:pt x="38" y="40"/>
                  </a:lnTo>
                  <a:lnTo>
                    <a:pt x="0" y="8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8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76620" name="Freeform 44"/>
            <p:cNvSpPr>
              <a:spLocks/>
            </p:cNvSpPr>
            <p:nvPr/>
          </p:nvSpPr>
          <p:spPr bwMode="auto">
            <a:xfrm>
              <a:off x="2461" y="672"/>
              <a:ext cx="43" cy="40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43" y="32"/>
                </a:cxn>
                <a:cxn ang="0">
                  <a:pos x="37" y="40"/>
                </a:cxn>
                <a:cxn ang="0">
                  <a:pos x="0" y="8"/>
                </a:cxn>
                <a:cxn ang="0">
                  <a:pos x="6" y="0"/>
                </a:cxn>
              </a:cxnLst>
              <a:rect l="0" t="0" r="r" b="b"/>
              <a:pathLst>
                <a:path w="43" h="40">
                  <a:moveTo>
                    <a:pt x="6" y="0"/>
                  </a:moveTo>
                  <a:lnTo>
                    <a:pt x="43" y="32"/>
                  </a:lnTo>
                  <a:lnTo>
                    <a:pt x="37" y="40"/>
                  </a:lnTo>
                  <a:lnTo>
                    <a:pt x="0" y="8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8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76621" name="Freeform 45"/>
            <p:cNvSpPr>
              <a:spLocks/>
            </p:cNvSpPr>
            <p:nvPr/>
          </p:nvSpPr>
          <p:spPr bwMode="auto">
            <a:xfrm>
              <a:off x="2517" y="720"/>
              <a:ext cx="43" cy="40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43" y="32"/>
                </a:cxn>
                <a:cxn ang="0">
                  <a:pos x="37" y="40"/>
                </a:cxn>
                <a:cxn ang="0">
                  <a:pos x="0" y="8"/>
                </a:cxn>
                <a:cxn ang="0">
                  <a:pos x="6" y="0"/>
                </a:cxn>
              </a:cxnLst>
              <a:rect l="0" t="0" r="r" b="b"/>
              <a:pathLst>
                <a:path w="43" h="40">
                  <a:moveTo>
                    <a:pt x="6" y="0"/>
                  </a:moveTo>
                  <a:lnTo>
                    <a:pt x="43" y="32"/>
                  </a:lnTo>
                  <a:lnTo>
                    <a:pt x="37" y="40"/>
                  </a:lnTo>
                  <a:lnTo>
                    <a:pt x="0" y="8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8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76622" name="Freeform 46"/>
            <p:cNvSpPr>
              <a:spLocks/>
            </p:cNvSpPr>
            <p:nvPr/>
          </p:nvSpPr>
          <p:spPr bwMode="auto">
            <a:xfrm>
              <a:off x="2573" y="776"/>
              <a:ext cx="44" cy="41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44" y="32"/>
                </a:cxn>
                <a:cxn ang="0">
                  <a:pos x="37" y="41"/>
                </a:cxn>
                <a:cxn ang="0">
                  <a:pos x="0" y="8"/>
                </a:cxn>
                <a:cxn ang="0">
                  <a:pos x="6" y="0"/>
                </a:cxn>
              </a:cxnLst>
              <a:rect l="0" t="0" r="r" b="b"/>
              <a:pathLst>
                <a:path w="44" h="41">
                  <a:moveTo>
                    <a:pt x="6" y="0"/>
                  </a:moveTo>
                  <a:lnTo>
                    <a:pt x="44" y="32"/>
                  </a:lnTo>
                  <a:lnTo>
                    <a:pt x="37" y="41"/>
                  </a:lnTo>
                  <a:lnTo>
                    <a:pt x="0" y="8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8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76623" name="Freeform 47"/>
            <p:cNvSpPr>
              <a:spLocks/>
            </p:cNvSpPr>
            <p:nvPr/>
          </p:nvSpPr>
          <p:spPr bwMode="auto">
            <a:xfrm>
              <a:off x="2629" y="825"/>
              <a:ext cx="44" cy="40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44" y="32"/>
                </a:cxn>
                <a:cxn ang="0">
                  <a:pos x="38" y="40"/>
                </a:cxn>
                <a:cxn ang="0">
                  <a:pos x="0" y="8"/>
                </a:cxn>
                <a:cxn ang="0">
                  <a:pos x="6" y="0"/>
                </a:cxn>
              </a:cxnLst>
              <a:rect l="0" t="0" r="r" b="b"/>
              <a:pathLst>
                <a:path w="44" h="40">
                  <a:moveTo>
                    <a:pt x="6" y="0"/>
                  </a:moveTo>
                  <a:lnTo>
                    <a:pt x="44" y="32"/>
                  </a:lnTo>
                  <a:lnTo>
                    <a:pt x="38" y="40"/>
                  </a:lnTo>
                  <a:lnTo>
                    <a:pt x="0" y="8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8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76624" name="Freeform 48"/>
            <p:cNvSpPr>
              <a:spLocks/>
            </p:cNvSpPr>
            <p:nvPr/>
          </p:nvSpPr>
          <p:spPr bwMode="auto">
            <a:xfrm>
              <a:off x="2685" y="881"/>
              <a:ext cx="44" cy="40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44" y="32"/>
                </a:cxn>
                <a:cxn ang="0">
                  <a:pos x="38" y="40"/>
                </a:cxn>
                <a:cxn ang="0">
                  <a:pos x="0" y="8"/>
                </a:cxn>
                <a:cxn ang="0">
                  <a:pos x="7" y="0"/>
                </a:cxn>
              </a:cxnLst>
              <a:rect l="0" t="0" r="r" b="b"/>
              <a:pathLst>
                <a:path w="44" h="40">
                  <a:moveTo>
                    <a:pt x="7" y="0"/>
                  </a:moveTo>
                  <a:lnTo>
                    <a:pt x="44" y="32"/>
                  </a:lnTo>
                  <a:lnTo>
                    <a:pt x="38" y="40"/>
                  </a:lnTo>
                  <a:lnTo>
                    <a:pt x="0" y="8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8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76625" name="Freeform 49"/>
            <p:cNvSpPr>
              <a:spLocks/>
            </p:cNvSpPr>
            <p:nvPr/>
          </p:nvSpPr>
          <p:spPr bwMode="auto">
            <a:xfrm>
              <a:off x="2741" y="929"/>
              <a:ext cx="44" cy="40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44" y="32"/>
                </a:cxn>
                <a:cxn ang="0">
                  <a:pos x="38" y="40"/>
                </a:cxn>
                <a:cxn ang="0">
                  <a:pos x="0" y="8"/>
                </a:cxn>
                <a:cxn ang="0">
                  <a:pos x="7" y="0"/>
                </a:cxn>
              </a:cxnLst>
              <a:rect l="0" t="0" r="r" b="b"/>
              <a:pathLst>
                <a:path w="44" h="40">
                  <a:moveTo>
                    <a:pt x="7" y="0"/>
                  </a:moveTo>
                  <a:lnTo>
                    <a:pt x="44" y="32"/>
                  </a:lnTo>
                  <a:lnTo>
                    <a:pt x="38" y="40"/>
                  </a:lnTo>
                  <a:lnTo>
                    <a:pt x="0" y="8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8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76626" name="Freeform 50"/>
            <p:cNvSpPr>
              <a:spLocks/>
            </p:cNvSpPr>
            <p:nvPr/>
          </p:nvSpPr>
          <p:spPr bwMode="auto">
            <a:xfrm>
              <a:off x="2798" y="977"/>
              <a:ext cx="43" cy="40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43" y="32"/>
                </a:cxn>
                <a:cxn ang="0">
                  <a:pos x="37" y="40"/>
                </a:cxn>
                <a:cxn ang="0">
                  <a:pos x="0" y="8"/>
                </a:cxn>
                <a:cxn ang="0">
                  <a:pos x="6" y="0"/>
                </a:cxn>
              </a:cxnLst>
              <a:rect l="0" t="0" r="r" b="b"/>
              <a:pathLst>
                <a:path w="43" h="40">
                  <a:moveTo>
                    <a:pt x="6" y="0"/>
                  </a:moveTo>
                  <a:lnTo>
                    <a:pt x="43" y="32"/>
                  </a:lnTo>
                  <a:lnTo>
                    <a:pt x="37" y="40"/>
                  </a:lnTo>
                  <a:lnTo>
                    <a:pt x="0" y="8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8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76627" name="Freeform 51"/>
            <p:cNvSpPr>
              <a:spLocks/>
            </p:cNvSpPr>
            <p:nvPr/>
          </p:nvSpPr>
          <p:spPr bwMode="auto">
            <a:xfrm>
              <a:off x="2854" y="1033"/>
              <a:ext cx="44" cy="41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44" y="33"/>
                </a:cxn>
                <a:cxn ang="0">
                  <a:pos x="37" y="41"/>
                </a:cxn>
                <a:cxn ang="0">
                  <a:pos x="0" y="9"/>
                </a:cxn>
                <a:cxn ang="0">
                  <a:pos x="6" y="0"/>
                </a:cxn>
              </a:cxnLst>
              <a:rect l="0" t="0" r="r" b="b"/>
              <a:pathLst>
                <a:path w="44" h="41">
                  <a:moveTo>
                    <a:pt x="6" y="0"/>
                  </a:moveTo>
                  <a:lnTo>
                    <a:pt x="44" y="33"/>
                  </a:lnTo>
                  <a:lnTo>
                    <a:pt x="37" y="41"/>
                  </a:lnTo>
                  <a:lnTo>
                    <a:pt x="0" y="9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8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76628" name="Freeform 52"/>
            <p:cNvSpPr>
              <a:spLocks/>
            </p:cNvSpPr>
            <p:nvPr/>
          </p:nvSpPr>
          <p:spPr bwMode="auto">
            <a:xfrm>
              <a:off x="2910" y="1082"/>
              <a:ext cx="44" cy="40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44" y="32"/>
                </a:cxn>
                <a:cxn ang="0">
                  <a:pos x="37" y="40"/>
                </a:cxn>
                <a:cxn ang="0">
                  <a:pos x="0" y="8"/>
                </a:cxn>
                <a:cxn ang="0">
                  <a:pos x="6" y="0"/>
                </a:cxn>
              </a:cxnLst>
              <a:rect l="0" t="0" r="r" b="b"/>
              <a:pathLst>
                <a:path w="44" h="40">
                  <a:moveTo>
                    <a:pt x="6" y="0"/>
                  </a:moveTo>
                  <a:lnTo>
                    <a:pt x="44" y="32"/>
                  </a:lnTo>
                  <a:lnTo>
                    <a:pt x="37" y="40"/>
                  </a:lnTo>
                  <a:lnTo>
                    <a:pt x="0" y="8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8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76629" name="Freeform 53"/>
            <p:cNvSpPr>
              <a:spLocks/>
            </p:cNvSpPr>
            <p:nvPr/>
          </p:nvSpPr>
          <p:spPr bwMode="auto">
            <a:xfrm>
              <a:off x="2966" y="1138"/>
              <a:ext cx="44" cy="40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44" y="32"/>
                </a:cxn>
                <a:cxn ang="0">
                  <a:pos x="38" y="40"/>
                </a:cxn>
                <a:cxn ang="0">
                  <a:pos x="0" y="8"/>
                </a:cxn>
                <a:cxn ang="0">
                  <a:pos x="6" y="0"/>
                </a:cxn>
              </a:cxnLst>
              <a:rect l="0" t="0" r="r" b="b"/>
              <a:pathLst>
                <a:path w="44" h="40">
                  <a:moveTo>
                    <a:pt x="6" y="0"/>
                  </a:moveTo>
                  <a:lnTo>
                    <a:pt x="44" y="32"/>
                  </a:lnTo>
                  <a:lnTo>
                    <a:pt x="38" y="40"/>
                  </a:lnTo>
                  <a:lnTo>
                    <a:pt x="0" y="8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8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76630" name="Freeform 54"/>
            <p:cNvSpPr>
              <a:spLocks/>
            </p:cNvSpPr>
            <p:nvPr/>
          </p:nvSpPr>
          <p:spPr bwMode="auto">
            <a:xfrm>
              <a:off x="3022" y="1186"/>
              <a:ext cx="44" cy="40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44" y="32"/>
                </a:cxn>
                <a:cxn ang="0">
                  <a:pos x="38" y="40"/>
                </a:cxn>
                <a:cxn ang="0">
                  <a:pos x="0" y="8"/>
                </a:cxn>
                <a:cxn ang="0">
                  <a:pos x="7" y="0"/>
                </a:cxn>
              </a:cxnLst>
              <a:rect l="0" t="0" r="r" b="b"/>
              <a:pathLst>
                <a:path w="44" h="40">
                  <a:moveTo>
                    <a:pt x="7" y="0"/>
                  </a:moveTo>
                  <a:lnTo>
                    <a:pt x="44" y="32"/>
                  </a:lnTo>
                  <a:lnTo>
                    <a:pt x="38" y="40"/>
                  </a:lnTo>
                  <a:lnTo>
                    <a:pt x="0" y="8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8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76631" name="Freeform 55"/>
            <p:cNvSpPr>
              <a:spLocks/>
            </p:cNvSpPr>
            <p:nvPr/>
          </p:nvSpPr>
          <p:spPr bwMode="auto">
            <a:xfrm>
              <a:off x="3079" y="1234"/>
              <a:ext cx="43" cy="41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43" y="33"/>
                </a:cxn>
                <a:cxn ang="0">
                  <a:pos x="37" y="41"/>
                </a:cxn>
                <a:cxn ang="0">
                  <a:pos x="0" y="8"/>
                </a:cxn>
                <a:cxn ang="0">
                  <a:pos x="6" y="0"/>
                </a:cxn>
              </a:cxnLst>
              <a:rect l="0" t="0" r="r" b="b"/>
              <a:pathLst>
                <a:path w="43" h="41">
                  <a:moveTo>
                    <a:pt x="6" y="0"/>
                  </a:moveTo>
                  <a:lnTo>
                    <a:pt x="43" y="33"/>
                  </a:lnTo>
                  <a:lnTo>
                    <a:pt x="37" y="41"/>
                  </a:lnTo>
                  <a:lnTo>
                    <a:pt x="0" y="8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8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76632" name="Freeform 56"/>
            <p:cNvSpPr>
              <a:spLocks/>
            </p:cNvSpPr>
            <p:nvPr/>
          </p:nvSpPr>
          <p:spPr bwMode="auto">
            <a:xfrm>
              <a:off x="3135" y="1291"/>
              <a:ext cx="43" cy="40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43" y="32"/>
                </a:cxn>
                <a:cxn ang="0">
                  <a:pos x="37" y="40"/>
                </a:cxn>
                <a:cxn ang="0">
                  <a:pos x="0" y="8"/>
                </a:cxn>
                <a:cxn ang="0">
                  <a:pos x="6" y="0"/>
                </a:cxn>
              </a:cxnLst>
              <a:rect l="0" t="0" r="r" b="b"/>
              <a:pathLst>
                <a:path w="43" h="40">
                  <a:moveTo>
                    <a:pt x="6" y="0"/>
                  </a:moveTo>
                  <a:lnTo>
                    <a:pt x="43" y="32"/>
                  </a:lnTo>
                  <a:lnTo>
                    <a:pt x="37" y="40"/>
                  </a:lnTo>
                  <a:lnTo>
                    <a:pt x="0" y="8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8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76633" name="Freeform 57"/>
            <p:cNvSpPr>
              <a:spLocks/>
            </p:cNvSpPr>
            <p:nvPr/>
          </p:nvSpPr>
          <p:spPr bwMode="auto">
            <a:xfrm>
              <a:off x="3191" y="1339"/>
              <a:ext cx="44" cy="40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44" y="32"/>
                </a:cxn>
                <a:cxn ang="0">
                  <a:pos x="37" y="40"/>
                </a:cxn>
                <a:cxn ang="0">
                  <a:pos x="0" y="8"/>
                </a:cxn>
                <a:cxn ang="0">
                  <a:pos x="6" y="0"/>
                </a:cxn>
              </a:cxnLst>
              <a:rect l="0" t="0" r="r" b="b"/>
              <a:pathLst>
                <a:path w="44" h="40">
                  <a:moveTo>
                    <a:pt x="6" y="0"/>
                  </a:moveTo>
                  <a:lnTo>
                    <a:pt x="44" y="32"/>
                  </a:lnTo>
                  <a:lnTo>
                    <a:pt x="37" y="40"/>
                  </a:lnTo>
                  <a:lnTo>
                    <a:pt x="0" y="8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8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76634" name="Freeform 58"/>
            <p:cNvSpPr>
              <a:spLocks/>
            </p:cNvSpPr>
            <p:nvPr/>
          </p:nvSpPr>
          <p:spPr bwMode="auto">
            <a:xfrm>
              <a:off x="3247" y="1395"/>
              <a:ext cx="44" cy="40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44" y="32"/>
                </a:cxn>
                <a:cxn ang="0">
                  <a:pos x="38" y="40"/>
                </a:cxn>
                <a:cxn ang="0">
                  <a:pos x="0" y="8"/>
                </a:cxn>
                <a:cxn ang="0">
                  <a:pos x="6" y="0"/>
                </a:cxn>
              </a:cxnLst>
              <a:rect l="0" t="0" r="r" b="b"/>
              <a:pathLst>
                <a:path w="44" h="40">
                  <a:moveTo>
                    <a:pt x="6" y="0"/>
                  </a:moveTo>
                  <a:lnTo>
                    <a:pt x="44" y="32"/>
                  </a:lnTo>
                  <a:lnTo>
                    <a:pt x="38" y="40"/>
                  </a:lnTo>
                  <a:lnTo>
                    <a:pt x="0" y="8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8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76635" name="Freeform 59"/>
            <p:cNvSpPr>
              <a:spLocks/>
            </p:cNvSpPr>
            <p:nvPr/>
          </p:nvSpPr>
          <p:spPr bwMode="auto">
            <a:xfrm>
              <a:off x="3303" y="1443"/>
              <a:ext cx="44" cy="40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44" y="32"/>
                </a:cxn>
                <a:cxn ang="0">
                  <a:pos x="38" y="40"/>
                </a:cxn>
                <a:cxn ang="0">
                  <a:pos x="0" y="8"/>
                </a:cxn>
                <a:cxn ang="0">
                  <a:pos x="7" y="0"/>
                </a:cxn>
              </a:cxnLst>
              <a:rect l="0" t="0" r="r" b="b"/>
              <a:pathLst>
                <a:path w="44" h="40">
                  <a:moveTo>
                    <a:pt x="7" y="0"/>
                  </a:moveTo>
                  <a:lnTo>
                    <a:pt x="44" y="32"/>
                  </a:lnTo>
                  <a:lnTo>
                    <a:pt x="38" y="40"/>
                  </a:lnTo>
                  <a:lnTo>
                    <a:pt x="0" y="8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8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76636" name="Freeform 60"/>
            <p:cNvSpPr>
              <a:spLocks/>
            </p:cNvSpPr>
            <p:nvPr/>
          </p:nvSpPr>
          <p:spPr bwMode="auto">
            <a:xfrm>
              <a:off x="3360" y="1492"/>
              <a:ext cx="12" cy="16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12" y="8"/>
                </a:cxn>
                <a:cxn ang="0">
                  <a:pos x="6" y="16"/>
                </a:cxn>
                <a:cxn ang="0">
                  <a:pos x="0" y="8"/>
                </a:cxn>
                <a:cxn ang="0">
                  <a:pos x="6" y="0"/>
                </a:cxn>
              </a:cxnLst>
              <a:rect l="0" t="0" r="r" b="b"/>
              <a:pathLst>
                <a:path w="12" h="16">
                  <a:moveTo>
                    <a:pt x="6" y="0"/>
                  </a:moveTo>
                  <a:lnTo>
                    <a:pt x="12" y="8"/>
                  </a:lnTo>
                  <a:lnTo>
                    <a:pt x="6" y="16"/>
                  </a:lnTo>
                  <a:lnTo>
                    <a:pt x="0" y="8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8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76637" name="Freeform 61"/>
            <p:cNvSpPr>
              <a:spLocks/>
            </p:cNvSpPr>
            <p:nvPr/>
          </p:nvSpPr>
          <p:spPr bwMode="auto">
            <a:xfrm>
              <a:off x="3366" y="1500"/>
              <a:ext cx="37" cy="32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37" y="24"/>
                </a:cxn>
                <a:cxn ang="0">
                  <a:pos x="31" y="32"/>
                </a:cxn>
                <a:cxn ang="0">
                  <a:pos x="0" y="8"/>
                </a:cxn>
                <a:cxn ang="0">
                  <a:pos x="6" y="0"/>
                </a:cxn>
              </a:cxnLst>
              <a:rect l="0" t="0" r="r" b="b"/>
              <a:pathLst>
                <a:path w="37" h="32">
                  <a:moveTo>
                    <a:pt x="6" y="0"/>
                  </a:moveTo>
                  <a:lnTo>
                    <a:pt x="37" y="24"/>
                  </a:lnTo>
                  <a:lnTo>
                    <a:pt x="31" y="32"/>
                  </a:lnTo>
                  <a:lnTo>
                    <a:pt x="0" y="8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8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76638" name="Freeform 62"/>
            <p:cNvSpPr>
              <a:spLocks/>
            </p:cNvSpPr>
            <p:nvPr/>
          </p:nvSpPr>
          <p:spPr bwMode="auto">
            <a:xfrm>
              <a:off x="3416" y="1540"/>
              <a:ext cx="43" cy="40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43" y="32"/>
                </a:cxn>
                <a:cxn ang="0">
                  <a:pos x="37" y="40"/>
                </a:cxn>
                <a:cxn ang="0">
                  <a:pos x="0" y="8"/>
                </a:cxn>
                <a:cxn ang="0">
                  <a:pos x="6" y="0"/>
                </a:cxn>
              </a:cxnLst>
              <a:rect l="0" t="0" r="r" b="b"/>
              <a:pathLst>
                <a:path w="43" h="40">
                  <a:moveTo>
                    <a:pt x="6" y="0"/>
                  </a:moveTo>
                  <a:lnTo>
                    <a:pt x="43" y="32"/>
                  </a:lnTo>
                  <a:lnTo>
                    <a:pt x="37" y="40"/>
                  </a:lnTo>
                  <a:lnTo>
                    <a:pt x="0" y="8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8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76639" name="Freeform 63"/>
            <p:cNvSpPr>
              <a:spLocks/>
            </p:cNvSpPr>
            <p:nvPr/>
          </p:nvSpPr>
          <p:spPr bwMode="auto">
            <a:xfrm>
              <a:off x="3478" y="1588"/>
              <a:ext cx="44" cy="40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44" y="32"/>
                </a:cxn>
                <a:cxn ang="0">
                  <a:pos x="38" y="40"/>
                </a:cxn>
                <a:cxn ang="0">
                  <a:pos x="0" y="8"/>
                </a:cxn>
                <a:cxn ang="0">
                  <a:pos x="6" y="0"/>
                </a:cxn>
              </a:cxnLst>
              <a:rect l="0" t="0" r="r" b="b"/>
              <a:pathLst>
                <a:path w="44" h="40">
                  <a:moveTo>
                    <a:pt x="6" y="0"/>
                  </a:moveTo>
                  <a:lnTo>
                    <a:pt x="44" y="32"/>
                  </a:lnTo>
                  <a:lnTo>
                    <a:pt x="38" y="40"/>
                  </a:lnTo>
                  <a:lnTo>
                    <a:pt x="0" y="8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8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76640" name="Freeform 64"/>
            <p:cNvSpPr>
              <a:spLocks/>
            </p:cNvSpPr>
            <p:nvPr/>
          </p:nvSpPr>
          <p:spPr bwMode="auto">
            <a:xfrm>
              <a:off x="3534" y="1636"/>
              <a:ext cx="44" cy="40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44" y="32"/>
                </a:cxn>
                <a:cxn ang="0">
                  <a:pos x="38" y="40"/>
                </a:cxn>
                <a:cxn ang="0">
                  <a:pos x="0" y="8"/>
                </a:cxn>
                <a:cxn ang="0">
                  <a:pos x="7" y="0"/>
                </a:cxn>
              </a:cxnLst>
              <a:rect l="0" t="0" r="r" b="b"/>
              <a:pathLst>
                <a:path w="44" h="40">
                  <a:moveTo>
                    <a:pt x="7" y="0"/>
                  </a:moveTo>
                  <a:lnTo>
                    <a:pt x="44" y="32"/>
                  </a:lnTo>
                  <a:lnTo>
                    <a:pt x="38" y="40"/>
                  </a:lnTo>
                  <a:lnTo>
                    <a:pt x="0" y="8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8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76641" name="Freeform 65"/>
            <p:cNvSpPr>
              <a:spLocks/>
            </p:cNvSpPr>
            <p:nvPr/>
          </p:nvSpPr>
          <p:spPr bwMode="auto">
            <a:xfrm>
              <a:off x="3591" y="1684"/>
              <a:ext cx="43" cy="41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43" y="33"/>
                </a:cxn>
                <a:cxn ang="0">
                  <a:pos x="37" y="41"/>
                </a:cxn>
                <a:cxn ang="0">
                  <a:pos x="0" y="8"/>
                </a:cxn>
                <a:cxn ang="0">
                  <a:pos x="6" y="0"/>
                </a:cxn>
              </a:cxnLst>
              <a:rect l="0" t="0" r="r" b="b"/>
              <a:pathLst>
                <a:path w="43" h="41">
                  <a:moveTo>
                    <a:pt x="6" y="0"/>
                  </a:moveTo>
                  <a:lnTo>
                    <a:pt x="43" y="33"/>
                  </a:lnTo>
                  <a:lnTo>
                    <a:pt x="37" y="41"/>
                  </a:lnTo>
                  <a:lnTo>
                    <a:pt x="0" y="8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8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76642" name="Freeform 66"/>
            <p:cNvSpPr>
              <a:spLocks/>
            </p:cNvSpPr>
            <p:nvPr/>
          </p:nvSpPr>
          <p:spPr bwMode="auto">
            <a:xfrm>
              <a:off x="3653" y="1733"/>
              <a:ext cx="37" cy="40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37" y="32"/>
                </a:cxn>
                <a:cxn ang="0">
                  <a:pos x="31" y="40"/>
                </a:cxn>
                <a:cxn ang="0">
                  <a:pos x="0" y="8"/>
                </a:cxn>
                <a:cxn ang="0">
                  <a:pos x="6" y="0"/>
                </a:cxn>
              </a:cxnLst>
              <a:rect l="0" t="0" r="r" b="b"/>
              <a:pathLst>
                <a:path w="37" h="40">
                  <a:moveTo>
                    <a:pt x="6" y="0"/>
                  </a:moveTo>
                  <a:lnTo>
                    <a:pt x="37" y="32"/>
                  </a:lnTo>
                  <a:lnTo>
                    <a:pt x="31" y="40"/>
                  </a:lnTo>
                  <a:lnTo>
                    <a:pt x="0" y="8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8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76643" name="Freeform 67"/>
            <p:cNvSpPr>
              <a:spLocks/>
            </p:cNvSpPr>
            <p:nvPr/>
          </p:nvSpPr>
          <p:spPr bwMode="auto">
            <a:xfrm>
              <a:off x="3709" y="1781"/>
              <a:ext cx="44" cy="40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44" y="32"/>
                </a:cxn>
                <a:cxn ang="0">
                  <a:pos x="38" y="40"/>
                </a:cxn>
                <a:cxn ang="0">
                  <a:pos x="0" y="8"/>
                </a:cxn>
                <a:cxn ang="0">
                  <a:pos x="6" y="0"/>
                </a:cxn>
              </a:cxnLst>
              <a:rect l="0" t="0" r="r" b="b"/>
              <a:pathLst>
                <a:path w="44" h="40">
                  <a:moveTo>
                    <a:pt x="6" y="0"/>
                  </a:moveTo>
                  <a:lnTo>
                    <a:pt x="44" y="32"/>
                  </a:lnTo>
                  <a:lnTo>
                    <a:pt x="38" y="40"/>
                  </a:lnTo>
                  <a:lnTo>
                    <a:pt x="0" y="8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8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76644" name="Freeform 68"/>
            <p:cNvSpPr>
              <a:spLocks/>
            </p:cNvSpPr>
            <p:nvPr/>
          </p:nvSpPr>
          <p:spPr bwMode="auto">
            <a:xfrm>
              <a:off x="3765" y="1829"/>
              <a:ext cx="44" cy="40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44" y="32"/>
                </a:cxn>
                <a:cxn ang="0">
                  <a:pos x="38" y="40"/>
                </a:cxn>
                <a:cxn ang="0">
                  <a:pos x="0" y="8"/>
                </a:cxn>
                <a:cxn ang="0">
                  <a:pos x="7" y="0"/>
                </a:cxn>
              </a:cxnLst>
              <a:rect l="0" t="0" r="r" b="b"/>
              <a:pathLst>
                <a:path w="44" h="40">
                  <a:moveTo>
                    <a:pt x="7" y="0"/>
                  </a:moveTo>
                  <a:lnTo>
                    <a:pt x="44" y="32"/>
                  </a:lnTo>
                  <a:lnTo>
                    <a:pt x="38" y="40"/>
                  </a:lnTo>
                  <a:lnTo>
                    <a:pt x="0" y="8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8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76645" name="Freeform 69"/>
            <p:cNvSpPr>
              <a:spLocks/>
            </p:cNvSpPr>
            <p:nvPr/>
          </p:nvSpPr>
          <p:spPr bwMode="auto">
            <a:xfrm>
              <a:off x="3821" y="1877"/>
              <a:ext cx="44" cy="40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44" y="32"/>
                </a:cxn>
                <a:cxn ang="0">
                  <a:pos x="38" y="40"/>
                </a:cxn>
                <a:cxn ang="0">
                  <a:pos x="0" y="8"/>
                </a:cxn>
                <a:cxn ang="0">
                  <a:pos x="7" y="0"/>
                </a:cxn>
              </a:cxnLst>
              <a:rect l="0" t="0" r="r" b="b"/>
              <a:pathLst>
                <a:path w="44" h="40">
                  <a:moveTo>
                    <a:pt x="7" y="0"/>
                  </a:moveTo>
                  <a:lnTo>
                    <a:pt x="44" y="32"/>
                  </a:lnTo>
                  <a:lnTo>
                    <a:pt x="38" y="40"/>
                  </a:lnTo>
                  <a:lnTo>
                    <a:pt x="0" y="8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8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76646" name="Freeform 70"/>
            <p:cNvSpPr>
              <a:spLocks/>
            </p:cNvSpPr>
            <p:nvPr/>
          </p:nvSpPr>
          <p:spPr bwMode="auto">
            <a:xfrm>
              <a:off x="3884" y="1925"/>
              <a:ext cx="44" cy="41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44" y="33"/>
                </a:cxn>
                <a:cxn ang="0">
                  <a:pos x="37" y="41"/>
                </a:cxn>
                <a:cxn ang="0">
                  <a:pos x="0" y="8"/>
                </a:cxn>
                <a:cxn ang="0">
                  <a:pos x="6" y="0"/>
                </a:cxn>
              </a:cxnLst>
              <a:rect l="0" t="0" r="r" b="b"/>
              <a:pathLst>
                <a:path w="44" h="41">
                  <a:moveTo>
                    <a:pt x="6" y="0"/>
                  </a:moveTo>
                  <a:lnTo>
                    <a:pt x="44" y="33"/>
                  </a:lnTo>
                  <a:lnTo>
                    <a:pt x="37" y="41"/>
                  </a:lnTo>
                  <a:lnTo>
                    <a:pt x="0" y="8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8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76647" name="Freeform 71"/>
            <p:cNvSpPr>
              <a:spLocks/>
            </p:cNvSpPr>
            <p:nvPr/>
          </p:nvSpPr>
          <p:spPr bwMode="auto">
            <a:xfrm>
              <a:off x="3934" y="1925"/>
              <a:ext cx="31" cy="57"/>
            </a:xfrm>
            <a:custGeom>
              <a:avLst/>
              <a:gdLst/>
              <a:ahLst/>
              <a:cxnLst>
                <a:cxn ang="0">
                  <a:pos x="0" y="49"/>
                </a:cxn>
                <a:cxn ang="0">
                  <a:pos x="25" y="0"/>
                </a:cxn>
                <a:cxn ang="0">
                  <a:pos x="31" y="8"/>
                </a:cxn>
                <a:cxn ang="0">
                  <a:pos x="6" y="57"/>
                </a:cxn>
                <a:cxn ang="0">
                  <a:pos x="0" y="49"/>
                </a:cxn>
              </a:cxnLst>
              <a:rect l="0" t="0" r="r" b="b"/>
              <a:pathLst>
                <a:path w="31" h="57">
                  <a:moveTo>
                    <a:pt x="0" y="49"/>
                  </a:moveTo>
                  <a:lnTo>
                    <a:pt x="25" y="0"/>
                  </a:lnTo>
                  <a:lnTo>
                    <a:pt x="31" y="8"/>
                  </a:lnTo>
                  <a:lnTo>
                    <a:pt x="6" y="57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8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76648" name="Freeform 72"/>
            <p:cNvSpPr>
              <a:spLocks/>
            </p:cNvSpPr>
            <p:nvPr/>
          </p:nvSpPr>
          <p:spPr bwMode="auto">
            <a:xfrm>
              <a:off x="3978" y="1861"/>
              <a:ext cx="31" cy="48"/>
            </a:xfrm>
            <a:custGeom>
              <a:avLst/>
              <a:gdLst/>
              <a:ahLst/>
              <a:cxnLst>
                <a:cxn ang="0">
                  <a:pos x="0" y="40"/>
                </a:cxn>
                <a:cxn ang="0">
                  <a:pos x="25" y="0"/>
                </a:cxn>
                <a:cxn ang="0">
                  <a:pos x="31" y="8"/>
                </a:cxn>
                <a:cxn ang="0">
                  <a:pos x="6" y="48"/>
                </a:cxn>
                <a:cxn ang="0">
                  <a:pos x="0" y="40"/>
                </a:cxn>
              </a:cxnLst>
              <a:rect l="0" t="0" r="r" b="b"/>
              <a:pathLst>
                <a:path w="31" h="48">
                  <a:moveTo>
                    <a:pt x="0" y="40"/>
                  </a:moveTo>
                  <a:lnTo>
                    <a:pt x="25" y="0"/>
                  </a:lnTo>
                  <a:lnTo>
                    <a:pt x="31" y="8"/>
                  </a:lnTo>
                  <a:lnTo>
                    <a:pt x="6" y="48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rgbClr val="8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76649" name="Freeform 73"/>
            <p:cNvSpPr>
              <a:spLocks/>
            </p:cNvSpPr>
            <p:nvPr/>
          </p:nvSpPr>
          <p:spPr bwMode="auto">
            <a:xfrm>
              <a:off x="4021" y="1789"/>
              <a:ext cx="31" cy="56"/>
            </a:xfrm>
            <a:custGeom>
              <a:avLst/>
              <a:gdLst/>
              <a:ahLst/>
              <a:cxnLst>
                <a:cxn ang="0">
                  <a:pos x="0" y="48"/>
                </a:cxn>
                <a:cxn ang="0">
                  <a:pos x="25" y="0"/>
                </a:cxn>
                <a:cxn ang="0">
                  <a:pos x="31" y="8"/>
                </a:cxn>
                <a:cxn ang="0">
                  <a:pos x="7" y="56"/>
                </a:cxn>
                <a:cxn ang="0">
                  <a:pos x="0" y="48"/>
                </a:cxn>
              </a:cxnLst>
              <a:rect l="0" t="0" r="r" b="b"/>
              <a:pathLst>
                <a:path w="31" h="56">
                  <a:moveTo>
                    <a:pt x="0" y="48"/>
                  </a:moveTo>
                  <a:lnTo>
                    <a:pt x="25" y="0"/>
                  </a:lnTo>
                  <a:lnTo>
                    <a:pt x="31" y="8"/>
                  </a:lnTo>
                  <a:lnTo>
                    <a:pt x="7" y="56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8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76650" name="Freeform 74"/>
            <p:cNvSpPr>
              <a:spLocks/>
            </p:cNvSpPr>
            <p:nvPr/>
          </p:nvSpPr>
          <p:spPr bwMode="auto">
            <a:xfrm>
              <a:off x="4059" y="1717"/>
              <a:ext cx="37" cy="56"/>
            </a:xfrm>
            <a:custGeom>
              <a:avLst/>
              <a:gdLst/>
              <a:ahLst/>
              <a:cxnLst>
                <a:cxn ang="0">
                  <a:pos x="0" y="48"/>
                </a:cxn>
                <a:cxn ang="0">
                  <a:pos x="31" y="0"/>
                </a:cxn>
                <a:cxn ang="0">
                  <a:pos x="37" y="8"/>
                </a:cxn>
                <a:cxn ang="0">
                  <a:pos x="6" y="56"/>
                </a:cxn>
                <a:cxn ang="0">
                  <a:pos x="0" y="48"/>
                </a:cxn>
              </a:cxnLst>
              <a:rect l="0" t="0" r="r" b="b"/>
              <a:pathLst>
                <a:path w="37" h="56">
                  <a:moveTo>
                    <a:pt x="0" y="48"/>
                  </a:moveTo>
                  <a:lnTo>
                    <a:pt x="31" y="0"/>
                  </a:lnTo>
                  <a:lnTo>
                    <a:pt x="37" y="8"/>
                  </a:lnTo>
                  <a:lnTo>
                    <a:pt x="6" y="56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8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76651" name="Freeform 75"/>
            <p:cNvSpPr>
              <a:spLocks/>
            </p:cNvSpPr>
            <p:nvPr/>
          </p:nvSpPr>
          <p:spPr bwMode="auto">
            <a:xfrm>
              <a:off x="4102" y="1652"/>
              <a:ext cx="38" cy="48"/>
            </a:xfrm>
            <a:custGeom>
              <a:avLst/>
              <a:gdLst/>
              <a:ahLst/>
              <a:cxnLst>
                <a:cxn ang="0">
                  <a:pos x="0" y="40"/>
                </a:cxn>
                <a:cxn ang="0">
                  <a:pos x="32" y="0"/>
                </a:cxn>
                <a:cxn ang="0">
                  <a:pos x="38" y="8"/>
                </a:cxn>
                <a:cxn ang="0">
                  <a:pos x="7" y="48"/>
                </a:cxn>
                <a:cxn ang="0">
                  <a:pos x="0" y="40"/>
                </a:cxn>
              </a:cxnLst>
              <a:rect l="0" t="0" r="r" b="b"/>
              <a:pathLst>
                <a:path w="38" h="48">
                  <a:moveTo>
                    <a:pt x="0" y="40"/>
                  </a:moveTo>
                  <a:lnTo>
                    <a:pt x="32" y="0"/>
                  </a:lnTo>
                  <a:lnTo>
                    <a:pt x="38" y="8"/>
                  </a:lnTo>
                  <a:lnTo>
                    <a:pt x="7" y="48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rgbClr val="8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76652" name="Freeform 76"/>
            <p:cNvSpPr>
              <a:spLocks/>
            </p:cNvSpPr>
            <p:nvPr/>
          </p:nvSpPr>
          <p:spPr bwMode="auto">
            <a:xfrm>
              <a:off x="4146" y="1580"/>
              <a:ext cx="31" cy="56"/>
            </a:xfrm>
            <a:custGeom>
              <a:avLst/>
              <a:gdLst/>
              <a:ahLst/>
              <a:cxnLst>
                <a:cxn ang="0">
                  <a:pos x="0" y="48"/>
                </a:cxn>
                <a:cxn ang="0">
                  <a:pos x="25" y="0"/>
                </a:cxn>
                <a:cxn ang="0">
                  <a:pos x="31" y="8"/>
                </a:cxn>
                <a:cxn ang="0">
                  <a:pos x="6" y="56"/>
                </a:cxn>
                <a:cxn ang="0">
                  <a:pos x="0" y="48"/>
                </a:cxn>
              </a:cxnLst>
              <a:rect l="0" t="0" r="r" b="b"/>
              <a:pathLst>
                <a:path w="31" h="56">
                  <a:moveTo>
                    <a:pt x="0" y="48"/>
                  </a:moveTo>
                  <a:lnTo>
                    <a:pt x="25" y="0"/>
                  </a:lnTo>
                  <a:lnTo>
                    <a:pt x="31" y="8"/>
                  </a:lnTo>
                  <a:lnTo>
                    <a:pt x="6" y="56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8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76653" name="Freeform 77"/>
            <p:cNvSpPr>
              <a:spLocks/>
            </p:cNvSpPr>
            <p:nvPr/>
          </p:nvSpPr>
          <p:spPr bwMode="auto">
            <a:xfrm>
              <a:off x="4190" y="1508"/>
              <a:ext cx="31" cy="56"/>
            </a:xfrm>
            <a:custGeom>
              <a:avLst/>
              <a:gdLst/>
              <a:ahLst/>
              <a:cxnLst>
                <a:cxn ang="0">
                  <a:pos x="0" y="48"/>
                </a:cxn>
                <a:cxn ang="0">
                  <a:pos x="25" y="0"/>
                </a:cxn>
                <a:cxn ang="0">
                  <a:pos x="31" y="8"/>
                </a:cxn>
                <a:cxn ang="0">
                  <a:pos x="6" y="56"/>
                </a:cxn>
                <a:cxn ang="0">
                  <a:pos x="0" y="48"/>
                </a:cxn>
              </a:cxnLst>
              <a:rect l="0" t="0" r="r" b="b"/>
              <a:pathLst>
                <a:path w="31" h="56">
                  <a:moveTo>
                    <a:pt x="0" y="48"/>
                  </a:moveTo>
                  <a:lnTo>
                    <a:pt x="25" y="0"/>
                  </a:lnTo>
                  <a:lnTo>
                    <a:pt x="31" y="8"/>
                  </a:lnTo>
                  <a:lnTo>
                    <a:pt x="6" y="56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8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76654" name="Freeform 78"/>
            <p:cNvSpPr>
              <a:spLocks/>
            </p:cNvSpPr>
            <p:nvPr/>
          </p:nvSpPr>
          <p:spPr bwMode="auto">
            <a:xfrm>
              <a:off x="4234" y="1443"/>
              <a:ext cx="31" cy="49"/>
            </a:xfrm>
            <a:custGeom>
              <a:avLst/>
              <a:gdLst/>
              <a:ahLst/>
              <a:cxnLst>
                <a:cxn ang="0">
                  <a:pos x="0" y="40"/>
                </a:cxn>
                <a:cxn ang="0">
                  <a:pos x="24" y="0"/>
                </a:cxn>
                <a:cxn ang="0">
                  <a:pos x="31" y="8"/>
                </a:cxn>
                <a:cxn ang="0">
                  <a:pos x="6" y="49"/>
                </a:cxn>
                <a:cxn ang="0">
                  <a:pos x="0" y="40"/>
                </a:cxn>
              </a:cxnLst>
              <a:rect l="0" t="0" r="r" b="b"/>
              <a:pathLst>
                <a:path w="31" h="49">
                  <a:moveTo>
                    <a:pt x="0" y="40"/>
                  </a:moveTo>
                  <a:lnTo>
                    <a:pt x="24" y="0"/>
                  </a:lnTo>
                  <a:lnTo>
                    <a:pt x="31" y="8"/>
                  </a:lnTo>
                  <a:lnTo>
                    <a:pt x="6" y="49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rgbClr val="8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76655" name="Freeform 79"/>
            <p:cNvSpPr>
              <a:spLocks/>
            </p:cNvSpPr>
            <p:nvPr/>
          </p:nvSpPr>
          <p:spPr bwMode="auto">
            <a:xfrm>
              <a:off x="4271" y="1371"/>
              <a:ext cx="37" cy="56"/>
            </a:xfrm>
            <a:custGeom>
              <a:avLst/>
              <a:gdLst/>
              <a:ahLst/>
              <a:cxnLst>
                <a:cxn ang="0">
                  <a:pos x="0" y="48"/>
                </a:cxn>
                <a:cxn ang="0">
                  <a:pos x="31" y="0"/>
                </a:cxn>
                <a:cxn ang="0">
                  <a:pos x="37" y="8"/>
                </a:cxn>
                <a:cxn ang="0">
                  <a:pos x="6" y="56"/>
                </a:cxn>
                <a:cxn ang="0">
                  <a:pos x="0" y="48"/>
                </a:cxn>
              </a:cxnLst>
              <a:rect l="0" t="0" r="r" b="b"/>
              <a:pathLst>
                <a:path w="37" h="56">
                  <a:moveTo>
                    <a:pt x="0" y="48"/>
                  </a:moveTo>
                  <a:lnTo>
                    <a:pt x="31" y="0"/>
                  </a:lnTo>
                  <a:lnTo>
                    <a:pt x="37" y="8"/>
                  </a:lnTo>
                  <a:lnTo>
                    <a:pt x="6" y="56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8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76656" name="Freeform 80"/>
            <p:cNvSpPr>
              <a:spLocks/>
            </p:cNvSpPr>
            <p:nvPr/>
          </p:nvSpPr>
          <p:spPr bwMode="auto">
            <a:xfrm>
              <a:off x="4315" y="1299"/>
              <a:ext cx="37" cy="56"/>
            </a:xfrm>
            <a:custGeom>
              <a:avLst/>
              <a:gdLst/>
              <a:ahLst/>
              <a:cxnLst>
                <a:cxn ang="0">
                  <a:pos x="0" y="48"/>
                </a:cxn>
                <a:cxn ang="0">
                  <a:pos x="31" y="0"/>
                </a:cxn>
                <a:cxn ang="0">
                  <a:pos x="37" y="8"/>
                </a:cxn>
                <a:cxn ang="0">
                  <a:pos x="6" y="56"/>
                </a:cxn>
                <a:cxn ang="0">
                  <a:pos x="0" y="48"/>
                </a:cxn>
              </a:cxnLst>
              <a:rect l="0" t="0" r="r" b="b"/>
              <a:pathLst>
                <a:path w="37" h="56">
                  <a:moveTo>
                    <a:pt x="0" y="48"/>
                  </a:moveTo>
                  <a:lnTo>
                    <a:pt x="31" y="0"/>
                  </a:lnTo>
                  <a:lnTo>
                    <a:pt x="37" y="8"/>
                  </a:lnTo>
                  <a:lnTo>
                    <a:pt x="6" y="56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8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76657" name="Freeform 81"/>
            <p:cNvSpPr>
              <a:spLocks/>
            </p:cNvSpPr>
            <p:nvPr/>
          </p:nvSpPr>
          <p:spPr bwMode="auto">
            <a:xfrm>
              <a:off x="4358" y="1234"/>
              <a:ext cx="32" cy="49"/>
            </a:xfrm>
            <a:custGeom>
              <a:avLst/>
              <a:gdLst/>
              <a:ahLst/>
              <a:cxnLst>
                <a:cxn ang="0">
                  <a:pos x="0" y="41"/>
                </a:cxn>
                <a:cxn ang="0">
                  <a:pos x="25" y="0"/>
                </a:cxn>
                <a:cxn ang="0">
                  <a:pos x="32" y="8"/>
                </a:cxn>
                <a:cxn ang="0">
                  <a:pos x="7" y="49"/>
                </a:cxn>
                <a:cxn ang="0">
                  <a:pos x="0" y="41"/>
                </a:cxn>
              </a:cxnLst>
              <a:rect l="0" t="0" r="r" b="b"/>
              <a:pathLst>
                <a:path w="32" h="49">
                  <a:moveTo>
                    <a:pt x="0" y="41"/>
                  </a:moveTo>
                  <a:lnTo>
                    <a:pt x="25" y="0"/>
                  </a:lnTo>
                  <a:lnTo>
                    <a:pt x="32" y="8"/>
                  </a:lnTo>
                  <a:lnTo>
                    <a:pt x="7" y="49"/>
                  </a:lnTo>
                  <a:lnTo>
                    <a:pt x="0" y="41"/>
                  </a:lnTo>
                  <a:close/>
                </a:path>
              </a:pathLst>
            </a:custGeom>
            <a:solidFill>
              <a:srgbClr val="8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76658" name="Freeform 82"/>
            <p:cNvSpPr>
              <a:spLocks/>
            </p:cNvSpPr>
            <p:nvPr/>
          </p:nvSpPr>
          <p:spPr bwMode="auto">
            <a:xfrm>
              <a:off x="4402" y="1162"/>
              <a:ext cx="31" cy="56"/>
            </a:xfrm>
            <a:custGeom>
              <a:avLst/>
              <a:gdLst/>
              <a:ahLst/>
              <a:cxnLst>
                <a:cxn ang="0">
                  <a:pos x="0" y="48"/>
                </a:cxn>
                <a:cxn ang="0">
                  <a:pos x="25" y="0"/>
                </a:cxn>
                <a:cxn ang="0">
                  <a:pos x="31" y="8"/>
                </a:cxn>
                <a:cxn ang="0">
                  <a:pos x="6" y="56"/>
                </a:cxn>
                <a:cxn ang="0">
                  <a:pos x="0" y="48"/>
                </a:cxn>
              </a:cxnLst>
              <a:rect l="0" t="0" r="r" b="b"/>
              <a:pathLst>
                <a:path w="31" h="56">
                  <a:moveTo>
                    <a:pt x="0" y="48"/>
                  </a:moveTo>
                  <a:lnTo>
                    <a:pt x="25" y="0"/>
                  </a:lnTo>
                  <a:lnTo>
                    <a:pt x="31" y="8"/>
                  </a:lnTo>
                  <a:lnTo>
                    <a:pt x="6" y="56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8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76659" name="Freeform 83"/>
            <p:cNvSpPr>
              <a:spLocks/>
            </p:cNvSpPr>
            <p:nvPr/>
          </p:nvSpPr>
          <p:spPr bwMode="auto">
            <a:xfrm>
              <a:off x="4446" y="1090"/>
              <a:ext cx="31" cy="56"/>
            </a:xfrm>
            <a:custGeom>
              <a:avLst/>
              <a:gdLst/>
              <a:ahLst/>
              <a:cxnLst>
                <a:cxn ang="0">
                  <a:pos x="0" y="48"/>
                </a:cxn>
                <a:cxn ang="0">
                  <a:pos x="25" y="0"/>
                </a:cxn>
                <a:cxn ang="0">
                  <a:pos x="31" y="8"/>
                </a:cxn>
                <a:cxn ang="0">
                  <a:pos x="6" y="56"/>
                </a:cxn>
                <a:cxn ang="0">
                  <a:pos x="0" y="48"/>
                </a:cxn>
              </a:cxnLst>
              <a:rect l="0" t="0" r="r" b="b"/>
              <a:pathLst>
                <a:path w="31" h="56">
                  <a:moveTo>
                    <a:pt x="0" y="48"/>
                  </a:moveTo>
                  <a:lnTo>
                    <a:pt x="25" y="0"/>
                  </a:lnTo>
                  <a:lnTo>
                    <a:pt x="31" y="8"/>
                  </a:lnTo>
                  <a:lnTo>
                    <a:pt x="6" y="56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8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76660" name="Freeform 84"/>
            <p:cNvSpPr>
              <a:spLocks/>
            </p:cNvSpPr>
            <p:nvPr/>
          </p:nvSpPr>
          <p:spPr bwMode="auto">
            <a:xfrm>
              <a:off x="4489" y="1042"/>
              <a:ext cx="19" cy="32"/>
            </a:xfrm>
            <a:custGeom>
              <a:avLst/>
              <a:gdLst/>
              <a:ahLst/>
              <a:cxnLst>
                <a:cxn ang="0">
                  <a:pos x="0" y="24"/>
                </a:cxn>
                <a:cxn ang="0">
                  <a:pos x="13" y="0"/>
                </a:cxn>
                <a:cxn ang="0">
                  <a:pos x="19" y="8"/>
                </a:cxn>
                <a:cxn ang="0">
                  <a:pos x="7" y="32"/>
                </a:cxn>
                <a:cxn ang="0">
                  <a:pos x="0" y="24"/>
                </a:cxn>
              </a:cxnLst>
              <a:rect l="0" t="0" r="r" b="b"/>
              <a:pathLst>
                <a:path w="19" h="32">
                  <a:moveTo>
                    <a:pt x="0" y="24"/>
                  </a:moveTo>
                  <a:lnTo>
                    <a:pt x="13" y="0"/>
                  </a:lnTo>
                  <a:lnTo>
                    <a:pt x="19" y="8"/>
                  </a:lnTo>
                  <a:lnTo>
                    <a:pt x="7" y="32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8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76661" name="Freeform 85"/>
            <p:cNvSpPr>
              <a:spLocks/>
            </p:cNvSpPr>
            <p:nvPr/>
          </p:nvSpPr>
          <p:spPr bwMode="auto">
            <a:xfrm>
              <a:off x="4502" y="1025"/>
              <a:ext cx="25" cy="25"/>
            </a:xfrm>
            <a:custGeom>
              <a:avLst/>
              <a:gdLst/>
              <a:ahLst/>
              <a:cxnLst>
                <a:cxn ang="0">
                  <a:pos x="0" y="17"/>
                </a:cxn>
                <a:cxn ang="0">
                  <a:pos x="19" y="0"/>
                </a:cxn>
                <a:cxn ang="0">
                  <a:pos x="25" y="8"/>
                </a:cxn>
                <a:cxn ang="0">
                  <a:pos x="6" y="25"/>
                </a:cxn>
                <a:cxn ang="0">
                  <a:pos x="0" y="17"/>
                </a:cxn>
              </a:cxnLst>
              <a:rect l="0" t="0" r="r" b="b"/>
              <a:pathLst>
                <a:path w="25" h="25">
                  <a:moveTo>
                    <a:pt x="0" y="17"/>
                  </a:moveTo>
                  <a:lnTo>
                    <a:pt x="19" y="0"/>
                  </a:lnTo>
                  <a:lnTo>
                    <a:pt x="25" y="8"/>
                  </a:lnTo>
                  <a:lnTo>
                    <a:pt x="6" y="25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8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76662" name="Freeform 86"/>
            <p:cNvSpPr>
              <a:spLocks/>
            </p:cNvSpPr>
            <p:nvPr/>
          </p:nvSpPr>
          <p:spPr bwMode="auto">
            <a:xfrm>
              <a:off x="4546" y="985"/>
              <a:ext cx="37" cy="32"/>
            </a:xfrm>
            <a:custGeom>
              <a:avLst/>
              <a:gdLst/>
              <a:ahLst/>
              <a:cxnLst>
                <a:cxn ang="0">
                  <a:pos x="0" y="24"/>
                </a:cxn>
                <a:cxn ang="0">
                  <a:pos x="37" y="0"/>
                </a:cxn>
                <a:cxn ang="0">
                  <a:pos x="37" y="8"/>
                </a:cxn>
                <a:cxn ang="0">
                  <a:pos x="0" y="32"/>
                </a:cxn>
                <a:cxn ang="0">
                  <a:pos x="0" y="24"/>
                </a:cxn>
              </a:cxnLst>
              <a:rect l="0" t="0" r="r" b="b"/>
              <a:pathLst>
                <a:path w="37" h="32">
                  <a:moveTo>
                    <a:pt x="0" y="24"/>
                  </a:moveTo>
                  <a:lnTo>
                    <a:pt x="37" y="0"/>
                  </a:lnTo>
                  <a:lnTo>
                    <a:pt x="37" y="8"/>
                  </a:lnTo>
                  <a:lnTo>
                    <a:pt x="0" y="32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8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76663" name="Freeform 87"/>
            <p:cNvSpPr>
              <a:spLocks/>
            </p:cNvSpPr>
            <p:nvPr/>
          </p:nvSpPr>
          <p:spPr bwMode="auto">
            <a:xfrm>
              <a:off x="4602" y="937"/>
              <a:ext cx="44" cy="40"/>
            </a:xfrm>
            <a:custGeom>
              <a:avLst/>
              <a:gdLst/>
              <a:ahLst/>
              <a:cxnLst>
                <a:cxn ang="0">
                  <a:pos x="0" y="32"/>
                </a:cxn>
                <a:cxn ang="0">
                  <a:pos x="37" y="0"/>
                </a:cxn>
                <a:cxn ang="0">
                  <a:pos x="44" y="8"/>
                </a:cxn>
                <a:cxn ang="0">
                  <a:pos x="6" y="40"/>
                </a:cxn>
                <a:cxn ang="0">
                  <a:pos x="0" y="32"/>
                </a:cxn>
              </a:cxnLst>
              <a:rect l="0" t="0" r="r" b="b"/>
              <a:pathLst>
                <a:path w="44" h="40">
                  <a:moveTo>
                    <a:pt x="0" y="32"/>
                  </a:moveTo>
                  <a:lnTo>
                    <a:pt x="37" y="0"/>
                  </a:lnTo>
                  <a:lnTo>
                    <a:pt x="44" y="8"/>
                  </a:lnTo>
                  <a:lnTo>
                    <a:pt x="6" y="40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8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76664" name="Freeform 88"/>
            <p:cNvSpPr>
              <a:spLocks/>
            </p:cNvSpPr>
            <p:nvPr/>
          </p:nvSpPr>
          <p:spPr bwMode="auto">
            <a:xfrm>
              <a:off x="4664" y="897"/>
              <a:ext cx="38" cy="32"/>
            </a:xfrm>
            <a:custGeom>
              <a:avLst/>
              <a:gdLst/>
              <a:ahLst/>
              <a:cxnLst>
                <a:cxn ang="0">
                  <a:pos x="0" y="24"/>
                </a:cxn>
                <a:cxn ang="0">
                  <a:pos x="38" y="0"/>
                </a:cxn>
                <a:cxn ang="0">
                  <a:pos x="38" y="8"/>
                </a:cxn>
                <a:cxn ang="0">
                  <a:pos x="0" y="32"/>
                </a:cxn>
                <a:cxn ang="0">
                  <a:pos x="0" y="24"/>
                </a:cxn>
              </a:cxnLst>
              <a:rect l="0" t="0" r="r" b="b"/>
              <a:pathLst>
                <a:path w="38" h="32">
                  <a:moveTo>
                    <a:pt x="0" y="24"/>
                  </a:moveTo>
                  <a:lnTo>
                    <a:pt x="38" y="0"/>
                  </a:lnTo>
                  <a:lnTo>
                    <a:pt x="38" y="8"/>
                  </a:lnTo>
                  <a:lnTo>
                    <a:pt x="0" y="32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8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76665" name="Freeform 89"/>
            <p:cNvSpPr>
              <a:spLocks/>
            </p:cNvSpPr>
            <p:nvPr/>
          </p:nvSpPr>
          <p:spPr bwMode="auto">
            <a:xfrm>
              <a:off x="4720" y="849"/>
              <a:ext cx="44" cy="40"/>
            </a:xfrm>
            <a:custGeom>
              <a:avLst/>
              <a:gdLst/>
              <a:ahLst/>
              <a:cxnLst>
                <a:cxn ang="0">
                  <a:pos x="0" y="32"/>
                </a:cxn>
                <a:cxn ang="0">
                  <a:pos x="38" y="0"/>
                </a:cxn>
                <a:cxn ang="0">
                  <a:pos x="44" y="8"/>
                </a:cxn>
                <a:cxn ang="0">
                  <a:pos x="7" y="40"/>
                </a:cxn>
                <a:cxn ang="0">
                  <a:pos x="0" y="32"/>
                </a:cxn>
              </a:cxnLst>
              <a:rect l="0" t="0" r="r" b="b"/>
              <a:pathLst>
                <a:path w="44" h="40">
                  <a:moveTo>
                    <a:pt x="0" y="32"/>
                  </a:moveTo>
                  <a:lnTo>
                    <a:pt x="38" y="0"/>
                  </a:lnTo>
                  <a:lnTo>
                    <a:pt x="44" y="8"/>
                  </a:lnTo>
                  <a:lnTo>
                    <a:pt x="7" y="40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8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76666" name="Freeform 90"/>
            <p:cNvSpPr>
              <a:spLocks/>
            </p:cNvSpPr>
            <p:nvPr/>
          </p:nvSpPr>
          <p:spPr bwMode="auto">
            <a:xfrm>
              <a:off x="4783" y="808"/>
              <a:ext cx="37" cy="33"/>
            </a:xfrm>
            <a:custGeom>
              <a:avLst/>
              <a:gdLst/>
              <a:ahLst/>
              <a:cxnLst>
                <a:cxn ang="0">
                  <a:pos x="0" y="25"/>
                </a:cxn>
                <a:cxn ang="0">
                  <a:pos x="37" y="0"/>
                </a:cxn>
                <a:cxn ang="0">
                  <a:pos x="37" y="9"/>
                </a:cxn>
                <a:cxn ang="0">
                  <a:pos x="0" y="33"/>
                </a:cxn>
                <a:cxn ang="0">
                  <a:pos x="0" y="25"/>
                </a:cxn>
              </a:cxnLst>
              <a:rect l="0" t="0" r="r" b="b"/>
              <a:pathLst>
                <a:path w="37" h="33">
                  <a:moveTo>
                    <a:pt x="0" y="25"/>
                  </a:moveTo>
                  <a:lnTo>
                    <a:pt x="37" y="0"/>
                  </a:lnTo>
                  <a:lnTo>
                    <a:pt x="37" y="9"/>
                  </a:lnTo>
                  <a:lnTo>
                    <a:pt x="0" y="33"/>
                  </a:lnTo>
                  <a:lnTo>
                    <a:pt x="0" y="25"/>
                  </a:lnTo>
                  <a:close/>
                </a:path>
              </a:pathLst>
            </a:custGeom>
            <a:solidFill>
              <a:srgbClr val="8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76667" name="Freeform 91"/>
            <p:cNvSpPr>
              <a:spLocks/>
            </p:cNvSpPr>
            <p:nvPr/>
          </p:nvSpPr>
          <p:spPr bwMode="auto">
            <a:xfrm>
              <a:off x="4839" y="760"/>
              <a:ext cx="44" cy="40"/>
            </a:xfrm>
            <a:custGeom>
              <a:avLst/>
              <a:gdLst/>
              <a:ahLst/>
              <a:cxnLst>
                <a:cxn ang="0">
                  <a:pos x="0" y="32"/>
                </a:cxn>
                <a:cxn ang="0">
                  <a:pos x="38" y="0"/>
                </a:cxn>
                <a:cxn ang="0">
                  <a:pos x="44" y="8"/>
                </a:cxn>
                <a:cxn ang="0">
                  <a:pos x="6" y="40"/>
                </a:cxn>
                <a:cxn ang="0">
                  <a:pos x="0" y="32"/>
                </a:cxn>
              </a:cxnLst>
              <a:rect l="0" t="0" r="r" b="b"/>
              <a:pathLst>
                <a:path w="44" h="40">
                  <a:moveTo>
                    <a:pt x="0" y="32"/>
                  </a:moveTo>
                  <a:lnTo>
                    <a:pt x="38" y="0"/>
                  </a:lnTo>
                  <a:lnTo>
                    <a:pt x="44" y="8"/>
                  </a:lnTo>
                  <a:lnTo>
                    <a:pt x="6" y="40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8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76668" name="Freeform 92"/>
            <p:cNvSpPr>
              <a:spLocks/>
            </p:cNvSpPr>
            <p:nvPr/>
          </p:nvSpPr>
          <p:spPr bwMode="auto">
            <a:xfrm>
              <a:off x="4902" y="720"/>
              <a:ext cx="37" cy="32"/>
            </a:xfrm>
            <a:custGeom>
              <a:avLst/>
              <a:gdLst/>
              <a:ahLst/>
              <a:cxnLst>
                <a:cxn ang="0">
                  <a:pos x="0" y="24"/>
                </a:cxn>
                <a:cxn ang="0">
                  <a:pos x="37" y="0"/>
                </a:cxn>
                <a:cxn ang="0">
                  <a:pos x="37" y="8"/>
                </a:cxn>
                <a:cxn ang="0">
                  <a:pos x="0" y="32"/>
                </a:cxn>
                <a:cxn ang="0">
                  <a:pos x="0" y="24"/>
                </a:cxn>
              </a:cxnLst>
              <a:rect l="0" t="0" r="r" b="b"/>
              <a:pathLst>
                <a:path w="37" h="32">
                  <a:moveTo>
                    <a:pt x="0" y="24"/>
                  </a:moveTo>
                  <a:lnTo>
                    <a:pt x="37" y="0"/>
                  </a:lnTo>
                  <a:lnTo>
                    <a:pt x="37" y="8"/>
                  </a:lnTo>
                  <a:lnTo>
                    <a:pt x="0" y="32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8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76669" name="Freeform 93"/>
            <p:cNvSpPr>
              <a:spLocks/>
            </p:cNvSpPr>
            <p:nvPr/>
          </p:nvSpPr>
          <p:spPr bwMode="auto">
            <a:xfrm>
              <a:off x="4958" y="672"/>
              <a:ext cx="43" cy="40"/>
            </a:xfrm>
            <a:custGeom>
              <a:avLst/>
              <a:gdLst/>
              <a:ahLst/>
              <a:cxnLst>
                <a:cxn ang="0">
                  <a:pos x="0" y="32"/>
                </a:cxn>
                <a:cxn ang="0">
                  <a:pos x="37" y="0"/>
                </a:cxn>
                <a:cxn ang="0">
                  <a:pos x="43" y="8"/>
                </a:cxn>
                <a:cxn ang="0">
                  <a:pos x="6" y="40"/>
                </a:cxn>
                <a:cxn ang="0">
                  <a:pos x="0" y="32"/>
                </a:cxn>
              </a:cxnLst>
              <a:rect l="0" t="0" r="r" b="b"/>
              <a:pathLst>
                <a:path w="43" h="40">
                  <a:moveTo>
                    <a:pt x="0" y="32"/>
                  </a:moveTo>
                  <a:lnTo>
                    <a:pt x="37" y="0"/>
                  </a:lnTo>
                  <a:lnTo>
                    <a:pt x="43" y="8"/>
                  </a:lnTo>
                  <a:lnTo>
                    <a:pt x="6" y="40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8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76670" name="Freeform 94"/>
            <p:cNvSpPr>
              <a:spLocks/>
            </p:cNvSpPr>
            <p:nvPr/>
          </p:nvSpPr>
          <p:spPr bwMode="auto">
            <a:xfrm>
              <a:off x="5020" y="632"/>
              <a:ext cx="44" cy="32"/>
            </a:xfrm>
            <a:custGeom>
              <a:avLst/>
              <a:gdLst/>
              <a:ahLst/>
              <a:cxnLst>
                <a:cxn ang="0">
                  <a:pos x="0" y="24"/>
                </a:cxn>
                <a:cxn ang="0">
                  <a:pos x="44" y="0"/>
                </a:cxn>
                <a:cxn ang="0">
                  <a:pos x="44" y="8"/>
                </a:cxn>
                <a:cxn ang="0">
                  <a:pos x="0" y="32"/>
                </a:cxn>
                <a:cxn ang="0">
                  <a:pos x="0" y="24"/>
                </a:cxn>
              </a:cxnLst>
              <a:rect l="0" t="0" r="r" b="b"/>
              <a:pathLst>
                <a:path w="44" h="32">
                  <a:moveTo>
                    <a:pt x="0" y="24"/>
                  </a:moveTo>
                  <a:lnTo>
                    <a:pt x="44" y="0"/>
                  </a:lnTo>
                  <a:lnTo>
                    <a:pt x="44" y="8"/>
                  </a:lnTo>
                  <a:lnTo>
                    <a:pt x="0" y="32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8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76671" name="Freeform 95"/>
            <p:cNvSpPr>
              <a:spLocks/>
            </p:cNvSpPr>
            <p:nvPr/>
          </p:nvSpPr>
          <p:spPr bwMode="auto">
            <a:xfrm>
              <a:off x="1075" y="696"/>
              <a:ext cx="4008" cy="2121"/>
            </a:xfrm>
            <a:custGeom>
              <a:avLst/>
              <a:gdLst/>
              <a:ahLst/>
              <a:cxnLst>
                <a:cxn ang="0">
                  <a:pos x="0" y="264"/>
                </a:cxn>
                <a:cxn ang="0">
                  <a:pos x="183" y="147"/>
                </a:cxn>
                <a:cxn ang="0">
                  <a:pos x="367" y="3"/>
                </a:cxn>
                <a:cxn ang="0">
                  <a:pos x="459" y="9"/>
                </a:cxn>
                <a:cxn ang="0">
                  <a:pos x="550" y="17"/>
                </a:cxn>
                <a:cxn ang="0">
                  <a:pos x="642" y="0"/>
                </a:cxn>
              </a:cxnLst>
              <a:rect l="0" t="0" r="r" b="b"/>
              <a:pathLst>
                <a:path w="642" h="264">
                  <a:moveTo>
                    <a:pt x="0" y="264"/>
                  </a:moveTo>
                  <a:lnTo>
                    <a:pt x="183" y="147"/>
                  </a:lnTo>
                  <a:lnTo>
                    <a:pt x="367" y="3"/>
                  </a:lnTo>
                  <a:lnTo>
                    <a:pt x="459" y="9"/>
                  </a:lnTo>
                  <a:lnTo>
                    <a:pt x="550" y="17"/>
                  </a:lnTo>
                  <a:lnTo>
                    <a:pt x="642" y="0"/>
                  </a:lnTo>
                </a:path>
              </a:pathLst>
            </a:custGeom>
            <a:noFill/>
            <a:ln w="30163">
              <a:solidFill>
                <a:srgbClr val="333399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76672" name="Freeform 96"/>
            <p:cNvSpPr>
              <a:spLocks/>
            </p:cNvSpPr>
            <p:nvPr/>
          </p:nvSpPr>
          <p:spPr bwMode="auto">
            <a:xfrm>
              <a:off x="1068" y="2367"/>
              <a:ext cx="100" cy="145"/>
            </a:xfrm>
            <a:custGeom>
              <a:avLst/>
              <a:gdLst/>
              <a:ahLst/>
              <a:cxnLst>
                <a:cxn ang="0">
                  <a:pos x="0" y="129"/>
                </a:cxn>
                <a:cxn ang="0">
                  <a:pos x="88" y="0"/>
                </a:cxn>
                <a:cxn ang="0">
                  <a:pos x="100" y="16"/>
                </a:cxn>
                <a:cxn ang="0">
                  <a:pos x="13" y="145"/>
                </a:cxn>
                <a:cxn ang="0">
                  <a:pos x="0" y="129"/>
                </a:cxn>
              </a:cxnLst>
              <a:rect l="0" t="0" r="r" b="b"/>
              <a:pathLst>
                <a:path w="100" h="145">
                  <a:moveTo>
                    <a:pt x="0" y="129"/>
                  </a:moveTo>
                  <a:lnTo>
                    <a:pt x="88" y="0"/>
                  </a:lnTo>
                  <a:lnTo>
                    <a:pt x="100" y="16"/>
                  </a:lnTo>
                  <a:lnTo>
                    <a:pt x="13" y="145"/>
                  </a:lnTo>
                  <a:lnTo>
                    <a:pt x="0" y="1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76673" name="Freeform 97"/>
            <p:cNvSpPr>
              <a:spLocks/>
            </p:cNvSpPr>
            <p:nvPr/>
          </p:nvSpPr>
          <p:spPr bwMode="auto">
            <a:xfrm>
              <a:off x="1199" y="2166"/>
              <a:ext cx="100" cy="145"/>
            </a:xfrm>
            <a:custGeom>
              <a:avLst/>
              <a:gdLst/>
              <a:ahLst/>
              <a:cxnLst>
                <a:cxn ang="0">
                  <a:pos x="0" y="129"/>
                </a:cxn>
                <a:cxn ang="0">
                  <a:pos x="88" y="0"/>
                </a:cxn>
                <a:cxn ang="0">
                  <a:pos x="100" y="17"/>
                </a:cxn>
                <a:cxn ang="0">
                  <a:pos x="13" y="145"/>
                </a:cxn>
                <a:cxn ang="0">
                  <a:pos x="0" y="129"/>
                </a:cxn>
              </a:cxnLst>
              <a:rect l="0" t="0" r="r" b="b"/>
              <a:pathLst>
                <a:path w="100" h="145">
                  <a:moveTo>
                    <a:pt x="0" y="129"/>
                  </a:moveTo>
                  <a:lnTo>
                    <a:pt x="88" y="0"/>
                  </a:lnTo>
                  <a:lnTo>
                    <a:pt x="100" y="17"/>
                  </a:lnTo>
                  <a:lnTo>
                    <a:pt x="13" y="145"/>
                  </a:lnTo>
                  <a:lnTo>
                    <a:pt x="0" y="1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76674" name="Freeform 98"/>
            <p:cNvSpPr>
              <a:spLocks/>
            </p:cNvSpPr>
            <p:nvPr/>
          </p:nvSpPr>
          <p:spPr bwMode="auto">
            <a:xfrm>
              <a:off x="1337" y="1966"/>
              <a:ext cx="93" cy="144"/>
            </a:xfrm>
            <a:custGeom>
              <a:avLst/>
              <a:gdLst/>
              <a:ahLst/>
              <a:cxnLst>
                <a:cxn ang="0">
                  <a:pos x="0" y="128"/>
                </a:cxn>
                <a:cxn ang="0">
                  <a:pos x="81" y="0"/>
                </a:cxn>
                <a:cxn ang="0">
                  <a:pos x="93" y="16"/>
                </a:cxn>
                <a:cxn ang="0">
                  <a:pos x="12" y="144"/>
                </a:cxn>
                <a:cxn ang="0">
                  <a:pos x="0" y="128"/>
                </a:cxn>
              </a:cxnLst>
              <a:rect l="0" t="0" r="r" b="b"/>
              <a:pathLst>
                <a:path w="93" h="144">
                  <a:moveTo>
                    <a:pt x="0" y="128"/>
                  </a:moveTo>
                  <a:lnTo>
                    <a:pt x="81" y="0"/>
                  </a:lnTo>
                  <a:lnTo>
                    <a:pt x="93" y="16"/>
                  </a:lnTo>
                  <a:lnTo>
                    <a:pt x="12" y="144"/>
                  </a:lnTo>
                  <a:lnTo>
                    <a:pt x="0" y="128"/>
                  </a:lnTo>
                  <a:close/>
                </a:path>
              </a:pathLst>
            </a:custGeom>
            <a:solidFill>
              <a:srgbClr val="CC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76675" name="Freeform 99"/>
            <p:cNvSpPr>
              <a:spLocks/>
            </p:cNvSpPr>
            <p:nvPr/>
          </p:nvSpPr>
          <p:spPr bwMode="auto">
            <a:xfrm>
              <a:off x="1468" y="1757"/>
              <a:ext cx="100" cy="144"/>
            </a:xfrm>
            <a:custGeom>
              <a:avLst/>
              <a:gdLst/>
              <a:ahLst/>
              <a:cxnLst>
                <a:cxn ang="0">
                  <a:pos x="0" y="128"/>
                </a:cxn>
                <a:cxn ang="0">
                  <a:pos x="87" y="0"/>
                </a:cxn>
                <a:cxn ang="0">
                  <a:pos x="100" y="16"/>
                </a:cxn>
                <a:cxn ang="0">
                  <a:pos x="12" y="144"/>
                </a:cxn>
                <a:cxn ang="0">
                  <a:pos x="0" y="128"/>
                </a:cxn>
              </a:cxnLst>
              <a:rect l="0" t="0" r="r" b="b"/>
              <a:pathLst>
                <a:path w="100" h="144">
                  <a:moveTo>
                    <a:pt x="0" y="128"/>
                  </a:moveTo>
                  <a:lnTo>
                    <a:pt x="87" y="0"/>
                  </a:lnTo>
                  <a:lnTo>
                    <a:pt x="100" y="16"/>
                  </a:lnTo>
                  <a:lnTo>
                    <a:pt x="12" y="144"/>
                  </a:lnTo>
                  <a:lnTo>
                    <a:pt x="0" y="128"/>
                  </a:lnTo>
                  <a:close/>
                </a:path>
              </a:pathLst>
            </a:custGeom>
            <a:solidFill>
              <a:srgbClr val="CC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76676" name="Freeform 100"/>
            <p:cNvSpPr>
              <a:spLocks/>
            </p:cNvSpPr>
            <p:nvPr/>
          </p:nvSpPr>
          <p:spPr bwMode="auto">
            <a:xfrm>
              <a:off x="1599" y="1556"/>
              <a:ext cx="100" cy="144"/>
            </a:xfrm>
            <a:custGeom>
              <a:avLst/>
              <a:gdLst/>
              <a:ahLst/>
              <a:cxnLst>
                <a:cxn ang="0">
                  <a:pos x="0" y="128"/>
                </a:cxn>
                <a:cxn ang="0">
                  <a:pos x="87" y="0"/>
                </a:cxn>
                <a:cxn ang="0">
                  <a:pos x="100" y="16"/>
                </a:cxn>
                <a:cxn ang="0">
                  <a:pos x="12" y="144"/>
                </a:cxn>
                <a:cxn ang="0">
                  <a:pos x="0" y="128"/>
                </a:cxn>
              </a:cxnLst>
              <a:rect l="0" t="0" r="r" b="b"/>
              <a:pathLst>
                <a:path w="100" h="144">
                  <a:moveTo>
                    <a:pt x="0" y="128"/>
                  </a:moveTo>
                  <a:lnTo>
                    <a:pt x="87" y="0"/>
                  </a:lnTo>
                  <a:lnTo>
                    <a:pt x="100" y="16"/>
                  </a:lnTo>
                  <a:lnTo>
                    <a:pt x="12" y="144"/>
                  </a:lnTo>
                  <a:lnTo>
                    <a:pt x="0" y="128"/>
                  </a:lnTo>
                  <a:close/>
                </a:path>
              </a:pathLst>
            </a:custGeom>
            <a:solidFill>
              <a:srgbClr val="CC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76677" name="Freeform 101"/>
            <p:cNvSpPr>
              <a:spLocks/>
            </p:cNvSpPr>
            <p:nvPr/>
          </p:nvSpPr>
          <p:spPr bwMode="auto">
            <a:xfrm>
              <a:off x="1736" y="1355"/>
              <a:ext cx="94" cy="145"/>
            </a:xfrm>
            <a:custGeom>
              <a:avLst/>
              <a:gdLst/>
              <a:ahLst/>
              <a:cxnLst>
                <a:cxn ang="0">
                  <a:pos x="0" y="128"/>
                </a:cxn>
                <a:cxn ang="0">
                  <a:pos x="82" y="0"/>
                </a:cxn>
                <a:cxn ang="0">
                  <a:pos x="94" y="16"/>
                </a:cxn>
                <a:cxn ang="0">
                  <a:pos x="13" y="145"/>
                </a:cxn>
                <a:cxn ang="0">
                  <a:pos x="0" y="128"/>
                </a:cxn>
              </a:cxnLst>
              <a:rect l="0" t="0" r="r" b="b"/>
              <a:pathLst>
                <a:path w="94" h="145">
                  <a:moveTo>
                    <a:pt x="0" y="128"/>
                  </a:moveTo>
                  <a:lnTo>
                    <a:pt x="82" y="0"/>
                  </a:lnTo>
                  <a:lnTo>
                    <a:pt x="94" y="16"/>
                  </a:lnTo>
                  <a:lnTo>
                    <a:pt x="13" y="145"/>
                  </a:lnTo>
                  <a:lnTo>
                    <a:pt x="0" y="128"/>
                  </a:lnTo>
                  <a:close/>
                </a:path>
              </a:pathLst>
            </a:custGeom>
            <a:solidFill>
              <a:srgbClr val="CC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76678" name="Freeform 102"/>
            <p:cNvSpPr>
              <a:spLocks/>
            </p:cNvSpPr>
            <p:nvPr/>
          </p:nvSpPr>
          <p:spPr bwMode="auto">
            <a:xfrm>
              <a:off x="1867" y="1154"/>
              <a:ext cx="100" cy="145"/>
            </a:xfrm>
            <a:custGeom>
              <a:avLst/>
              <a:gdLst/>
              <a:ahLst/>
              <a:cxnLst>
                <a:cxn ang="0">
                  <a:pos x="0" y="129"/>
                </a:cxn>
                <a:cxn ang="0">
                  <a:pos x="88" y="0"/>
                </a:cxn>
                <a:cxn ang="0">
                  <a:pos x="100" y="16"/>
                </a:cxn>
                <a:cxn ang="0">
                  <a:pos x="13" y="145"/>
                </a:cxn>
                <a:cxn ang="0">
                  <a:pos x="0" y="129"/>
                </a:cxn>
              </a:cxnLst>
              <a:rect l="0" t="0" r="r" b="b"/>
              <a:pathLst>
                <a:path w="100" h="145">
                  <a:moveTo>
                    <a:pt x="0" y="129"/>
                  </a:moveTo>
                  <a:lnTo>
                    <a:pt x="88" y="0"/>
                  </a:lnTo>
                  <a:lnTo>
                    <a:pt x="100" y="16"/>
                  </a:lnTo>
                  <a:lnTo>
                    <a:pt x="13" y="145"/>
                  </a:lnTo>
                  <a:lnTo>
                    <a:pt x="0" y="1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76679" name="Freeform 103"/>
            <p:cNvSpPr>
              <a:spLocks/>
            </p:cNvSpPr>
            <p:nvPr/>
          </p:nvSpPr>
          <p:spPr bwMode="auto">
            <a:xfrm>
              <a:off x="1999" y="953"/>
              <a:ext cx="99" cy="145"/>
            </a:xfrm>
            <a:custGeom>
              <a:avLst/>
              <a:gdLst/>
              <a:ahLst/>
              <a:cxnLst>
                <a:cxn ang="0">
                  <a:pos x="0" y="129"/>
                </a:cxn>
                <a:cxn ang="0">
                  <a:pos x="87" y="0"/>
                </a:cxn>
                <a:cxn ang="0">
                  <a:pos x="99" y="16"/>
                </a:cxn>
                <a:cxn ang="0">
                  <a:pos x="12" y="145"/>
                </a:cxn>
                <a:cxn ang="0">
                  <a:pos x="0" y="129"/>
                </a:cxn>
              </a:cxnLst>
              <a:rect l="0" t="0" r="r" b="b"/>
              <a:pathLst>
                <a:path w="99" h="145">
                  <a:moveTo>
                    <a:pt x="0" y="129"/>
                  </a:moveTo>
                  <a:lnTo>
                    <a:pt x="87" y="0"/>
                  </a:lnTo>
                  <a:lnTo>
                    <a:pt x="99" y="16"/>
                  </a:lnTo>
                  <a:lnTo>
                    <a:pt x="12" y="145"/>
                  </a:lnTo>
                  <a:lnTo>
                    <a:pt x="0" y="1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76680" name="Freeform 104"/>
            <p:cNvSpPr>
              <a:spLocks/>
            </p:cNvSpPr>
            <p:nvPr/>
          </p:nvSpPr>
          <p:spPr bwMode="auto">
            <a:xfrm>
              <a:off x="2136" y="760"/>
              <a:ext cx="87" cy="137"/>
            </a:xfrm>
            <a:custGeom>
              <a:avLst/>
              <a:gdLst/>
              <a:ahLst/>
              <a:cxnLst>
                <a:cxn ang="0">
                  <a:pos x="0" y="121"/>
                </a:cxn>
                <a:cxn ang="0">
                  <a:pos x="75" y="0"/>
                </a:cxn>
                <a:cxn ang="0">
                  <a:pos x="87" y="16"/>
                </a:cxn>
                <a:cxn ang="0">
                  <a:pos x="12" y="137"/>
                </a:cxn>
                <a:cxn ang="0">
                  <a:pos x="0" y="121"/>
                </a:cxn>
              </a:cxnLst>
              <a:rect l="0" t="0" r="r" b="b"/>
              <a:pathLst>
                <a:path w="87" h="137">
                  <a:moveTo>
                    <a:pt x="0" y="121"/>
                  </a:moveTo>
                  <a:lnTo>
                    <a:pt x="75" y="0"/>
                  </a:lnTo>
                  <a:lnTo>
                    <a:pt x="87" y="16"/>
                  </a:lnTo>
                  <a:lnTo>
                    <a:pt x="12" y="137"/>
                  </a:lnTo>
                  <a:lnTo>
                    <a:pt x="0" y="121"/>
                  </a:lnTo>
                  <a:close/>
                </a:path>
              </a:pathLst>
            </a:custGeom>
            <a:solidFill>
              <a:srgbClr val="CC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76681" name="Rectangle 105"/>
            <p:cNvSpPr>
              <a:spLocks noChangeArrowheads="1"/>
            </p:cNvSpPr>
            <p:nvPr/>
          </p:nvSpPr>
          <p:spPr bwMode="auto">
            <a:xfrm>
              <a:off x="2217" y="752"/>
              <a:ext cx="13" cy="24"/>
            </a:xfrm>
            <a:prstGeom prst="rect">
              <a:avLst/>
            </a:prstGeom>
            <a:solidFill>
              <a:srgbClr val="CCFF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76682" name="Freeform 106"/>
            <p:cNvSpPr>
              <a:spLocks/>
            </p:cNvSpPr>
            <p:nvPr/>
          </p:nvSpPr>
          <p:spPr bwMode="auto">
            <a:xfrm>
              <a:off x="2304" y="768"/>
              <a:ext cx="138" cy="57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138" y="32"/>
                </a:cxn>
                <a:cxn ang="0">
                  <a:pos x="132" y="57"/>
                </a:cxn>
                <a:cxn ang="0">
                  <a:pos x="0" y="24"/>
                </a:cxn>
                <a:cxn ang="0">
                  <a:pos x="7" y="0"/>
                </a:cxn>
              </a:cxnLst>
              <a:rect l="0" t="0" r="r" b="b"/>
              <a:pathLst>
                <a:path w="138" h="57">
                  <a:moveTo>
                    <a:pt x="7" y="0"/>
                  </a:moveTo>
                  <a:lnTo>
                    <a:pt x="138" y="32"/>
                  </a:lnTo>
                  <a:lnTo>
                    <a:pt x="132" y="57"/>
                  </a:lnTo>
                  <a:lnTo>
                    <a:pt x="0" y="24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76683" name="Freeform 107"/>
            <p:cNvSpPr>
              <a:spLocks/>
            </p:cNvSpPr>
            <p:nvPr/>
          </p:nvSpPr>
          <p:spPr bwMode="auto">
            <a:xfrm>
              <a:off x="2504" y="817"/>
              <a:ext cx="131" cy="4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31" y="24"/>
                </a:cxn>
                <a:cxn ang="0">
                  <a:pos x="131" y="48"/>
                </a:cxn>
                <a:cxn ang="0">
                  <a:pos x="0" y="24"/>
                </a:cxn>
                <a:cxn ang="0">
                  <a:pos x="0" y="0"/>
                </a:cxn>
              </a:cxnLst>
              <a:rect l="0" t="0" r="r" b="b"/>
              <a:pathLst>
                <a:path w="131" h="48">
                  <a:moveTo>
                    <a:pt x="0" y="0"/>
                  </a:moveTo>
                  <a:lnTo>
                    <a:pt x="131" y="24"/>
                  </a:lnTo>
                  <a:lnTo>
                    <a:pt x="131" y="48"/>
                  </a:lnTo>
                  <a:lnTo>
                    <a:pt x="0" y="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76684" name="Freeform 108"/>
            <p:cNvSpPr>
              <a:spLocks/>
            </p:cNvSpPr>
            <p:nvPr/>
          </p:nvSpPr>
          <p:spPr bwMode="auto">
            <a:xfrm>
              <a:off x="2710" y="857"/>
              <a:ext cx="138" cy="56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138" y="32"/>
                </a:cxn>
                <a:cxn ang="0">
                  <a:pos x="131" y="56"/>
                </a:cxn>
                <a:cxn ang="0">
                  <a:pos x="0" y="24"/>
                </a:cxn>
                <a:cxn ang="0">
                  <a:pos x="6" y="0"/>
                </a:cxn>
              </a:cxnLst>
              <a:rect l="0" t="0" r="r" b="b"/>
              <a:pathLst>
                <a:path w="138" h="56">
                  <a:moveTo>
                    <a:pt x="6" y="0"/>
                  </a:moveTo>
                  <a:lnTo>
                    <a:pt x="138" y="32"/>
                  </a:lnTo>
                  <a:lnTo>
                    <a:pt x="131" y="56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76685" name="Freeform 109"/>
            <p:cNvSpPr>
              <a:spLocks/>
            </p:cNvSpPr>
            <p:nvPr/>
          </p:nvSpPr>
          <p:spPr bwMode="auto">
            <a:xfrm>
              <a:off x="2916" y="905"/>
              <a:ext cx="131" cy="4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31" y="24"/>
                </a:cxn>
                <a:cxn ang="0">
                  <a:pos x="131" y="48"/>
                </a:cxn>
                <a:cxn ang="0">
                  <a:pos x="0" y="24"/>
                </a:cxn>
                <a:cxn ang="0">
                  <a:pos x="0" y="0"/>
                </a:cxn>
              </a:cxnLst>
              <a:rect l="0" t="0" r="r" b="b"/>
              <a:pathLst>
                <a:path w="131" h="48">
                  <a:moveTo>
                    <a:pt x="0" y="0"/>
                  </a:moveTo>
                  <a:lnTo>
                    <a:pt x="131" y="24"/>
                  </a:lnTo>
                  <a:lnTo>
                    <a:pt x="131" y="48"/>
                  </a:lnTo>
                  <a:lnTo>
                    <a:pt x="0" y="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76686" name="Freeform 110"/>
            <p:cNvSpPr>
              <a:spLocks/>
            </p:cNvSpPr>
            <p:nvPr/>
          </p:nvSpPr>
          <p:spPr bwMode="auto">
            <a:xfrm>
              <a:off x="3116" y="945"/>
              <a:ext cx="137" cy="56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137" y="32"/>
                </a:cxn>
                <a:cxn ang="0">
                  <a:pos x="131" y="56"/>
                </a:cxn>
                <a:cxn ang="0">
                  <a:pos x="0" y="24"/>
                </a:cxn>
                <a:cxn ang="0">
                  <a:pos x="6" y="0"/>
                </a:cxn>
              </a:cxnLst>
              <a:rect l="0" t="0" r="r" b="b"/>
              <a:pathLst>
                <a:path w="137" h="56">
                  <a:moveTo>
                    <a:pt x="6" y="0"/>
                  </a:moveTo>
                  <a:lnTo>
                    <a:pt x="137" y="32"/>
                  </a:lnTo>
                  <a:lnTo>
                    <a:pt x="131" y="56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76687" name="Freeform 111"/>
            <p:cNvSpPr>
              <a:spLocks/>
            </p:cNvSpPr>
            <p:nvPr/>
          </p:nvSpPr>
          <p:spPr bwMode="auto">
            <a:xfrm>
              <a:off x="3322" y="993"/>
              <a:ext cx="44" cy="3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4" y="8"/>
                </a:cxn>
                <a:cxn ang="0">
                  <a:pos x="44" y="32"/>
                </a:cxn>
                <a:cxn ang="0">
                  <a:pos x="0" y="24"/>
                </a:cxn>
                <a:cxn ang="0">
                  <a:pos x="0" y="0"/>
                </a:cxn>
              </a:cxnLst>
              <a:rect l="0" t="0" r="r" b="b"/>
              <a:pathLst>
                <a:path w="44" h="32">
                  <a:moveTo>
                    <a:pt x="0" y="0"/>
                  </a:moveTo>
                  <a:lnTo>
                    <a:pt x="44" y="8"/>
                  </a:lnTo>
                  <a:lnTo>
                    <a:pt x="44" y="32"/>
                  </a:lnTo>
                  <a:lnTo>
                    <a:pt x="0" y="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76688" name="Freeform 112"/>
            <p:cNvSpPr>
              <a:spLocks/>
            </p:cNvSpPr>
            <p:nvPr/>
          </p:nvSpPr>
          <p:spPr bwMode="auto">
            <a:xfrm>
              <a:off x="3366" y="1001"/>
              <a:ext cx="87" cy="6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87" y="41"/>
                </a:cxn>
                <a:cxn ang="0">
                  <a:pos x="81" y="65"/>
                </a:cxn>
                <a:cxn ang="0">
                  <a:pos x="0" y="24"/>
                </a:cxn>
                <a:cxn ang="0">
                  <a:pos x="6" y="0"/>
                </a:cxn>
              </a:cxnLst>
              <a:rect l="0" t="0" r="r" b="b"/>
              <a:pathLst>
                <a:path w="87" h="65">
                  <a:moveTo>
                    <a:pt x="6" y="0"/>
                  </a:moveTo>
                  <a:lnTo>
                    <a:pt x="87" y="41"/>
                  </a:lnTo>
                  <a:lnTo>
                    <a:pt x="81" y="65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76689" name="Freeform 113"/>
            <p:cNvSpPr>
              <a:spLocks/>
            </p:cNvSpPr>
            <p:nvPr/>
          </p:nvSpPr>
          <p:spPr bwMode="auto">
            <a:xfrm>
              <a:off x="3522" y="1074"/>
              <a:ext cx="131" cy="80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131" y="56"/>
                </a:cxn>
                <a:cxn ang="0">
                  <a:pos x="125" y="80"/>
                </a:cxn>
                <a:cxn ang="0">
                  <a:pos x="0" y="24"/>
                </a:cxn>
                <a:cxn ang="0">
                  <a:pos x="6" y="0"/>
                </a:cxn>
              </a:cxnLst>
              <a:rect l="0" t="0" r="r" b="b"/>
              <a:pathLst>
                <a:path w="131" h="80">
                  <a:moveTo>
                    <a:pt x="6" y="0"/>
                  </a:moveTo>
                  <a:lnTo>
                    <a:pt x="131" y="56"/>
                  </a:lnTo>
                  <a:lnTo>
                    <a:pt x="125" y="80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76690" name="Freeform 114"/>
            <p:cNvSpPr>
              <a:spLocks/>
            </p:cNvSpPr>
            <p:nvPr/>
          </p:nvSpPr>
          <p:spPr bwMode="auto">
            <a:xfrm>
              <a:off x="3715" y="1162"/>
              <a:ext cx="131" cy="80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131" y="56"/>
                </a:cxn>
                <a:cxn ang="0">
                  <a:pos x="125" y="80"/>
                </a:cxn>
                <a:cxn ang="0">
                  <a:pos x="0" y="24"/>
                </a:cxn>
                <a:cxn ang="0">
                  <a:pos x="7" y="0"/>
                </a:cxn>
              </a:cxnLst>
              <a:rect l="0" t="0" r="r" b="b"/>
              <a:pathLst>
                <a:path w="131" h="80">
                  <a:moveTo>
                    <a:pt x="7" y="0"/>
                  </a:moveTo>
                  <a:lnTo>
                    <a:pt x="131" y="56"/>
                  </a:lnTo>
                  <a:lnTo>
                    <a:pt x="125" y="80"/>
                  </a:lnTo>
                  <a:lnTo>
                    <a:pt x="0" y="24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76691" name="Freeform 115"/>
            <p:cNvSpPr>
              <a:spLocks/>
            </p:cNvSpPr>
            <p:nvPr/>
          </p:nvSpPr>
          <p:spPr bwMode="auto">
            <a:xfrm>
              <a:off x="3909" y="1250"/>
              <a:ext cx="37" cy="41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37" y="17"/>
                </a:cxn>
                <a:cxn ang="0">
                  <a:pos x="31" y="41"/>
                </a:cxn>
                <a:cxn ang="0">
                  <a:pos x="0" y="25"/>
                </a:cxn>
                <a:cxn ang="0">
                  <a:pos x="6" y="0"/>
                </a:cxn>
              </a:cxnLst>
              <a:rect l="0" t="0" r="r" b="b"/>
              <a:pathLst>
                <a:path w="37" h="41">
                  <a:moveTo>
                    <a:pt x="6" y="0"/>
                  </a:moveTo>
                  <a:lnTo>
                    <a:pt x="37" y="17"/>
                  </a:lnTo>
                  <a:lnTo>
                    <a:pt x="31" y="41"/>
                  </a:lnTo>
                  <a:lnTo>
                    <a:pt x="0" y="25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76692" name="Freeform 116"/>
            <p:cNvSpPr>
              <a:spLocks/>
            </p:cNvSpPr>
            <p:nvPr/>
          </p:nvSpPr>
          <p:spPr bwMode="auto">
            <a:xfrm>
              <a:off x="3934" y="1202"/>
              <a:ext cx="94" cy="89"/>
            </a:xfrm>
            <a:custGeom>
              <a:avLst/>
              <a:gdLst/>
              <a:ahLst/>
              <a:cxnLst>
                <a:cxn ang="0">
                  <a:pos x="0" y="65"/>
                </a:cxn>
                <a:cxn ang="0">
                  <a:pos x="87" y="0"/>
                </a:cxn>
                <a:cxn ang="0">
                  <a:pos x="94" y="24"/>
                </a:cxn>
                <a:cxn ang="0">
                  <a:pos x="6" y="89"/>
                </a:cxn>
                <a:cxn ang="0">
                  <a:pos x="0" y="65"/>
                </a:cxn>
              </a:cxnLst>
              <a:rect l="0" t="0" r="r" b="b"/>
              <a:pathLst>
                <a:path w="94" h="89">
                  <a:moveTo>
                    <a:pt x="0" y="65"/>
                  </a:moveTo>
                  <a:lnTo>
                    <a:pt x="87" y="0"/>
                  </a:lnTo>
                  <a:lnTo>
                    <a:pt x="94" y="24"/>
                  </a:lnTo>
                  <a:lnTo>
                    <a:pt x="6" y="89"/>
                  </a:lnTo>
                  <a:lnTo>
                    <a:pt x="0" y="65"/>
                  </a:lnTo>
                  <a:close/>
                </a:path>
              </a:pathLst>
            </a:custGeom>
            <a:solidFill>
              <a:srgbClr val="CC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76693" name="Freeform 117"/>
            <p:cNvSpPr>
              <a:spLocks/>
            </p:cNvSpPr>
            <p:nvPr/>
          </p:nvSpPr>
          <p:spPr bwMode="auto">
            <a:xfrm>
              <a:off x="4084" y="1066"/>
              <a:ext cx="125" cy="112"/>
            </a:xfrm>
            <a:custGeom>
              <a:avLst/>
              <a:gdLst/>
              <a:ahLst/>
              <a:cxnLst>
                <a:cxn ang="0">
                  <a:pos x="0" y="88"/>
                </a:cxn>
                <a:cxn ang="0">
                  <a:pos x="112" y="0"/>
                </a:cxn>
                <a:cxn ang="0">
                  <a:pos x="125" y="24"/>
                </a:cxn>
                <a:cxn ang="0">
                  <a:pos x="12" y="112"/>
                </a:cxn>
                <a:cxn ang="0">
                  <a:pos x="0" y="88"/>
                </a:cxn>
              </a:cxnLst>
              <a:rect l="0" t="0" r="r" b="b"/>
              <a:pathLst>
                <a:path w="125" h="112">
                  <a:moveTo>
                    <a:pt x="0" y="88"/>
                  </a:moveTo>
                  <a:lnTo>
                    <a:pt x="112" y="0"/>
                  </a:lnTo>
                  <a:lnTo>
                    <a:pt x="125" y="24"/>
                  </a:lnTo>
                  <a:lnTo>
                    <a:pt x="12" y="112"/>
                  </a:lnTo>
                  <a:lnTo>
                    <a:pt x="0" y="88"/>
                  </a:lnTo>
                  <a:close/>
                </a:path>
              </a:pathLst>
            </a:custGeom>
            <a:solidFill>
              <a:srgbClr val="CC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76694" name="Freeform 118"/>
            <p:cNvSpPr>
              <a:spLocks/>
            </p:cNvSpPr>
            <p:nvPr/>
          </p:nvSpPr>
          <p:spPr bwMode="auto">
            <a:xfrm>
              <a:off x="4265" y="937"/>
              <a:ext cx="118" cy="105"/>
            </a:xfrm>
            <a:custGeom>
              <a:avLst/>
              <a:gdLst/>
              <a:ahLst/>
              <a:cxnLst>
                <a:cxn ang="0">
                  <a:pos x="0" y="80"/>
                </a:cxn>
                <a:cxn ang="0">
                  <a:pos x="112" y="0"/>
                </a:cxn>
                <a:cxn ang="0">
                  <a:pos x="118" y="24"/>
                </a:cxn>
                <a:cxn ang="0">
                  <a:pos x="6" y="105"/>
                </a:cxn>
                <a:cxn ang="0">
                  <a:pos x="0" y="80"/>
                </a:cxn>
              </a:cxnLst>
              <a:rect l="0" t="0" r="r" b="b"/>
              <a:pathLst>
                <a:path w="118" h="105">
                  <a:moveTo>
                    <a:pt x="0" y="80"/>
                  </a:moveTo>
                  <a:lnTo>
                    <a:pt x="112" y="0"/>
                  </a:lnTo>
                  <a:lnTo>
                    <a:pt x="118" y="24"/>
                  </a:lnTo>
                  <a:lnTo>
                    <a:pt x="6" y="105"/>
                  </a:lnTo>
                  <a:lnTo>
                    <a:pt x="0" y="80"/>
                  </a:lnTo>
                  <a:close/>
                </a:path>
              </a:pathLst>
            </a:custGeom>
            <a:solidFill>
              <a:srgbClr val="CC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76695" name="Freeform 119"/>
            <p:cNvSpPr>
              <a:spLocks/>
            </p:cNvSpPr>
            <p:nvPr/>
          </p:nvSpPr>
          <p:spPr bwMode="auto">
            <a:xfrm>
              <a:off x="4440" y="841"/>
              <a:ext cx="74" cy="72"/>
            </a:xfrm>
            <a:custGeom>
              <a:avLst/>
              <a:gdLst/>
              <a:ahLst/>
              <a:cxnLst>
                <a:cxn ang="0">
                  <a:pos x="0" y="48"/>
                </a:cxn>
                <a:cxn ang="0">
                  <a:pos x="62" y="0"/>
                </a:cxn>
                <a:cxn ang="0">
                  <a:pos x="74" y="24"/>
                </a:cxn>
                <a:cxn ang="0">
                  <a:pos x="12" y="72"/>
                </a:cxn>
                <a:cxn ang="0">
                  <a:pos x="0" y="48"/>
                </a:cxn>
              </a:cxnLst>
              <a:rect l="0" t="0" r="r" b="b"/>
              <a:pathLst>
                <a:path w="74" h="72">
                  <a:moveTo>
                    <a:pt x="0" y="48"/>
                  </a:moveTo>
                  <a:lnTo>
                    <a:pt x="62" y="0"/>
                  </a:lnTo>
                  <a:lnTo>
                    <a:pt x="74" y="24"/>
                  </a:lnTo>
                  <a:lnTo>
                    <a:pt x="12" y="72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CC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76696" name="Freeform 120"/>
            <p:cNvSpPr>
              <a:spLocks/>
            </p:cNvSpPr>
            <p:nvPr/>
          </p:nvSpPr>
          <p:spPr bwMode="auto">
            <a:xfrm>
              <a:off x="4502" y="825"/>
              <a:ext cx="69" cy="40"/>
            </a:xfrm>
            <a:custGeom>
              <a:avLst/>
              <a:gdLst/>
              <a:ahLst/>
              <a:cxnLst>
                <a:cxn ang="0">
                  <a:pos x="0" y="16"/>
                </a:cxn>
                <a:cxn ang="0">
                  <a:pos x="62" y="0"/>
                </a:cxn>
                <a:cxn ang="0">
                  <a:pos x="69" y="24"/>
                </a:cxn>
                <a:cxn ang="0">
                  <a:pos x="6" y="40"/>
                </a:cxn>
                <a:cxn ang="0">
                  <a:pos x="0" y="16"/>
                </a:cxn>
              </a:cxnLst>
              <a:rect l="0" t="0" r="r" b="b"/>
              <a:pathLst>
                <a:path w="69" h="40">
                  <a:moveTo>
                    <a:pt x="0" y="16"/>
                  </a:moveTo>
                  <a:lnTo>
                    <a:pt x="62" y="0"/>
                  </a:lnTo>
                  <a:lnTo>
                    <a:pt x="69" y="24"/>
                  </a:lnTo>
                  <a:lnTo>
                    <a:pt x="6" y="40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CC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76697" name="Freeform 121"/>
            <p:cNvSpPr>
              <a:spLocks/>
            </p:cNvSpPr>
            <p:nvPr/>
          </p:nvSpPr>
          <p:spPr bwMode="auto">
            <a:xfrm>
              <a:off x="4639" y="760"/>
              <a:ext cx="131" cy="65"/>
            </a:xfrm>
            <a:custGeom>
              <a:avLst/>
              <a:gdLst/>
              <a:ahLst/>
              <a:cxnLst>
                <a:cxn ang="0">
                  <a:pos x="0" y="40"/>
                </a:cxn>
                <a:cxn ang="0">
                  <a:pos x="125" y="0"/>
                </a:cxn>
                <a:cxn ang="0">
                  <a:pos x="131" y="24"/>
                </a:cxn>
                <a:cxn ang="0">
                  <a:pos x="7" y="65"/>
                </a:cxn>
                <a:cxn ang="0">
                  <a:pos x="0" y="40"/>
                </a:cxn>
              </a:cxnLst>
              <a:rect l="0" t="0" r="r" b="b"/>
              <a:pathLst>
                <a:path w="131" h="65">
                  <a:moveTo>
                    <a:pt x="0" y="40"/>
                  </a:moveTo>
                  <a:lnTo>
                    <a:pt x="125" y="0"/>
                  </a:lnTo>
                  <a:lnTo>
                    <a:pt x="131" y="24"/>
                  </a:lnTo>
                  <a:lnTo>
                    <a:pt x="7" y="65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rgbClr val="CC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76698" name="Freeform 122"/>
            <p:cNvSpPr>
              <a:spLocks/>
            </p:cNvSpPr>
            <p:nvPr/>
          </p:nvSpPr>
          <p:spPr bwMode="auto">
            <a:xfrm>
              <a:off x="4839" y="704"/>
              <a:ext cx="131" cy="64"/>
            </a:xfrm>
            <a:custGeom>
              <a:avLst/>
              <a:gdLst/>
              <a:ahLst/>
              <a:cxnLst>
                <a:cxn ang="0">
                  <a:pos x="0" y="40"/>
                </a:cxn>
                <a:cxn ang="0">
                  <a:pos x="125" y="0"/>
                </a:cxn>
                <a:cxn ang="0">
                  <a:pos x="131" y="24"/>
                </a:cxn>
                <a:cxn ang="0">
                  <a:pos x="6" y="64"/>
                </a:cxn>
                <a:cxn ang="0">
                  <a:pos x="0" y="40"/>
                </a:cxn>
              </a:cxnLst>
              <a:rect l="0" t="0" r="r" b="b"/>
              <a:pathLst>
                <a:path w="131" h="64">
                  <a:moveTo>
                    <a:pt x="0" y="40"/>
                  </a:moveTo>
                  <a:lnTo>
                    <a:pt x="125" y="0"/>
                  </a:lnTo>
                  <a:lnTo>
                    <a:pt x="131" y="24"/>
                  </a:lnTo>
                  <a:lnTo>
                    <a:pt x="6" y="64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rgbClr val="CC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76699" name="Freeform 123"/>
            <p:cNvSpPr>
              <a:spLocks/>
            </p:cNvSpPr>
            <p:nvPr/>
          </p:nvSpPr>
          <p:spPr bwMode="auto">
            <a:xfrm>
              <a:off x="5045" y="672"/>
              <a:ext cx="38" cy="32"/>
            </a:xfrm>
            <a:custGeom>
              <a:avLst/>
              <a:gdLst/>
              <a:ahLst/>
              <a:cxnLst>
                <a:cxn ang="0">
                  <a:pos x="0" y="8"/>
                </a:cxn>
                <a:cxn ang="0">
                  <a:pos x="38" y="0"/>
                </a:cxn>
                <a:cxn ang="0">
                  <a:pos x="38" y="24"/>
                </a:cxn>
                <a:cxn ang="0">
                  <a:pos x="0" y="32"/>
                </a:cxn>
                <a:cxn ang="0">
                  <a:pos x="0" y="8"/>
                </a:cxn>
              </a:cxnLst>
              <a:rect l="0" t="0" r="r" b="b"/>
              <a:pathLst>
                <a:path w="38" h="32">
                  <a:moveTo>
                    <a:pt x="0" y="8"/>
                  </a:moveTo>
                  <a:lnTo>
                    <a:pt x="38" y="0"/>
                  </a:lnTo>
                  <a:lnTo>
                    <a:pt x="38" y="24"/>
                  </a:lnTo>
                  <a:lnTo>
                    <a:pt x="0" y="32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CC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76700" name="Rectangle 124"/>
            <p:cNvSpPr>
              <a:spLocks noChangeArrowheads="1"/>
            </p:cNvSpPr>
            <p:nvPr/>
          </p:nvSpPr>
          <p:spPr bwMode="auto">
            <a:xfrm>
              <a:off x="1037" y="2769"/>
              <a:ext cx="75" cy="97"/>
            </a:xfrm>
            <a:prstGeom prst="rect">
              <a:avLst/>
            </a:prstGeom>
            <a:solidFill>
              <a:srgbClr val="333399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76701" name="Rectangle 125"/>
            <p:cNvSpPr>
              <a:spLocks noChangeArrowheads="1"/>
            </p:cNvSpPr>
            <p:nvPr/>
          </p:nvSpPr>
          <p:spPr bwMode="auto">
            <a:xfrm>
              <a:off x="2180" y="1829"/>
              <a:ext cx="75" cy="96"/>
            </a:xfrm>
            <a:prstGeom prst="rect">
              <a:avLst/>
            </a:prstGeom>
            <a:solidFill>
              <a:srgbClr val="333399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76702" name="Rectangle 126"/>
            <p:cNvSpPr>
              <a:spLocks noChangeArrowheads="1"/>
            </p:cNvSpPr>
            <p:nvPr/>
          </p:nvSpPr>
          <p:spPr bwMode="auto">
            <a:xfrm>
              <a:off x="3328" y="672"/>
              <a:ext cx="75" cy="96"/>
            </a:xfrm>
            <a:prstGeom prst="rect">
              <a:avLst/>
            </a:prstGeom>
            <a:solidFill>
              <a:srgbClr val="333399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76703" name="Rectangle 127"/>
            <p:cNvSpPr>
              <a:spLocks noChangeArrowheads="1"/>
            </p:cNvSpPr>
            <p:nvPr/>
          </p:nvSpPr>
          <p:spPr bwMode="auto">
            <a:xfrm>
              <a:off x="3903" y="720"/>
              <a:ext cx="75" cy="97"/>
            </a:xfrm>
            <a:prstGeom prst="rect">
              <a:avLst/>
            </a:prstGeom>
            <a:solidFill>
              <a:srgbClr val="333399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76704" name="Rectangle 128"/>
            <p:cNvSpPr>
              <a:spLocks noChangeArrowheads="1"/>
            </p:cNvSpPr>
            <p:nvPr/>
          </p:nvSpPr>
          <p:spPr bwMode="auto">
            <a:xfrm>
              <a:off x="4471" y="784"/>
              <a:ext cx="75" cy="97"/>
            </a:xfrm>
            <a:prstGeom prst="rect">
              <a:avLst/>
            </a:prstGeom>
            <a:solidFill>
              <a:srgbClr val="333399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76705" name="Rectangle 129"/>
            <p:cNvSpPr>
              <a:spLocks noChangeArrowheads="1"/>
            </p:cNvSpPr>
            <p:nvPr/>
          </p:nvSpPr>
          <p:spPr bwMode="auto">
            <a:xfrm>
              <a:off x="5045" y="648"/>
              <a:ext cx="75" cy="96"/>
            </a:xfrm>
            <a:prstGeom prst="rect">
              <a:avLst/>
            </a:prstGeom>
            <a:solidFill>
              <a:srgbClr val="333399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76706" name="Freeform 130"/>
            <p:cNvSpPr>
              <a:spLocks/>
            </p:cNvSpPr>
            <p:nvPr/>
          </p:nvSpPr>
          <p:spPr bwMode="auto">
            <a:xfrm>
              <a:off x="1050" y="2472"/>
              <a:ext cx="50" cy="64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50" y="64"/>
                </a:cxn>
                <a:cxn ang="0">
                  <a:pos x="0" y="64"/>
                </a:cxn>
                <a:cxn ang="0">
                  <a:pos x="25" y="0"/>
                </a:cxn>
              </a:cxnLst>
              <a:rect l="0" t="0" r="r" b="b"/>
              <a:pathLst>
                <a:path w="50" h="64">
                  <a:moveTo>
                    <a:pt x="25" y="0"/>
                  </a:moveTo>
                  <a:lnTo>
                    <a:pt x="50" y="64"/>
                  </a:lnTo>
                  <a:lnTo>
                    <a:pt x="0" y="64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00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76707" name="Freeform 131"/>
            <p:cNvSpPr>
              <a:spLocks/>
            </p:cNvSpPr>
            <p:nvPr/>
          </p:nvSpPr>
          <p:spPr bwMode="auto">
            <a:xfrm>
              <a:off x="2192" y="736"/>
              <a:ext cx="50" cy="64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50" y="64"/>
                </a:cxn>
                <a:cxn ang="0">
                  <a:pos x="0" y="64"/>
                </a:cxn>
                <a:cxn ang="0">
                  <a:pos x="25" y="0"/>
                </a:cxn>
              </a:cxnLst>
              <a:rect l="0" t="0" r="r" b="b"/>
              <a:pathLst>
                <a:path w="50" h="64">
                  <a:moveTo>
                    <a:pt x="25" y="0"/>
                  </a:moveTo>
                  <a:lnTo>
                    <a:pt x="50" y="64"/>
                  </a:lnTo>
                  <a:lnTo>
                    <a:pt x="0" y="64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00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76708" name="Freeform 132"/>
            <p:cNvSpPr>
              <a:spLocks/>
            </p:cNvSpPr>
            <p:nvPr/>
          </p:nvSpPr>
          <p:spPr bwMode="auto">
            <a:xfrm>
              <a:off x="3341" y="985"/>
              <a:ext cx="50" cy="65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50" y="65"/>
                </a:cxn>
                <a:cxn ang="0">
                  <a:pos x="0" y="65"/>
                </a:cxn>
                <a:cxn ang="0">
                  <a:pos x="25" y="0"/>
                </a:cxn>
              </a:cxnLst>
              <a:rect l="0" t="0" r="r" b="b"/>
              <a:pathLst>
                <a:path w="50" h="65">
                  <a:moveTo>
                    <a:pt x="25" y="0"/>
                  </a:moveTo>
                  <a:lnTo>
                    <a:pt x="50" y="65"/>
                  </a:lnTo>
                  <a:lnTo>
                    <a:pt x="0" y="65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00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76709" name="Freeform 133"/>
            <p:cNvSpPr>
              <a:spLocks/>
            </p:cNvSpPr>
            <p:nvPr/>
          </p:nvSpPr>
          <p:spPr bwMode="auto">
            <a:xfrm>
              <a:off x="3915" y="1250"/>
              <a:ext cx="50" cy="65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50" y="65"/>
                </a:cxn>
                <a:cxn ang="0">
                  <a:pos x="0" y="65"/>
                </a:cxn>
                <a:cxn ang="0">
                  <a:pos x="25" y="0"/>
                </a:cxn>
              </a:cxnLst>
              <a:rect l="0" t="0" r="r" b="b"/>
              <a:pathLst>
                <a:path w="50" h="65">
                  <a:moveTo>
                    <a:pt x="25" y="0"/>
                  </a:moveTo>
                  <a:lnTo>
                    <a:pt x="50" y="65"/>
                  </a:lnTo>
                  <a:lnTo>
                    <a:pt x="0" y="65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00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76710" name="Freeform 134"/>
            <p:cNvSpPr>
              <a:spLocks/>
            </p:cNvSpPr>
            <p:nvPr/>
          </p:nvSpPr>
          <p:spPr bwMode="auto">
            <a:xfrm>
              <a:off x="4483" y="825"/>
              <a:ext cx="50" cy="64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50" y="64"/>
                </a:cxn>
                <a:cxn ang="0">
                  <a:pos x="0" y="64"/>
                </a:cxn>
                <a:cxn ang="0">
                  <a:pos x="25" y="0"/>
                </a:cxn>
              </a:cxnLst>
              <a:rect l="0" t="0" r="r" b="b"/>
              <a:pathLst>
                <a:path w="50" h="64">
                  <a:moveTo>
                    <a:pt x="25" y="0"/>
                  </a:moveTo>
                  <a:lnTo>
                    <a:pt x="50" y="64"/>
                  </a:lnTo>
                  <a:lnTo>
                    <a:pt x="0" y="64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00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76711" name="Freeform 135"/>
            <p:cNvSpPr>
              <a:spLocks/>
            </p:cNvSpPr>
            <p:nvPr/>
          </p:nvSpPr>
          <p:spPr bwMode="auto">
            <a:xfrm>
              <a:off x="5058" y="656"/>
              <a:ext cx="50" cy="64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50" y="64"/>
                </a:cxn>
                <a:cxn ang="0">
                  <a:pos x="0" y="64"/>
                </a:cxn>
                <a:cxn ang="0">
                  <a:pos x="25" y="0"/>
                </a:cxn>
              </a:cxnLst>
              <a:rect l="0" t="0" r="r" b="b"/>
              <a:pathLst>
                <a:path w="50" h="64">
                  <a:moveTo>
                    <a:pt x="25" y="0"/>
                  </a:moveTo>
                  <a:lnTo>
                    <a:pt x="50" y="64"/>
                  </a:lnTo>
                  <a:lnTo>
                    <a:pt x="0" y="64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00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76712" name="Rectangle 136"/>
            <p:cNvSpPr>
              <a:spLocks noChangeArrowheads="1"/>
            </p:cNvSpPr>
            <p:nvPr/>
          </p:nvSpPr>
          <p:spPr bwMode="auto">
            <a:xfrm>
              <a:off x="633" y="3541"/>
              <a:ext cx="120" cy="14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s-ES" sz="1500" b="0">
                  <a:solidFill>
                    <a:srgbClr val="FFFFFF"/>
                  </a:solidFill>
                  <a:latin typeface="Times New Roman" pitchFamily="18" charset="0"/>
                </a:rPr>
                <a:t>60</a:t>
              </a:r>
              <a:endParaRPr lang="es-ES"/>
            </a:p>
          </p:txBody>
        </p:sp>
        <p:sp>
          <p:nvSpPr>
            <p:cNvPr id="1176713" name="Rectangle 137"/>
            <p:cNvSpPr>
              <a:spLocks noChangeArrowheads="1"/>
            </p:cNvSpPr>
            <p:nvPr/>
          </p:nvSpPr>
          <p:spPr bwMode="auto">
            <a:xfrm>
              <a:off x="633" y="2729"/>
              <a:ext cx="120" cy="14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s-ES" sz="1500" b="0">
                  <a:solidFill>
                    <a:srgbClr val="FFFFFF"/>
                  </a:solidFill>
                  <a:latin typeface="Times New Roman" pitchFamily="18" charset="0"/>
                </a:rPr>
                <a:t>70</a:t>
              </a:r>
              <a:endParaRPr lang="es-ES"/>
            </a:p>
          </p:txBody>
        </p:sp>
        <p:sp>
          <p:nvSpPr>
            <p:cNvPr id="1176714" name="Rectangle 138"/>
            <p:cNvSpPr>
              <a:spLocks noChangeArrowheads="1"/>
            </p:cNvSpPr>
            <p:nvPr/>
          </p:nvSpPr>
          <p:spPr bwMode="auto">
            <a:xfrm>
              <a:off x="633" y="1925"/>
              <a:ext cx="120" cy="14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s-ES" sz="1500" b="0">
                  <a:solidFill>
                    <a:srgbClr val="FFFFFF"/>
                  </a:solidFill>
                  <a:latin typeface="Times New Roman" pitchFamily="18" charset="0"/>
                </a:rPr>
                <a:t>80</a:t>
              </a:r>
              <a:endParaRPr lang="es-ES"/>
            </a:p>
          </p:txBody>
        </p:sp>
        <p:sp>
          <p:nvSpPr>
            <p:cNvPr id="1176715" name="Rectangle 139"/>
            <p:cNvSpPr>
              <a:spLocks noChangeArrowheads="1"/>
            </p:cNvSpPr>
            <p:nvPr/>
          </p:nvSpPr>
          <p:spPr bwMode="auto">
            <a:xfrm>
              <a:off x="633" y="1114"/>
              <a:ext cx="120" cy="14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s-ES" sz="1500" b="0">
                  <a:solidFill>
                    <a:srgbClr val="FFFFFF"/>
                  </a:solidFill>
                  <a:latin typeface="Times New Roman" pitchFamily="18" charset="0"/>
                </a:rPr>
                <a:t>90</a:t>
              </a:r>
              <a:endParaRPr lang="es-ES"/>
            </a:p>
          </p:txBody>
        </p:sp>
        <p:sp>
          <p:nvSpPr>
            <p:cNvPr id="1176716" name="Rectangle 140"/>
            <p:cNvSpPr>
              <a:spLocks noChangeArrowheads="1"/>
            </p:cNvSpPr>
            <p:nvPr/>
          </p:nvSpPr>
          <p:spPr bwMode="auto">
            <a:xfrm>
              <a:off x="584" y="302"/>
              <a:ext cx="180" cy="14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s-ES" sz="1500" b="0">
                  <a:solidFill>
                    <a:srgbClr val="FFFFFF"/>
                  </a:solidFill>
                  <a:latin typeface="Times New Roman" pitchFamily="18" charset="0"/>
                </a:rPr>
                <a:t>100</a:t>
              </a:r>
              <a:endParaRPr lang="es-ES"/>
            </a:p>
          </p:txBody>
        </p:sp>
        <p:sp>
          <p:nvSpPr>
            <p:cNvPr id="1176717" name="Rectangle 141"/>
            <p:cNvSpPr>
              <a:spLocks noChangeArrowheads="1"/>
            </p:cNvSpPr>
            <p:nvPr/>
          </p:nvSpPr>
          <p:spPr bwMode="auto">
            <a:xfrm>
              <a:off x="986" y="3733"/>
              <a:ext cx="240" cy="14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s-ES" sz="1500" b="0">
                  <a:solidFill>
                    <a:srgbClr val="FFFFFF"/>
                  </a:solidFill>
                  <a:latin typeface="Times New Roman" pitchFamily="18" charset="0"/>
                </a:rPr>
                <a:t>1990</a:t>
              </a:r>
              <a:endParaRPr lang="es-ES"/>
            </a:p>
          </p:txBody>
        </p:sp>
        <p:sp>
          <p:nvSpPr>
            <p:cNvPr id="1176718" name="Rectangle 142"/>
            <p:cNvSpPr>
              <a:spLocks noChangeArrowheads="1"/>
            </p:cNvSpPr>
            <p:nvPr/>
          </p:nvSpPr>
          <p:spPr bwMode="auto">
            <a:xfrm>
              <a:off x="1561" y="3733"/>
              <a:ext cx="240" cy="14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s-ES" sz="1500" b="0">
                  <a:solidFill>
                    <a:srgbClr val="FFFFFF"/>
                  </a:solidFill>
                  <a:latin typeface="Times New Roman" pitchFamily="18" charset="0"/>
                </a:rPr>
                <a:t>1991</a:t>
              </a:r>
              <a:endParaRPr lang="es-ES"/>
            </a:p>
          </p:txBody>
        </p:sp>
        <p:sp>
          <p:nvSpPr>
            <p:cNvPr id="1176719" name="Rectangle 143"/>
            <p:cNvSpPr>
              <a:spLocks noChangeArrowheads="1"/>
            </p:cNvSpPr>
            <p:nvPr/>
          </p:nvSpPr>
          <p:spPr bwMode="auto">
            <a:xfrm>
              <a:off x="2129" y="3733"/>
              <a:ext cx="240" cy="14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s-ES" sz="1500" b="0">
                  <a:solidFill>
                    <a:srgbClr val="FFFFFF"/>
                  </a:solidFill>
                  <a:latin typeface="Times New Roman" pitchFamily="18" charset="0"/>
                </a:rPr>
                <a:t>1992</a:t>
              </a:r>
              <a:endParaRPr lang="es-ES"/>
            </a:p>
          </p:txBody>
        </p:sp>
        <p:sp>
          <p:nvSpPr>
            <p:cNvPr id="1176720" name="Rectangle 144"/>
            <p:cNvSpPr>
              <a:spLocks noChangeArrowheads="1"/>
            </p:cNvSpPr>
            <p:nvPr/>
          </p:nvSpPr>
          <p:spPr bwMode="auto">
            <a:xfrm>
              <a:off x="2703" y="3733"/>
              <a:ext cx="240" cy="14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s-ES" sz="1500" b="0">
                  <a:solidFill>
                    <a:srgbClr val="FFFFFF"/>
                  </a:solidFill>
                  <a:latin typeface="Times New Roman" pitchFamily="18" charset="0"/>
                </a:rPr>
                <a:t>1993</a:t>
              </a:r>
              <a:endParaRPr lang="es-ES"/>
            </a:p>
          </p:txBody>
        </p:sp>
        <p:sp>
          <p:nvSpPr>
            <p:cNvPr id="1176721" name="Rectangle 145"/>
            <p:cNvSpPr>
              <a:spLocks noChangeArrowheads="1"/>
            </p:cNvSpPr>
            <p:nvPr/>
          </p:nvSpPr>
          <p:spPr bwMode="auto">
            <a:xfrm>
              <a:off x="3277" y="3733"/>
              <a:ext cx="240" cy="14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s-ES" sz="1500" b="0">
                  <a:solidFill>
                    <a:srgbClr val="FFFFFF"/>
                  </a:solidFill>
                  <a:latin typeface="Times New Roman" pitchFamily="18" charset="0"/>
                </a:rPr>
                <a:t>1994</a:t>
              </a:r>
              <a:endParaRPr lang="es-ES"/>
            </a:p>
          </p:txBody>
        </p:sp>
        <p:sp>
          <p:nvSpPr>
            <p:cNvPr id="1176722" name="Rectangle 146"/>
            <p:cNvSpPr>
              <a:spLocks noChangeArrowheads="1"/>
            </p:cNvSpPr>
            <p:nvPr/>
          </p:nvSpPr>
          <p:spPr bwMode="auto">
            <a:xfrm>
              <a:off x="3852" y="3733"/>
              <a:ext cx="240" cy="14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s-ES" sz="1500" b="0">
                  <a:solidFill>
                    <a:srgbClr val="FFFFFF"/>
                  </a:solidFill>
                  <a:latin typeface="Times New Roman" pitchFamily="18" charset="0"/>
                </a:rPr>
                <a:t>1995</a:t>
              </a:r>
              <a:endParaRPr lang="es-ES"/>
            </a:p>
          </p:txBody>
        </p:sp>
        <p:sp>
          <p:nvSpPr>
            <p:cNvPr id="1176723" name="Rectangle 147"/>
            <p:cNvSpPr>
              <a:spLocks noChangeArrowheads="1"/>
            </p:cNvSpPr>
            <p:nvPr/>
          </p:nvSpPr>
          <p:spPr bwMode="auto">
            <a:xfrm>
              <a:off x="4420" y="3733"/>
              <a:ext cx="240" cy="14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s-ES" sz="1500" b="0">
                  <a:solidFill>
                    <a:srgbClr val="FFFFFF"/>
                  </a:solidFill>
                  <a:latin typeface="Times New Roman" pitchFamily="18" charset="0"/>
                </a:rPr>
                <a:t>1996</a:t>
              </a:r>
              <a:endParaRPr lang="es-ES"/>
            </a:p>
          </p:txBody>
        </p:sp>
        <p:sp>
          <p:nvSpPr>
            <p:cNvPr id="1176724" name="Rectangle 148"/>
            <p:cNvSpPr>
              <a:spLocks noChangeArrowheads="1"/>
            </p:cNvSpPr>
            <p:nvPr/>
          </p:nvSpPr>
          <p:spPr bwMode="auto">
            <a:xfrm>
              <a:off x="4994" y="3733"/>
              <a:ext cx="240" cy="14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s-ES" sz="1500" b="0">
                  <a:solidFill>
                    <a:srgbClr val="FFFFFF"/>
                  </a:solidFill>
                  <a:latin typeface="Times New Roman" pitchFamily="18" charset="0"/>
                </a:rPr>
                <a:t>1997</a:t>
              </a:r>
              <a:endParaRPr lang="es-ES"/>
            </a:p>
          </p:txBody>
        </p:sp>
        <p:sp>
          <p:nvSpPr>
            <p:cNvPr id="1176725" name="Line 149"/>
            <p:cNvSpPr>
              <a:spLocks noChangeShapeType="1"/>
            </p:cNvSpPr>
            <p:nvPr/>
          </p:nvSpPr>
          <p:spPr bwMode="auto">
            <a:xfrm>
              <a:off x="2829" y="2279"/>
              <a:ext cx="256" cy="1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76726" name="Rectangle 150"/>
            <p:cNvSpPr>
              <a:spLocks noChangeArrowheads="1"/>
            </p:cNvSpPr>
            <p:nvPr/>
          </p:nvSpPr>
          <p:spPr bwMode="auto">
            <a:xfrm>
              <a:off x="3070" y="2215"/>
              <a:ext cx="541" cy="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s-ES" sz="1300" b="0">
                  <a:solidFill>
                    <a:srgbClr val="FFFFFF"/>
                  </a:solidFill>
                  <a:latin typeface="Times New Roman" pitchFamily="18" charset="0"/>
                </a:rPr>
                <a:t>Sector Textil</a:t>
              </a:r>
              <a:endParaRPr lang="es-ES"/>
            </a:p>
          </p:txBody>
        </p:sp>
        <p:sp>
          <p:nvSpPr>
            <p:cNvPr id="1176727" name="Line 151"/>
            <p:cNvSpPr>
              <a:spLocks noChangeShapeType="1"/>
            </p:cNvSpPr>
            <p:nvPr/>
          </p:nvSpPr>
          <p:spPr bwMode="auto">
            <a:xfrm>
              <a:off x="2829" y="2560"/>
              <a:ext cx="256" cy="1"/>
            </a:xfrm>
            <a:prstGeom prst="line">
              <a:avLst/>
            </a:prstGeom>
            <a:noFill/>
            <a:ln w="9525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76728" name="Rectangle 152"/>
            <p:cNvSpPr>
              <a:spLocks noChangeArrowheads="1"/>
            </p:cNvSpPr>
            <p:nvPr/>
          </p:nvSpPr>
          <p:spPr bwMode="auto">
            <a:xfrm>
              <a:off x="3050" y="2496"/>
              <a:ext cx="708" cy="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s-ES" sz="1300" b="0">
                  <a:solidFill>
                    <a:srgbClr val="FFFFFF"/>
                  </a:solidFill>
                  <a:latin typeface="Times New Roman" pitchFamily="18" charset="0"/>
                </a:rPr>
                <a:t>Sector Químico*</a:t>
              </a:r>
              <a:endParaRPr lang="es-ES"/>
            </a:p>
          </p:txBody>
        </p:sp>
        <p:sp>
          <p:nvSpPr>
            <p:cNvPr id="1176729" name="Rectangle 153"/>
            <p:cNvSpPr>
              <a:spLocks noChangeArrowheads="1"/>
            </p:cNvSpPr>
            <p:nvPr/>
          </p:nvSpPr>
          <p:spPr bwMode="auto">
            <a:xfrm>
              <a:off x="2829" y="2833"/>
              <a:ext cx="44" cy="8"/>
            </a:xfrm>
            <a:prstGeom prst="rect">
              <a:avLst/>
            </a:prstGeom>
            <a:solidFill>
              <a:srgbClr val="8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76730" name="Rectangle 154"/>
            <p:cNvSpPr>
              <a:spLocks noChangeArrowheads="1"/>
            </p:cNvSpPr>
            <p:nvPr/>
          </p:nvSpPr>
          <p:spPr bwMode="auto">
            <a:xfrm>
              <a:off x="2898" y="2833"/>
              <a:ext cx="43" cy="8"/>
            </a:xfrm>
            <a:prstGeom prst="rect">
              <a:avLst/>
            </a:prstGeom>
            <a:solidFill>
              <a:srgbClr val="8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76731" name="Rectangle 155"/>
            <p:cNvSpPr>
              <a:spLocks noChangeArrowheads="1"/>
            </p:cNvSpPr>
            <p:nvPr/>
          </p:nvSpPr>
          <p:spPr bwMode="auto">
            <a:xfrm>
              <a:off x="2966" y="2833"/>
              <a:ext cx="44" cy="8"/>
            </a:xfrm>
            <a:prstGeom prst="rect">
              <a:avLst/>
            </a:prstGeom>
            <a:solidFill>
              <a:srgbClr val="8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76732" name="Rectangle 156"/>
            <p:cNvSpPr>
              <a:spLocks noChangeArrowheads="1"/>
            </p:cNvSpPr>
            <p:nvPr/>
          </p:nvSpPr>
          <p:spPr bwMode="auto">
            <a:xfrm>
              <a:off x="3035" y="2833"/>
              <a:ext cx="44" cy="8"/>
            </a:xfrm>
            <a:prstGeom prst="rect">
              <a:avLst/>
            </a:prstGeom>
            <a:solidFill>
              <a:srgbClr val="8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76733" name="Rectangle 157"/>
            <p:cNvSpPr>
              <a:spLocks noChangeArrowheads="1"/>
            </p:cNvSpPr>
            <p:nvPr/>
          </p:nvSpPr>
          <p:spPr bwMode="auto">
            <a:xfrm>
              <a:off x="2901" y="2777"/>
              <a:ext cx="1000" cy="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s-ES" sz="1300" b="0">
                  <a:solidFill>
                    <a:srgbClr val="FFFFFF"/>
                  </a:solidFill>
                  <a:latin typeface="Times New Roman" pitchFamily="18" charset="0"/>
                </a:rPr>
                <a:t>Sector del hierro/acero*</a:t>
              </a:r>
              <a:endParaRPr lang="es-ES"/>
            </a:p>
          </p:txBody>
        </p:sp>
        <p:sp>
          <p:nvSpPr>
            <p:cNvPr id="1176734" name="Line 158"/>
            <p:cNvSpPr>
              <a:spLocks noChangeShapeType="1"/>
            </p:cNvSpPr>
            <p:nvPr/>
          </p:nvSpPr>
          <p:spPr bwMode="auto">
            <a:xfrm>
              <a:off x="2829" y="3123"/>
              <a:ext cx="256" cy="1"/>
            </a:xfrm>
            <a:prstGeom prst="line">
              <a:avLst/>
            </a:prstGeom>
            <a:noFill/>
            <a:ln w="30163">
              <a:solidFill>
                <a:srgbClr val="3333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76735" name="Rectangle 159"/>
            <p:cNvSpPr>
              <a:spLocks noChangeArrowheads="1"/>
            </p:cNvSpPr>
            <p:nvPr/>
          </p:nvSpPr>
          <p:spPr bwMode="auto">
            <a:xfrm>
              <a:off x="2929" y="3091"/>
              <a:ext cx="50" cy="64"/>
            </a:xfrm>
            <a:prstGeom prst="rect">
              <a:avLst/>
            </a:prstGeom>
            <a:solidFill>
              <a:srgbClr val="333399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76736" name="Rectangle 160"/>
            <p:cNvSpPr>
              <a:spLocks noChangeArrowheads="1"/>
            </p:cNvSpPr>
            <p:nvPr/>
          </p:nvSpPr>
          <p:spPr bwMode="auto">
            <a:xfrm>
              <a:off x="3058" y="3066"/>
              <a:ext cx="1749" cy="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s-ES" sz="1300" b="0">
                  <a:solidFill>
                    <a:srgbClr val="FFFFFF"/>
                  </a:solidFill>
                  <a:latin typeface="Times New Roman" pitchFamily="18" charset="0"/>
                </a:rPr>
                <a:t>Promedio de todos los productos sujetos a</a:t>
              </a:r>
              <a:endParaRPr lang="es-ES"/>
            </a:p>
          </p:txBody>
        </p:sp>
        <p:sp>
          <p:nvSpPr>
            <p:cNvPr id="1176737" name="Rectangle 161"/>
            <p:cNvSpPr>
              <a:spLocks noChangeArrowheads="1"/>
            </p:cNvSpPr>
            <p:nvPr/>
          </p:nvSpPr>
          <p:spPr bwMode="auto">
            <a:xfrm>
              <a:off x="2259" y="3195"/>
              <a:ext cx="3304" cy="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s-ES" sz="1300" b="0">
                  <a:solidFill>
                    <a:srgbClr val="FFFFFF"/>
                  </a:solidFill>
                  <a:latin typeface="Times New Roman" pitchFamily="18" charset="0"/>
                </a:rPr>
                <a:t>Normas de Origen [RoO] igualmente o menos restrictivas conforme al NAFTA</a:t>
              </a:r>
              <a:endParaRPr lang="es-ES"/>
            </a:p>
          </p:txBody>
        </p:sp>
        <p:sp>
          <p:nvSpPr>
            <p:cNvPr id="1176738" name="Rectangle 162"/>
            <p:cNvSpPr>
              <a:spLocks noChangeArrowheads="1"/>
            </p:cNvSpPr>
            <p:nvPr/>
          </p:nvSpPr>
          <p:spPr bwMode="auto">
            <a:xfrm>
              <a:off x="2829" y="3388"/>
              <a:ext cx="131" cy="24"/>
            </a:xfrm>
            <a:prstGeom prst="rect">
              <a:avLst/>
            </a:prstGeom>
            <a:solidFill>
              <a:srgbClr val="CCFF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76739" name="Rectangle 163"/>
            <p:cNvSpPr>
              <a:spLocks noChangeArrowheads="1"/>
            </p:cNvSpPr>
            <p:nvPr/>
          </p:nvSpPr>
          <p:spPr bwMode="auto">
            <a:xfrm>
              <a:off x="3035" y="3388"/>
              <a:ext cx="50" cy="24"/>
            </a:xfrm>
            <a:prstGeom prst="rect">
              <a:avLst/>
            </a:prstGeom>
            <a:solidFill>
              <a:srgbClr val="CCFF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76740" name="Freeform 164"/>
            <p:cNvSpPr>
              <a:spLocks/>
            </p:cNvSpPr>
            <p:nvPr/>
          </p:nvSpPr>
          <p:spPr bwMode="auto">
            <a:xfrm>
              <a:off x="2929" y="3372"/>
              <a:ext cx="50" cy="64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50" y="64"/>
                </a:cxn>
                <a:cxn ang="0">
                  <a:pos x="0" y="64"/>
                </a:cxn>
                <a:cxn ang="0">
                  <a:pos x="25" y="0"/>
                </a:cxn>
              </a:cxnLst>
              <a:rect l="0" t="0" r="r" b="b"/>
              <a:pathLst>
                <a:path w="50" h="64">
                  <a:moveTo>
                    <a:pt x="25" y="0"/>
                  </a:moveTo>
                  <a:lnTo>
                    <a:pt x="50" y="64"/>
                  </a:lnTo>
                  <a:lnTo>
                    <a:pt x="0" y="64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00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76741" name="Rectangle 165"/>
            <p:cNvSpPr>
              <a:spLocks noChangeArrowheads="1"/>
            </p:cNvSpPr>
            <p:nvPr/>
          </p:nvSpPr>
          <p:spPr bwMode="auto">
            <a:xfrm>
              <a:off x="3162" y="3348"/>
              <a:ext cx="1539" cy="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s-ES" sz="1300" b="0">
                  <a:solidFill>
                    <a:srgbClr val="FFFFFF"/>
                  </a:solidFill>
                  <a:latin typeface="Times New Roman" pitchFamily="18" charset="0"/>
                </a:rPr>
                <a:t>Promedio de todos los productos con</a:t>
              </a:r>
              <a:endParaRPr lang="es-ES"/>
            </a:p>
          </p:txBody>
        </p:sp>
        <p:sp>
          <p:nvSpPr>
            <p:cNvPr id="1176742" name="Rectangle 166"/>
            <p:cNvSpPr>
              <a:spLocks noChangeArrowheads="1"/>
            </p:cNvSpPr>
            <p:nvPr/>
          </p:nvSpPr>
          <p:spPr bwMode="auto">
            <a:xfrm>
              <a:off x="2192" y="3476"/>
              <a:ext cx="2342" cy="25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s-ES" sz="1300" b="0">
                  <a:solidFill>
                    <a:srgbClr val="FFFFFF"/>
                  </a:solidFill>
                  <a:latin typeface="Times New Roman" pitchFamily="18" charset="0"/>
                </a:rPr>
                <a:t>Normas de Origen más restrictivas conforme al NAFTA</a:t>
              </a:r>
            </a:p>
            <a:p>
              <a:endParaRPr lang="es-ES"/>
            </a:p>
          </p:txBody>
        </p:sp>
        <p:sp>
          <p:nvSpPr>
            <p:cNvPr id="1176743" name="Rectangle 167"/>
            <p:cNvSpPr>
              <a:spLocks noChangeArrowheads="1"/>
            </p:cNvSpPr>
            <p:nvPr/>
          </p:nvSpPr>
          <p:spPr bwMode="auto">
            <a:xfrm>
              <a:off x="214" y="3991"/>
              <a:ext cx="3983" cy="24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s-ES" sz="1200" b="0">
                  <a:solidFill>
                    <a:srgbClr val="FFFFFF"/>
                  </a:solidFill>
                  <a:latin typeface="Times New Roman" pitchFamily="18" charset="0"/>
                </a:rPr>
                <a:t>* Promedio de productos dentro del sector con Normas de Origen más restrictivas conforme al NAFTA</a:t>
              </a:r>
            </a:p>
            <a:p>
              <a:endParaRPr lang="es-ES"/>
            </a:p>
          </p:txBody>
        </p:sp>
        <p:sp>
          <p:nvSpPr>
            <p:cNvPr id="1176744" name="Rectangle 168"/>
            <p:cNvSpPr>
              <a:spLocks noChangeArrowheads="1"/>
            </p:cNvSpPr>
            <p:nvPr/>
          </p:nvSpPr>
          <p:spPr bwMode="auto">
            <a:xfrm>
              <a:off x="-377" y="4119"/>
              <a:ext cx="3994" cy="11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s-ES" sz="1200" b="0">
                  <a:solidFill>
                    <a:srgbClr val="FFFFFF"/>
                  </a:solidFill>
                  <a:latin typeface="Times New Roman" pitchFamily="18" charset="0"/>
                </a:rPr>
                <a:t>	Nota: Puntos informativos correspondientes a 1991 y 1993 interpolados en forma lineal. </a:t>
              </a:r>
              <a:endParaRPr lang="es-ES"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8626" name="Rectangle 2"/>
          <p:cNvSpPr>
            <a:spLocks noGrp="1" noChangeArrowheads="1"/>
          </p:cNvSpPr>
          <p:nvPr>
            <p:ph type="body" idx="1"/>
          </p:nvPr>
        </p:nvSpPr>
        <p:spPr>
          <a:xfrm>
            <a:off x="152400" y="1600200"/>
            <a:ext cx="8839200" cy="4908550"/>
          </a:xfrm>
          <a:noFill/>
          <a:ln/>
        </p:spPr>
        <p:txBody>
          <a:bodyPr lIns="91432" tIns="45716" rIns="91432" bIns="45716">
            <a:spAutoFit/>
          </a:bodyPr>
          <a:lstStyle/>
          <a:p>
            <a:pPr marL="296863" indent="-296863" defTabSz="1060450">
              <a:lnSpc>
                <a:spcPct val="110000"/>
              </a:lnSpc>
              <a:spcBef>
                <a:spcPct val="5000"/>
              </a:spcBef>
              <a:spcAft>
                <a:spcPct val="5000"/>
              </a:spcAft>
            </a:pPr>
            <a:r>
              <a:rPr lang="en-US" sz="2100">
                <a:solidFill>
                  <a:srgbClr val="F7F7F7"/>
                </a:solidFill>
                <a:latin typeface="Arial" pitchFamily="34" charset="0"/>
                <a:cs typeface="Times New Roman" pitchFamily="18" charset="0"/>
              </a:rPr>
              <a:t>Análisis comparativo de la Estructura de los Regímenes de Normas de Origen:</a:t>
            </a:r>
          </a:p>
          <a:p>
            <a:pPr marL="725488" lvl="1" indent="-314325" defTabSz="1060450">
              <a:lnSpc>
                <a:spcPct val="110000"/>
              </a:lnSpc>
              <a:spcBef>
                <a:spcPct val="5000"/>
              </a:spcBef>
              <a:spcAft>
                <a:spcPct val="5000"/>
              </a:spcAft>
            </a:pPr>
            <a:r>
              <a:rPr lang="en-US" sz="2400">
                <a:solidFill>
                  <a:srgbClr val="F8B966"/>
                </a:solidFill>
                <a:latin typeface="Arial" pitchFamily="34" charset="0"/>
                <a:cs typeface="Times New Roman" pitchFamily="18" charset="0"/>
              </a:rPr>
              <a:t>Europa</a:t>
            </a:r>
          </a:p>
          <a:p>
            <a:pPr marL="725488" lvl="1" indent="-314325" defTabSz="1060450">
              <a:lnSpc>
                <a:spcPct val="110000"/>
              </a:lnSpc>
              <a:spcBef>
                <a:spcPct val="5000"/>
              </a:spcBef>
              <a:spcAft>
                <a:spcPct val="5000"/>
              </a:spcAft>
            </a:pPr>
            <a:r>
              <a:rPr lang="en-US" sz="2400">
                <a:solidFill>
                  <a:srgbClr val="F8B966"/>
                </a:solidFill>
                <a:latin typeface="Arial" pitchFamily="34" charset="0"/>
                <a:cs typeface="Times New Roman" pitchFamily="18" charset="0"/>
              </a:rPr>
              <a:t>América</a:t>
            </a:r>
          </a:p>
          <a:p>
            <a:pPr marL="725488" lvl="1" indent="-314325" defTabSz="1060450">
              <a:lnSpc>
                <a:spcPct val="110000"/>
              </a:lnSpc>
              <a:spcBef>
                <a:spcPct val="5000"/>
              </a:spcBef>
              <a:spcAft>
                <a:spcPct val="5000"/>
              </a:spcAft>
            </a:pPr>
            <a:r>
              <a:rPr lang="en-US" sz="2400">
                <a:solidFill>
                  <a:srgbClr val="F8B966"/>
                </a:solidFill>
                <a:latin typeface="Arial" pitchFamily="34" charset="0"/>
                <a:cs typeface="Times New Roman" pitchFamily="18" charset="0"/>
              </a:rPr>
              <a:t>Asia </a:t>
            </a:r>
          </a:p>
          <a:p>
            <a:pPr marL="725488" lvl="1" indent="-314325" defTabSz="1060450">
              <a:lnSpc>
                <a:spcPct val="110000"/>
              </a:lnSpc>
              <a:spcBef>
                <a:spcPct val="5000"/>
              </a:spcBef>
              <a:spcAft>
                <a:spcPct val="5000"/>
              </a:spcAft>
            </a:pPr>
            <a:r>
              <a:rPr lang="en-US" sz="2400">
                <a:solidFill>
                  <a:srgbClr val="F8B966"/>
                </a:solidFill>
                <a:latin typeface="Arial" pitchFamily="34" charset="0"/>
                <a:cs typeface="Times New Roman" pitchFamily="18" charset="0"/>
              </a:rPr>
              <a:t>Africa</a:t>
            </a:r>
          </a:p>
          <a:p>
            <a:pPr marL="725488" lvl="1" indent="-314325" defTabSz="1060450">
              <a:lnSpc>
                <a:spcPct val="110000"/>
              </a:lnSpc>
              <a:spcBef>
                <a:spcPct val="5000"/>
              </a:spcBef>
              <a:spcAft>
                <a:spcPct val="5000"/>
              </a:spcAft>
            </a:pPr>
            <a:r>
              <a:rPr lang="en-US" sz="2400">
                <a:solidFill>
                  <a:srgbClr val="F8B966"/>
                </a:solidFill>
                <a:latin typeface="Arial" pitchFamily="34" charset="0"/>
                <a:cs typeface="Times New Roman" pitchFamily="18" charset="0"/>
              </a:rPr>
              <a:t>Medio Oriente</a:t>
            </a:r>
          </a:p>
          <a:p>
            <a:pPr marL="725488" lvl="1" indent="-314325" defTabSz="1060450">
              <a:lnSpc>
                <a:spcPct val="110000"/>
              </a:lnSpc>
              <a:spcBef>
                <a:spcPct val="5000"/>
              </a:spcBef>
              <a:spcAft>
                <a:spcPct val="5000"/>
              </a:spcAft>
            </a:pPr>
            <a:r>
              <a:rPr lang="en-US" sz="2400">
                <a:solidFill>
                  <a:srgbClr val="F8B966"/>
                </a:solidFill>
                <a:latin typeface="Arial" pitchFamily="34" charset="0"/>
                <a:cs typeface="Times New Roman" pitchFamily="18" charset="0"/>
              </a:rPr>
              <a:t>Normas de Origen No Preferenciales</a:t>
            </a:r>
          </a:p>
          <a:p>
            <a:pPr marL="296863" indent="-296863" algn="just" defTabSz="1060450">
              <a:lnSpc>
                <a:spcPct val="110000"/>
              </a:lnSpc>
              <a:spcBef>
                <a:spcPct val="5000"/>
              </a:spcBef>
              <a:spcAft>
                <a:spcPct val="5000"/>
              </a:spcAft>
            </a:pPr>
            <a:r>
              <a:rPr lang="en-US" sz="2100">
                <a:solidFill>
                  <a:srgbClr val="F7F7F7"/>
                </a:solidFill>
                <a:latin typeface="Arial" pitchFamily="34" charset="0"/>
                <a:cs typeface="Times New Roman" pitchFamily="18" charset="0"/>
              </a:rPr>
              <a:t>Comparación de la restrictividad de las Normas de Origen específicas a nivel de producto</a:t>
            </a:r>
          </a:p>
          <a:p>
            <a:pPr marL="296863" indent="-296863" defTabSz="1060450">
              <a:lnSpc>
                <a:spcPct val="110000"/>
              </a:lnSpc>
              <a:spcBef>
                <a:spcPct val="5000"/>
              </a:spcBef>
              <a:spcAft>
                <a:spcPct val="5000"/>
              </a:spcAft>
            </a:pPr>
            <a:r>
              <a:rPr lang="en-US" sz="2100">
                <a:solidFill>
                  <a:srgbClr val="F7F7F7"/>
                </a:solidFill>
                <a:latin typeface="Arial" pitchFamily="34" charset="0"/>
                <a:cs typeface="Times New Roman" pitchFamily="18" charset="0"/>
              </a:rPr>
              <a:t>Comparación de las disposiciones relativas a las Normas de Origen aplicables a todo el régimen</a:t>
            </a:r>
          </a:p>
        </p:txBody>
      </p:sp>
      <p:sp>
        <p:nvSpPr>
          <p:cNvPr id="1178627" name="Rectangle 3"/>
          <p:cNvSpPr>
            <a:spLocks noGrp="1" noChangeArrowheads="1"/>
          </p:cNvSpPr>
          <p:nvPr>
            <p:ph type="title"/>
          </p:nvPr>
        </p:nvSpPr>
        <p:spPr>
          <a:xfrm>
            <a:off x="0" y="228600"/>
            <a:ext cx="9144000" cy="1143000"/>
          </a:xfrm>
          <a:noFill/>
          <a:ln/>
        </p:spPr>
        <p:txBody>
          <a:bodyPr lIns="78821" tIns="39411" rIns="78821" bIns="39411"/>
          <a:lstStyle/>
          <a:p>
            <a:r>
              <a:rPr lang="en-US" sz="2000" b="1">
                <a:solidFill>
                  <a:srgbClr val="F8B966"/>
                </a:solidFill>
                <a:latin typeface="Arial" pitchFamily="34" charset="0"/>
              </a:rPr>
              <a:t>ACCESO A LOS MERCADOS EN LOS TRATADOS DE LIBRE COMERCIO NORMAS DE ORIGEN</a:t>
            </a:r>
            <a:r>
              <a:rPr lang="en-US" sz="2000" b="1">
                <a:solidFill>
                  <a:srgbClr val="F8B666"/>
                </a:solidFill>
                <a:latin typeface="Arial" pitchFamily="34" charset="0"/>
              </a:rPr>
              <a:t> </a:t>
            </a:r>
            <a:br>
              <a:rPr lang="en-US" sz="2000" b="1">
                <a:solidFill>
                  <a:srgbClr val="F8B666"/>
                </a:solidFill>
                <a:latin typeface="Arial" pitchFamily="34" charset="0"/>
              </a:rPr>
            </a:br>
            <a:r>
              <a:rPr lang="en-US" sz="2400" b="1">
                <a:solidFill>
                  <a:srgbClr val="F8B666"/>
                </a:solidFill>
                <a:latin typeface="Arial" pitchFamily="34" charset="0"/>
              </a:rPr>
              <a:t>Normas de Origen en otros acuerdos </a:t>
            </a:r>
            <a:br>
              <a:rPr lang="en-US" sz="2400" b="1">
                <a:solidFill>
                  <a:srgbClr val="F8B666"/>
                </a:solidFill>
                <a:latin typeface="Arial" pitchFamily="34" charset="0"/>
              </a:rPr>
            </a:br>
            <a:r>
              <a:rPr lang="en-US" sz="2400" b="1">
                <a:solidFill>
                  <a:srgbClr val="F8B666"/>
                </a:solidFill>
                <a:latin typeface="Arial" pitchFamily="34" charset="0"/>
              </a:rPr>
              <a:t>de libre comercio en el mundo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0915" name="Rectangle 3"/>
          <p:cNvSpPr>
            <a:spLocks noGrp="1" noChangeArrowheads="1"/>
          </p:cNvSpPr>
          <p:nvPr>
            <p:ph type="title"/>
          </p:nvPr>
        </p:nvSpPr>
        <p:spPr>
          <a:xfrm>
            <a:off x="0" y="-19050"/>
            <a:ext cx="1143000" cy="6877050"/>
          </a:xfrm>
          <a:noFill/>
          <a:ln/>
        </p:spPr>
        <p:txBody>
          <a:bodyPr lIns="78821" tIns="39411" rIns="0" bIns="39411" anchor="t"/>
          <a:lstStyle/>
          <a:p>
            <a:pPr algn="l"/>
            <a:r>
              <a:rPr lang="en-US" sz="1900" b="1">
                <a:solidFill>
                  <a:srgbClr val="F8B966"/>
                </a:solidFill>
                <a:latin typeface="Arial" pitchFamily="34" charset="0"/>
              </a:rPr>
              <a:t>Restric-</a:t>
            </a:r>
            <a:br>
              <a:rPr lang="en-US" sz="1900" b="1">
                <a:solidFill>
                  <a:srgbClr val="F8B966"/>
                </a:solidFill>
                <a:latin typeface="Arial" pitchFamily="34" charset="0"/>
              </a:rPr>
            </a:br>
            <a:r>
              <a:rPr lang="en-US" sz="1900" b="1">
                <a:solidFill>
                  <a:srgbClr val="F8B966"/>
                </a:solidFill>
                <a:latin typeface="Arial" pitchFamily="34" charset="0"/>
              </a:rPr>
              <a:t>tividad de las RoO, </a:t>
            </a:r>
            <a:br>
              <a:rPr lang="en-US" sz="1900" b="1">
                <a:solidFill>
                  <a:srgbClr val="F8B966"/>
                </a:solidFill>
                <a:latin typeface="Arial" pitchFamily="34" charset="0"/>
              </a:rPr>
            </a:br>
            <a:r>
              <a:rPr lang="en-US" sz="1900" b="1">
                <a:solidFill>
                  <a:srgbClr val="F8B966"/>
                </a:solidFill>
                <a:latin typeface="Arial" pitchFamily="34" charset="0"/>
              </a:rPr>
              <a:t/>
            </a:r>
            <a:br>
              <a:rPr lang="en-US" sz="1900" b="1">
                <a:solidFill>
                  <a:srgbClr val="F8B966"/>
                </a:solidFill>
                <a:latin typeface="Arial" pitchFamily="34" charset="0"/>
              </a:rPr>
            </a:br>
            <a:r>
              <a:rPr lang="en-US" sz="1900" b="1">
                <a:solidFill>
                  <a:srgbClr val="F8B966"/>
                </a:solidFill>
                <a:latin typeface="Arial" pitchFamily="34" charset="0"/>
              </a:rPr>
              <a:t/>
            </a:r>
            <a:br>
              <a:rPr lang="en-US" sz="1900" b="1">
                <a:solidFill>
                  <a:srgbClr val="F8B966"/>
                </a:solidFill>
                <a:latin typeface="Arial" pitchFamily="34" charset="0"/>
              </a:rPr>
            </a:br>
            <a:r>
              <a:rPr lang="en-US" sz="1900" b="1">
                <a:solidFill>
                  <a:srgbClr val="F8B966"/>
                </a:solidFill>
                <a:latin typeface="Arial" pitchFamily="34" charset="0"/>
              </a:rPr>
              <a:t/>
            </a:r>
            <a:br>
              <a:rPr lang="en-US" sz="1900" b="1">
                <a:solidFill>
                  <a:srgbClr val="F8B966"/>
                </a:solidFill>
                <a:latin typeface="Arial" pitchFamily="34" charset="0"/>
              </a:rPr>
            </a:br>
            <a:r>
              <a:rPr lang="en-US" sz="1900" b="1">
                <a:solidFill>
                  <a:srgbClr val="F8B966"/>
                </a:solidFill>
                <a:latin typeface="Arial" pitchFamily="34" charset="0"/>
              </a:rPr>
              <a:t/>
            </a:r>
            <a:br>
              <a:rPr lang="en-US" sz="1900" b="1">
                <a:solidFill>
                  <a:srgbClr val="F8B966"/>
                </a:solidFill>
                <a:latin typeface="Arial" pitchFamily="34" charset="0"/>
              </a:rPr>
            </a:br>
            <a:r>
              <a:rPr lang="en-US" sz="1900" b="1">
                <a:solidFill>
                  <a:srgbClr val="F8B966"/>
                </a:solidFill>
                <a:latin typeface="Arial" pitchFamily="34" charset="0"/>
              </a:rPr>
              <a:t/>
            </a:r>
            <a:br>
              <a:rPr lang="en-US" sz="1900" b="1">
                <a:solidFill>
                  <a:srgbClr val="F8B966"/>
                </a:solidFill>
                <a:latin typeface="Arial" pitchFamily="34" charset="0"/>
              </a:rPr>
            </a:br>
            <a:r>
              <a:rPr lang="en-US" sz="1900" b="1">
                <a:solidFill>
                  <a:srgbClr val="F8B966"/>
                </a:solidFill>
                <a:latin typeface="Arial" pitchFamily="34" charset="0"/>
              </a:rPr>
              <a:t/>
            </a:r>
            <a:br>
              <a:rPr lang="en-US" sz="1900" b="1">
                <a:solidFill>
                  <a:srgbClr val="F8B966"/>
                </a:solidFill>
                <a:latin typeface="Arial" pitchFamily="34" charset="0"/>
              </a:rPr>
            </a:br>
            <a:r>
              <a:rPr lang="en-US" sz="1900" b="1">
                <a:solidFill>
                  <a:srgbClr val="F8B966"/>
                </a:solidFill>
                <a:latin typeface="Arial" pitchFamily="34" charset="0"/>
              </a:rPr>
              <a:t/>
            </a:r>
            <a:br>
              <a:rPr lang="en-US" sz="1900" b="1">
                <a:solidFill>
                  <a:srgbClr val="F8B966"/>
                </a:solidFill>
                <a:latin typeface="Arial" pitchFamily="34" charset="0"/>
              </a:rPr>
            </a:br>
            <a:r>
              <a:rPr lang="en-US" sz="1900" b="1">
                <a:solidFill>
                  <a:srgbClr val="F8B966"/>
                </a:solidFill>
                <a:latin typeface="Arial" pitchFamily="34" charset="0"/>
              </a:rPr>
              <a:t/>
            </a:r>
            <a:br>
              <a:rPr lang="en-US" sz="1900" b="1">
                <a:solidFill>
                  <a:srgbClr val="F8B966"/>
                </a:solidFill>
                <a:latin typeface="Arial" pitchFamily="34" charset="0"/>
              </a:rPr>
            </a:br>
            <a:r>
              <a:rPr lang="en-US" sz="1900" b="1">
                <a:solidFill>
                  <a:srgbClr val="F8B966"/>
                </a:solidFill>
                <a:latin typeface="Arial" pitchFamily="34" charset="0"/>
              </a:rPr>
              <a:t/>
            </a:r>
            <a:br>
              <a:rPr lang="en-US" sz="1900" b="1">
                <a:solidFill>
                  <a:srgbClr val="F8B966"/>
                </a:solidFill>
                <a:latin typeface="Arial" pitchFamily="34" charset="0"/>
              </a:rPr>
            </a:br>
            <a:r>
              <a:rPr lang="en-US" sz="1900" b="1">
                <a:solidFill>
                  <a:srgbClr val="F8B966"/>
                </a:solidFill>
                <a:latin typeface="Arial" pitchFamily="34" charset="0"/>
              </a:rPr>
              <a:t/>
            </a:r>
            <a:br>
              <a:rPr lang="en-US" sz="1900" b="1">
                <a:solidFill>
                  <a:srgbClr val="F8B966"/>
                </a:solidFill>
                <a:latin typeface="Arial" pitchFamily="34" charset="0"/>
              </a:rPr>
            </a:br>
            <a:r>
              <a:rPr lang="en-US" sz="1900" b="1">
                <a:solidFill>
                  <a:srgbClr val="F8B966"/>
                </a:solidFill>
                <a:latin typeface="Arial" pitchFamily="34" charset="0"/>
              </a:rPr>
              <a:t/>
            </a:r>
            <a:br>
              <a:rPr lang="en-US" sz="1900" b="1">
                <a:solidFill>
                  <a:srgbClr val="F8B966"/>
                </a:solidFill>
                <a:latin typeface="Arial" pitchFamily="34" charset="0"/>
              </a:rPr>
            </a:br>
            <a:r>
              <a:rPr lang="en-US" sz="1900" b="1">
                <a:solidFill>
                  <a:srgbClr val="F8B966"/>
                </a:solidFill>
                <a:latin typeface="Arial" pitchFamily="34" charset="0"/>
              </a:rPr>
              <a:t/>
            </a:r>
            <a:br>
              <a:rPr lang="en-US" sz="1900" b="1">
                <a:solidFill>
                  <a:srgbClr val="F8B966"/>
                </a:solidFill>
                <a:latin typeface="Arial" pitchFamily="34" charset="0"/>
              </a:rPr>
            </a:br>
            <a:r>
              <a:rPr lang="en-US" sz="1900" b="1">
                <a:solidFill>
                  <a:srgbClr val="F8B966"/>
                </a:solidFill>
                <a:latin typeface="Arial" pitchFamily="34" charset="0"/>
              </a:rPr>
              <a:t/>
            </a:r>
            <a:br>
              <a:rPr lang="en-US" sz="1900" b="1">
                <a:solidFill>
                  <a:srgbClr val="F8B966"/>
                </a:solidFill>
                <a:latin typeface="Arial" pitchFamily="34" charset="0"/>
              </a:rPr>
            </a:br>
            <a:r>
              <a:rPr lang="en-US" sz="1900" b="1">
                <a:solidFill>
                  <a:srgbClr val="F8B966"/>
                </a:solidFill>
                <a:latin typeface="Arial" pitchFamily="34" charset="0"/>
              </a:rPr>
              <a:t/>
            </a:r>
            <a:br>
              <a:rPr lang="en-US" sz="1900" b="1">
                <a:solidFill>
                  <a:srgbClr val="F8B966"/>
                </a:solidFill>
                <a:latin typeface="Arial" pitchFamily="34" charset="0"/>
              </a:rPr>
            </a:br>
            <a:r>
              <a:rPr lang="en-US" sz="1900" b="1">
                <a:solidFill>
                  <a:srgbClr val="F8B966"/>
                </a:solidFill>
                <a:latin typeface="Arial" pitchFamily="34" charset="0"/>
              </a:rPr>
              <a:t/>
            </a:r>
            <a:br>
              <a:rPr lang="en-US" sz="1900" b="1">
                <a:solidFill>
                  <a:srgbClr val="F8B966"/>
                </a:solidFill>
                <a:latin typeface="Arial" pitchFamily="34" charset="0"/>
              </a:rPr>
            </a:br>
            <a:r>
              <a:rPr lang="en-US" sz="1900" b="1">
                <a:solidFill>
                  <a:srgbClr val="F8B966"/>
                </a:solidFill>
                <a:latin typeface="Arial" pitchFamily="34" charset="0"/>
              </a:rPr>
              <a:t/>
            </a:r>
            <a:br>
              <a:rPr lang="en-US" sz="1900" b="1">
                <a:solidFill>
                  <a:srgbClr val="F8B966"/>
                </a:solidFill>
                <a:latin typeface="Arial" pitchFamily="34" charset="0"/>
              </a:rPr>
            </a:br>
            <a:r>
              <a:rPr lang="en-US" sz="1200" b="1">
                <a:solidFill>
                  <a:srgbClr val="F8B966"/>
                </a:solidFill>
                <a:latin typeface="Arial" pitchFamily="34" charset="0"/>
              </a:rPr>
              <a:t>Fuente:</a:t>
            </a:r>
            <a:br>
              <a:rPr lang="en-US" sz="1200" b="1">
                <a:solidFill>
                  <a:srgbClr val="F8B966"/>
                </a:solidFill>
                <a:latin typeface="Arial" pitchFamily="34" charset="0"/>
              </a:rPr>
            </a:br>
            <a:r>
              <a:rPr lang="en-US" sz="1200" b="1">
                <a:solidFill>
                  <a:srgbClr val="F8B966"/>
                </a:solidFill>
                <a:latin typeface="Arial" pitchFamily="34" charset="0"/>
              </a:rPr>
              <a:t>Estevadeordal y</a:t>
            </a:r>
            <a:br>
              <a:rPr lang="en-US" sz="1200" b="1">
                <a:solidFill>
                  <a:srgbClr val="F8B966"/>
                </a:solidFill>
                <a:latin typeface="Arial" pitchFamily="34" charset="0"/>
              </a:rPr>
            </a:br>
            <a:r>
              <a:rPr lang="en-US" sz="1200" b="1">
                <a:solidFill>
                  <a:srgbClr val="F8B966"/>
                </a:solidFill>
                <a:latin typeface="Arial" pitchFamily="34" charset="0"/>
              </a:rPr>
              <a:t>Suominen (2003) </a:t>
            </a:r>
            <a:r>
              <a:rPr lang="en-US" sz="1200">
                <a:solidFill>
                  <a:srgbClr val="F8B966"/>
                </a:solidFill>
                <a:latin typeface="Arial" pitchFamily="34" charset="0"/>
              </a:rPr>
              <a:t/>
            </a:r>
            <a:br>
              <a:rPr lang="en-US" sz="1200">
                <a:solidFill>
                  <a:srgbClr val="F8B966"/>
                </a:solidFill>
                <a:latin typeface="Arial" pitchFamily="34" charset="0"/>
              </a:rPr>
            </a:br>
            <a:endParaRPr lang="en-US" sz="1200">
              <a:solidFill>
                <a:srgbClr val="F8B966"/>
              </a:solidFill>
              <a:latin typeface="Arial" pitchFamily="34" charset="0"/>
            </a:endParaRPr>
          </a:p>
        </p:txBody>
      </p:sp>
      <p:grpSp>
        <p:nvGrpSpPr>
          <p:cNvPr id="1190917" name="Group 5"/>
          <p:cNvGrpSpPr>
            <a:grpSpLocks noChangeAspect="1"/>
          </p:cNvGrpSpPr>
          <p:nvPr/>
        </p:nvGrpSpPr>
        <p:grpSpPr bwMode="auto">
          <a:xfrm>
            <a:off x="1116013" y="-1588"/>
            <a:ext cx="8783637" cy="6859588"/>
            <a:chOff x="580" y="-12"/>
            <a:chExt cx="5533" cy="4321"/>
          </a:xfrm>
        </p:grpSpPr>
        <p:sp>
          <p:nvSpPr>
            <p:cNvPr id="1190916" name="AutoShape 4"/>
            <p:cNvSpPr>
              <a:spLocks noChangeAspect="1" noChangeArrowheads="1" noTextEdit="1"/>
            </p:cNvSpPr>
            <p:nvPr/>
          </p:nvSpPr>
          <p:spPr bwMode="auto">
            <a:xfrm>
              <a:off x="763" y="-12"/>
              <a:ext cx="4997" cy="432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1191118" name="Group 206"/>
            <p:cNvGrpSpPr>
              <a:grpSpLocks/>
            </p:cNvGrpSpPr>
            <p:nvPr/>
          </p:nvGrpSpPr>
          <p:grpSpPr bwMode="auto">
            <a:xfrm>
              <a:off x="580" y="-12"/>
              <a:ext cx="5533" cy="4314"/>
              <a:chOff x="580" y="-12"/>
              <a:chExt cx="5533" cy="4314"/>
            </a:xfrm>
          </p:grpSpPr>
          <p:sp>
            <p:nvSpPr>
              <p:cNvPr id="1190918" name="Freeform 6"/>
              <p:cNvSpPr>
                <a:spLocks/>
              </p:cNvSpPr>
              <p:nvPr/>
            </p:nvSpPr>
            <p:spPr bwMode="auto">
              <a:xfrm>
                <a:off x="580" y="-12"/>
                <a:ext cx="5533" cy="4314"/>
              </a:xfrm>
              <a:custGeom>
                <a:avLst/>
                <a:gdLst/>
                <a:ahLst/>
                <a:cxnLst>
                  <a:cxn ang="0">
                    <a:pos x="5533" y="4314"/>
                  </a:cxn>
                  <a:cxn ang="0">
                    <a:pos x="0" y="0"/>
                  </a:cxn>
                  <a:cxn ang="0">
                    <a:pos x="0" y="4314"/>
                  </a:cxn>
                  <a:cxn ang="0">
                    <a:pos x="5533" y="4314"/>
                  </a:cxn>
                </a:cxnLst>
                <a:rect l="0" t="0" r="r" b="b"/>
                <a:pathLst>
                  <a:path w="5533" h="4314">
                    <a:moveTo>
                      <a:pt x="5533" y="4314"/>
                    </a:moveTo>
                    <a:lnTo>
                      <a:pt x="0" y="0"/>
                    </a:lnTo>
                    <a:lnTo>
                      <a:pt x="0" y="4314"/>
                    </a:lnTo>
                    <a:lnTo>
                      <a:pt x="5533" y="4314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0919" name="Freeform 7"/>
              <p:cNvSpPr>
                <a:spLocks/>
              </p:cNvSpPr>
              <p:nvPr/>
            </p:nvSpPr>
            <p:spPr bwMode="auto">
              <a:xfrm>
                <a:off x="580" y="-12"/>
                <a:ext cx="5533" cy="43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5533" y="0"/>
                  </a:cxn>
                  <a:cxn ang="0">
                    <a:pos x="5533" y="4314"/>
                  </a:cxn>
                  <a:cxn ang="0">
                    <a:pos x="0" y="0"/>
                  </a:cxn>
                </a:cxnLst>
                <a:rect l="0" t="0" r="r" b="b"/>
                <a:pathLst>
                  <a:path w="5533" h="4314">
                    <a:moveTo>
                      <a:pt x="0" y="0"/>
                    </a:moveTo>
                    <a:lnTo>
                      <a:pt x="5533" y="0"/>
                    </a:lnTo>
                    <a:lnTo>
                      <a:pt x="5533" y="431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0920" name="Freeform 8"/>
              <p:cNvSpPr>
                <a:spLocks/>
              </p:cNvSpPr>
              <p:nvPr/>
            </p:nvSpPr>
            <p:spPr bwMode="auto">
              <a:xfrm>
                <a:off x="580" y="-12"/>
                <a:ext cx="5533" cy="4314"/>
              </a:xfrm>
              <a:custGeom>
                <a:avLst/>
                <a:gdLst/>
                <a:ahLst/>
                <a:cxnLst>
                  <a:cxn ang="0">
                    <a:pos x="5533" y="4314"/>
                  </a:cxn>
                  <a:cxn ang="0">
                    <a:pos x="0" y="0"/>
                  </a:cxn>
                  <a:cxn ang="0">
                    <a:pos x="0" y="4314"/>
                  </a:cxn>
                  <a:cxn ang="0">
                    <a:pos x="5533" y="4314"/>
                  </a:cxn>
                </a:cxnLst>
                <a:rect l="0" t="0" r="r" b="b"/>
                <a:pathLst>
                  <a:path w="5533" h="4314">
                    <a:moveTo>
                      <a:pt x="5533" y="4314"/>
                    </a:moveTo>
                    <a:lnTo>
                      <a:pt x="0" y="0"/>
                    </a:lnTo>
                    <a:lnTo>
                      <a:pt x="0" y="4314"/>
                    </a:lnTo>
                    <a:lnTo>
                      <a:pt x="5533" y="4314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0921" name="Freeform 9"/>
              <p:cNvSpPr>
                <a:spLocks/>
              </p:cNvSpPr>
              <p:nvPr/>
            </p:nvSpPr>
            <p:spPr bwMode="auto">
              <a:xfrm>
                <a:off x="580" y="-12"/>
                <a:ext cx="5533" cy="43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5533" y="0"/>
                  </a:cxn>
                  <a:cxn ang="0">
                    <a:pos x="5533" y="4314"/>
                  </a:cxn>
                  <a:cxn ang="0">
                    <a:pos x="0" y="0"/>
                  </a:cxn>
                </a:cxnLst>
                <a:rect l="0" t="0" r="r" b="b"/>
                <a:pathLst>
                  <a:path w="5533" h="4314">
                    <a:moveTo>
                      <a:pt x="0" y="0"/>
                    </a:moveTo>
                    <a:lnTo>
                      <a:pt x="5533" y="0"/>
                    </a:lnTo>
                    <a:lnTo>
                      <a:pt x="5533" y="431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0922" name="Rectangle 10"/>
              <p:cNvSpPr>
                <a:spLocks noChangeArrowheads="1"/>
              </p:cNvSpPr>
              <p:nvPr/>
            </p:nvSpPr>
            <p:spPr bwMode="auto">
              <a:xfrm>
                <a:off x="3198" y="4064"/>
                <a:ext cx="413" cy="144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1500" b="0">
                    <a:solidFill>
                      <a:srgbClr val="000000"/>
                    </a:solidFill>
                    <a:latin typeface="Times New Roman" pitchFamily="18" charset="0"/>
                  </a:rPr>
                  <a:t>Acuerdo</a:t>
                </a:r>
                <a:endParaRPr lang="es-ES"/>
              </a:p>
            </p:txBody>
          </p:sp>
          <p:sp>
            <p:nvSpPr>
              <p:cNvPr id="1190923" name="Rectangle 11"/>
              <p:cNvSpPr>
                <a:spLocks noChangeArrowheads="1"/>
              </p:cNvSpPr>
              <p:nvPr/>
            </p:nvSpPr>
            <p:spPr bwMode="auto">
              <a:xfrm rot="2700000">
                <a:off x="5198" y="3602"/>
                <a:ext cx="596" cy="115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1200" b="0">
                    <a:solidFill>
                      <a:srgbClr val="000000"/>
                    </a:solidFill>
                    <a:latin typeface="Times New Roman" pitchFamily="18" charset="0"/>
                  </a:rPr>
                  <a:t>NO-PREFAVE</a:t>
                </a:r>
                <a:endParaRPr lang="es-ES"/>
              </a:p>
            </p:txBody>
          </p:sp>
          <p:sp>
            <p:nvSpPr>
              <p:cNvPr id="1190924" name="Rectangle 12"/>
              <p:cNvSpPr>
                <a:spLocks noChangeArrowheads="1"/>
              </p:cNvSpPr>
              <p:nvPr/>
            </p:nvSpPr>
            <p:spPr bwMode="auto">
              <a:xfrm rot="2700000">
                <a:off x="5064" y="3413"/>
                <a:ext cx="197" cy="115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1200" b="0">
                    <a:solidFill>
                      <a:srgbClr val="000000"/>
                    </a:solidFill>
                    <a:latin typeface="Times New Roman" pitchFamily="18" charset="0"/>
                  </a:rPr>
                  <a:t>GCC</a:t>
                </a:r>
                <a:endParaRPr lang="es-ES"/>
              </a:p>
            </p:txBody>
          </p:sp>
          <p:sp>
            <p:nvSpPr>
              <p:cNvPr id="1190925" name="Rectangle 13"/>
              <p:cNvSpPr>
                <a:spLocks noChangeArrowheads="1"/>
              </p:cNvSpPr>
              <p:nvPr/>
            </p:nvSpPr>
            <p:spPr bwMode="auto">
              <a:xfrm rot="2700000">
                <a:off x="4810" y="3527"/>
                <a:ext cx="648" cy="115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1200" b="0">
                    <a:solidFill>
                      <a:srgbClr val="000000"/>
                    </a:solidFill>
                    <a:latin typeface="Times New Roman" pitchFamily="18" charset="0"/>
                  </a:rPr>
                  <a:t>EE.UU-ISRAEL</a:t>
                </a:r>
                <a:endParaRPr lang="es-ES"/>
              </a:p>
            </p:txBody>
          </p:sp>
          <p:sp>
            <p:nvSpPr>
              <p:cNvPr id="1190926" name="Rectangle 14"/>
              <p:cNvSpPr>
                <a:spLocks noChangeArrowheads="1"/>
              </p:cNvSpPr>
              <p:nvPr/>
            </p:nvSpPr>
            <p:spPr bwMode="auto">
              <a:xfrm rot="2700000">
                <a:off x="4695" y="3550"/>
                <a:ext cx="638" cy="115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1200" b="0">
                    <a:solidFill>
                      <a:srgbClr val="000000"/>
                    </a:solidFill>
                    <a:latin typeface="Times New Roman" pitchFamily="18" charset="0"/>
                  </a:rPr>
                  <a:t>EE.UU-Jordania</a:t>
                </a:r>
                <a:endParaRPr lang="es-ES"/>
              </a:p>
            </p:txBody>
          </p:sp>
          <p:sp>
            <p:nvSpPr>
              <p:cNvPr id="1190927" name="Rectangle 15"/>
              <p:cNvSpPr>
                <a:spLocks noChangeArrowheads="1"/>
              </p:cNvSpPr>
              <p:nvPr/>
            </p:nvSpPr>
            <p:spPr bwMode="auto">
              <a:xfrm rot="2700000">
                <a:off x="4632" y="3439"/>
                <a:ext cx="255" cy="115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1200" b="0">
                    <a:solidFill>
                      <a:srgbClr val="000000"/>
                    </a:solidFill>
                    <a:latin typeface="Times New Roman" pitchFamily="18" charset="0"/>
                  </a:rPr>
                  <a:t>SADC</a:t>
                </a:r>
                <a:endParaRPr lang="es-ES"/>
              </a:p>
            </p:txBody>
          </p:sp>
          <p:sp>
            <p:nvSpPr>
              <p:cNvPr id="1190928" name="Rectangle 16"/>
              <p:cNvSpPr>
                <a:spLocks noChangeArrowheads="1"/>
              </p:cNvSpPr>
              <p:nvPr/>
            </p:nvSpPr>
            <p:spPr bwMode="auto">
              <a:xfrm rot="2700000">
                <a:off x="4452" y="3570"/>
                <a:ext cx="591" cy="115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1200" b="0">
                    <a:solidFill>
                      <a:srgbClr val="000000"/>
                    </a:solidFill>
                    <a:latin typeface="Times New Roman" pitchFamily="18" charset="0"/>
                  </a:rPr>
                  <a:t>NAMIB-ZIMB</a:t>
                </a:r>
                <a:endParaRPr lang="es-ES"/>
              </a:p>
            </p:txBody>
          </p:sp>
          <p:sp>
            <p:nvSpPr>
              <p:cNvPr id="1190929" name="Rectangle 17"/>
              <p:cNvSpPr>
                <a:spLocks noChangeArrowheads="1"/>
              </p:cNvSpPr>
              <p:nvPr/>
            </p:nvSpPr>
            <p:spPr bwMode="auto">
              <a:xfrm rot="2700000">
                <a:off x="4329" y="3497"/>
                <a:ext cx="405" cy="115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1200" b="0">
                    <a:solidFill>
                      <a:srgbClr val="000000"/>
                    </a:solidFill>
                    <a:latin typeface="Times New Roman" pitchFamily="18" charset="0"/>
                  </a:rPr>
                  <a:t>ECOWAS</a:t>
                </a:r>
                <a:endParaRPr lang="es-ES"/>
              </a:p>
            </p:txBody>
          </p:sp>
          <p:sp>
            <p:nvSpPr>
              <p:cNvPr id="1190930" name="Rectangle 18"/>
              <p:cNvSpPr>
                <a:spLocks noChangeArrowheads="1"/>
              </p:cNvSpPr>
              <p:nvPr/>
            </p:nvSpPr>
            <p:spPr bwMode="auto">
              <a:xfrm rot="2700000">
                <a:off x="4191" y="3493"/>
                <a:ext cx="399" cy="115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1200" b="0">
                    <a:solidFill>
                      <a:srgbClr val="000000"/>
                    </a:solidFill>
                    <a:latin typeface="Times New Roman" pitchFamily="18" charset="0"/>
                  </a:rPr>
                  <a:t>COMESA</a:t>
                </a:r>
                <a:endParaRPr lang="es-ES"/>
              </a:p>
            </p:txBody>
          </p:sp>
          <p:sp>
            <p:nvSpPr>
              <p:cNvPr id="1190931" name="Rectangle 19"/>
              <p:cNvSpPr>
                <a:spLocks noChangeArrowheads="1"/>
              </p:cNvSpPr>
              <p:nvPr/>
            </p:nvSpPr>
            <p:spPr bwMode="auto">
              <a:xfrm rot="2700000">
                <a:off x="4044" y="3526"/>
                <a:ext cx="478" cy="115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1200" b="0">
                    <a:solidFill>
                      <a:srgbClr val="000000"/>
                    </a:solidFill>
                    <a:latin typeface="Times New Roman" pitchFamily="18" charset="0"/>
                  </a:rPr>
                  <a:t>BANGKOK</a:t>
                </a:r>
                <a:endParaRPr lang="es-ES"/>
              </a:p>
            </p:txBody>
          </p:sp>
          <p:sp>
            <p:nvSpPr>
              <p:cNvPr id="1190932" name="Rectangle 20"/>
              <p:cNvSpPr>
                <a:spLocks noChangeArrowheads="1"/>
              </p:cNvSpPr>
              <p:nvPr/>
            </p:nvSpPr>
            <p:spPr bwMode="auto">
              <a:xfrm rot="2700000">
                <a:off x="3923" y="3435"/>
                <a:ext cx="250" cy="115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1200" b="0">
                    <a:solidFill>
                      <a:srgbClr val="000000"/>
                    </a:solidFill>
                    <a:latin typeface="Times New Roman" pitchFamily="18" charset="0"/>
                  </a:rPr>
                  <a:t>AFTA</a:t>
                </a:r>
                <a:endParaRPr lang="es-ES"/>
              </a:p>
            </p:txBody>
          </p:sp>
          <p:sp>
            <p:nvSpPr>
              <p:cNvPr id="1190933" name="Rectangle 21"/>
              <p:cNvSpPr>
                <a:spLocks noChangeArrowheads="1"/>
              </p:cNvSpPr>
              <p:nvPr/>
            </p:nvSpPr>
            <p:spPr bwMode="auto">
              <a:xfrm rot="2700000">
                <a:off x="3757" y="3531"/>
                <a:ext cx="490" cy="115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1200" b="0">
                    <a:solidFill>
                      <a:srgbClr val="000000"/>
                    </a:solidFill>
                    <a:latin typeface="Times New Roman" pitchFamily="18" charset="0"/>
                  </a:rPr>
                  <a:t>SPARTECA</a:t>
                </a:r>
                <a:endParaRPr lang="es-ES"/>
              </a:p>
            </p:txBody>
          </p:sp>
          <p:sp>
            <p:nvSpPr>
              <p:cNvPr id="1190934" name="Rectangle 22"/>
              <p:cNvSpPr>
                <a:spLocks noChangeArrowheads="1"/>
              </p:cNvSpPr>
              <p:nvPr/>
            </p:nvSpPr>
            <p:spPr bwMode="auto">
              <a:xfrm rot="2700000">
                <a:off x="3631" y="3456"/>
                <a:ext cx="303" cy="115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1200" b="0">
                    <a:solidFill>
                      <a:srgbClr val="000000"/>
                    </a:solidFill>
                    <a:latin typeface="Times New Roman" pitchFamily="18" charset="0"/>
                  </a:rPr>
                  <a:t>SAFTA</a:t>
                </a:r>
                <a:endParaRPr lang="es-ES"/>
              </a:p>
            </p:txBody>
          </p:sp>
          <p:sp>
            <p:nvSpPr>
              <p:cNvPr id="1190935" name="Rectangle 23"/>
              <p:cNvSpPr>
                <a:spLocks noChangeArrowheads="1"/>
              </p:cNvSpPr>
              <p:nvPr/>
            </p:nvSpPr>
            <p:spPr bwMode="auto">
              <a:xfrm rot="2700000">
                <a:off x="3469" y="3539"/>
                <a:ext cx="512" cy="115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1200" b="0">
                    <a:solidFill>
                      <a:srgbClr val="000000"/>
                    </a:solidFill>
                    <a:latin typeface="Times New Roman" pitchFamily="18" charset="0"/>
                  </a:rPr>
                  <a:t>ANZCERTA</a:t>
                </a:r>
                <a:endParaRPr lang="es-ES"/>
              </a:p>
            </p:txBody>
          </p:sp>
          <p:sp>
            <p:nvSpPr>
              <p:cNvPr id="1190936" name="Rectangle 24"/>
              <p:cNvSpPr>
                <a:spLocks noChangeArrowheads="1"/>
              </p:cNvSpPr>
              <p:nvPr/>
            </p:nvSpPr>
            <p:spPr bwMode="auto">
              <a:xfrm rot="2700000">
                <a:off x="3319" y="3428"/>
                <a:ext cx="298" cy="115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1200" b="0">
                    <a:solidFill>
                      <a:srgbClr val="000000"/>
                    </a:solidFill>
                    <a:latin typeface="Times New Roman" pitchFamily="18" charset="0"/>
                  </a:rPr>
                  <a:t>ALADI</a:t>
                </a:r>
                <a:endParaRPr lang="es-ES"/>
              </a:p>
            </p:txBody>
          </p:sp>
          <p:sp>
            <p:nvSpPr>
              <p:cNvPr id="1190937" name="Rectangle 25"/>
              <p:cNvSpPr>
                <a:spLocks noChangeArrowheads="1"/>
              </p:cNvSpPr>
              <p:nvPr/>
            </p:nvSpPr>
            <p:spPr bwMode="auto">
              <a:xfrm rot="2700000">
                <a:off x="3190" y="3531"/>
                <a:ext cx="496" cy="115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1200" b="0">
                    <a:solidFill>
                      <a:srgbClr val="000000"/>
                    </a:solidFill>
                    <a:latin typeface="Times New Roman" pitchFamily="18" charset="0"/>
                  </a:rPr>
                  <a:t>MERC-BOL</a:t>
                </a:r>
                <a:endParaRPr lang="es-ES"/>
              </a:p>
            </p:txBody>
          </p:sp>
          <p:sp>
            <p:nvSpPr>
              <p:cNvPr id="1190938" name="Rectangle 26"/>
              <p:cNvSpPr>
                <a:spLocks noChangeArrowheads="1"/>
              </p:cNvSpPr>
              <p:nvPr/>
            </p:nvSpPr>
            <p:spPr bwMode="auto">
              <a:xfrm rot="2700000">
                <a:off x="3050" y="3522"/>
                <a:ext cx="469" cy="115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1200" b="0">
                    <a:solidFill>
                      <a:srgbClr val="000000"/>
                    </a:solidFill>
                    <a:latin typeface="Times New Roman" pitchFamily="18" charset="0"/>
                  </a:rPr>
                  <a:t>MERC-CHI</a:t>
                </a:r>
                <a:endParaRPr lang="es-ES"/>
              </a:p>
            </p:txBody>
          </p:sp>
          <p:sp>
            <p:nvSpPr>
              <p:cNvPr id="1190939" name="Rectangle 27"/>
              <p:cNvSpPr>
                <a:spLocks noChangeArrowheads="1"/>
              </p:cNvSpPr>
              <p:nvPr/>
            </p:nvSpPr>
            <p:spPr bwMode="auto">
              <a:xfrm rot="2700000">
                <a:off x="2891" y="3571"/>
                <a:ext cx="597" cy="115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1200" b="0">
                    <a:solidFill>
                      <a:srgbClr val="000000"/>
                    </a:solidFill>
                    <a:latin typeface="Times New Roman" pitchFamily="18" charset="0"/>
                  </a:rPr>
                  <a:t>CHILE-CACM</a:t>
                </a:r>
                <a:endParaRPr lang="es-ES"/>
              </a:p>
            </p:txBody>
          </p:sp>
          <p:sp>
            <p:nvSpPr>
              <p:cNvPr id="1190940" name="Rectangle 28"/>
              <p:cNvSpPr>
                <a:spLocks noChangeArrowheads="1"/>
              </p:cNvSpPr>
              <p:nvPr/>
            </p:nvSpPr>
            <p:spPr bwMode="auto">
              <a:xfrm rot="2700000">
                <a:off x="2762" y="3506"/>
                <a:ext cx="437" cy="115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1200" b="0">
                    <a:solidFill>
                      <a:srgbClr val="000000"/>
                    </a:solidFill>
                    <a:latin typeface="Times New Roman" pitchFamily="18" charset="0"/>
                  </a:rPr>
                  <a:t>MEX-BOL</a:t>
                </a:r>
                <a:endParaRPr lang="es-ES"/>
              </a:p>
            </p:txBody>
          </p:sp>
          <p:sp>
            <p:nvSpPr>
              <p:cNvPr id="1190941" name="Rectangle 29"/>
              <p:cNvSpPr>
                <a:spLocks noChangeArrowheads="1"/>
              </p:cNvSpPr>
              <p:nvPr/>
            </p:nvSpPr>
            <p:spPr bwMode="auto">
              <a:xfrm rot="2700000">
                <a:off x="2626" y="3480"/>
                <a:ext cx="373" cy="115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1200" b="0">
                    <a:solidFill>
                      <a:srgbClr val="000000"/>
                    </a:solidFill>
                    <a:latin typeface="Times New Roman" pitchFamily="18" charset="0"/>
                  </a:rPr>
                  <a:t>MEX-CR</a:t>
                </a:r>
                <a:endParaRPr lang="es-ES"/>
              </a:p>
            </p:txBody>
          </p:sp>
          <p:sp>
            <p:nvSpPr>
              <p:cNvPr id="1190942" name="Rectangle 30"/>
              <p:cNvSpPr>
                <a:spLocks noChangeArrowheads="1"/>
              </p:cNvSpPr>
              <p:nvPr/>
            </p:nvSpPr>
            <p:spPr bwMode="auto">
              <a:xfrm rot="2700000">
                <a:off x="2510" y="3379"/>
                <a:ext cx="117" cy="115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1200" b="0">
                    <a:solidFill>
                      <a:srgbClr val="000000"/>
                    </a:solidFill>
                    <a:latin typeface="Times New Roman" pitchFamily="18" charset="0"/>
                  </a:rPr>
                  <a:t>G3</a:t>
                </a:r>
                <a:endParaRPr lang="es-ES"/>
              </a:p>
            </p:txBody>
          </p:sp>
          <p:sp>
            <p:nvSpPr>
              <p:cNvPr id="1190943" name="Rectangle 31"/>
              <p:cNvSpPr>
                <a:spLocks noChangeArrowheads="1"/>
              </p:cNvSpPr>
              <p:nvPr/>
            </p:nvSpPr>
            <p:spPr bwMode="auto">
              <a:xfrm rot="2700000">
                <a:off x="2349" y="3463"/>
                <a:ext cx="319" cy="115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1200" b="0">
                    <a:solidFill>
                      <a:srgbClr val="000000"/>
                    </a:solidFill>
                    <a:latin typeface="Times New Roman" pitchFamily="18" charset="0"/>
                  </a:rPr>
                  <a:t>NAFTA</a:t>
                </a:r>
                <a:endParaRPr lang="es-ES"/>
              </a:p>
            </p:txBody>
          </p:sp>
          <p:sp>
            <p:nvSpPr>
              <p:cNvPr id="1190944" name="Rectangle 32"/>
              <p:cNvSpPr>
                <a:spLocks noChangeArrowheads="1"/>
              </p:cNvSpPr>
              <p:nvPr/>
            </p:nvSpPr>
            <p:spPr bwMode="auto">
              <a:xfrm rot="2700000">
                <a:off x="2191" y="3523"/>
                <a:ext cx="485" cy="115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1200" b="0">
                    <a:solidFill>
                      <a:srgbClr val="000000"/>
                    </a:solidFill>
                    <a:latin typeface="Times New Roman" pitchFamily="18" charset="0"/>
                  </a:rPr>
                  <a:t>EFTA-MEX</a:t>
                </a:r>
                <a:endParaRPr lang="es-ES"/>
              </a:p>
            </p:txBody>
          </p:sp>
          <p:sp>
            <p:nvSpPr>
              <p:cNvPr id="1190945" name="Rectangle 33"/>
              <p:cNvSpPr>
                <a:spLocks noChangeArrowheads="1"/>
              </p:cNvSpPr>
              <p:nvPr/>
            </p:nvSpPr>
            <p:spPr bwMode="auto">
              <a:xfrm rot="2700000">
                <a:off x="2056" y="3516"/>
                <a:ext cx="456" cy="115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1200" b="0">
                    <a:solidFill>
                      <a:srgbClr val="000000"/>
                    </a:solidFill>
                    <a:latin typeface="Times New Roman" pitchFamily="18" charset="0"/>
                  </a:rPr>
                  <a:t>UE PRE-97</a:t>
                </a:r>
                <a:endParaRPr lang="es-ES"/>
              </a:p>
            </p:txBody>
          </p:sp>
          <p:sp>
            <p:nvSpPr>
              <p:cNvPr id="1190946" name="Rectangle 34"/>
              <p:cNvSpPr>
                <a:spLocks noChangeArrowheads="1"/>
              </p:cNvSpPr>
              <p:nvPr/>
            </p:nvSpPr>
            <p:spPr bwMode="auto">
              <a:xfrm rot="2700000">
                <a:off x="1929" y="3466"/>
                <a:ext cx="325" cy="115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1200" b="0">
                    <a:solidFill>
                      <a:srgbClr val="000000"/>
                    </a:solidFill>
                    <a:latin typeface="Times New Roman" pitchFamily="18" charset="0"/>
                  </a:rPr>
                  <a:t>UE-CHI</a:t>
                </a:r>
                <a:endParaRPr lang="es-ES"/>
              </a:p>
            </p:txBody>
          </p:sp>
          <p:sp>
            <p:nvSpPr>
              <p:cNvPr id="1190947" name="Rectangle 35"/>
              <p:cNvSpPr>
                <a:spLocks noChangeArrowheads="1"/>
              </p:cNvSpPr>
              <p:nvPr/>
            </p:nvSpPr>
            <p:spPr bwMode="auto">
              <a:xfrm rot="2700000">
                <a:off x="1775" y="3480"/>
                <a:ext cx="373" cy="115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1200" b="0">
                    <a:solidFill>
                      <a:srgbClr val="000000"/>
                    </a:solidFill>
                    <a:latin typeface="Times New Roman" pitchFamily="18" charset="0"/>
                  </a:rPr>
                  <a:t>UE-MEX</a:t>
                </a:r>
                <a:endParaRPr lang="es-ES"/>
              </a:p>
            </p:txBody>
          </p:sp>
          <p:sp>
            <p:nvSpPr>
              <p:cNvPr id="1190948" name="Rectangle 36"/>
              <p:cNvSpPr>
                <a:spLocks noChangeArrowheads="1"/>
              </p:cNvSpPr>
              <p:nvPr/>
            </p:nvSpPr>
            <p:spPr bwMode="auto">
              <a:xfrm rot="2700000">
                <a:off x="1632" y="3518"/>
                <a:ext cx="452" cy="115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1200" b="0">
                    <a:solidFill>
                      <a:srgbClr val="000000"/>
                    </a:solidFill>
                    <a:latin typeface="Times New Roman" pitchFamily="18" charset="0"/>
                  </a:rPr>
                  <a:t>PANEURO</a:t>
                </a:r>
                <a:endParaRPr lang="es-ES"/>
              </a:p>
            </p:txBody>
          </p:sp>
          <p:sp>
            <p:nvSpPr>
              <p:cNvPr id="1190949" name="Rectangle 37"/>
              <p:cNvSpPr>
                <a:spLocks noChangeArrowheads="1"/>
              </p:cNvSpPr>
              <p:nvPr/>
            </p:nvSpPr>
            <p:spPr bwMode="auto">
              <a:xfrm rot="16200000">
                <a:off x="534" y="1566"/>
                <a:ext cx="699" cy="144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1500" b="0">
                    <a:solidFill>
                      <a:srgbClr val="000000"/>
                    </a:solidFill>
                    <a:latin typeface="Times New Roman" pitchFamily="18" charset="0"/>
                  </a:rPr>
                  <a:t>Indice de RoO</a:t>
                </a:r>
                <a:endParaRPr lang="es-ES"/>
              </a:p>
            </p:txBody>
          </p:sp>
          <p:sp>
            <p:nvSpPr>
              <p:cNvPr id="1190950" name="Rectangle 38"/>
              <p:cNvSpPr>
                <a:spLocks noChangeArrowheads="1"/>
              </p:cNvSpPr>
              <p:nvPr/>
            </p:nvSpPr>
            <p:spPr bwMode="auto">
              <a:xfrm>
                <a:off x="1115" y="134"/>
                <a:ext cx="60" cy="144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1500" b="0">
                    <a:solidFill>
                      <a:srgbClr val="000000"/>
                    </a:solidFill>
                    <a:latin typeface="Times New Roman" pitchFamily="18" charset="0"/>
                  </a:rPr>
                  <a:t>8</a:t>
                </a:r>
                <a:endParaRPr lang="es-ES"/>
              </a:p>
            </p:txBody>
          </p:sp>
          <p:sp>
            <p:nvSpPr>
              <p:cNvPr id="1190951" name="Rectangle 39"/>
              <p:cNvSpPr>
                <a:spLocks noChangeArrowheads="1"/>
              </p:cNvSpPr>
              <p:nvPr/>
            </p:nvSpPr>
            <p:spPr bwMode="auto">
              <a:xfrm>
                <a:off x="1115" y="496"/>
                <a:ext cx="60" cy="144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1500" b="0">
                    <a:solidFill>
                      <a:srgbClr val="000000"/>
                    </a:solidFill>
                    <a:latin typeface="Times New Roman" pitchFamily="18" charset="0"/>
                  </a:rPr>
                  <a:t>7</a:t>
                </a:r>
                <a:endParaRPr lang="es-ES"/>
              </a:p>
            </p:txBody>
          </p:sp>
          <p:sp>
            <p:nvSpPr>
              <p:cNvPr id="1190952" name="Rectangle 40"/>
              <p:cNvSpPr>
                <a:spLocks noChangeArrowheads="1"/>
              </p:cNvSpPr>
              <p:nvPr/>
            </p:nvSpPr>
            <p:spPr bwMode="auto">
              <a:xfrm>
                <a:off x="1115" y="866"/>
                <a:ext cx="60" cy="144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1500" b="0">
                    <a:solidFill>
                      <a:srgbClr val="000000"/>
                    </a:solidFill>
                    <a:latin typeface="Times New Roman" pitchFamily="18" charset="0"/>
                  </a:rPr>
                  <a:t>6</a:t>
                </a:r>
                <a:endParaRPr lang="es-ES"/>
              </a:p>
            </p:txBody>
          </p:sp>
          <p:sp>
            <p:nvSpPr>
              <p:cNvPr id="1190953" name="Rectangle 41"/>
              <p:cNvSpPr>
                <a:spLocks noChangeArrowheads="1"/>
              </p:cNvSpPr>
              <p:nvPr/>
            </p:nvSpPr>
            <p:spPr bwMode="auto">
              <a:xfrm>
                <a:off x="1115" y="1228"/>
                <a:ext cx="60" cy="144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1500" b="0">
                    <a:solidFill>
                      <a:srgbClr val="000000"/>
                    </a:solidFill>
                    <a:latin typeface="Times New Roman" pitchFamily="18" charset="0"/>
                  </a:rPr>
                  <a:t>5</a:t>
                </a:r>
                <a:endParaRPr lang="es-ES"/>
              </a:p>
            </p:txBody>
          </p:sp>
          <p:sp>
            <p:nvSpPr>
              <p:cNvPr id="1190954" name="Rectangle 42"/>
              <p:cNvSpPr>
                <a:spLocks noChangeArrowheads="1"/>
              </p:cNvSpPr>
              <p:nvPr/>
            </p:nvSpPr>
            <p:spPr bwMode="auto">
              <a:xfrm>
                <a:off x="1115" y="1597"/>
                <a:ext cx="60" cy="144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1500" b="0">
                    <a:solidFill>
                      <a:srgbClr val="000000"/>
                    </a:solidFill>
                    <a:latin typeface="Times New Roman" pitchFamily="18" charset="0"/>
                  </a:rPr>
                  <a:t>4</a:t>
                </a:r>
                <a:endParaRPr lang="es-ES"/>
              </a:p>
            </p:txBody>
          </p:sp>
          <p:sp>
            <p:nvSpPr>
              <p:cNvPr id="1190955" name="Rectangle 43"/>
              <p:cNvSpPr>
                <a:spLocks noChangeArrowheads="1"/>
              </p:cNvSpPr>
              <p:nvPr/>
            </p:nvSpPr>
            <p:spPr bwMode="auto">
              <a:xfrm>
                <a:off x="1115" y="1967"/>
                <a:ext cx="60" cy="144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1500" b="0">
                    <a:solidFill>
                      <a:srgbClr val="000000"/>
                    </a:solidFill>
                    <a:latin typeface="Times New Roman" pitchFamily="18" charset="0"/>
                  </a:rPr>
                  <a:t>3</a:t>
                </a:r>
                <a:endParaRPr lang="es-ES"/>
              </a:p>
            </p:txBody>
          </p:sp>
          <p:sp>
            <p:nvSpPr>
              <p:cNvPr id="1190956" name="Rectangle 44"/>
              <p:cNvSpPr>
                <a:spLocks noChangeArrowheads="1"/>
              </p:cNvSpPr>
              <p:nvPr/>
            </p:nvSpPr>
            <p:spPr bwMode="auto">
              <a:xfrm>
                <a:off x="1115" y="2329"/>
                <a:ext cx="60" cy="144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1500" b="0">
                    <a:solidFill>
                      <a:srgbClr val="000000"/>
                    </a:solidFill>
                    <a:latin typeface="Times New Roman" pitchFamily="18" charset="0"/>
                  </a:rPr>
                  <a:t>2</a:t>
                </a:r>
                <a:endParaRPr lang="es-ES"/>
              </a:p>
            </p:txBody>
          </p:sp>
          <p:sp>
            <p:nvSpPr>
              <p:cNvPr id="1190957" name="Rectangle 45"/>
              <p:cNvSpPr>
                <a:spLocks noChangeArrowheads="1"/>
              </p:cNvSpPr>
              <p:nvPr/>
            </p:nvSpPr>
            <p:spPr bwMode="auto">
              <a:xfrm>
                <a:off x="1115" y="2698"/>
                <a:ext cx="60" cy="144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1500" b="0">
                    <a:solidFill>
                      <a:srgbClr val="000000"/>
                    </a:solidFill>
                    <a:latin typeface="Times New Roman" pitchFamily="18" charset="0"/>
                  </a:rPr>
                  <a:t>1</a:t>
                </a:r>
                <a:endParaRPr lang="es-ES"/>
              </a:p>
            </p:txBody>
          </p:sp>
          <p:sp>
            <p:nvSpPr>
              <p:cNvPr id="1190958" name="Rectangle 46"/>
              <p:cNvSpPr>
                <a:spLocks noChangeArrowheads="1"/>
              </p:cNvSpPr>
              <p:nvPr/>
            </p:nvSpPr>
            <p:spPr bwMode="auto">
              <a:xfrm>
                <a:off x="1115" y="3005"/>
                <a:ext cx="60" cy="144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s-ES" sz="1500" b="0">
                    <a:solidFill>
                      <a:srgbClr val="000000"/>
                    </a:solidFill>
                    <a:latin typeface="Times New Roman" pitchFamily="18" charset="0"/>
                  </a:rPr>
                  <a:t>0</a:t>
                </a:r>
                <a:endParaRPr lang="es-ES"/>
              </a:p>
            </p:txBody>
          </p:sp>
          <p:sp>
            <p:nvSpPr>
              <p:cNvPr id="1190959" name="Line 47"/>
              <p:cNvSpPr>
                <a:spLocks noChangeShapeType="1"/>
              </p:cNvSpPr>
              <p:nvPr/>
            </p:nvSpPr>
            <p:spPr bwMode="auto">
              <a:xfrm>
                <a:off x="1188" y="204"/>
                <a:ext cx="50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0960" name="Line 48"/>
              <p:cNvSpPr>
                <a:spLocks noChangeShapeType="1"/>
              </p:cNvSpPr>
              <p:nvPr/>
            </p:nvSpPr>
            <p:spPr bwMode="auto">
              <a:xfrm>
                <a:off x="1188" y="573"/>
                <a:ext cx="50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0961" name="Line 49"/>
              <p:cNvSpPr>
                <a:spLocks noChangeShapeType="1"/>
              </p:cNvSpPr>
              <p:nvPr/>
            </p:nvSpPr>
            <p:spPr bwMode="auto">
              <a:xfrm>
                <a:off x="1188" y="936"/>
                <a:ext cx="50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0962" name="Line 50"/>
              <p:cNvSpPr>
                <a:spLocks noChangeShapeType="1"/>
              </p:cNvSpPr>
              <p:nvPr/>
            </p:nvSpPr>
            <p:spPr bwMode="auto">
              <a:xfrm>
                <a:off x="1188" y="1298"/>
                <a:ext cx="50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0963" name="Line 51"/>
              <p:cNvSpPr>
                <a:spLocks noChangeShapeType="1"/>
              </p:cNvSpPr>
              <p:nvPr/>
            </p:nvSpPr>
            <p:spPr bwMode="auto">
              <a:xfrm>
                <a:off x="1188" y="1668"/>
                <a:ext cx="50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0964" name="Line 52"/>
              <p:cNvSpPr>
                <a:spLocks noChangeShapeType="1"/>
              </p:cNvSpPr>
              <p:nvPr/>
            </p:nvSpPr>
            <p:spPr bwMode="auto">
              <a:xfrm>
                <a:off x="1188" y="2037"/>
                <a:ext cx="50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0965" name="Line 53"/>
              <p:cNvSpPr>
                <a:spLocks noChangeShapeType="1"/>
              </p:cNvSpPr>
              <p:nvPr/>
            </p:nvSpPr>
            <p:spPr bwMode="auto">
              <a:xfrm>
                <a:off x="1188" y="2399"/>
                <a:ext cx="50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0966" name="Line 54"/>
              <p:cNvSpPr>
                <a:spLocks noChangeShapeType="1"/>
              </p:cNvSpPr>
              <p:nvPr/>
            </p:nvSpPr>
            <p:spPr bwMode="auto">
              <a:xfrm>
                <a:off x="1188" y="2762"/>
                <a:ext cx="50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0967" name="Line 55"/>
              <p:cNvSpPr>
                <a:spLocks noChangeShapeType="1"/>
              </p:cNvSpPr>
              <p:nvPr/>
            </p:nvSpPr>
            <p:spPr bwMode="auto">
              <a:xfrm>
                <a:off x="1188" y="3131"/>
                <a:ext cx="50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0968" name="Line 56"/>
              <p:cNvSpPr>
                <a:spLocks noChangeShapeType="1"/>
              </p:cNvSpPr>
              <p:nvPr/>
            </p:nvSpPr>
            <p:spPr bwMode="auto">
              <a:xfrm>
                <a:off x="5155" y="3117"/>
                <a:ext cx="1" cy="4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0969" name="Line 57"/>
              <p:cNvSpPr>
                <a:spLocks noChangeShapeType="1"/>
              </p:cNvSpPr>
              <p:nvPr/>
            </p:nvSpPr>
            <p:spPr bwMode="auto">
              <a:xfrm>
                <a:off x="5012" y="3117"/>
                <a:ext cx="1" cy="4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0970" name="Line 58"/>
              <p:cNvSpPr>
                <a:spLocks noChangeShapeType="1"/>
              </p:cNvSpPr>
              <p:nvPr/>
            </p:nvSpPr>
            <p:spPr bwMode="auto">
              <a:xfrm>
                <a:off x="4869" y="3117"/>
                <a:ext cx="1" cy="4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0971" name="Line 59"/>
              <p:cNvSpPr>
                <a:spLocks noChangeShapeType="1"/>
              </p:cNvSpPr>
              <p:nvPr/>
            </p:nvSpPr>
            <p:spPr bwMode="auto">
              <a:xfrm>
                <a:off x="4726" y="3117"/>
                <a:ext cx="1" cy="4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0972" name="Line 60"/>
              <p:cNvSpPr>
                <a:spLocks noChangeShapeType="1"/>
              </p:cNvSpPr>
              <p:nvPr/>
            </p:nvSpPr>
            <p:spPr bwMode="auto">
              <a:xfrm>
                <a:off x="4583" y="3117"/>
                <a:ext cx="1" cy="4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0973" name="Line 61"/>
              <p:cNvSpPr>
                <a:spLocks noChangeShapeType="1"/>
              </p:cNvSpPr>
              <p:nvPr/>
            </p:nvSpPr>
            <p:spPr bwMode="auto">
              <a:xfrm>
                <a:off x="4447" y="3117"/>
                <a:ext cx="1" cy="4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0974" name="Line 62"/>
              <p:cNvSpPr>
                <a:spLocks noChangeShapeType="1"/>
              </p:cNvSpPr>
              <p:nvPr/>
            </p:nvSpPr>
            <p:spPr bwMode="auto">
              <a:xfrm>
                <a:off x="4304" y="3117"/>
                <a:ext cx="1" cy="4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0975" name="Line 63"/>
              <p:cNvSpPr>
                <a:spLocks noChangeShapeType="1"/>
              </p:cNvSpPr>
              <p:nvPr/>
            </p:nvSpPr>
            <p:spPr bwMode="auto">
              <a:xfrm>
                <a:off x="4161" y="3117"/>
                <a:ext cx="1" cy="4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0976" name="Line 64"/>
              <p:cNvSpPr>
                <a:spLocks noChangeShapeType="1"/>
              </p:cNvSpPr>
              <p:nvPr/>
            </p:nvSpPr>
            <p:spPr bwMode="auto">
              <a:xfrm>
                <a:off x="4018" y="3117"/>
                <a:ext cx="1" cy="4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0977" name="Line 65"/>
              <p:cNvSpPr>
                <a:spLocks noChangeShapeType="1"/>
              </p:cNvSpPr>
              <p:nvPr/>
            </p:nvSpPr>
            <p:spPr bwMode="auto">
              <a:xfrm>
                <a:off x="3875" y="3117"/>
                <a:ext cx="1" cy="4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0978" name="Line 66"/>
              <p:cNvSpPr>
                <a:spLocks noChangeShapeType="1"/>
              </p:cNvSpPr>
              <p:nvPr/>
            </p:nvSpPr>
            <p:spPr bwMode="auto">
              <a:xfrm>
                <a:off x="3740" y="3117"/>
                <a:ext cx="1" cy="4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0979" name="Line 67"/>
              <p:cNvSpPr>
                <a:spLocks noChangeShapeType="1"/>
              </p:cNvSpPr>
              <p:nvPr/>
            </p:nvSpPr>
            <p:spPr bwMode="auto">
              <a:xfrm>
                <a:off x="3597" y="3117"/>
                <a:ext cx="1" cy="4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0980" name="Line 68"/>
              <p:cNvSpPr>
                <a:spLocks noChangeShapeType="1"/>
              </p:cNvSpPr>
              <p:nvPr/>
            </p:nvSpPr>
            <p:spPr bwMode="auto">
              <a:xfrm>
                <a:off x="3454" y="3117"/>
                <a:ext cx="1" cy="4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0981" name="Line 69"/>
              <p:cNvSpPr>
                <a:spLocks noChangeShapeType="1"/>
              </p:cNvSpPr>
              <p:nvPr/>
            </p:nvSpPr>
            <p:spPr bwMode="auto">
              <a:xfrm>
                <a:off x="3311" y="3117"/>
                <a:ext cx="1" cy="4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0982" name="Line 70"/>
              <p:cNvSpPr>
                <a:spLocks noChangeShapeType="1"/>
              </p:cNvSpPr>
              <p:nvPr/>
            </p:nvSpPr>
            <p:spPr bwMode="auto">
              <a:xfrm>
                <a:off x="3168" y="3117"/>
                <a:ext cx="1" cy="4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0983" name="Line 71"/>
              <p:cNvSpPr>
                <a:spLocks noChangeShapeType="1"/>
              </p:cNvSpPr>
              <p:nvPr/>
            </p:nvSpPr>
            <p:spPr bwMode="auto">
              <a:xfrm>
                <a:off x="3025" y="3117"/>
                <a:ext cx="1" cy="4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0984" name="Line 72"/>
              <p:cNvSpPr>
                <a:spLocks noChangeShapeType="1"/>
              </p:cNvSpPr>
              <p:nvPr/>
            </p:nvSpPr>
            <p:spPr bwMode="auto">
              <a:xfrm>
                <a:off x="2889" y="3117"/>
                <a:ext cx="1" cy="4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0985" name="Line 73"/>
              <p:cNvSpPr>
                <a:spLocks noChangeShapeType="1"/>
              </p:cNvSpPr>
              <p:nvPr/>
            </p:nvSpPr>
            <p:spPr bwMode="auto">
              <a:xfrm>
                <a:off x="2746" y="3117"/>
                <a:ext cx="1" cy="4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0986" name="Line 74"/>
              <p:cNvSpPr>
                <a:spLocks noChangeShapeType="1"/>
              </p:cNvSpPr>
              <p:nvPr/>
            </p:nvSpPr>
            <p:spPr bwMode="auto">
              <a:xfrm>
                <a:off x="2603" y="3117"/>
                <a:ext cx="1" cy="4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0987" name="Line 75"/>
              <p:cNvSpPr>
                <a:spLocks noChangeShapeType="1"/>
              </p:cNvSpPr>
              <p:nvPr/>
            </p:nvSpPr>
            <p:spPr bwMode="auto">
              <a:xfrm>
                <a:off x="2460" y="3117"/>
                <a:ext cx="1" cy="4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0988" name="Line 76"/>
              <p:cNvSpPr>
                <a:spLocks noChangeShapeType="1"/>
              </p:cNvSpPr>
              <p:nvPr/>
            </p:nvSpPr>
            <p:spPr bwMode="auto">
              <a:xfrm>
                <a:off x="2317" y="3117"/>
                <a:ext cx="1" cy="4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0989" name="Line 77"/>
              <p:cNvSpPr>
                <a:spLocks noChangeShapeType="1"/>
              </p:cNvSpPr>
              <p:nvPr/>
            </p:nvSpPr>
            <p:spPr bwMode="auto">
              <a:xfrm>
                <a:off x="2181" y="3117"/>
                <a:ext cx="1" cy="4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0990" name="Line 78"/>
              <p:cNvSpPr>
                <a:spLocks noChangeShapeType="1"/>
              </p:cNvSpPr>
              <p:nvPr/>
            </p:nvSpPr>
            <p:spPr bwMode="auto">
              <a:xfrm>
                <a:off x="2038" y="3117"/>
                <a:ext cx="1" cy="4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0991" name="Line 79"/>
              <p:cNvSpPr>
                <a:spLocks noChangeShapeType="1"/>
              </p:cNvSpPr>
              <p:nvPr/>
            </p:nvSpPr>
            <p:spPr bwMode="auto">
              <a:xfrm>
                <a:off x="1895" y="3117"/>
                <a:ext cx="1" cy="4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0992" name="Line 80"/>
              <p:cNvSpPr>
                <a:spLocks noChangeShapeType="1"/>
              </p:cNvSpPr>
              <p:nvPr/>
            </p:nvSpPr>
            <p:spPr bwMode="auto">
              <a:xfrm>
                <a:off x="1752" y="3117"/>
                <a:ext cx="1" cy="4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0993" name="Line 81"/>
              <p:cNvSpPr>
                <a:spLocks noChangeShapeType="1"/>
              </p:cNvSpPr>
              <p:nvPr/>
            </p:nvSpPr>
            <p:spPr bwMode="auto">
              <a:xfrm>
                <a:off x="1609" y="3117"/>
                <a:ext cx="1" cy="4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0994" name="Freeform 82"/>
              <p:cNvSpPr>
                <a:spLocks/>
              </p:cNvSpPr>
              <p:nvPr/>
            </p:nvSpPr>
            <p:spPr bwMode="auto">
              <a:xfrm>
                <a:off x="1223" y="204"/>
                <a:ext cx="4318" cy="2927"/>
              </a:xfrm>
              <a:custGeom>
                <a:avLst/>
                <a:gdLst/>
                <a:ahLst/>
                <a:cxnLst>
                  <a:cxn ang="0">
                    <a:pos x="4318" y="2927"/>
                  </a:cxn>
                  <a:cxn ang="0">
                    <a:pos x="0" y="0"/>
                  </a:cxn>
                  <a:cxn ang="0">
                    <a:pos x="0" y="2927"/>
                  </a:cxn>
                  <a:cxn ang="0">
                    <a:pos x="4318" y="2927"/>
                  </a:cxn>
                </a:cxnLst>
                <a:rect l="0" t="0" r="r" b="b"/>
                <a:pathLst>
                  <a:path w="4318" h="2927">
                    <a:moveTo>
                      <a:pt x="4318" y="2927"/>
                    </a:moveTo>
                    <a:lnTo>
                      <a:pt x="0" y="0"/>
                    </a:lnTo>
                    <a:lnTo>
                      <a:pt x="0" y="2927"/>
                    </a:lnTo>
                    <a:lnTo>
                      <a:pt x="4318" y="2927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0995" name="Freeform 83"/>
              <p:cNvSpPr>
                <a:spLocks/>
              </p:cNvSpPr>
              <p:nvPr/>
            </p:nvSpPr>
            <p:spPr bwMode="auto">
              <a:xfrm>
                <a:off x="1223" y="204"/>
                <a:ext cx="4318" cy="2927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4318" y="0"/>
                  </a:cxn>
                  <a:cxn ang="0">
                    <a:pos x="4318" y="2927"/>
                  </a:cxn>
                  <a:cxn ang="0">
                    <a:pos x="0" y="0"/>
                  </a:cxn>
                </a:cxnLst>
                <a:rect l="0" t="0" r="r" b="b"/>
                <a:pathLst>
                  <a:path w="4318" h="2927">
                    <a:moveTo>
                      <a:pt x="0" y="0"/>
                    </a:moveTo>
                    <a:lnTo>
                      <a:pt x="4318" y="0"/>
                    </a:lnTo>
                    <a:lnTo>
                      <a:pt x="4318" y="292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0996" name="Rectangle 84"/>
              <p:cNvSpPr>
                <a:spLocks noChangeArrowheads="1"/>
              </p:cNvSpPr>
              <p:nvPr/>
            </p:nvSpPr>
            <p:spPr bwMode="auto">
              <a:xfrm>
                <a:off x="1223" y="204"/>
                <a:ext cx="4318" cy="2927"/>
              </a:xfrm>
              <a:prstGeom prst="rect">
                <a:avLst/>
              </a:prstGeom>
              <a:noFill/>
              <a:ln w="11113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0997" name="Line 85"/>
              <p:cNvSpPr>
                <a:spLocks noChangeShapeType="1"/>
              </p:cNvSpPr>
              <p:nvPr/>
            </p:nvSpPr>
            <p:spPr bwMode="auto">
              <a:xfrm flipH="1">
                <a:off x="5105" y="2399"/>
                <a:ext cx="93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0998" name="Line 86"/>
              <p:cNvSpPr>
                <a:spLocks noChangeShapeType="1"/>
              </p:cNvSpPr>
              <p:nvPr/>
            </p:nvSpPr>
            <p:spPr bwMode="auto">
              <a:xfrm>
                <a:off x="5155" y="2037"/>
                <a:ext cx="1" cy="362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0999" name="Line 87"/>
              <p:cNvSpPr>
                <a:spLocks noChangeShapeType="1"/>
              </p:cNvSpPr>
              <p:nvPr/>
            </p:nvSpPr>
            <p:spPr bwMode="auto">
              <a:xfrm flipH="1">
                <a:off x="5105" y="1305"/>
                <a:ext cx="93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000" name="Line 88"/>
              <p:cNvSpPr>
                <a:spLocks noChangeShapeType="1"/>
              </p:cNvSpPr>
              <p:nvPr/>
            </p:nvSpPr>
            <p:spPr bwMode="auto">
              <a:xfrm flipV="1">
                <a:off x="5155" y="1305"/>
                <a:ext cx="1" cy="363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001" name="Line 89"/>
              <p:cNvSpPr>
                <a:spLocks noChangeShapeType="1"/>
              </p:cNvSpPr>
              <p:nvPr/>
            </p:nvSpPr>
            <p:spPr bwMode="auto">
              <a:xfrm flipH="1">
                <a:off x="4969" y="1668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002" name="Line 90"/>
              <p:cNvSpPr>
                <a:spLocks noChangeShapeType="1"/>
              </p:cNvSpPr>
              <p:nvPr/>
            </p:nvSpPr>
            <p:spPr bwMode="auto">
              <a:xfrm>
                <a:off x="5012" y="1668"/>
                <a:ext cx="1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003" name="Line 91"/>
              <p:cNvSpPr>
                <a:spLocks noChangeShapeType="1"/>
              </p:cNvSpPr>
              <p:nvPr/>
            </p:nvSpPr>
            <p:spPr bwMode="auto">
              <a:xfrm flipH="1">
                <a:off x="4969" y="1668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004" name="Line 92"/>
              <p:cNvSpPr>
                <a:spLocks noChangeShapeType="1"/>
              </p:cNvSpPr>
              <p:nvPr/>
            </p:nvSpPr>
            <p:spPr bwMode="auto">
              <a:xfrm>
                <a:off x="5012" y="1668"/>
                <a:ext cx="1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005" name="Line 93"/>
              <p:cNvSpPr>
                <a:spLocks noChangeShapeType="1"/>
              </p:cNvSpPr>
              <p:nvPr/>
            </p:nvSpPr>
            <p:spPr bwMode="auto">
              <a:xfrm flipH="1">
                <a:off x="4826" y="2037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006" name="Line 94"/>
              <p:cNvSpPr>
                <a:spLocks noChangeShapeType="1"/>
              </p:cNvSpPr>
              <p:nvPr/>
            </p:nvSpPr>
            <p:spPr bwMode="auto">
              <a:xfrm>
                <a:off x="4869" y="2037"/>
                <a:ext cx="1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007" name="Line 95"/>
              <p:cNvSpPr>
                <a:spLocks noChangeShapeType="1"/>
              </p:cNvSpPr>
              <p:nvPr/>
            </p:nvSpPr>
            <p:spPr bwMode="auto">
              <a:xfrm flipH="1">
                <a:off x="4826" y="2037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008" name="Line 96"/>
              <p:cNvSpPr>
                <a:spLocks noChangeShapeType="1"/>
              </p:cNvSpPr>
              <p:nvPr/>
            </p:nvSpPr>
            <p:spPr bwMode="auto">
              <a:xfrm>
                <a:off x="4869" y="2037"/>
                <a:ext cx="1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009" name="Line 97"/>
              <p:cNvSpPr>
                <a:spLocks noChangeShapeType="1"/>
              </p:cNvSpPr>
              <p:nvPr/>
            </p:nvSpPr>
            <p:spPr bwMode="auto">
              <a:xfrm flipH="1">
                <a:off x="4683" y="2037"/>
                <a:ext cx="93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010" name="Line 98"/>
              <p:cNvSpPr>
                <a:spLocks noChangeShapeType="1"/>
              </p:cNvSpPr>
              <p:nvPr/>
            </p:nvSpPr>
            <p:spPr bwMode="auto">
              <a:xfrm>
                <a:off x="4726" y="2037"/>
                <a:ext cx="1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011" name="Line 99"/>
              <p:cNvSpPr>
                <a:spLocks noChangeShapeType="1"/>
              </p:cNvSpPr>
              <p:nvPr/>
            </p:nvSpPr>
            <p:spPr bwMode="auto">
              <a:xfrm flipH="1">
                <a:off x="4683" y="2037"/>
                <a:ext cx="93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012" name="Line 100"/>
              <p:cNvSpPr>
                <a:spLocks noChangeShapeType="1"/>
              </p:cNvSpPr>
              <p:nvPr/>
            </p:nvSpPr>
            <p:spPr bwMode="auto">
              <a:xfrm>
                <a:off x="4726" y="2037"/>
                <a:ext cx="1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013" name="Line 101"/>
              <p:cNvSpPr>
                <a:spLocks noChangeShapeType="1"/>
              </p:cNvSpPr>
              <p:nvPr/>
            </p:nvSpPr>
            <p:spPr bwMode="auto">
              <a:xfrm flipH="1">
                <a:off x="4540" y="1668"/>
                <a:ext cx="93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014" name="Line 102"/>
              <p:cNvSpPr>
                <a:spLocks noChangeShapeType="1"/>
              </p:cNvSpPr>
              <p:nvPr/>
            </p:nvSpPr>
            <p:spPr bwMode="auto">
              <a:xfrm>
                <a:off x="4583" y="1668"/>
                <a:ext cx="1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015" name="Line 103"/>
              <p:cNvSpPr>
                <a:spLocks noChangeShapeType="1"/>
              </p:cNvSpPr>
              <p:nvPr/>
            </p:nvSpPr>
            <p:spPr bwMode="auto">
              <a:xfrm flipH="1">
                <a:off x="4540" y="936"/>
                <a:ext cx="93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016" name="Line 104"/>
              <p:cNvSpPr>
                <a:spLocks noChangeShapeType="1"/>
              </p:cNvSpPr>
              <p:nvPr/>
            </p:nvSpPr>
            <p:spPr bwMode="auto">
              <a:xfrm flipV="1">
                <a:off x="4583" y="936"/>
                <a:ext cx="1" cy="3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017" name="Line 105"/>
              <p:cNvSpPr>
                <a:spLocks noChangeShapeType="1"/>
              </p:cNvSpPr>
              <p:nvPr/>
            </p:nvSpPr>
            <p:spPr bwMode="auto">
              <a:xfrm flipH="1">
                <a:off x="4397" y="2037"/>
                <a:ext cx="93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018" name="Line 106"/>
              <p:cNvSpPr>
                <a:spLocks noChangeShapeType="1"/>
              </p:cNvSpPr>
              <p:nvPr/>
            </p:nvSpPr>
            <p:spPr bwMode="auto">
              <a:xfrm>
                <a:off x="4447" y="2037"/>
                <a:ext cx="1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019" name="Line 107"/>
              <p:cNvSpPr>
                <a:spLocks noChangeShapeType="1"/>
              </p:cNvSpPr>
              <p:nvPr/>
            </p:nvSpPr>
            <p:spPr bwMode="auto">
              <a:xfrm flipH="1">
                <a:off x="4397" y="2037"/>
                <a:ext cx="93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020" name="Line 108"/>
              <p:cNvSpPr>
                <a:spLocks noChangeShapeType="1"/>
              </p:cNvSpPr>
              <p:nvPr/>
            </p:nvSpPr>
            <p:spPr bwMode="auto">
              <a:xfrm>
                <a:off x="4447" y="2037"/>
                <a:ext cx="1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021" name="Line 109"/>
              <p:cNvSpPr>
                <a:spLocks noChangeShapeType="1"/>
              </p:cNvSpPr>
              <p:nvPr/>
            </p:nvSpPr>
            <p:spPr bwMode="auto">
              <a:xfrm flipH="1">
                <a:off x="4254" y="2399"/>
                <a:ext cx="93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022" name="Line 110"/>
              <p:cNvSpPr>
                <a:spLocks noChangeShapeType="1"/>
              </p:cNvSpPr>
              <p:nvPr/>
            </p:nvSpPr>
            <p:spPr bwMode="auto">
              <a:xfrm>
                <a:off x="4304" y="2399"/>
                <a:ext cx="1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023" name="Line 111"/>
              <p:cNvSpPr>
                <a:spLocks noChangeShapeType="1"/>
              </p:cNvSpPr>
              <p:nvPr/>
            </p:nvSpPr>
            <p:spPr bwMode="auto">
              <a:xfrm flipH="1">
                <a:off x="4254" y="2399"/>
                <a:ext cx="93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024" name="Line 112"/>
              <p:cNvSpPr>
                <a:spLocks noChangeShapeType="1"/>
              </p:cNvSpPr>
              <p:nvPr/>
            </p:nvSpPr>
            <p:spPr bwMode="auto">
              <a:xfrm>
                <a:off x="4304" y="2399"/>
                <a:ext cx="1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025" name="Line 113"/>
              <p:cNvSpPr>
                <a:spLocks noChangeShapeType="1"/>
              </p:cNvSpPr>
              <p:nvPr/>
            </p:nvSpPr>
            <p:spPr bwMode="auto">
              <a:xfrm flipH="1">
                <a:off x="4118" y="2037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026" name="Line 114"/>
              <p:cNvSpPr>
                <a:spLocks noChangeShapeType="1"/>
              </p:cNvSpPr>
              <p:nvPr/>
            </p:nvSpPr>
            <p:spPr bwMode="auto">
              <a:xfrm>
                <a:off x="4161" y="2037"/>
                <a:ext cx="1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027" name="Line 115"/>
              <p:cNvSpPr>
                <a:spLocks noChangeShapeType="1"/>
              </p:cNvSpPr>
              <p:nvPr/>
            </p:nvSpPr>
            <p:spPr bwMode="auto">
              <a:xfrm flipH="1">
                <a:off x="4118" y="2037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028" name="Line 116"/>
              <p:cNvSpPr>
                <a:spLocks noChangeShapeType="1"/>
              </p:cNvSpPr>
              <p:nvPr/>
            </p:nvSpPr>
            <p:spPr bwMode="auto">
              <a:xfrm>
                <a:off x="4161" y="2037"/>
                <a:ext cx="1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029" name="Line 117"/>
              <p:cNvSpPr>
                <a:spLocks noChangeShapeType="1"/>
              </p:cNvSpPr>
              <p:nvPr/>
            </p:nvSpPr>
            <p:spPr bwMode="auto">
              <a:xfrm flipH="1">
                <a:off x="3975" y="1668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030" name="Line 118"/>
              <p:cNvSpPr>
                <a:spLocks noChangeShapeType="1"/>
              </p:cNvSpPr>
              <p:nvPr/>
            </p:nvSpPr>
            <p:spPr bwMode="auto">
              <a:xfrm>
                <a:off x="4018" y="1668"/>
                <a:ext cx="1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031" name="Line 119"/>
              <p:cNvSpPr>
                <a:spLocks noChangeShapeType="1"/>
              </p:cNvSpPr>
              <p:nvPr/>
            </p:nvSpPr>
            <p:spPr bwMode="auto">
              <a:xfrm flipH="1">
                <a:off x="3975" y="1668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032" name="Line 120"/>
              <p:cNvSpPr>
                <a:spLocks noChangeShapeType="1"/>
              </p:cNvSpPr>
              <p:nvPr/>
            </p:nvSpPr>
            <p:spPr bwMode="auto">
              <a:xfrm>
                <a:off x="4018" y="1668"/>
                <a:ext cx="1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033" name="Line 121"/>
              <p:cNvSpPr>
                <a:spLocks noChangeShapeType="1"/>
              </p:cNvSpPr>
              <p:nvPr/>
            </p:nvSpPr>
            <p:spPr bwMode="auto">
              <a:xfrm flipH="1">
                <a:off x="3833" y="1668"/>
                <a:ext cx="92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034" name="Line 122"/>
              <p:cNvSpPr>
                <a:spLocks noChangeShapeType="1"/>
              </p:cNvSpPr>
              <p:nvPr/>
            </p:nvSpPr>
            <p:spPr bwMode="auto">
              <a:xfrm>
                <a:off x="3875" y="1668"/>
                <a:ext cx="1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035" name="Line 123"/>
              <p:cNvSpPr>
                <a:spLocks noChangeShapeType="1"/>
              </p:cNvSpPr>
              <p:nvPr/>
            </p:nvSpPr>
            <p:spPr bwMode="auto">
              <a:xfrm flipH="1">
                <a:off x="3833" y="1668"/>
                <a:ext cx="92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036" name="Line 124"/>
              <p:cNvSpPr>
                <a:spLocks noChangeShapeType="1"/>
              </p:cNvSpPr>
              <p:nvPr/>
            </p:nvSpPr>
            <p:spPr bwMode="auto">
              <a:xfrm>
                <a:off x="3875" y="1668"/>
                <a:ext cx="1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037" name="Line 125"/>
              <p:cNvSpPr>
                <a:spLocks noChangeShapeType="1"/>
              </p:cNvSpPr>
              <p:nvPr/>
            </p:nvSpPr>
            <p:spPr bwMode="auto">
              <a:xfrm flipH="1">
                <a:off x="3690" y="1668"/>
                <a:ext cx="92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038" name="Line 126"/>
              <p:cNvSpPr>
                <a:spLocks noChangeShapeType="1"/>
              </p:cNvSpPr>
              <p:nvPr/>
            </p:nvSpPr>
            <p:spPr bwMode="auto">
              <a:xfrm>
                <a:off x="3740" y="1668"/>
                <a:ext cx="1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039" name="Line 127"/>
              <p:cNvSpPr>
                <a:spLocks noChangeShapeType="1"/>
              </p:cNvSpPr>
              <p:nvPr/>
            </p:nvSpPr>
            <p:spPr bwMode="auto">
              <a:xfrm flipH="1">
                <a:off x="3690" y="1668"/>
                <a:ext cx="92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040" name="Line 128"/>
              <p:cNvSpPr>
                <a:spLocks noChangeShapeType="1"/>
              </p:cNvSpPr>
              <p:nvPr/>
            </p:nvSpPr>
            <p:spPr bwMode="auto">
              <a:xfrm>
                <a:off x="3740" y="1668"/>
                <a:ext cx="1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041" name="Line 129"/>
              <p:cNvSpPr>
                <a:spLocks noChangeShapeType="1"/>
              </p:cNvSpPr>
              <p:nvPr/>
            </p:nvSpPr>
            <p:spPr bwMode="auto">
              <a:xfrm flipH="1">
                <a:off x="3547" y="1668"/>
                <a:ext cx="93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042" name="Line 130"/>
              <p:cNvSpPr>
                <a:spLocks noChangeShapeType="1"/>
              </p:cNvSpPr>
              <p:nvPr/>
            </p:nvSpPr>
            <p:spPr bwMode="auto">
              <a:xfrm>
                <a:off x="3597" y="1668"/>
                <a:ext cx="1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043" name="Line 131"/>
              <p:cNvSpPr>
                <a:spLocks noChangeShapeType="1"/>
              </p:cNvSpPr>
              <p:nvPr/>
            </p:nvSpPr>
            <p:spPr bwMode="auto">
              <a:xfrm flipH="1">
                <a:off x="3547" y="1668"/>
                <a:ext cx="93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044" name="Line 132"/>
              <p:cNvSpPr>
                <a:spLocks noChangeShapeType="1"/>
              </p:cNvSpPr>
              <p:nvPr/>
            </p:nvSpPr>
            <p:spPr bwMode="auto">
              <a:xfrm>
                <a:off x="3597" y="1668"/>
                <a:ext cx="1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045" name="Line 133"/>
              <p:cNvSpPr>
                <a:spLocks noChangeShapeType="1"/>
              </p:cNvSpPr>
              <p:nvPr/>
            </p:nvSpPr>
            <p:spPr bwMode="auto">
              <a:xfrm flipH="1">
                <a:off x="3411" y="1668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046" name="Line 134"/>
              <p:cNvSpPr>
                <a:spLocks noChangeShapeType="1"/>
              </p:cNvSpPr>
              <p:nvPr/>
            </p:nvSpPr>
            <p:spPr bwMode="auto">
              <a:xfrm>
                <a:off x="3454" y="1668"/>
                <a:ext cx="1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047" name="Line 135"/>
              <p:cNvSpPr>
                <a:spLocks noChangeShapeType="1"/>
              </p:cNvSpPr>
              <p:nvPr/>
            </p:nvSpPr>
            <p:spPr bwMode="auto">
              <a:xfrm flipH="1">
                <a:off x="3411" y="1668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048" name="Line 136"/>
              <p:cNvSpPr>
                <a:spLocks noChangeShapeType="1"/>
              </p:cNvSpPr>
              <p:nvPr/>
            </p:nvSpPr>
            <p:spPr bwMode="auto">
              <a:xfrm>
                <a:off x="3454" y="1668"/>
                <a:ext cx="1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049" name="Line 137"/>
              <p:cNvSpPr>
                <a:spLocks noChangeShapeType="1"/>
              </p:cNvSpPr>
              <p:nvPr/>
            </p:nvSpPr>
            <p:spPr bwMode="auto">
              <a:xfrm flipH="1">
                <a:off x="3268" y="1668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050" name="Line 138"/>
              <p:cNvSpPr>
                <a:spLocks noChangeShapeType="1"/>
              </p:cNvSpPr>
              <p:nvPr/>
            </p:nvSpPr>
            <p:spPr bwMode="auto">
              <a:xfrm>
                <a:off x="3311" y="1668"/>
                <a:ext cx="1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051" name="Line 139"/>
              <p:cNvSpPr>
                <a:spLocks noChangeShapeType="1"/>
              </p:cNvSpPr>
              <p:nvPr/>
            </p:nvSpPr>
            <p:spPr bwMode="auto">
              <a:xfrm flipH="1">
                <a:off x="3268" y="1668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052" name="Line 140"/>
              <p:cNvSpPr>
                <a:spLocks noChangeShapeType="1"/>
              </p:cNvSpPr>
              <p:nvPr/>
            </p:nvSpPr>
            <p:spPr bwMode="auto">
              <a:xfrm>
                <a:off x="3311" y="1668"/>
                <a:ext cx="1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053" name="Line 141"/>
              <p:cNvSpPr>
                <a:spLocks noChangeShapeType="1"/>
              </p:cNvSpPr>
              <p:nvPr/>
            </p:nvSpPr>
            <p:spPr bwMode="auto">
              <a:xfrm flipH="1">
                <a:off x="3125" y="2762"/>
                <a:ext cx="93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054" name="Line 142"/>
              <p:cNvSpPr>
                <a:spLocks noChangeShapeType="1"/>
              </p:cNvSpPr>
              <p:nvPr/>
            </p:nvSpPr>
            <p:spPr bwMode="auto">
              <a:xfrm>
                <a:off x="3168" y="2762"/>
                <a:ext cx="1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055" name="Line 143"/>
              <p:cNvSpPr>
                <a:spLocks noChangeShapeType="1"/>
              </p:cNvSpPr>
              <p:nvPr/>
            </p:nvSpPr>
            <p:spPr bwMode="auto">
              <a:xfrm flipH="1">
                <a:off x="3125" y="1305"/>
                <a:ext cx="93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056" name="Line 144"/>
              <p:cNvSpPr>
                <a:spLocks noChangeShapeType="1"/>
              </p:cNvSpPr>
              <p:nvPr/>
            </p:nvSpPr>
            <p:spPr bwMode="auto">
              <a:xfrm>
                <a:off x="3168" y="1305"/>
                <a:ext cx="1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057" name="Line 145"/>
              <p:cNvSpPr>
                <a:spLocks noChangeShapeType="1"/>
              </p:cNvSpPr>
              <p:nvPr/>
            </p:nvSpPr>
            <p:spPr bwMode="auto">
              <a:xfrm flipH="1">
                <a:off x="2982" y="2762"/>
                <a:ext cx="93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058" name="Line 146"/>
              <p:cNvSpPr>
                <a:spLocks noChangeShapeType="1"/>
              </p:cNvSpPr>
              <p:nvPr/>
            </p:nvSpPr>
            <p:spPr bwMode="auto">
              <a:xfrm>
                <a:off x="3025" y="2762"/>
                <a:ext cx="1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059" name="Line 147"/>
              <p:cNvSpPr>
                <a:spLocks noChangeShapeType="1"/>
              </p:cNvSpPr>
              <p:nvPr/>
            </p:nvSpPr>
            <p:spPr bwMode="auto">
              <a:xfrm flipH="1">
                <a:off x="2982" y="1305"/>
                <a:ext cx="93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060" name="Line 148"/>
              <p:cNvSpPr>
                <a:spLocks noChangeShapeType="1"/>
              </p:cNvSpPr>
              <p:nvPr/>
            </p:nvSpPr>
            <p:spPr bwMode="auto">
              <a:xfrm>
                <a:off x="3025" y="1305"/>
                <a:ext cx="1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061" name="Line 149"/>
              <p:cNvSpPr>
                <a:spLocks noChangeShapeType="1"/>
              </p:cNvSpPr>
              <p:nvPr/>
            </p:nvSpPr>
            <p:spPr bwMode="auto">
              <a:xfrm flipH="1">
                <a:off x="2839" y="2399"/>
                <a:ext cx="93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062" name="Line 150"/>
              <p:cNvSpPr>
                <a:spLocks noChangeShapeType="1"/>
              </p:cNvSpPr>
              <p:nvPr/>
            </p:nvSpPr>
            <p:spPr bwMode="auto">
              <a:xfrm>
                <a:off x="2889" y="2037"/>
                <a:ext cx="1" cy="362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063" name="Line 151"/>
              <p:cNvSpPr>
                <a:spLocks noChangeShapeType="1"/>
              </p:cNvSpPr>
              <p:nvPr/>
            </p:nvSpPr>
            <p:spPr bwMode="auto">
              <a:xfrm flipH="1">
                <a:off x="2839" y="1668"/>
                <a:ext cx="93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064" name="Line 152"/>
              <p:cNvSpPr>
                <a:spLocks noChangeShapeType="1"/>
              </p:cNvSpPr>
              <p:nvPr/>
            </p:nvSpPr>
            <p:spPr bwMode="auto">
              <a:xfrm>
                <a:off x="2889" y="1668"/>
                <a:ext cx="1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065" name="Line 153"/>
              <p:cNvSpPr>
                <a:spLocks noChangeShapeType="1"/>
              </p:cNvSpPr>
              <p:nvPr/>
            </p:nvSpPr>
            <p:spPr bwMode="auto">
              <a:xfrm flipH="1">
                <a:off x="2703" y="2399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066" name="Line 154"/>
              <p:cNvSpPr>
                <a:spLocks noChangeShapeType="1"/>
              </p:cNvSpPr>
              <p:nvPr/>
            </p:nvSpPr>
            <p:spPr bwMode="auto">
              <a:xfrm>
                <a:off x="2746" y="1668"/>
                <a:ext cx="1" cy="73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067" name="Line 155"/>
              <p:cNvSpPr>
                <a:spLocks noChangeShapeType="1"/>
              </p:cNvSpPr>
              <p:nvPr/>
            </p:nvSpPr>
            <p:spPr bwMode="auto">
              <a:xfrm flipH="1">
                <a:off x="2703" y="573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068" name="Line 156"/>
              <p:cNvSpPr>
                <a:spLocks noChangeShapeType="1"/>
              </p:cNvSpPr>
              <p:nvPr/>
            </p:nvSpPr>
            <p:spPr bwMode="auto">
              <a:xfrm flipV="1">
                <a:off x="2746" y="573"/>
                <a:ext cx="1" cy="363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069" name="Line 157"/>
              <p:cNvSpPr>
                <a:spLocks noChangeShapeType="1"/>
              </p:cNvSpPr>
              <p:nvPr/>
            </p:nvSpPr>
            <p:spPr bwMode="auto">
              <a:xfrm flipH="1">
                <a:off x="2560" y="2399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070" name="Line 158"/>
              <p:cNvSpPr>
                <a:spLocks noChangeShapeType="1"/>
              </p:cNvSpPr>
              <p:nvPr/>
            </p:nvSpPr>
            <p:spPr bwMode="auto">
              <a:xfrm>
                <a:off x="2603" y="1668"/>
                <a:ext cx="1" cy="73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071" name="Line 159"/>
              <p:cNvSpPr>
                <a:spLocks noChangeShapeType="1"/>
              </p:cNvSpPr>
              <p:nvPr/>
            </p:nvSpPr>
            <p:spPr bwMode="auto">
              <a:xfrm flipH="1">
                <a:off x="2560" y="573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072" name="Line 160"/>
              <p:cNvSpPr>
                <a:spLocks noChangeShapeType="1"/>
              </p:cNvSpPr>
              <p:nvPr/>
            </p:nvSpPr>
            <p:spPr bwMode="auto">
              <a:xfrm flipV="1">
                <a:off x="2603" y="573"/>
                <a:ext cx="1" cy="363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073" name="Line 161"/>
              <p:cNvSpPr>
                <a:spLocks noChangeShapeType="1"/>
              </p:cNvSpPr>
              <p:nvPr/>
            </p:nvSpPr>
            <p:spPr bwMode="auto">
              <a:xfrm flipH="1">
                <a:off x="2417" y="2399"/>
                <a:ext cx="93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074" name="Line 162"/>
              <p:cNvSpPr>
                <a:spLocks noChangeShapeType="1"/>
              </p:cNvSpPr>
              <p:nvPr/>
            </p:nvSpPr>
            <p:spPr bwMode="auto">
              <a:xfrm>
                <a:off x="2460" y="1668"/>
                <a:ext cx="1" cy="73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075" name="Line 163"/>
              <p:cNvSpPr>
                <a:spLocks noChangeShapeType="1"/>
              </p:cNvSpPr>
              <p:nvPr/>
            </p:nvSpPr>
            <p:spPr bwMode="auto">
              <a:xfrm flipH="1">
                <a:off x="2417" y="573"/>
                <a:ext cx="93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076" name="Line 164"/>
              <p:cNvSpPr>
                <a:spLocks noChangeShapeType="1"/>
              </p:cNvSpPr>
              <p:nvPr/>
            </p:nvSpPr>
            <p:spPr bwMode="auto">
              <a:xfrm flipV="1">
                <a:off x="2460" y="573"/>
                <a:ext cx="1" cy="363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077" name="Line 165"/>
              <p:cNvSpPr>
                <a:spLocks noChangeShapeType="1"/>
              </p:cNvSpPr>
              <p:nvPr/>
            </p:nvSpPr>
            <p:spPr bwMode="auto">
              <a:xfrm flipH="1">
                <a:off x="2274" y="2399"/>
                <a:ext cx="93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078" name="Line 166"/>
              <p:cNvSpPr>
                <a:spLocks noChangeShapeType="1"/>
              </p:cNvSpPr>
              <p:nvPr/>
            </p:nvSpPr>
            <p:spPr bwMode="auto">
              <a:xfrm>
                <a:off x="2317" y="1668"/>
                <a:ext cx="1" cy="73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079" name="Line 167"/>
              <p:cNvSpPr>
                <a:spLocks noChangeShapeType="1"/>
              </p:cNvSpPr>
              <p:nvPr/>
            </p:nvSpPr>
            <p:spPr bwMode="auto">
              <a:xfrm flipH="1">
                <a:off x="2274" y="573"/>
                <a:ext cx="93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080" name="Line 168"/>
              <p:cNvSpPr>
                <a:spLocks noChangeShapeType="1"/>
              </p:cNvSpPr>
              <p:nvPr/>
            </p:nvSpPr>
            <p:spPr bwMode="auto">
              <a:xfrm flipV="1">
                <a:off x="2317" y="573"/>
                <a:ext cx="1" cy="363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081" name="Line 169"/>
              <p:cNvSpPr>
                <a:spLocks noChangeShapeType="1"/>
              </p:cNvSpPr>
              <p:nvPr/>
            </p:nvSpPr>
            <p:spPr bwMode="auto">
              <a:xfrm flipH="1">
                <a:off x="2131" y="1668"/>
                <a:ext cx="93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082" name="Line 170"/>
              <p:cNvSpPr>
                <a:spLocks noChangeShapeType="1"/>
              </p:cNvSpPr>
              <p:nvPr/>
            </p:nvSpPr>
            <p:spPr bwMode="auto">
              <a:xfrm>
                <a:off x="2181" y="1668"/>
                <a:ext cx="1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083" name="Line 171"/>
              <p:cNvSpPr>
                <a:spLocks noChangeShapeType="1"/>
              </p:cNvSpPr>
              <p:nvPr/>
            </p:nvSpPr>
            <p:spPr bwMode="auto">
              <a:xfrm flipH="1">
                <a:off x="2131" y="1668"/>
                <a:ext cx="93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084" name="Line 172"/>
              <p:cNvSpPr>
                <a:spLocks noChangeShapeType="1"/>
              </p:cNvSpPr>
              <p:nvPr/>
            </p:nvSpPr>
            <p:spPr bwMode="auto">
              <a:xfrm>
                <a:off x="2181" y="1668"/>
                <a:ext cx="1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085" name="Line 173"/>
              <p:cNvSpPr>
                <a:spLocks noChangeShapeType="1"/>
              </p:cNvSpPr>
              <p:nvPr/>
            </p:nvSpPr>
            <p:spPr bwMode="auto">
              <a:xfrm flipH="1">
                <a:off x="1988" y="2037"/>
                <a:ext cx="93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086" name="Line 174"/>
              <p:cNvSpPr>
                <a:spLocks noChangeShapeType="1"/>
              </p:cNvSpPr>
              <p:nvPr/>
            </p:nvSpPr>
            <p:spPr bwMode="auto">
              <a:xfrm>
                <a:off x="2038" y="1668"/>
                <a:ext cx="1" cy="3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087" name="Line 175"/>
              <p:cNvSpPr>
                <a:spLocks noChangeShapeType="1"/>
              </p:cNvSpPr>
              <p:nvPr/>
            </p:nvSpPr>
            <p:spPr bwMode="auto">
              <a:xfrm flipH="1">
                <a:off x="1988" y="936"/>
                <a:ext cx="93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088" name="Line 176"/>
              <p:cNvSpPr>
                <a:spLocks noChangeShapeType="1"/>
              </p:cNvSpPr>
              <p:nvPr/>
            </p:nvSpPr>
            <p:spPr bwMode="auto">
              <a:xfrm flipV="1">
                <a:off x="2038" y="936"/>
                <a:ext cx="1" cy="3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089" name="Line 177"/>
              <p:cNvSpPr>
                <a:spLocks noChangeShapeType="1"/>
              </p:cNvSpPr>
              <p:nvPr/>
            </p:nvSpPr>
            <p:spPr bwMode="auto">
              <a:xfrm flipH="1">
                <a:off x="1852" y="2037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090" name="Line 178"/>
              <p:cNvSpPr>
                <a:spLocks noChangeShapeType="1"/>
              </p:cNvSpPr>
              <p:nvPr/>
            </p:nvSpPr>
            <p:spPr bwMode="auto">
              <a:xfrm>
                <a:off x="1895" y="1668"/>
                <a:ext cx="1" cy="3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091" name="Line 179"/>
              <p:cNvSpPr>
                <a:spLocks noChangeShapeType="1"/>
              </p:cNvSpPr>
              <p:nvPr/>
            </p:nvSpPr>
            <p:spPr bwMode="auto">
              <a:xfrm flipH="1">
                <a:off x="1852" y="93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092" name="Line 180"/>
              <p:cNvSpPr>
                <a:spLocks noChangeShapeType="1"/>
              </p:cNvSpPr>
              <p:nvPr/>
            </p:nvSpPr>
            <p:spPr bwMode="auto">
              <a:xfrm flipV="1">
                <a:off x="1895" y="936"/>
                <a:ext cx="1" cy="3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093" name="Line 181"/>
              <p:cNvSpPr>
                <a:spLocks noChangeShapeType="1"/>
              </p:cNvSpPr>
              <p:nvPr/>
            </p:nvSpPr>
            <p:spPr bwMode="auto">
              <a:xfrm flipH="1">
                <a:off x="1709" y="2037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094" name="Line 182"/>
              <p:cNvSpPr>
                <a:spLocks noChangeShapeType="1"/>
              </p:cNvSpPr>
              <p:nvPr/>
            </p:nvSpPr>
            <p:spPr bwMode="auto">
              <a:xfrm>
                <a:off x="1752" y="1668"/>
                <a:ext cx="1" cy="3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095" name="Line 183"/>
              <p:cNvSpPr>
                <a:spLocks noChangeShapeType="1"/>
              </p:cNvSpPr>
              <p:nvPr/>
            </p:nvSpPr>
            <p:spPr bwMode="auto">
              <a:xfrm flipH="1">
                <a:off x="1709" y="93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096" name="Line 184"/>
              <p:cNvSpPr>
                <a:spLocks noChangeShapeType="1"/>
              </p:cNvSpPr>
              <p:nvPr/>
            </p:nvSpPr>
            <p:spPr bwMode="auto">
              <a:xfrm flipV="1">
                <a:off x="1752" y="936"/>
                <a:ext cx="1" cy="3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097" name="Line 185"/>
              <p:cNvSpPr>
                <a:spLocks noChangeShapeType="1"/>
              </p:cNvSpPr>
              <p:nvPr/>
            </p:nvSpPr>
            <p:spPr bwMode="auto">
              <a:xfrm flipH="1">
                <a:off x="1566" y="2037"/>
                <a:ext cx="93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098" name="Line 186"/>
              <p:cNvSpPr>
                <a:spLocks noChangeShapeType="1"/>
              </p:cNvSpPr>
              <p:nvPr/>
            </p:nvSpPr>
            <p:spPr bwMode="auto">
              <a:xfrm>
                <a:off x="1609" y="1668"/>
                <a:ext cx="1" cy="3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099" name="Line 187"/>
              <p:cNvSpPr>
                <a:spLocks noChangeShapeType="1"/>
              </p:cNvSpPr>
              <p:nvPr/>
            </p:nvSpPr>
            <p:spPr bwMode="auto">
              <a:xfrm flipH="1">
                <a:off x="1566" y="936"/>
                <a:ext cx="93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100" name="Line 188"/>
              <p:cNvSpPr>
                <a:spLocks noChangeShapeType="1"/>
              </p:cNvSpPr>
              <p:nvPr/>
            </p:nvSpPr>
            <p:spPr bwMode="auto">
              <a:xfrm flipV="1">
                <a:off x="1609" y="936"/>
                <a:ext cx="1" cy="3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101" name="Freeform 189"/>
              <p:cNvSpPr>
                <a:spLocks/>
              </p:cNvSpPr>
              <p:nvPr/>
            </p:nvSpPr>
            <p:spPr bwMode="auto">
              <a:xfrm>
                <a:off x="5091" y="1668"/>
                <a:ext cx="128" cy="369"/>
              </a:xfrm>
              <a:custGeom>
                <a:avLst/>
                <a:gdLst/>
                <a:ahLst/>
                <a:cxnLst>
                  <a:cxn ang="0">
                    <a:pos x="128" y="369"/>
                  </a:cxn>
                  <a:cxn ang="0">
                    <a:pos x="0" y="0"/>
                  </a:cxn>
                  <a:cxn ang="0">
                    <a:pos x="0" y="369"/>
                  </a:cxn>
                  <a:cxn ang="0">
                    <a:pos x="128" y="369"/>
                  </a:cxn>
                </a:cxnLst>
                <a:rect l="0" t="0" r="r" b="b"/>
                <a:pathLst>
                  <a:path w="128" h="369">
                    <a:moveTo>
                      <a:pt x="128" y="369"/>
                    </a:moveTo>
                    <a:lnTo>
                      <a:pt x="0" y="0"/>
                    </a:lnTo>
                    <a:lnTo>
                      <a:pt x="0" y="369"/>
                    </a:lnTo>
                    <a:lnTo>
                      <a:pt x="128" y="369"/>
                    </a:lnTo>
                    <a:close/>
                  </a:path>
                </a:pathLst>
              </a:custGeom>
              <a:solidFill>
                <a:srgbClr val="C0C0C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102" name="Freeform 190"/>
              <p:cNvSpPr>
                <a:spLocks/>
              </p:cNvSpPr>
              <p:nvPr/>
            </p:nvSpPr>
            <p:spPr bwMode="auto">
              <a:xfrm>
                <a:off x="5091" y="1668"/>
                <a:ext cx="128" cy="369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28" y="0"/>
                  </a:cxn>
                  <a:cxn ang="0">
                    <a:pos x="128" y="369"/>
                  </a:cxn>
                  <a:cxn ang="0">
                    <a:pos x="0" y="0"/>
                  </a:cxn>
                </a:cxnLst>
                <a:rect l="0" t="0" r="r" b="b"/>
                <a:pathLst>
                  <a:path w="128" h="369">
                    <a:moveTo>
                      <a:pt x="0" y="0"/>
                    </a:moveTo>
                    <a:lnTo>
                      <a:pt x="128" y="0"/>
                    </a:lnTo>
                    <a:lnTo>
                      <a:pt x="128" y="36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0C0C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103" name="Rectangle 191"/>
              <p:cNvSpPr>
                <a:spLocks noChangeArrowheads="1"/>
              </p:cNvSpPr>
              <p:nvPr/>
            </p:nvSpPr>
            <p:spPr bwMode="auto">
              <a:xfrm>
                <a:off x="5091" y="1668"/>
                <a:ext cx="128" cy="369"/>
              </a:xfrm>
              <a:prstGeom prst="rect">
                <a:avLst/>
              </a:prstGeom>
              <a:noFill/>
              <a:ln w="11113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104" name="Rectangle 192"/>
              <p:cNvSpPr>
                <a:spLocks noChangeArrowheads="1"/>
              </p:cNvSpPr>
              <p:nvPr/>
            </p:nvSpPr>
            <p:spPr bwMode="auto">
              <a:xfrm>
                <a:off x="4948" y="1668"/>
                <a:ext cx="128" cy="1"/>
              </a:xfrm>
              <a:prstGeom prst="rect">
                <a:avLst/>
              </a:prstGeom>
              <a:solidFill>
                <a:srgbClr val="C0C0C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105" name="Rectangle 193"/>
              <p:cNvSpPr>
                <a:spLocks noChangeArrowheads="1"/>
              </p:cNvSpPr>
              <p:nvPr/>
            </p:nvSpPr>
            <p:spPr bwMode="auto">
              <a:xfrm>
                <a:off x="4948" y="1668"/>
                <a:ext cx="128" cy="1"/>
              </a:xfrm>
              <a:prstGeom prst="rect">
                <a:avLst/>
              </a:prstGeom>
              <a:solidFill>
                <a:srgbClr val="C0C0C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106" name="Rectangle 194"/>
              <p:cNvSpPr>
                <a:spLocks noChangeArrowheads="1"/>
              </p:cNvSpPr>
              <p:nvPr/>
            </p:nvSpPr>
            <p:spPr bwMode="auto">
              <a:xfrm>
                <a:off x="4948" y="1668"/>
                <a:ext cx="128" cy="1"/>
              </a:xfrm>
              <a:prstGeom prst="rect">
                <a:avLst/>
              </a:prstGeom>
              <a:noFill/>
              <a:ln w="11113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107" name="Rectangle 195"/>
              <p:cNvSpPr>
                <a:spLocks noChangeArrowheads="1"/>
              </p:cNvSpPr>
              <p:nvPr/>
            </p:nvSpPr>
            <p:spPr bwMode="auto">
              <a:xfrm>
                <a:off x="4805" y="2037"/>
                <a:ext cx="128" cy="1"/>
              </a:xfrm>
              <a:prstGeom prst="rect">
                <a:avLst/>
              </a:prstGeom>
              <a:solidFill>
                <a:srgbClr val="C0C0C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108" name="Rectangle 196"/>
              <p:cNvSpPr>
                <a:spLocks noChangeArrowheads="1"/>
              </p:cNvSpPr>
              <p:nvPr/>
            </p:nvSpPr>
            <p:spPr bwMode="auto">
              <a:xfrm>
                <a:off x="4805" y="2037"/>
                <a:ext cx="128" cy="1"/>
              </a:xfrm>
              <a:prstGeom prst="rect">
                <a:avLst/>
              </a:prstGeom>
              <a:solidFill>
                <a:srgbClr val="C0C0C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109" name="Rectangle 197"/>
              <p:cNvSpPr>
                <a:spLocks noChangeArrowheads="1"/>
              </p:cNvSpPr>
              <p:nvPr/>
            </p:nvSpPr>
            <p:spPr bwMode="auto">
              <a:xfrm>
                <a:off x="4805" y="2037"/>
                <a:ext cx="128" cy="1"/>
              </a:xfrm>
              <a:prstGeom prst="rect">
                <a:avLst/>
              </a:prstGeom>
              <a:noFill/>
              <a:ln w="11113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110" name="Rectangle 198"/>
              <p:cNvSpPr>
                <a:spLocks noChangeArrowheads="1"/>
              </p:cNvSpPr>
              <p:nvPr/>
            </p:nvSpPr>
            <p:spPr bwMode="auto">
              <a:xfrm>
                <a:off x="4662" y="2037"/>
                <a:ext cx="128" cy="1"/>
              </a:xfrm>
              <a:prstGeom prst="rect">
                <a:avLst/>
              </a:prstGeom>
              <a:solidFill>
                <a:srgbClr val="C0C0C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111" name="Rectangle 199"/>
              <p:cNvSpPr>
                <a:spLocks noChangeArrowheads="1"/>
              </p:cNvSpPr>
              <p:nvPr/>
            </p:nvSpPr>
            <p:spPr bwMode="auto">
              <a:xfrm>
                <a:off x="4662" y="2037"/>
                <a:ext cx="128" cy="1"/>
              </a:xfrm>
              <a:prstGeom prst="rect">
                <a:avLst/>
              </a:prstGeom>
              <a:solidFill>
                <a:srgbClr val="C0C0C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112" name="Rectangle 200"/>
              <p:cNvSpPr>
                <a:spLocks noChangeArrowheads="1"/>
              </p:cNvSpPr>
              <p:nvPr/>
            </p:nvSpPr>
            <p:spPr bwMode="auto">
              <a:xfrm>
                <a:off x="4662" y="2037"/>
                <a:ext cx="128" cy="1"/>
              </a:xfrm>
              <a:prstGeom prst="rect">
                <a:avLst/>
              </a:prstGeom>
              <a:noFill/>
              <a:ln w="11113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113" name="Freeform 201"/>
              <p:cNvSpPr>
                <a:spLocks/>
              </p:cNvSpPr>
              <p:nvPr/>
            </p:nvSpPr>
            <p:spPr bwMode="auto">
              <a:xfrm>
                <a:off x="4519" y="1305"/>
                <a:ext cx="128" cy="363"/>
              </a:xfrm>
              <a:custGeom>
                <a:avLst/>
                <a:gdLst/>
                <a:ahLst/>
                <a:cxnLst>
                  <a:cxn ang="0">
                    <a:pos x="128" y="363"/>
                  </a:cxn>
                  <a:cxn ang="0">
                    <a:pos x="0" y="0"/>
                  </a:cxn>
                  <a:cxn ang="0">
                    <a:pos x="0" y="363"/>
                  </a:cxn>
                  <a:cxn ang="0">
                    <a:pos x="128" y="363"/>
                  </a:cxn>
                </a:cxnLst>
                <a:rect l="0" t="0" r="r" b="b"/>
                <a:pathLst>
                  <a:path w="128" h="363">
                    <a:moveTo>
                      <a:pt x="128" y="363"/>
                    </a:moveTo>
                    <a:lnTo>
                      <a:pt x="0" y="0"/>
                    </a:lnTo>
                    <a:lnTo>
                      <a:pt x="0" y="363"/>
                    </a:lnTo>
                    <a:lnTo>
                      <a:pt x="128" y="363"/>
                    </a:lnTo>
                    <a:close/>
                  </a:path>
                </a:pathLst>
              </a:custGeom>
              <a:solidFill>
                <a:srgbClr val="C0C0C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114" name="Freeform 202"/>
              <p:cNvSpPr>
                <a:spLocks/>
              </p:cNvSpPr>
              <p:nvPr/>
            </p:nvSpPr>
            <p:spPr bwMode="auto">
              <a:xfrm>
                <a:off x="4519" y="1305"/>
                <a:ext cx="128" cy="36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28" y="0"/>
                  </a:cxn>
                  <a:cxn ang="0">
                    <a:pos x="128" y="363"/>
                  </a:cxn>
                  <a:cxn ang="0">
                    <a:pos x="0" y="0"/>
                  </a:cxn>
                </a:cxnLst>
                <a:rect l="0" t="0" r="r" b="b"/>
                <a:pathLst>
                  <a:path w="128" h="363">
                    <a:moveTo>
                      <a:pt x="0" y="0"/>
                    </a:moveTo>
                    <a:lnTo>
                      <a:pt x="128" y="0"/>
                    </a:lnTo>
                    <a:lnTo>
                      <a:pt x="128" y="3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0C0C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115" name="Rectangle 203"/>
              <p:cNvSpPr>
                <a:spLocks noChangeArrowheads="1"/>
              </p:cNvSpPr>
              <p:nvPr/>
            </p:nvSpPr>
            <p:spPr bwMode="auto">
              <a:xfrm>
                <a:off x="4519" y="1305"/>
                <a:ext cx="128" cy="363"/>
              </a:xfrm>
              <a:prstGeom prst="rect">
                <a:avLst/>
              </a:prstGeom>
              <a:noFill/>
              <a:ln w="11113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116" name="Rectangle 204"/>
              <p:cNvSpPr>
                <a:spLocks noChangeArrowheads="1"/>
              </p:cNvSpPr>
              <p:nvPr/>
            </p:nvSpPr>
            <p:spPr bwMode="auto">
              <a:xfrm>
                <a:off x="4383" y="2037"/>
                <a:ext cx="129" cy="1"/>
              </a:xfrm>
              <a:prstGeom prst="rect">
                <a:avLst/>
              </a:prstGeom>
              <a:solidFill>
                <a:srgbClr val="C0C0C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117" name="Rectangle 205"/>
              <p:cNvSpPr>
                <a:spLocks noChangeArrowheads="1"/>
              </p:cNvSpPr>
              <p:nvPr/>
            </p:nvSpPr>
            <p:spPr bwMode="auto">
              <a:xfrm>
                <a:off x="4383" y="2037"/>
                <a:ext cx="129" cy="1"/>
              </a:xfrm>
              <a:prstGeom prst="rect">
                <a:avLst/>
              </a:prstGeom>
              <a:solidFill>
                <a:srgbClr val="C0C0C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191319" name="Group 407"/>
            <p:cNvGrpSpPr>
              <a:grpSpLocks/>
            </p:cNvGrpSpPr>
            <p:nvPr/>
          </p:nvGrpSpPr>
          <p:grpSpPr bwMode="auto">
            <a:xfrm>
              <a:off x="1545" y="936"/>
              <a:ext cx="3674" cy="1868"/>
              <a:chOff x="1545" y="936"/>
              <a:chExt cx="3674" cy="1868"/>
            </a:xfrm>
          </p:grpSpPr>
          <p:sp>
            <p:nvSpPr>
              <p:cNvPr id="1191119" name="Rectangle 207"/>
              <p:cNvSpPr>
                <a:spLocks noChangeArrowheads="1"/>
              </p:cNvSpPr>
              <p:nvPr/>
            </p:nvSpPr>
            <p:spPr bwMode="auto">
              <a:xfrm>
                <a:off x="4383" y="2037"/>
                <a:ext cx="129" cy="1"/>
              </a:xfrm>
              <a:prstGeom prst="rect">
                <a:avLst/>
              </a:prstGeom>
              <a:noFill/>
              <a:ln w="11113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120" name="Rectangle 208"/>
              <p:cNvSpPr>
                <a:spLocks noChangeArrowheads="1"/>
              </p:cNvSpPr>
              <p:nvPr/>
            </p:nvSpPr>
            <p:spPr bwMode="auto">
              <a:xfrm>
                <a:off x="4240" y="2399"/>
                <a:ext cx="129" cy="1"/>
              </a:xfrm>
              <a:prstGeom prst="rect">
                <a:avLst/>
              </a:prstGeom>
              <a:solidFill>
                <a:srgbClr val="C0C0C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121" name="Rectangle 209"/>
              <p:cNvSpPr>
                <a:spLocks noChangeArrowheads="1"/>
              </p:cNvSpPr>
              <p:nvPr/>
            </p:nvSpPr>
            <p:spPr bwMode="auto">
              <a:xfrm>
                <a:off x="4240" y="2399"/>
                <a:ext cx="129" cy="1"/>
              </a:xfrm>
              <a:prstGeom prst="rect">
                <a:avLst/>
              </a:prstGeom>
              <a:solidFill>
                <a:srgbClr val="C0C0C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122" name="Rectangle 210"/>
              <p:cNvSpPr>
                <a:spLocks noChangeArrowheads="1"/>
              </p:cNvSpPr>
              <p:nvPr/>
            </p:nvSpPr>
            <p:spPr bwMode="auto">
              <a:xfrm>
                <a:off x="4240" y="2399"/>
                <a:ext cx="129" cy="1"/>
              </a:xfrm>
              <a:prstGeom prst="rect">
                <a:avLst/>
              </a:prstGeom>
              <a:noFill/>
              <a:ln w="11113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123" name="Rectangle 211"/>
              <p:cNvSpPr>
                <a:spLocks noChangeArrowheads="1"/>
              </p:cNvSpPr>
              <p:nvPr/>
            </p:nvSpPr>
            <p:spPr bwMode="auto">
              <a:xfrm>
                <a:off x="4097" y="2037"/>
                <a:ext cx="129" cy="1"/>
              </a:xfrm>
              <a:prstGeom prst="rect">
                <a:avLst/>
              </a:prstGeom>
              <a:solidFill>
                <a:srgbClr val="C0C0C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124" name="Rectangle 212"/>
              <p:cNvSpPr>
                <a:spLocks noChangeArrowheads="1"/>
              </p:cNvSpPr>
              <p:nvPr/>
            </p:nvSpPr>
            <p:spPr bwMode="auto">
              <a:xfrm>
                <a:off x="4097" y="2037"/>
                <a:ext cx="129" cy="1"/>
              </a:xfrm>
              <a:prstGeom prst="rect">
                <a:avLst/>
              </a:prstGeom>
              <a:solidFill>
                <a:srgbClr val="C0C0C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125" name="Rectangle 213"/>
              <p:cNvSpPr>
                <a:spLocks noChangeArrowheads="1"/>
              </p:cNvSpPr>
              <p:nvPr/>
            </p:nvSpPr>
            <p:spPr bwMode="auto">
              <a:xfrm>
                <a:off x="4097" y="2037"/>
                <a:ext cx="129" cy="1"/>
              </a:xfrm>
              <a:prstGeom prst="rect">
                <a:avLst/>
              </a:prstGeom>
              <a:noFill/>
              <a:ln w="11113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126" name="Rectangle 214"/>
              <p:cNvSpPr>
                <a:spLocks noChangeArrowheads="1"/>
              </p:cNvSpPr>
              <p:nvPr/>
            </p:nvSpPr>
            <p:spPr bwMode="auto">
              <a:xfrm>
                <a:off x="3954" y="1668"/>
                <a:ext cx="129" cy="1"/>
              </a:xfrm>
              <a:prstGeom prst="rect">
                <a:avLst/>
              </a:prstGeom>
              <a:solidFill>
                <a:srgbClr val="C0C0C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127" name="Rectangle 215"/>
              <p:cNvSpPr>
                <a:spLocks noChangeArrowheads="1"/>
              </p:cNvSpPr>
              <p:nvPr/>
            </p:nvSpPr>
            <p:spPr bwMode="auto">
              <a:xfrm>
                <a:off x="3954" y="1668"/>
                <a:ext cx="129" cy="1"/>
              </a:xfrm>
              <a:prstGeom prst="rect">
                <a:avLst/>
              </a:prstGeom>
              <a:solidFill>
                <a:srgbClr val="C0C0C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128" name="Rectangle 216"/>
              <p:cNvSpPr>
                <a:spLocks noChangeArrowheads="1"/>
              </p:cNvSpPr>
              <p:nvPr/>
            </p:nvSpPr>
            <p:spPr bwMode="auto">
              <a:xfrm>
                <a:off x="3954" y="1668"/>
                <a:ext cx="129" cy="1"/>
              </a:xfrm>
              <a:prstGeom prst="rect">
                <a:avLst/>
              </a:prstGeom>
              <a:noFill/>
              <a:ln w="11113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129" name="Rectangle 217"/>
              <p:cNvSpPr>
                <a:spLocks noChangeArrowheads="1"/>
              </p:cNvSpPr>
              <p:nvPr/>
            </p:nvSpPr>
            <p:spPr bwMode="auto">
              <a:xfrm>
                <a:off x="3811" y="1668"/>
                <a:ext cx="129" cy="1"/>
              </a:xfrm>
              <a:prstGeom prst="rect">
                <a:avLst/>
              </a:prstGeom>
              <a:solidFill>
                <a:srgbClr val="C0C0C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130" name="Rectangle 218"/>
              <p:cNvSpPr>
                <a:spLocks noChangeArrowheads="1"/>
              </p:cNvSpPr>
              <p:nvPr/>
            </p:nvSpPr>
            <p:spPr bwMode="auto">
              <a:xfrm>
                <a:off x="3811" y="1668"/>
                <a:ext cx="129" cy="1"/>
              </a:xfrm>
              <a:prstGeom prst="rect">
                <a:avLst/>
              </a:prstGeom>
              <a:solidFill>
                <a:srgbClr val="C0C0C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131" name="Rectangle 219"/>
              <p:cNvSpPr>
                <a:spLocks noChangeArrowheads="1"/>
              </p:cNvSpPr>
              <p:nvPr/>
            </p:nvSpPr>
            <p:spPr bwMode="auto">
              <a:xfrm>
                <a:off x="3811" y="1668"/>
                <a:ext cx="129" cy="1"/>
              </a:xfrm>
              <a:prstGeom prst="rect">
                <a:avLst/>
              </a:prstGeom>
              <a:noFill/>
              <a:ln w="11113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132" name="Rectangle 220"/>
              <p:cNvSpPr>
                <a:spLocks noChangeArrowheads="1"/>
              </p:cNvSpPr>
              <p:nvPr/>
            </p:nvSpPr>
            <p:spPr bwMode="auto">
              <a:xfrm>
                <a:off x="3675" y="1668"/>
                <a:ext cx="129" cy="1"/>
              </a:xfrm>
              <a:prstGeom prst="rect">
                <a:avLst/>
              </a:prstGeom>
              <a:solidFill>
                <a:srgbClr val="C0C0C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133" name="Rectangle 221"/>
              <p:cNvSpPr>
                <a:spLocks noChangeArrowheads="1"/>
              </p:cNvSpPr>
              <p:nvPr/>
            </p:nvSpPr>
            <p:spPr bwMode="auto">
              <a:xfrm>
                <a:off x="3675" y="1668"/>
                <a:ext cx="129" cy="1"/>
              </a:xfrm>
              <a:prstGeom prst="rect">
                <a:avLst/>
              </a:prstGeom>
              <a:solidFill>
                <a:srgbClr val="C0C0C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134" name="Rectangle 222"/>
              <p:cNvSpPr>
                <a:spLocks noChangeArrowheads="1"/>
              </p:cNvSpPr>
              <p:nvPr/>
            </p:nvSpPr>
            <p:spPr bwMode="auto">
              <a:xfrm>
                <a:off x="3675" y="1668"/>
                <a:ext cx="129" cy="1"/>
              </a:xfrm>
              <a:prstGeom prst="rect">
                <a:avLst/>
              </a:prstGeom>
              <a:noFill/>
              <a:ln w="11113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135" name="Rectangle 223"/>
              <p:cNvSpPr>
                <a:spLocks noChangeArrowheads="1"/>
              </p:cNvSpPr>
              <p:nvPr/>
            </p:nvSpPr>
            <p:spPr bwMode="auto">
              <a:xfrm>
                <a:off x="3532" y="1668"/>
                <a:ext cx="129" cy="1"/>
              </a:xfrm>
              <a:prstGeom prst="rect">
                <a:avLst/>
              </a:prstGeom>
              <a:solidFill>
                <a:srgbClr val="C0C0C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136" name="Rectangle 224"/>
              <p:cNvSpPr>
                <a:spLocks noChangeArrowheads="1"/>
              </p:cNvSpPr>
              <p:nvPr/>
            </p:nvSpPr>
            <p:spPr bwMode="auto">
              <a:xfrm>
                <a:off x="3532" y="1668"/>
                <a:ext cx="129" cy="1"/>
              </a:xfrm>
              <a:prstGeom prst="rect">
                <a:avLst/>
              </a:prstGeom>
              <a:solidFill>
                <a:srgbClr val="C0C0C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137" name="Rectangle 225"/>
              <p:cNvSpPr>
                <a:spLocks noChangeArrowheads="1"/>
              </p:cNvSpPr>
              <p:nvPr/>
            </p:nvSpPr>
            <p:spPr bwMode="auto">
              <a:xfrm>
                <a:off x="3532" y="1668"/>
                <a:ext cx="129" cy="1"/>
              </a:xfrm>
              <a:prstGeom prst="rect">
                <a:avLst/>
              </a:prstGeom>
              <a:noFill/>
              <a:ln w="11113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138" name="Rectangle 226"/>
              <p:cNvSpPr>
                <a:spLocks noChangeArrowheads="1"/>
              </p:cNvSpPr>
              <p:nvPr/>
            </p:nvSpPr>
            <p:spPr bwMode="auto">
              <a:xfrm>
                <a:off x="3389" y="1668"/>
                <a:ext cx="129" cy="1"/>
              </a:xfrm>
              <a:prstGeom prst="rect">
                <a:avLst/>
              </a:prstGeom>
              <a:solidFill>
                <a:srgbClr val="C0C0C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139" name="Rectangle 227"/>
              <p:cNvSpPr>
                <a:spLocks noChangeArrowheads="1"/>
              </p:cNvSpPr>
              <p:nvPr/>
            </p:nvSpPr>
            <p:spPr bwMode="auto">
              <a:xfrm>
                <a:off x="3389" y="1668"/>
                <a:ext cx="129" cy="1"/>
              </a:xfrm>
              <a:prstGeom prst="rect">
                <a:avLst/>
              </a:prstGeom>
              <a:solidFill>
                <a:srgbClr val="C0C0C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140" name="Rectangle 228"/>
              <p:cNvSpPr>
                <a:spLocks noChangeArrowheads="1"/>
              </p:cNvSpPr>
              <p:nvPr/>
            </p:nvSpPr>
            <p:spPr bwMode="auto">
              <a:xfrm>
                <a:off x="3389" y="1668"/>
                <a:ext cx="129" cy="1"/>
              </a:xfrm>
              <a:prstGeom prst="rect">
                <a:avLst/>
              </a:prstGeom>
              <a:noFill/>
              <a:ln w="11113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141" name="Rectangle 229"/>
              <p:cNvSpPr>
                <a:spLocks noChangeArrowheads="1"/>
              </p:cNvSpPr>
              <p:nvPr/>
            </p:nvSpPr>
            <p:spPr bwMode="auto">
              <a:xfrm>
                <a:off x="3246" y="1668"/>
                <a:ext cx="129" cy="1"/>
              </a:xfrm>
              <a:prstGeom prst="rect">
                <a:avLst/>
              </a:prstGeom>
              <a:solidFill>
                <a:srgbClr val="C0C0C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142" name="Rectangle 230"/>
              <p:cNvSpPr>
                <a:spLocks noChangeArrowheads="1"/>
              </p:cNvSpPr>
              <p:nvPr/>
            </p:nvSpPr>
            <p:spPr bwMode="auto">
              <a:xfrm>
                <a:off x="3246" y="1668"/>
                <a:ext cx="129" cy="1"/>
              </a:xfrm>
              <a:prstGeom prst="rect">
                <a:avLst/>
              </a:prstGeom>
              <a:solidFill>
                <a:srgbClr val="C0C0C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143" name="Rectangle 231"/>
              <p:cNvSpPr>
                <a:spLocks noChangeArrowheads="1"/>
              </p:cNvSpPr>
              <p:nvPr/>
            </p:nvSpPr>
            <p:spPr bwMode="auto">
              <a:xfrm>
                <a:off x="3246" y="1668"/>
                <a:ext cx="129" cy="1"/>
              </a:xfrm>
              <a:prstGeom prst="rect">
                <a:avLst/>
              </a:prstGeom>
              <a:noFill/>
              <a:ln w="11113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144" name="Freeform 232"/>
              <p:cNvSpPr>
                <a:spLocks/>
              </p:cNvSpPr>
              <p:nvPr/>
            </p:nvSpPr>
            <p:spPr bwMode="auto">
              <a:xfrm>
                <a:off x="3103" y="1305"/>
                <a:ext cx="129" cy="1457"/>
              </a:xfrm>
              <a:custGeom>
                <a:avLst/>
                <a:gdLst/>
                <a:ahLst/>
                <a:cxnLst>
                  <a:cxn ang="0">
                    <a:pos x="129" y="1457"/>
                  </a:cxn>
                  <a:cxn ang="0">
                    <a:pos x="0" y="0"/>
                  </a:cxn>
                  <a:cxn ang="0">
                    <a:pos x="0" y="1457"/>
                  </a:cxn>
                  <a:cxn ang="0">
                    <a:pos x="129" y="1457"/>
                  </a:cxn>
                </a:cxnLst>
                <a:rect l="0" t="0" r="r" b="b"/>
                <a:pathLst>
                  <a:path w="129" h="1457">
                    <a:moveTo>
                      <a:pt x="129" y="1457"/>
                    </a:moveTo>
                    <a:lnTo>
                      <a:pt x="0" y="0"/>
                    </a:lnTo>
                    <a:lnTo>
                      <a:pt x="0" y="1457"/>
                    </a:lnTo>
                    <a:lnTo>
                      <a:pt x="129" y="1457"/>
                    </a:lnTo>
                    <a:close/>
                  </a:path>
                </a:pathLst>
              </a:custGeom>
              <a:solidFill>
                <a:srgbClr val="C0C0C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145" name="Freeform 233"/>
              <p:cNvSpPr>
                <a:spLocks/>
              </p:cNvSpPr>
              <p:nvPr/>
            </p:nvSpPr>
            <p:spPr bwMode="auto">
              <a:xfrm>
                <a:off x="3103" y="1305"/>
                <a:ext cx="129" cy="1457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29" y="0"/>
                  </a:cxn>
                  <a:cxn ang="0">
                    <a:pos x="129" y="1457"/>
                  </a:cxn>
                  <a:cxn ang="0">
                    <a:pos x="0" y="0"/>
                  </a:cxn>
                </a:cxnLst>
                <a:rect l="0" t="0" r="r" b="b"/>
                <a:pathLst>
                  <a:path w="129" h="1457">
                    <a:moveTo>
                      <a:pt x="0" y="0"/>
                    </a:moveTo>
                    <a:lnTo>
                      <a:pt x="129" y="0"/>
                    </a:lnTo>
                    <a:lnTo>
                      <a:pt x="129" y="145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0C0C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146" name="Rectangle 234"/>
              <p:cNvSpPr>
                <a:spLocks noChangeArrowheads="1"/>
              </p:cNvSpPr>
              <p:nvPr/>
            </p:nvSpPr>
            <p:spPr bwMode="auto">
              <a:xfrm>
                <a:off x="3103" y="1305"/>
                <a:ext cx="129" cy="1457"/>
              </a:xfrm>
              <a:prstGeom prst="rect">
                <a:avLst/>
              </a:prstGeom>
              <a:noFill/>
              <a:ln w="11113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147" name="Freeform 235"/>
              <p:cNvSpPr>
                <a:spLocks/>
              </p:cNvSpPr>
              <p:nvPr/>
            </p:nvSpPr>
            <p:spPr bwMode="auto">
              <a:xfrm>
                <a:off x="2960" y="1305"/>
                <a:ext cx="129" cy="1457"/>
              </a:xfrm>
              <a:custGeom>
                <a:avLst/>
                <a:gdLst/>
                <a:ahLst/>
                <a:cxnLst>
                  <a:cxn ang="0">
                    <a:pos x="129" y="1457"/>
                  </a:cxn>
                  <a:cxn ang="0">
                    <a:pos x="0" y="0"/>
                  </a:cxn>
                  <a:cxn ang="0">
                    <a:pos x="0" y="1457"/>
                  </a:cxn>
                  <a:cxn ang="0">
                    <a:pos x="129" y="1457"/>
                  </a:cxn>
                </a:cxnLst>
                <a:rect l="0" t="0" r="r" b="b"/>
                <a:pathLst>
                  <a:path w="129" h="1457">
                    <a:moveTo>
                      <a:pt x="129" y="1457"/>
                    </a:moveTo>
                    <a:lnTo>
                      <a:pt x="0" y="0"/>
                    </a:lnTo>
                    <a:lnTo>
                      <a:pt x="0" y="1457"/>
                    </a:lnTo>
                    <a:lnTo>
                      <a:pt x="129" y="1457"/>
                    </a:lnTo>
                    <a:close/>
                  </a:path>
                </a:pathLst>
              </a:custGeom>
              <a:solidFill>
                <a:srgbClr val="C0C0C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148" name="Freeform 236"/>
              <p:cNvSpPr>
                <a:spLocks/>
              </p:cNvSpPr>
              <p:nvPr/>
            </p:nvSpPr>
            <p:spPr bwMode="auto">
              <a:xfrm>
                <a:off x="2960" y="1305"/>
                <a:ext cx="129" cy="1457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29" y="0"/>
                  </a:cxn>
                  <a:cxn ang="0">
                    <a:pos x="129" y="1457"/>
                  </a:cxn>
                  <a:cxn ang="0">
                    <a:pos x="0" y="0"/>
                  </a:cxn>
                </a:cxnLst>
                <a:rect l="0" t="0" r="r" b="b"/>
                <a:pathLst>
                  <a:path w="129" h="1457">
                    <a:moveTo>
                      <a:pt x="0" y="0"/>
                    </a:moveTo>
                    <a:lnTo>
                      <a:pt x="129" y="0"/>
                    </a:lnTo>
                    <a:lnTo>
                      <a:pt x="129" y="145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0C0C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149" name="Rectangle 237"/>
              <p:cNvSpPr>
                <a:spLocks noChangeArrowheads="1"/>
              </p:cNvSpPr>
              <p:nvPr/>
            </p:nvSpPr>
            <p:spPr bwMode="auto">
              <a:xfrm>
                <a:off x="2960" y="1305"/>
                <a:ext cx="129" cy="1457"/>
              </a:xfrm>
              <a:prstGeom prst="rect">
                <a:avLst/>
              </a:prstGeom>
              <a:noFill/>
              <a:ln w="11113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150" name="Freeform 238"/>
              <p:cNvSpPr>
                <a:spLocks/>
              </p:cNvSpPr>
              <p:nvPr/>
            </p:nvSpPr>
            <p:spPr bwMode="auto">
              <a:xfrm>
                <a:off x="2825" y="1668"/>
                <a:ext cx="128" cy="369"/>
              </a:xfrm>
              <a:custGeom>
                <a:avLst/>
                <a:gdLst/>
                <a:ahLst/>
                <a:cxnLst>
                  <a:cxn ang="0">
                    <a:pos x="128" y="369"/>
                  </a:cxn>
                  <a:cxn ang="0">
                    <a:pos x="0" y="0"/>
                  </a:cxn>
                  <a:cxn ang="0">
                    <a:pos x="0" y="369"/>
                  </a:cxn>
                  <a:cxn ang="0">
                    <a:pos x="128" y="369"/>
                  </a:cxn>
                </a:cxnLst>
                <a:rect l="0" t="0" r="r" b="b"/>
                <a:pathLst>
                  <a:path w="128" h="369">
                    <a:moveTo>
                      <a:pt x="128" y="369"/>
                    </a:moveTo>
                    <a:lnTo>
                      <a:pt x="0" y="0"/>
                    </a:lnTo>
                    <a:lnTo>
                      <a:pt x="0" y="369"/>
                    </a:lnTo>
                    <a:lnTo>
                      <a:pt x="128" y="369"/>
                    </a:lnTo>
                    <a:close/>
                  </a:path>
                </a:pathLst>
              </a:custGeom>
              <a:solidFill>
                <a:srgbClr val="C0C0C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151" name="Freeform 239"/>
              <p:cNvSpPr>
                <a:spLocks/>
              </p:cNvSpPr>
              <p:nvPr/>
            </p:nvSpPr>
            <p:spPr bwMode="auto">
              <a:xfrm>
                <a:off x="2825" y="1668"/>
                <a:ext cx="128" cy="369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28" y="0"/>
                  </a:cxn>
                  <a:cxn ang="0">
                    <a:pos x="128" y="369"/>
                  </a:cxn>
                  <a:cxn ang="0">
                    <a:pos x="0" y="0"/>
                  </a:cxn>
                </a:cxnLst>
                <a:rect l="0" t="0" r="r" b="b"/>
                <a:pathLst>
                  <a:path w="128" h="369">
                    <a:moveTo>
                      <a:pt x="0" y="0"/>
                    </a:moveTo>
                    <a:lnTo>
                      <a:pt x="128" y="0"/>
                    </a:lnTo>
                    <a:lnTo>
                      <a:pt x="128" y="36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0C0C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152" name="Rectangle 240"/>
              <p:cNvSpPr>
                <a:spLocks noChangeArrowheads="1"/>
              </p:cNvSpPr>
              <p:nvPr/>
            </p:nvSpPr>
            <p:spPr bwMode="auto">
              <a:xfrm>
                <a:off x="2825" y="1668"/>
                <a:ext cx="128" cy="369"/>
              </a:xfrm>
              <a:prstGeom prst="rect">
                <a:avLst/>
              </a:prstGeom>
              <a:noFill/>
              <a:ln w="11113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153" name="Freeform 241"/>
              <p:cNvSpPr>
                <a:spLocks/>
              </p:cNvSpPr>
              <p:nvPr/>
            </p:nvSpPr>
            <p:spPr bwMode="auto">
              <a:xfrm>
                <a:off x="2682" y="936"/>
                <a:ext cx="128" cy="732"/>
              </a:xfrm>
              <a:custGeom>
                <a:avLst/>
                <a:gdLst/>
                <a:ahLst/>
                <a:cxnLst>
                  <a:cxn ang="0">
                    <a:pos x="128" y="732"/>
                  </a:cxn>
                  <a:cxn ang="0">
                    <a:pos x="0" y="0"/>
                  </a:cxn>
                  <a:cxn ang="0">
                    <a:pos x="0" y="732"/>
                  </a:cxn>
                  <a:cxn ang="0">
                    <a:pos x="128" y="732"/>
                  </a:cxn>
                </a:cxnLst>
                <a:rect l="0" t="0" r="r" b="b"/>
                <a:pathLst>
                  <a:path w="128" h="732">
                    <a:moveTo>
                      <a:pt x="128" y="732"/>
                    </a:moveTo>
                    <a:lnTo>
                      <a:pt x="0" y="0"/>
                    </a:lnTo>
                    <a:lnTo>
                      <a:pt x="0" y="732"/>
                    </a:lnTo>
                    <a:lnTo>
                      <a:pt x="128" y="732"/>
                    </a:lnTo>
                    <a:close/>
                  </a:path>
                </a:pathLst>
              </a:custGeom>
              <a:solidFill>
                <a:srgbClr val="C0C0C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154" name="Freeform 242"/>
              <p:cNvSpPr>
                <a:spLocks/>
              </p:cNvSpPr>
              <p:nvPr/>
            </p:nvSpPr>
            <p:spPr bwMode="auto">
              <a:xfrm>
                <a:off x="2682" y="936"/>
                <a:ext cx="128" cy="73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28" y="0"/>
                  </a:cxn>
                  <a:cxn ang="0">
                    <a:pos x="128" y="732"/>
                  </a:cxn>
                  <a:cxn ang="0">
                    <a:pos x="0" y="0"/>
                  </a:cxn>
                </a:cxnLst>
                <a:rect l="0" t="0" r="r" b="b"/>
                <a:pathLst>
                  <a:path w="128" h="732">
                    <a:moveTo>
                      <a:pt x="0" y="0"/>
                    </a:moveTo>
                    <a:lnTo>
                      <a:pt x="128" y="0"/>
                    </a:lnTo>
                    <a:lnTo>
                      <a:pt x="128" y="73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0C0C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155" name="Rectangle 243"/>
              <p:cNvSpPr>
                <a:spLocks noChangeArrowheads="1"/>
              </p:cNvSpPr>
              <p:nvPr/>
            </p:nvSpPr>
            <p:spPr bwMode="auto">
              <a:xfrm>
                <a:off x="2682" y="936"/>
                <a:ext cx="128" cy="732"/>
              </a:xfrm>
              <a:prstGeom prst="rect">
                <a:avLst/>
              </a:prstGeom>
              <a:noFill/>
              <a:ln w="11113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156" name="Freeform 244"/>
              <p:cNvSpPr>
                <a:spLocks/>
              </p:cNvSpPr>
              <p:nvPr/>
            </p:nvSpPr>
            <p:spPr bwMode="auto">
              <a:xfrm>
                <a:off x="2539" y="936"/>
                <a:ext cx="128" cy="732"/>
              </a:xfrm>
              <a:custGeom>
                <a:avLst/>
                <a:gdLst/>
                <a:ahLst/>
                <a:cxnLst>
                  <a:cxn ang="0">
                    <a:pos x="128" y="732"/>
                  </a:cxn>
                  <a:cxn ang="0">
                    <a:pos x="0" y="0"/>
                  </a:cxn>
                  <a:cxn ang="0">
                    <a:pos x="0" y="732"/>
                  </a:cxn>
                  <a:cxn ang="0">
                    <a:pos x="128" y="732"/>
                  </a:cxn>
                </a:cxnLst>
                <a:rect l="0" t="0" r="r" b="b"/>
                <a:pathLst>
                  <a:path w="128" h="732">
                    <a:moveTo>
                      <a:pt x="128" y="732"/>
                    </a:moveTo>
                    <a:lnTo>
                      <a:pt x="0" y="0"/>
                    </a:lnTo>
                    <a:lnTo>
                      <a:pt x="0" y="732"/>
                    </a:lnTo>
                    <a:lnTo>
                      <a:pt x="128" y="732"/>
                    </a:lnTo>
                    <a:close/>
                  </a:path>
                </a:pathLst>
              </a:custGeom>
              <a:solidFill>
                <a:srgbClr val="C0C0C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157" name="Freeform 245"/>
              <p:cNvSpPr>
                <a:spLocks/>
              </p:cNvSpPr>
              <p:nvPr/>
            </p:nvSpPr>
            <p:spPr bwMode="auto">
              <a:xfrm>
                <a:off x="2539" y="936"/>
                <a:ext cx="128" cy="73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28" y="0"/>
                  </a:cxn>
                  <a:cxn ang="0">
                    <a:pos x="128" y="732"/>
                  </a:cxn>
                  <a:cxn ang="0">
                    <a:pos x="0" y="0"/>
                  </a:cxn>
                </a:cxnLst>
                <a:rect l="0" t="0" r="r" b="b"/>
                <a:pathLst>
                  <a:path w="128" h="732">
                    <a:moveTo>
                      <a:pt x="0" y="0"/>
                    </a:moveTo>
                    <a:lnTo>
                      <a:pt x="128" y="0"/>
                    </a:lnTo>
                    <a:lnTo>
                      <a:pt x="128" y="73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0C0C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158" name="Rectangle 246"/>
              <p:cNvSpPr>
                <a:spLocks noChangeArrowheads="1"/>
              </p:cNvSpPr>
              <p:nvPr/>
            </p:nvSpPr>
            <p:spPr bwMode="auto">
              <a:xfrm>
                <a:off x="2539" y="936"/>
                <a:ext cx="128" cy="732"/>
              </a:xfrm>
              <a:prstGeom prst="rect">
                <a:avLst/>
              </a:prstGeom>
              <a:noFill/>
              <a:ln w="11113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159" name="Freeform 247"/>
              <p:cNvSpPr>
                <a:spLocks/>
              </p:cNvSpPr>
              <p:nvPr/>
            </p:nvSpPr>
            <p:spPr bwMode="auto">
              <a:xfrm>
                <a:off x="2396" y="936"/>
                <a:ext cx="128" cy="732"/>
              </a:xfrm>
              <a:custGeom>
                <a:avLst/>
                <a:gdLst/>
                <a:ahLst/>
                <a:cxnLst>
                  <a:cxn ang="0">
                    <a:pos x="128" y="732"/>
                  </a:cxn>
                  <a:cxn ang="0">
                    <a:pos x="0" y="0"/>
                  </a:cxn>
                  <a:cxn ang="0">
                    <a:pos x="0" y="732"/>
                  </a:cxn>
                  <a:cxn ang="0">
                    <a:pos x="128" y="732"/>
                  </a:cxn>
                </a:cxnLst>
                <a:rect l="0" t="0" r="r" b="b"/>
                <a:pathLst>
                  <a:path w="128" h="732">
                    <a:moveTo>
                      <a:pt x="128" y="732"/>
                    </a:moveTo>
                    <a:lnTo>
                      <a:pt x="0" y="0"/>
                    </a:lnTo>
                    <a:lnTo>
                      <a:pt x="0" y="732"/>
                    </a:lnTo>
                    <a:lnTo>
                      <a:pt x="128" y="732"/>
                    </a:lnTo>
                    <a:close/>
                  </a:path>
                </a:pathLst>
              </a:custGeom>
              <a:solidFill>
                <a:srgbClr val="C0C0C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160" name="Freeform 248"/>
              <p:cNvSpPr>
                <a:spLocks/>
              </p:cNvSpPr>
              <p:nvPr/>
            </p:nvSpPr>
            <p:spPr bwMode="auto">
              <a:xfrm>
                <a:off x="2396" y="936"/>
                <a:ext cx="128" cy="73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28" y="0"/>
                  </a:cxn>
                  <a:cxn ang="0">
                    <a:pos x="128" y="732"/>
                  </a:cxn>
                  <a:cxn ang="0">
                    <a:pos x="0" y="0"/>
                  </a:cxn>
                </a:cxnLst>
                <a:rect l="0" t="0" r="r" b="b"/>
                <a:pathLst>
                  <a:path w="128" h="732">
                    <a:moveTo>
                      <a:pt x="0" y="0"/>
                    </a:moveTo>
                    <a:lnTo>
                      <a:pt x="128" y="0"/>
                    </a:lnTo>
                    <a:lnTo>
                      <a:pt x="128" y="73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0C0C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161" name="Rectangle 249"/>
              <p:cNvSpPr>
                <a:spLocks noChangeArrowheads="1"/>
              </p:cNvSpPr>
              <p:nvPr/>
            </p:nvSpPr>
            <p:spPr bwMode="auto">
              <a:xfrm>
                <a:off x="2396" y="936"/>
                <a:ext cx="128" cy="732"/>
              </a:xfrm>
              <a:prstGeom prst="rect">
                <a:avLst/>
              </a:prstGeom>
              <a:noFill/>
              <a:ln w="11113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162" name="Freeform 250"/>
              <p:cNvSpPr>
                <a:spLocks/>
              </p:cNvSpPr>
              <p:nvPr/>
            </p:nvSpPr>
            <p:spPr bwMode="auto">
              <a:xfrm>
                <a:off x="2253" y="936"/>
                <a:ext cx="128" cy="732"/>
              </a:xfrm>
              <a:custGeom>
                <a:avLst/>
                <a:gdLst/>
                <a:ahLst/>
                <a:cxnLst>
                  <a:cxn ang="0">
                    <a:pos x="128" y="732"/>
                  </a:cxn>
                  <a:cxn ang="0">
                    <a:pos x="0" y="0"/>
                  </a:cxn>
                  <a:cxn ang="0">
                    <a:pos x="0" y="732"/>
                  </a:cxn>
                  <a:cxn ang="0">
                    <a:pos x="128" y="732"/>
                  </a:cxn>
                </a:cxnLst>
                <a:rect l="0" t="0" r="r" b="b"/>
                <a:pathLst>
                  <a:path w="128" h="732">
                    <a:moveTo>
                      <a:pt x="128" y="732"/>
                    </a:moveTo>
                    <a:lnTo>
                      <a:pt x="0" y="0"/>
                    </a:lnTo>
                    <a:lnTo>
                      <a:pt x="0" y="732"/>
                    </a:lnTo>
                    <a:lnTo>
                      <a:pt x="128" y="732"/>
                    </a:lnTo>
                    <a:close/>
                  </a:path>
                </a:pathLst>
              </a:custGeom>
              <a:solidFill>
                <a:srgbClr val="C0C0C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163" name="Freeform 251"/>
              <p:cNvSpPr>
                <a:spLocks/>
              </p:cNvSpPr>
              <p:nvPr/>
            </p:nvSpPr>
            <p:spPr bwMode="auto">
              <a:xfrm>
                <a:off x="2253" y="936"/>
                <a:ext cx="128" cy="73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28" y="0"/>
                  </a:cxn>
                  <a:cxn ang="0">
                    <a:pos x="128" y="732"/>
                  </a:cxn>
                  <a:cxn ang="0">
                    <a:pos x="0" y="0"/>
                  </a:cxn>
                </a:cxnLst>
                <a:rect l="0" t="0" r="r" b="b"/>
                <a:pathLst>
                  <a:path w="128" h="732">
                    <a:moveTo>
                      <a:pt x="0" y="0"/>
                    </a:moveTo>
                    <a:lnTo>
                      <a:pt x="128" y="0"/>
                    </a:lnTo>
                    <a:lnTo>
                      <a:pt x="128" y="73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0C0C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164" name="Rectangle 252"/>
              <p:cNvSpPr>
                <a:spLocks noChangeArrowheads="1"/>
              </p:cNvSpPr>
              <p:nvPr/>
            </p:nvSpPr>
            <p:spPr bwMode="auto">
              <a:xfrm>
                <a:off x="2253" y="936"/>
                <a:ext cx="128" cy="732"/>
              </a:xfrm>
              <a:prstGeom prst="rect">
                <a:avLst/>
              </a:prstGeom>
              <a:noFill/>
              <a:ln w="11113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165" name="Rectangle 253"/>
              <p:cNvSpPr>
                <a:spLocks noChangeArrowheads="1"/>
              </p:cNvSpPr>
              <p:nvPr/>
            </p:nvSpPr>
            <p:spPr bwMode="auto">
              <a:xfrm>
                <a:off x="2117" y="1668"/>
                <a:ext cx="129" cy="1"/>
              </a:xfrm>
              <a:prstGeom prst="rect">
                <a:avLst/>
              </a:prstGeom>
              <a:solidFill>
                <a:srgbClr val="C0C0C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166" name="Rectangle 254"/>
              <p:cNvSpPr>
                <a:spLocks noChangeArrowheads="1"/>
              </p:cNvSpPr>
              <p:nvPr/>
            </p:nvSpPr>
            <p:spPr bwMode="auto">
              <a:xfrm>
                <a:off x="2117" y="1668"/>
                <a:ext cx="129" cy="1"/>
              </a:xfrm>
              <a:prstGeom prst="rect">
                <a:avLst/>
              </a:prstGeom>
              <a:solidFill>
                <a:srgbClr val="C0C0C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167" name="Rectangle 255"/>
              <p:cNvSpPr>
                <a:spLocks noChangeArrowheads="1"/>
              </p:cNvSpPr>
              <p:nvPr/>
            </p:nvSpPr>
            <p:spPr bwMode="auto">
              <a:xfrm>
                <a:off x="2117" y="1668"/>
                <a:ext cx="129" cy="1"/>
              </a:xfrm>
              <a:prstGeom prst="rect">
                <a:avLst/>
              </a:prstGeom>
              <a:noFill/>
              <a:ln w="11113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168" name="Freeform 256"/>
              <p:cNvSpPr>
                <a:spLocks/>
              </p:cNvSpPr>
              <p:nvPr/>
            </p:nvSpPr>
            <p:spPr bwMode="auto">
              <a:xfrm>
                <a:off x="1974" y="1305"/>
                <a:ext cx="129" cy="363"/>
              </a:xfrm>
              <a:custGeom>
                <a:avLst/>
                <a:gdLst/>
                <a:ahLst/>
                <a:cxnLst>
                  <a:cxn ang="0">
                    <a:pos x="129" y="363"/>
                  </a:cxn>
                  <a:cxn ang="0">
                    <a:pos x="0" y="0"/>
                  </a:cxn>
                  <a:cxn ang="0">
                    <a:pos x="0" y="363"/>
                  </a:cxn>
                  <a:cxn ang="0">
                    <a:pos x="129" y="363"/>
                  </a:cxn>
                </a:cxnLst>
                <a:rect l="0" t="0" r="r" b="b"/>
                <a:pathLst>
                  <a:path w="129" h="363">
                    <a:moveTo>
                      <a:pt x="129" y="363"/>
                    </a:moveTo>
                    <a:lnTo>
                      <a:pt x="0" y="0"/>
                    </a:lnTo>
                    <a:lnTo>
                      <a:pt x="0" y="363"/>
                    </a:lnTo>
                    <a:lnTo>
                      <a:pt x="129" y="363"/>
                    </a:lnTo>
                    <a:close/>
                  </a:path>
                </a:pathLst>
              </a:custGeom>
              <a:solidFill>
                <a:srgbClr val="C0C0C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169" name="Freeform 257"/>
              <p:cNvSpPr>
                <a:spLocks/>
              </p:cNvSpPr>
              <p:nvPr/>
            </p:nvSpPr>
            <p:spPr bwMode="auto">
              <a:xfrm>
                <a:off x="1974" y="1305"/>
                <a:ext cx="129" cy="36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29" y="0"/>
                  </a:cxn>
                  <a:cxn ang="0">
                    <a:pos x="129" y="363"/>
                  </a:cxn>
                  <a:cxn ang="0">
                    <a:pos x="0" y="0"/>
                  </a:cxn>
                </a:cxnLst>
                <a:rect l="0" t="0" r="r" b="b"/>
                <a:pathLst>
                  <a:path w="129" h="363">
                    <a:moveTo>
                      <a:pt x="0" y="0"/>
                    </a:moveTo>
                    <a:lnTo>
                      <a:pt x="129" y="0"/>
                    </a:lnTo>
                    <a:lnTo>
                      <a:pt x="129" y="3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0C0C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170" name="Rectangle 258"/>
              <p:cNvSpPr>
                <a:spLocks noChangeArrowheads="1"/>
              </p:cNvSpPr>
              <p:nvPr/>
            </p:nvSpPr>
            <p:spPr bwMode="auto">
              <a:xfrm>
                <a:off x="1974" y="1305"/>
                <a:ext cx="129" cy="363"/>
              </a:xfrm>
              <a:prstGeom prst="rect">
                <a:avLst/>
              </a:prstGeom>
              <a:noFill/>
              <a:ln w="11113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171" name="Freeform 259"/>
              <p:cNvSpPr>
                <a:spLocks/>
              </p:cNvSpPr>
              <p:nvPr/>
            </p:nvSpPr>
            <p:spPr bwMode="auto">
              <a:xfrm>
                <a:off x="1831" y="1305"/>
                <a:ext cx="129" cy="363"/>
              </a:xfrm>
              <a:custGeom>
                <a:avLst/>
                <a:gdLst/>
                <a:ahLst/>
                <a:cxnLst>
                  <a:cxn ang="0">
                    <a:pos x="129" y="363"/>
                  </a:cxn>
                  <a:cxn ang="0">
                    <a:pos x="0" y="0"/>
                  </a:cxn>
                  <a:cxn ang="0">
                    <a:pos x="0" y="363"/>
                  </a:cxn>
                  <a:cxn ang="0">
                    <a:pos x="129" y="363"/>
                  </a:cxn>
                </a:cxnLst>
                <a:rect l="0" t="0" r="r" b="b"/>
                <a:pathLst>
                  <a:path w="129" h="363">
                    <a:moveTo>
                      <a:pt x="129" y="363"/>
                    </a:moveTo>
                    <a:lnTo>
                      <a:pt x="0" y="0"/>
                    </a:lnTo>
                    <a:lnTo>
                      <a:pt x="0" y="363"/>
                    </a:lnTo>
                    <a:lnTo>
                      <a:pt x="129" y="363"/>
                    </a:lnTo>
                    <a:close/>
                  </a:path>
                </a:pathLst>
              </a:custGeom>
              <a:solidFill>
                <a:srgbClr val="C0C0C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172" name="Freeform 260"/>
              <p:cNvSpPr>
                <a:spLocks/>
              </p:cNvSpPr>
              <p:nvPr/>
            </p:nvSpPr>
            <p:spPr bwMode="auto">
              <a:xfrm>
                <a:off x="1831" y="1305"/>
                <a:ext cx="129" cy="36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29" y="0"/>
                  </a:cxn>
                  <a:cxn ang="0">
                    <a:pos x="129" y="363"/>
                  </a:cxn>
                  <a:cxn ang="0">
                    <a:pos x="0" y="0"/>
                  </a:cxn>
                </a:cxnLst>
                <a:rect l="0" t="0" r="r" b="b"/>
                <a:pathLst>
                  <a:path w="129" h="363">
                    <a:moveTo>
                      <a:pt x="0" y="0"/>
                    </a:moveTo>
                    <a:lnTo>
                      <a:pt x="129" y="0"/>
                    </a:lnTo>
                    <a:lnTo>
                      <a:pt x="129" y="3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0C0C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173" name="Rectangle 261"/>
              <p:cNvSpPr>
                <a:spLocks noChangeArrowheads="1"/>
              </p:cNvSpPr>
              <p:nvPr/>
            </p:nvSpPr>
            <p:spPr bwMode="auto">
              <a:xfrm>
                <a:off x="1831" y="1305"/>
                <a:ext cx="129" cy="363"/>
              </a:xfrm>
              <a:prstGeom prst="rect">
                <a:avLst/>
              </a:prstGeom>
              <a:noFill/>
              <a:ln w="11113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174" name="Freeform 262"/>
              <p:cNvSpPr>
                <a:spLocks/>
              </p:cNvSpPr>
              <p:nvPr/>
            </p:nvSpPr>
            <p:spPr bwMode="auto">
              <a:xfrm>
                <a:off x="1688" y="1305"/>
                <a:ext cx="129" cy="363"/>
              </a:xfrm>
              <a:custGeom>
                <a:avLst/>
                <a:gdLst/>
                <a:ahLst/>
                <a:cxnLst>
                  <a:cxn ang="0">
                    <a:pos x="129" y="363"/>
                  </a:cxn>
                  <a:cxn ang="0">
                    <a:pos x="0" y="0"/>
                  </a:cxn>
                  <a:cxn ang="0">
                    <a:pos x="0" y="363"/>
                  </a:cxn>
                  <a:cxn ang="0">
                    <a:pos x="129" y="363"/>
                  </a:cxn>
                </a:cxnLst>
                <a:rect l="0" t="0" r="r" b="b"/>
                <a:pathLst>
                  <a:path w="129" h="363">
                    <a:moveTo>
                      <a:pt x="129" y="363"/>
                    </a:moveTo>
                    <a:lnTo>
                      <a:pt x="0" y="0"/>
                    </a:lnTo>
                    <a:lnTo>
                      <a:pt x="0" y="363"/>
                    </a:lnTo>
                    <a:lnTo>
                      <a:pt x="129" y="363"/>
                    </a:lnTo>
                    <a:close/>
                  </a:path>
                </a:pathLst>
              </a:custGeom>
              <a:solidFill>
                <a:srgbClr val="C0C0C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175" name="Freeform 263"/>
              <p:cNvSpPr>
                <a:spLocks/>
              </p:cNvSpPr>
              <p:nvPr/>
            </p:nvSpPr>
            <p:spPr bwMode="auto">
              <a:xfrm>
                <a:off x="1688" y="1305"/>
                <a:ext cx="129" cy="36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29" y="0"/>
                  </a:cxn>
                  <a:cxn ang="0">
                    <a:pos x="129" y="363"/>
                  </a:cxn>
                  <a:cxn ang="0">
                    <a:pos x="0" y="0"/>
                  </a:cxn>
                </a:cxnLst>
                <a:rect l="0" t="0" r="r" b="b"/>
                <a:pathLst>
                  <a:path w="129" h="363">
                    <a:moveTo>
                      <a:pt x="0" y="0"/>
                    </a:moveTo>
                    <a:lnTo>
                      <a:pt x="129" y="0"/>
                    </a:lnTo>
                    <a:lnTo>
                      <a:pt x="129" y="3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0C0C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176" name="Rectangle 264"/>
              <p:cNvSpPr>
                <a:spLocks noChangeArrowheads="1"/>
              </p:cNvSpPr>
              <p:nvPr/>
            </p:nvSpPr>
            <p:spPr bwMode="auto">
              <a:xfrm>
                <a:off x="1688" y="1305"/>
                <a:ext cx="129" cy="363"/>
              </a:xfrm>
              <a:prstGeom prst="rect">
                <a:avLst/>
              </a:prstGeom>
              <a:noFill/>
              <a:ln w="11113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177" name="Freeform 265"/>
              <p:cNvSpPr>
                <a:spLocks/>
              </p:cNvSpPr>
              <p:nvPr/>
            </p:nvSpPr>
            <p:spPr bwMode="auto">
              <a:xfrm>
                <a:off x="1545" y="1305"/>
                <a:ext cx="129" cy="363"/>
              </a:xfrm>
              <a:custGeom>
                <a:avLst/>
                <a:gdLst/>
                <a:ahLst/>
                <a:cxnLst>
                  <a:cxn ang="0">
                    <a:pos x="129" y="363"/>
                  </a:cxn>
                  <a:cxn ang="0">
                    <a:pos x="0" y="0"/>
                  </a:cxn>
                  <a:cxn ang="0">
                    <a:pos x="0" y="363"/>
                  </a:cxn>
                  <a:cxn ang="0">
                    <a:pos x="129" y="363"/>
                  </a:cxn>
                </a:cxnLst>
                <a:rect l="0" t="0" r="r" b="b"/>
                <a:pathLst>
                  <a:path w="129" h="363">
                    <a:moveTo>
                      <a:pt x="129" y="363"/>
                    </a:moveTo>
                    <a:lnTo>
                      <a:pt x="0" y="0"/>
                    </a:lnTo>
                    <a:lnTo>
                      <a:pt x="0" y="363"/>
                    </a:lnTo>
                    <a:lnTo>
                      <a:pt x="129" y="363"/>
                    </a:lnTo>
                    <a:close/>
                  </a:path>
                </a:pathLst>
              </a:custGeom>
              <a:solidFill>
                <a:srgbClr val="C0C0C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178" name="Freeform 266"/>
              <p:cNvSpPr>
                <a:spLocks/>
              </p:cNvSpPr>
              <p:nvPr/>
            </p:nvSpPr>
            <p:spPr bwMode="auto">
              <a:xfrm>
                <a:off x="1545" y="1305"/>
                <a:ext cx="129" cy="36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29" y="0"/>
                  </a:cxn>
                  <a:cxn ang="0">
                    <a:pos x="129" y="363"/>
                  </a:cxn>
                  <a:cxn ang="0">
                    <a:pos x="0" y="0"/>
                  </a:cxn>
                </a:cxnLst>
                <a:rect l="0" t="0" r="r" b="b"/>
                <a:pathLst>
                  <a:path w="129" h="363">
                    <a:moveTo>
                      <a:pt x="0" y="0"/>
                    </a:moveTo>
                    <a:lnTo>
                      <a:pt x="129" y="0"/>
                    </a:lnTo>
                    <a:lnTo>
                      <a:pt x="129" y="3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0C0C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179" name="Rectangle 267"/>
              <p:cNvSpPr>
                <a:spLocks noChangeArrowheads="1"/>
              </p:cNvSpPr>
              <p:nvPr/>
            </p:nvSpPr>
            <p:spPr bwMode="auto">
              <a:xfrm>
                <a:off x="1545" y="1305"/>
                <a:ext cx="129" cy="363"/>
              </a:xfrm>
              <a:prstGeom prst="rect">
                <a:avLst/>
              </a:prstGeom>
              <a:noFill/>
              <a:ln w="11113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180" name="Line 268"/>
              <p:cNvSpPr>
                <a:spLocks noChangeShapeType="1"/>
              </p:cNvSpPr>
              <p:nvPr/>
            </p:nvSpPr>
            <p:spPr bwMode="auto">
              <a:xfrm>
                <a:off x="5091" y="1668"/>
                <a:ext cx="128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181" name="Line 269"/>
              <p:cNvSpPr>
                <a:spLocks noChangeShapeType="1"/>
              </p:cNvSpPr>
              <p:nvPr/>
            </p:nvSpPr>
            <p:spPr bwMode="auto">
              <a:xfrm>
                <a:off x="4948" y="1668"/>
                <a:ext cx="128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182" name="Line 270"/>
              <p:cNvSpPr>
                <a:spLocks noChangeShapeType="1"/>
              </p:cNvSpPr>
              <p:nvPr/>
            </p:nvSpPr>
            <p:spPr bwMode="auto">
              <a:xfrm>
                <a:off x="4805" y="2037"/>
                <a:ext cx="128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183" name="Line 271"/>
              <p:cNvSpPr>
                <a:spLocks noChangeShapeType="1"/>
              </p:cNvSpPr>
              <p:nvPr/>
            </p:nvSpPr>
            <p:spPr bwMode="auto">
              <a:xfrm>
                <a:off x="4662" y="2037"/>
                <a:ext cx="128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184" name="Line 272"/>
              <p:cNvSpPr>
                <a:spLocks noChangeShapeType="1"/>
              </p:cNvSpPr>
              <p:nvPr/>
            </p:nvSpPr>
            <p:spPr bwMode="auto">
              <a:xfrm>
                <a:off x="4519" y="1668"/>
                <a:ext cx="128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185" name="Line 273"/>
              <p:cNvSpPr>
                <a:spLocks noChangeShapeType="1"/>
              </p:cNvSpPr>
              <p:nvPr/>
            </p:nvSpPr>
            <p:spPr bwMode="auto">
              <a:xfrm>
                <a:off x="4383" y="2037"/>
                <a:ext cx="129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186" name="Line 274"/>
              <p:cNvSpPr>
                <a:spLocks noChangeShapeType="1"/>
              </p:cNvSpPr>
              <p:nvPr/>
            </p:nvSpPr>
            <p:spPr bwMode="auto">
              <a:xfrm>
                <a:off x="4240" y="2399"/>
                <a:ext cx="129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187" name="Line 275"/>
              <p:cNvSpPr>
                <a:spLocks noChangeShapeType="1"/>
              </p:cNvSpPr>
              <p:nvPr/>
            </p:nvSpPr>
            <p:spPr bwMode="auto">
              <a:xfrm>
                <a:off x="4097" y="2037"/>
                <a:ext cx="129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188" name="Line 276"/>
              <p:cNvSpPr>
                <a:spLocks noChangeShapeType="1"/>
              </p:cNvSpPr>
              <p:nvPr/>
            </p:nvSpPr>
            <p:spPr bwMode="auto">
              <a:xfrm>
                <a:off x="3954" y="1668"/>
                <a:ext cx="129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189" name="Line 277"/>
              <p:cNvSpPr>
                <a:spLocks noChangeShapeType="1"/>
              </p:cNvSpPr>
              <p:nvPr/>
            </p:nvSpPr>
            <p:spPr bwMode="auto">
              <a:xfrm>
                <a:off x="3811" y="1668"/>
                <a:ext cx="129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190" name="Line 278"/>
              <p:cNvSpPr>
                <a:spLocks noChangeShapeType="1"/>
              </p:cNvSpPr>
              <p:nvPr/>
            </p:nvSpPr>
            <p:spPr bwMode="auto">
              <a:xfrm>
                <a:off x="3675" y="1668"/>
                <a:ext cx="129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191" name="Line 279"/>
              <p:cNvSpPr>
                <a:spLocks noChangeShapeType="1"/>
              </p:cNvSpPr>
              <p:nvPr/>
            </p:nvSpPr>
            <p:spPr bwMode="auto">
              <a:xfrm>
                <a:off x="3532" y="1668"/>
                <a:ext cx="129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192" name="Line 280"/>
              <p:cNvSpPr>
                <a:spLocks noChangeShapeType="1"/>
              </p:cNvSpPr>
              <p:nvPr/>
            </p:nvSpPr>
            <p:spPr bwMode="auto">
              <a:xfrm>
                <a:off x="3389" y="1668"/>
                <a:ext cx="129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193" name="Line 281"/>
              <p:cNvSpPr>
                <a:spLocks noChangeShapeType="1"/>
              </p:cNvSpPr>
              <p:nvPr/>
            </p:nvSpPr>
            <p:spPr bwMode="auto">
              <a:xfrm>
                <a:off x="3246" y="1668"/>
                <a:ext cx="129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194" name="Line 282"/>
              <p:cNvSpPr>
                <a:spLocks noChangeShapeType="1"/>
              </p:cNvSpPr>
              <p:nvPr/>
            </p:nvSpPr>
            <p:spPr bwMode="auto">
              <a:xfrm>
                <a:off x="3103" y="1668"/>
                <a:ext cx="129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195" name="Line 283"/>
              <p:cNvSpPr>
                <a:spLocks noChangeShapeType="1"/>
              </p:cNvSpPr>
              <p:nvPr/>
            </p:nvSpPr>
            <p:spPr bwMode="auto">
              <a:xfrm>
                <a:off x="2960" y="1668"/>
                <a:ext cx="129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196" name="Line 284"/>
              <p:cNvSpPr>
                <a:spLocks noChangeShapeType="1"/>
              </p:cNvSpPr>
              <p:nvPr/>
            </p:nvSpPr>
            <p:spPr bwMode="auto">
              <a:xfrm>
                <a:off x="2825" y="1668"/>
                <a:ext cx="128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197" name="Line 285"/>
              <p:cNvSpPr>
                <a:spLocks noChangeShapeType="1"/>
              </p:cNvSpPr>
              <p:nvPr/>
            </p:nvSpPr>
            <p:spPr bwMode="auto">
              <a:xfrm>
                <a:off x="2682" y="1305"/>
                <a:ext cx="128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198" name="Line 286"/>
              <p:cNvSpPr>
                <a:spLocks noChangeShapeType="1"/>
              </p:cNvSpPr>
              <p:nvPr/>
            </p:nvSpPr>
            <p:spPr bwMode="auto">
              <a:xfrm>
                <a:off x="2539" y="1668"/>
                <a:ext cx="128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199" name="Line 287"/>
              <p:cNvSpPr>
                <a:spLocks noChangeShapeType="1"/>
              </p:cNvSpPr>
              <p:nvPr/>
            </p:nvSpPr>
            <p:spPr bwMode="auto">
              <a:xfrm>
                <a:off x="2396" y="1305"/>
                <a:ext cx="128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200" name="Line 288"/>
              <p:cNvSpPr>
                <a:spLocks noChangeShapeType="1"/>
              </p:cNvSpPr>
              <p:nvPr/>
            </p:nvSpPr>
            <p:spPr bwMode="auto">
              <a:xfrm>
                <a:off x="2253" y="936"/>
                <a:ext cx="128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201" name="Line 289"/>
              <p:cNvSpPr>
                <a:spLocks noChangeShapeType="1"/>
              </p:cNvSpPr>
              <p:nvPr/>
            </p:nvSpPr>
            <p:spPr bwMode="auto">
              <a:xfrm>
                <a:off x="2117" y="1668"/>
                <a:ext cx="129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202" name="Line 290"/>
              <p:cNvSpPr>
                <a:spLocks noChangeShapeType="1"/>
              </p:cNvSpPr>
              <p:nvPr/>
            </p:nvSpPr>
            <p:spPr bwMode="auto">
              <a:xfrm>
                <a:off x="1974" y="1668"/>
                <a:ext cx="129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203" name="Line 291"/>
              <p:cNvSpPr>
                <a:spLocks noChangeShapeType="1"/>
              </p:cNvSpPr>
              <p:nvPr/>
            </p:nvSpPr>
            <p:spPr bwMode="auto">
              <a:xfrm>
                <a:off x="1831" y="1668"/>
                <a:ext cx="129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204" name="Line 292"/>
              <p:cNvSpPr>
                <a:spLocks noChangeShapeType="1"/>
              </p:cNvSpPr>
              <p:nvPr/>
            </p:nvSpPr>
            <p:spPr bwMode="auto">
              <a:xfrm>
                <a:off x="1688" y="1668"/>
                <a:ext cx="129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205" name="Line 293"/>
              <p:cNvSpPr>
                <a:spLocks noChangeShapeType="1"/>
              </p:cNvSpPr>
              <p:nvPr/>
            </p:nvSpPr>
            <p:spPr bwMode="auto">
              <a:xfrm>
                <a:off x="1545" y="1668"/>
                <a:ext cx="129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206" name="Freeform 294"/>
              <p:cNvSpPr>
                <a:spLocks/>
              </p:cNvSpPr>
              <p:nvPr/>
            </p:nvSpPr>
            <p:spPr bwMode="auto">
              <a:xfrm>
                <a:off x="5112" y="2539"/>
                <a:ext cx="86" cy="83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4" y="76"/>
                  </a:cxn>
                  <a:cxn ang="0">
                    <a:pos x="72" y="69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3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4" y="76"/>
                    </a:lnTo>
                    <a:lnTo>
                      <a:pt x="72" y="69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207" name="Freeform 295"/>
              <p:cNvSpPr>
                <a:spLocks/>
              </p:cNvSpPr>
              <p:nvPr/>
            </p:nvSpPr>
            <p:spPr bwMode="auto">
              <a:xfrm>
                <a:off x="5112" y="2539"/>
                <a:ext cx="86" cy="83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4" y="76"/>
                  </a:cxn>
                  <a:cxn ang="0">
                    <a:pos x="72" y="69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3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4" y="76"/>
                    </a:lnTo>
                    <a:lnTo>
                      <a:pt x="72" y="69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208" name="Freeform 296"/>
              <p:cNvSpPr>
                <a:spLocks/>
              </p:cNvSpPr>
              <p:nvPr/>
            </p:nvSpPr>
            <p:spPr bwMode="auto">
              <a:xfrm>
                <a:off x="5112" y="2539"/>
                <a:ext cx="86" cy="83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4" y="76"/>
                  </a:cxn>
                  <a:cxn ang="0">
                    <a:pos x="72" y="69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3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4" y="76"/>
                    </a:lnTo>
                    <a:lnTo>
                      <a:pt x="72" y="69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209" name="Freeform 297"/>
              <p:cNvSpPr>
                <a:spLocks/>
              </p:cNvSpPr>
              <p:nvPr/>
            </p:nvSpPr>
            <p:spPr bwMode="auto">
              <a:xfrm>
                <a:off x="5112" y="2539"/>
                <a:ext cx="86" cy="83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4" y="76"/>
                  </a:cxn>
                  <a:cxn ang="0">
                    <a:pos x="72" y="69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3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4" y="76"/>
                    </a:lnTo>
                    <a:lnTo>
                      <a:pt x="72" y="69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210" name="Freeform 298"/>
              <p:cNvSpPr>
                <a:spLocks/>
              </p:cNvSpPr>
              <p:nvPr/>
            </p:nvSpPr>
            <p:spPr bwMode="auto">
              <a:xfrm>
                <a:off x="5112" y="2539"/>
                <a:ext cx="86" cy="83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4" y="76"/>
                  </a:cxn>
                  <a:cxn ang="0">
                    <a:pos x="72" y="69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3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4" y="76"/>
                    </a:lnTo>
                    <a:lnTo>
                      <a:pt x="72" y="69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211" name="Freeform 299"/>
              <p:cNvSpPr>
                <a:spLocks/>
              </p:cNvSpPr>
              <p:nvPr/>
            </p:nvSpPr>
            <p:spPr bwMode="auto">
              <a:xfrm>
                <a:off x="5112" y="2539"/>
                <a:ext cx="86" cy="83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4" y="76"/>
                  </a:cxn>
                  <a:cxn ang="0">
                    <a:pos x="72" y="69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3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4" y="76"/>
                    </a:lnTo>
                    <a:lnTo>
                      <a:pt x="72" y="69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212" name="Freeform 300"/>
              <p:cNvSpPr>
                <a:spLocks/>
              </p:cNvSpPr>
              <p:nvPr/>
            </p:nvSpPr>
            <p:spPr bwMode="auto">
              <a:xfrm>
                <a:off x="5112" y="2539"/>
                <a:ext cx="86" cy="83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4" y="76"/>
                  </a:cxn>
                  <a:cxn ang="0">
                    <a:pos x="72" y="69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3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4" y="76"/>
                    </a:lnTo>
                    <a:lnTo>
                      <a:pt x="72" y="69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213" name="Freeform 301"/>
              <p:cNvSpPr>
                <a:spLocks/>
              </p:cNvSpPr>
              <p:nvPr/>
            </p:nvSpPr>
            <p:spPr bwMode="auto">
              <a:xfrm>
                <a:off x="5112" y="2539"/>
                <a:ext cx="86" cy="83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4" y="76"/>
                  </a:cxn>
                  <a:cxn ang="0">
                    <a:pos x="72" y="69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3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4" y="76"/>
                    </a:lnTo>
                    <a:lnTo>
                      <a:pt x="72" y="69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214" name="Freeform 302"/>
              <p:cNvSpPr>
                <a:spLocks/>
              </p:cNvSpPr>
              <p:nvPr/>
            </p:nvSpPr>
            <p:spPr bwMode="auto">
              <a:xfrm>
                <a:off x="5112" y="2539"/>
                <a:ext cx="86" cy="83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4" y="76"/>
                  </a:cxn>
                  <a:cxn ang="0">
                    <a:pos x="72" y="69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3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4" y="76"/>
                    </a:lnTo>
                    <a:lnTo>
                      <a:pt x="72" y="69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215" name="Freeform 303"/>
              <p:cNvSpPr>
                <a:spLocks/>
              </p:cNvSpPr>
              <p:nvPr/>
            </p:nvSpPr>
            <p:spPr bwMode="auto">
              <a:xfrm>
                <a:off x="5112" y="2539"/>
                <a:ext cx="86" cy="83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4" y="76"/>
                  </a:cxn>
                  <a:cxn ang="0">
                    <a:pos x="72" y="69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3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4" y="76"/>
                    </a:lnTo>
                    <a:lnTo>
                      <a:pt x="72" y="69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216" name="Freeform 304"/>
              <p:cNvSpPr>
                <a:spLocks/>
              </p:cNvSpPr>
              <p:nvPr/>
            </p:nvSpPr>
            <p:spPr bwMode="auto">
              <a:xfrm>
                <a:off x="5112" y="2539"/>
                <a:ext cx="86" cy="83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4" y="76"/>
                  </a:cxn>
                  <a:cxn ang="0">
                    <a:pos x="72" y="69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3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4" y="76"/>
                    </a:lnTo>
                    <a:lnTo>
                      <a:pt x="72" y="69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217" name="Freeform 305"/>
              <p:cNvSpPr>
                <a:spLocks/>
              </p:cNvSpPr>
              <p:nvPr/>
            </p:nvSpPr>
            <p:spPr bwMode="auto">
              <a:xfrm>
                <a:off x="5112" y="2539"/>
                <a:ext cx="86" cy="83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4" y="76"/>
                  </a:cxn>
                  <a:cxn ang="0">
                    <a:pos x="72" y="69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3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4" y="76"/>
                    </a:lnTo>
                    <a:lnTo>
                      <a:pt x="72" y="69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218" name="Freeform 306"/>
              <p:cNvSpPr>
                <a:spLocks/>
              </p:cNvSpPr>
              <p:nvPr/>
            </p:nvSpPr>
            <p:spPr bwMode="auto">
              <a:xfrm>
                <a:off x="5112" y="2539"/>
                <a:ext cx="86" cy="83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4" y="76"/>
                  </a:cxn>
                  <a:cxn ang="0">
                    <a:pos x="72" y="69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3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4" y="76"/>
                    </a:lnTo>
                    <a:lnTo>
                      <a:pt x="72" y="69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219" name="Freeform 307"/>
              <p:cNvSpPr>
                <a:spLocks/>
              </p:cNvSpPr>
              <p:nvPr/>
            </p:nvSpPr>
            <p:spPr bwMode="auto">
              <a:xfrm>
                <a:off x="5112" y="2539"/>
                <a:ext cx="86" cy="83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4" y="76"/>
                  </a:cxn>
                  <a:cxn ang="0">
                    <a:pos x="72" y="69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3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4" y="76"/>
                    </a:lnTo>
                    <a:lnTo>
                      <a:pt x="72" y="69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220" name="Freeform 308"/>
              <p:cNvSpPr>
                <a:spLocks/>
              </p:cNvSpPr>
              <p:nvPr/>
            </p:nvSpPr>
            <p:spPr bwMode="auto">
              <a:xfrm>
                <a:off x="5112" y="2539"/>
                <a:ext cx="86" cy="83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4" y="76"/>
                  </a:cxn>
                  <a:cxn ang="0">
                    <a:pos x="72" y="69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3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4" y="76"/>
                    </a:lnTo>
                    <a:lnTo>
                      <a:pt x="72" y="69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221" name="Freeform 309"/>
              <p:cNvSpPr>
                <a:spLocks/>
              </p:cNvSpPr>
              <p:nvPr/>
            </p:nvSpPr>
            <p:spPr bwMode="auto">
              <a:xfrm>
                <a:off x="5112" y="2539"/>
                <a:ext cx="86" cy="83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4" y="76"/>
                  </a:cxn>
                  <a:cxn ang="0">
                    <a:pos x="72" y="69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3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4" y="76"/>
                    </a:lnTo>
                    <a:lnTo>
                      <a:pt x="72" y="69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222" name="Freeform 310"/>
              <p:cNvSpPr>
                <a:spLocks/>
              </p:cNvSpPr>
              <p:nvPr/>
            </p:nvSpPr>
            <p:spPr bwMode="auto">
              <a:xfrm>
                <a:off x="5112" y="2539"/>
                <a:ext cx="86" cy="83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4" y="76"/>
                  </a:cxn>
                  <a:cxn ang="0">
                    <a:pos x="72" y="69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3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4" y="76"/>
                    </a:lnTo>
                    <a:lnTo>
                      <a:pt x="72" y="69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223" name="Freeform 311"/>
              <p:cNvSpPr>
                <a:spLocks/>
              </p:cNvSpPr>
              <p:nvPr/>
            </p:nvSpPr>
            <p:spPr bwMode="auto">
              <a:xfrm>
                <a:off x="5112" y="2539"/>
                <a:ext cx="86" cy="83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4" y="76"/>
                  </a:cxn>
                  <a:cxn ang="0">
                    <a:pos x="72" y="69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3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4" y="76"/>
                    </a:lnTo>
                    <a:lnTo>
                      <a:pt x="72" y="69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224" name="Freeform 312"/>
              <p:cNvSpPr>
                <a:spLocks/>
              </p:cNvSpPr>
              <p:nvPr/>
            </p:nvSpPr>
            <p:spPr bwMode="auto">
              <a:xfrm>
                <a:off x="5112" y="2539"/>
                <a:ext cx="86" cy="83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4" y="76"/>
                  </a:cxn>
                  <a:cxn ang="0">
                    <a:pos x="72" y="69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3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4" y="76"/>
                    </a:lnTo>
                    <a:lnTo>
                      <a:pt x="72" y="69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225" name="Freeform 313"/>
              <p:cNvSpPr>
                <a:spLocks/>
              </p:cNvSpPr>
              <p:nvPr/>
            </p:nvSpPr>
            <p:spPr bwMode="auto">
              <a:xfrm>
                <a:off x="5112" y="2720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226" name="Freeform 314"/>
              <p:cNvSpPr>
                <a:spLocks/>
              </p:cNvSpPr>
              <p:nvPr/>
            </p:nvSpPr>
            <p:spPr bwMode="auto">
              <a:xfrm>
                <a:off x="5112" y="2720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227" name="Freeform 315"/>
              <p:cNvSpPr>
                <a:spLocks/>
              </p:cNvSpPr>
              <p:nvPr/>
            </p:nvSpPr>
            <p:spPr bwMode="auto">
              <a:xfrm>
                <a:off x="5112" y="2720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228" name="Freeform 316"/>
              <p:cNvSpPr>
                <a:spLocks/>
              </p:cNvSpPr>
              <p:nvPr/>
            </p:nvSpPr>
            <p:spPr bwMode="auto">
              <a:xfrm>
                <a:off x="5112" y="2720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229" name="Freeform 317"/>
              <p:cNvSpPr>
                <a:spLocks/>
              </p:cNvSpPr>
              <p:nvPr/>
            </p:nvSpPr>
            <p:spPr bwMode="auto">
              <a:xfrm>
                <a:off x="5112" y="2720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230" name="Freeform 318"/>
              <p:cNvSpPr>
                <a:spLocks/>
              </p:cNvSpPr>
              <p:nvPr/>
            </p:nvSpPr>
            <p:spPr bwMode="auto">
              <a:xfrm>
                <a:off x="5112" y="2720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231" name="Freeform 319"/>
              <p:cNvSpPr>
                <a:spLocks/>
              </p:cNvSpPr>
              <p:nvPr/>
            </p:nvSpPr>
            <p:spPr bwMode="auto">
              <a:xfrm>
                <a:off x="5112" y="2720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232" name="Freeform 320"/>
              <p:cNvSpPr>
                <a:spLocks/>
              </p:cNvSpPr>
              <p:nvPr/>
            </p:nvSpPr>
            <p:spPr bwMode="auto">
              <a:xfrm>
                <a:off x="5112" y="2720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233" name="Freeform 321"/>
              <p:cNvSpPr>
                <a:spLocks/>
              </p:cNvSpPr>
              <p:nvPr/>
            </p:nvSpPr>
            <p:spPr bwMode="auto">
              <a:xfrm>
                <a:off x="5112" y="2720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234" name="Freeform 322"/>
              <p:cNvSpPr>
                <a:spLocks/>
              </p:cNvSpPr>
              <p:nvPr/>
            </p:nvSpPr>
            <p:spPr bwMode="auto">
              <a:xfrm>
                <a:off x="5112" y="2720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235" name="Freeform 323"/>
              <p:cNvSpPr>
                <a:spLocks/>
              </p:cNvSpPr>
              <p:nvPr/>
            </p:nvSpPr>
            <p:spPr bwMode="auto">
              <a:xfrm>
                <a:off x="5112" y="2720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236" name="Freeform 324"/>
              <p:cNvSpPr>
                <a:spLocks/>
              </p:cNvSpPr>
              <p:nvPr/>
            </p:nvSpPr>
            <p:spPr bwMode="auto">
              <a:xfrm>
                <a:off x="5112" y="2720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237" name="Freeform 325"/>
              <p:cNvSpPr>
                <a:spLocks/>
              </p:cNvSpPr>
              <p:nvPr/>
            </p:nvSpPr>
            <p:spPr bwMode="auto">
              <a:xfrm>
                <a:off x="5112" y="2720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238" name="Freeform 326"/>
              <p:cNvSpPr>
                <a:spLocks/>
              </p:cNvSpPr>
              <p:nvPr/>
            </p:nvSpPr>
            <p:spPr bwMode="auto">
              <a:xfrm>
                <a:off x="5112" y="2720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239" name="Freeform 327"/>
              <p:cNvSpPr>
                <a:spLocks/>
              </p:cNvSpPr>
              <p:nvPr/>
            </p:nvSpPr>
            <p:spPr bwMode="auto">
              <a:xfrm>
                <a:off x="5112" y="2720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240" name="Freeform 328"/>
              <p:cNvSpPr>
                <a:spLocks/>
              </p:cNvSpPr>
              <p:nvPr/>
            </p:nvSpPr>
            <p:spPr bwMode="auto">
              <a:xfrm>
                <a:off x="5112" y="2720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241" name="Freeform 329"/>
              <p:cNvSpPr>
                <a:spLocks/>
              </p:cNvSpPr>
              <p:nvPr/>
            </p:nvSpPr>
            <p:spPr bwMode="auto">
              <a:xfrm>
                <a:off x="5112" y="2720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242" name="Freeform 330"/>
              <p:cNvSpPr>
                <a:spLocks/>
              </p:cNvSpPr>
              <p:nvPr/>
            </p:nvSpPr>
            <p:spPr bwMode="auto">
              <a:xfrm>
                <a:off x="5112" y="2720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243" name="Freeform 331"/>
              <p:cNvSpPr>
                <a:spLocks/>
              </p:cNvSpPr>
              <p:nvPr/>
            </p:nvSpPr>
            <p:spPr bwMode="auto">
              <a:xfrm>
                <a:off x="5112" y="2720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244" name="Freeform 332"/>
              <p:cNvSpPr>
                <a:spLocks/>
              </p:cNvSpPr>
              <p:nvPr/>
            </p:nvSpPr>
            <p:spPr bwMode="auto">
              <a:xfrm>
                <a:off x="5112" y="2720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245" name="Freeform 333"/>
              <p:cNvSpPr>
                <a:spLocks/>
              </p:cNvSpPr>
              <p:nvPr/>
            </p:nvSpPr>
            <p:spPr bwMode="auto">
              <a:xfrm>
                <a:off x="5112" y="2720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246" name="Freeform 334"/>
              <p:cNvSpPr>
                <a:spLocks/>
              </p:cNvSpPr>
              <p:nvPr/>
            </p:nvSpPr>
            <p:spPr bwMode="auto">
              <a:xfrm>
                <a:off x="5112" y="2720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247" name="Freeform 335"/>
              <p:cNvSpPr>
                <a:spLocks/>
              </p:cNvSpPr>
              <p:nvPr/>
            </p:nvSpPr>
            <p:spPr bwMode="auto">
              <a:xfrm>
                <a:off x="5112" y="2720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248" name="Freeform 336"/>
              <p:cNvSpPr>
                <a:spLocks/>
              </p:cNvSpPr>
              <p:nvPr/>
            </p:nvSpPr>
            <p:spPr bwMode="auto">
              <a:xfrm>
                <a:off x="5112" y="2720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249" name="Freeform 337"/>
              <p:cNvSpPr>
                <a:spLocks/>
              </p:cNvSpPr>
              <p:nvPr/>
            </p:nvSpPr>
            <p:spPr bwMode="auto">
              <a:xfrm>
                <a:off x="5112" y="2720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250" name="Freeform 338"/>
              <p:cNvSpPr>
                <a:spLocks/>
              </p:cNvSpPr>
              <p:nvPr/>
            </p:nvSpPr>
            <p:spPr bwMode="auto">
              <a:xfrm>
                <a:off x="5112" y="2720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251" name="Freeform 339"/>
              <p:cNvSpPr>
                <a:spLocks/>
              </p:cNvSpPr>
              <p:nvPr/>
            </p:nvSpPr>
            <p:spPr bwMode="auto">
              <a:xfrm>
                <a:off x="5112" y="2720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252" name="Freeform 340"/>
              <p:cNvSpPr>
                <a:spLocks/>
              </p:cNvSpPr>
              <p:nvPr/>
            </p:nvSpPr>
            <p:spPr bwMode="auto">
              <a:xfrm>
                <a:off x="5112" y="2720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253" name="Freeform 341"/>
              <p:cNvSpPr>
                <a:spLocks/>
              </p:cNvSpPr>
              <p:nvPr/>
            </p:nvSpPr>
            <p:spPr bwMode="auto">
              <a:xfrm>
                <a:off x="5112" y="2720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254" name="Freeform 342"/>
              <p:cNvSpPr>
                <a:spLocks/>
              </p:cNvSpPr>
              <p:nvPr/>
            </p:nvSpPr>
            <p:spPr bwMode="auto">
              <a:xfrm>
                <a:off x="5112" y="2720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255" name="Freeform 343"/>
              <p:cNvSpPr>
                <a:spLocks/>
              </p:cNvSpPr>
              <p:nvPr/>
            </p:nvSpPr>
            <p:spPr bwMode="auto">
              <a:xfrm>
                <a:off x="5112" y="2720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256" name="Freeform 344"/>
              <p:cNvSpPr>
                <a:spLocks/>
              </p:cNvSpPr>
              <p:nvPr/>
            </p:nvSpPr>
            <p:spPr bwMode="auto">
              <a:xfrm>
                <a:off x="5112" y="2720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257" name="Freeform 345"/>
              <p:cNvSpPr>
                <a:spLocks/>
              </p:cNvSpPr>
              <p:nvPr/>
            </p:nvSpPr>
            <p:spPr bwMode="auto">
              <a:xfrm>
                <a:off x="5112" y="2720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258" name="Freeform 346"/>
              <p:cNvSpPr>
                <a:spLocks/>
              </p:cNvSpPr>
              <p:nvPr/>
            </p:nvSpPr>
            <p:spPr bwMode="auto">
              <a:xfrm>
                <a:off x="5112" y="2720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259" name="Freeform 347"/>
              <p:cNvSpPr>
                <a:spLocks/>
              </p:cNvSpPr>
              <p:nvPr/>
            </p:nvSpPr>
            <p:spPr bwMode="auto">
              <a:xfrm>
                <a:off x="5112" y="2720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260" name="Freeform 348"/>
              <p:cNvSpPr>
                <a:spLocks/>
              </p:cNvSpPr>
              <p:nvPr/>
            </p:nvSpPr>
            <p:spPr bwMode="auto">
              <a:xfrm>
                <a:off x="5112" y="2720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261" name="Freeform 349"/>
              <p:cNvSpPr>
                <a:spLocks/>
              </p:cNvSpPr>
              <p:nvPr/>
            </p:nvSpPr>
            <p:spPr bwMode="auto">
              <a:xfrm>
                <a:off x="5112" y="2720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262" name="Freeform 350"/>
              <p:cNvSpPr>
                <a:spLocks/>
              </p:cNvSpPr>
              <p:nvPr/>
            </p:nvSpPr>
            <p:spPr bwMode="auto">
              <a:xfrm>
                <a:off x="5112" y="2720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263" name="Freeform 351"/>
              <p:cNvSpPr>
                <a:spLocks/>
              </p:cNvSpPr>
              <p:nvPr/>
            </p:nvSpPr>
            <p:spPr bwMode="auto">
              <a:xfrm>
                <a:off x="5112" y="2720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264" name="Freeform 352"/>
              <p:cNvSpPr>
                <a:spLocks/>
              </p:cNvSpPr>
              <p:nvPr/>
            </p:nvSpPr>
            <p:spPr bwMode="auto">
              <a:xfrm>
                <a:off x="5112" y="2720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265" name="Freeform 353"/>
              <p:cNvSpPr>
                <a:spLocks/>
              </p:cNvSpPr>
              <p:nvPr/>
            </p:nvSpPr>
            <p:spPr bwMode="auto">
              <a:xfrm>
                <a:off x="5112" y="2720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266" name="Freeform 354"/>
              <p:cNvSpPr>
                <a:spLocks/>
              </p:cNvSpPr>
              <p:nvPr/>
            </p:nvSpPr>
            <p:spPr bwMode="auto">
              <a:xfrm>
                <a:off x="5112" y="2720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267" name="Freeform 355"/>
              <p:cNvSpPr>
                <a:spLocks/>
              </p:cNvSpPr>
              <p:nvPr/>
            </p:nvSpPr>
            <p:spPr bwMode="auto">
              <a:xfrm>
                <a:off x="5112" y="2720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268" name="Freeform 356"/>
              <p:cNvSpPr>
                <a:spLocks/>
              </p:cNvSpPr>
              <p:nvPr/>
            </p:nvSpPr>
            <p:spPr bwMode="auto">
              <a:xfrm>
                <a:off x="5112" y="2720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269" name="Freeform 357"/>
              <p:cNvSpPr>
                <a:spLocks/>
              </p:cNvSpPr>
              <p:nvPr/>
            </p:nvSpPr>
            <p:spPr bwMode="auto">
              <a:xfrm>
                <a:off x="5112" y="2720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270" name="Freeform 358"/>
              <p:cNvSpPr>
                <a:spLocks/>
              </p:cNvSpPr>
              <p:nvPr/>
            </p:nvSpPr>
            <p:spPr bwMode="auto">
              <a:xfrm>
                <a:off x="5112" y="2720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271" name="Freeform 359"/>
              <p:cNvSpPr>
                <a:spLocks/>
              </p:cNvSpPr>
              <p:nvPr/>
            </p:nvSpPr>
            <p:spPr bwMode="auto">
              <a:xfrm>
                <a:off x="5112" y="2720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272" name="Freeform 360"/>
              <p:cNvSpPr>
                <a:spLocks/>
              </p:cNvSpPr>
              <p:nvPr/>
            </p:nvSpPr>
            <p:spPr bwMode="auto">
              <a:xfrm>
                <a:off x="5112" y="2720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273" name="Freeform 361"/>
              <p:cNvSpPr>
                <a:spLocks/>
              </p:cNvSpPr>
              <p:nvPr/>
            </p:nvSpPr>
            <p:spPr bwMode="auto">
              <a:xfrm>
                <a:off x="5112" y="2720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274" name="Freeform 362"/>
              <p:cNvSpPr>
                <a:spLocks/>
              </p:cNvSpPr>
              <p:nvPr/>
            </p:nvSpPr>
            <p:spPr bwMode="auto">
              <a:xfrm>
                <a:off x="5112" y="2720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275" name="Freeform 363"/>
              <p:cNvSpPr>
                <a:spLocks/>
              </p:cNvSpPr>
              <p:nvPr/>
            </p:nvSpPr>
            <p:spPr bwMode="auto">
              <a:xfrm>
                <a:off x="5112" y="2720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276" name="Freeform 364"/>
              <p:cNvSpPr>
                <a:spLocks/>
              </p:cNvSpPr>
              <p:nvPr/>
            </p:nvSpPr>
            <p:spPr bwMode="auto">
              <a:xfrm>
                <a:off x="5112" y="2720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277" name="Freeform 365"/>
              <p:cNvSpPr>
                <a:spLocks/>
              </p:cNvSpPr>
              <p:nvPr/>
            </p:nvSpPr>
            <p:spPr bwMode="auto">
              <a:xfrm>
                <a:off x="5112" y="2720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278" name="Freeform 366"/>
              <p:cNvSpPr>
                <a:spLocks/>
              </p:cNvSpPr>
              <p:nvPr/>
            </p:nvSpPr>
            <p:spPr bwMode="auto">
              <a:xfrm>
                <a:off x="5112" y="2720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279" name="Freeform 367"/>
              <p:cNvSpPr>
                <a:spLocks/>
              </p:cNvSpPr>
              <p:nvPr/>
            </p:nvSpPr>
            <p:spPr bwMode="auto">
              <a:xfrm>
                <a:off x="5112" y="2720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280" name="Freeform 368"/>
              <p:cNvSpPr>
                <a:spLocks/>
              </p:cNvSpPr>
              <p:nvPr/>
            </p:nvSpPr>
            <p:spPr bwMode="auto">
              <a:xfrm>
                <a:off x="5112" y="2720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281" name="Freeform 369"/>
              <p:cNvSpPr>
                <a:spLocks/>
              </p:cNvSpPr>
              <p:nvPr/>
            </p:nvSpPr>
            <p:spPr bwMode="auto">
              <a:xfrm>
                <a:off x="5112" y="2720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282" name="Freeform 370"/>
              <p:cNvSpPr>
                <a:spLocks/>
              </p:cNvSpPr>
              <p:nvPr/>
            </p:nvSpPr>
            <p:spPr bwMode="auto">
              <a:xfrm>
                <a:off x="5112" y="2720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283" name="Freeform 371"/>
              <p:cNvSpPr>
                <a:spLocks/>
              </p:cNvSpPr>
              <p:nvPr/>
            </p:nvSpPr>
            <p:spPr bwMode="auto">
              <a:xfrm>
                <a:off x="5112" y="2720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284" name="Freeform 372"/>
              <p:cNvSpPr>
                <a:spLocks/>
              </p:cNvSpPr>
              <p:nvPr/>
            </p:nvSpPr>
            <p:spPr bwMode="auto">
              <a:xfrm>
                <a:off x="5112" y="2720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285" name="Freeform 373"/>
              <p:cNvSpPr>
                <a:spLocks/>
              </p:cNvSpPr>
              <p:nvPr/>
            </p:nvSpPr>
            <p:spPr bwMode="auto">
              <a:xfrm>
                <a:off x="5112" y="2720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286" name="Freeform 374"/>
              <p:cNvSpPr>
                <a:spLocks/>
              </p:cNvSpPr>
              <p:nvPr/>
            </p:nvSpPr>
            <p:spPr bwMode="auto">
              <a:xfrm>
                <a:off x="5112" y="2720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287" name="Freeform 375"/>
              <p:cNvSpPr>
                <a:spLocks/>
              </p:cNvSpPr>
              <p:nvPr/>
            </p:nvSpPr>
            <p:spPr bwMode="auto">
              <a:xfrm>
                <a:off x="5112" y="2720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288" name="Freeform 376"/>
              <p:cNvSpPr>
                <a:spLocks/>
              </p:cNvSpPr>
              <p:nvPr/>
            </p:nvSpPr>
            <p:spPr bwMode="auto">
              <a:xfrm>
                <a:off x="5112" y="2720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289" name="Freeform 377"/>
              <p:cNvSpPr>
                <a:spLocks/>
              </p:cNvSpPr>
              <p:nvPr/>
            </p:nvSpPr>
            <p:spPr bwMode="auto">
              <a:xfrm>
                <a:off x="5112" y="2720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290" name="Freeform 378"/>
              <p:cNvSpPr>
                <a:spLocks/>
              </p:cNvSpPr>
              <p:nvPr/>
            </p:nvSpPr>
            <p:spPr bwMode="auto">
              <a:xfrm>
                <a:off x="5112" y="2720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291" name="Freeform 379"/>
              <p:cNvSpPr>
                <a:spLocks/>
              </p:cNvSpPr>
              <p:nvPr/>
            </p:nvSpPr>
            <p:spPr bwMode="auto">
              <a:xfrm>
                <a:off x="5112" y="2720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292" name="Freeform 380"/>
              <p:cNvSpPr>
                <a:spLocks/>
              </p:cNvSpPr>
              <p:nvPr/>
            </p:nvSpPr>
            <p:spPr bwMode="auto">
              <a:xfrm>
                <a:off x="5112" y="2720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293" name="Freeform 381"/>
              <p:cNvSpPr>
                <a:spLocks/>
              </p:cNvSpPr>
              <p:nvPr/>
            </p:nvSpPr>
            <p:spPr bwMode="auto">
              <a:xfrm>
                <a:off x="5112" y="2720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294" name="Freeform 382"/>
              <p:cNvSpPr>
                <a:spLocks/>
              </p:cNvSpPr>
              <p:nvPr/>
            </p:nvSpPr>
            <p:spPr bwMode="auto">
              <a:xfrm>
                <a:off x="5112" y="2720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295" name="Freeform 383"/>
              <p:cNvSpPr>
                <a:spLocks/>
              </p:cNvSpPr>
              <p:nvPr/>
            </p:nvSpPr>
            <p:spPr bwMode="auto">
              <a:xfrm>
                <a:off x="5112" y="2720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296" name="Freeform 384"/>
              <p:cNvSpPr>
                <a:spLocks/>
              </p:cNvSpPr>
              <p:nvPr/>
            </p:nvSpPr>
            <p:spPr bwMode="auto">
              <a:xfrm>
                <a:off x="5112" y="2720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297" name="Freeform 385"/>
              <p:cNvSpPr>
                <a:spLocks/>
              </p:cNvSpPr>
              <p:nvPr/>
            </p:nvSpPr>
            <p:spPr bwMode="auto">
              <a:xfrm>
                <a:off x="5112" y="2720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298" name="Freeform 386"/>
              <p:cNvSpPr>
                <a:spLocks/>
              </p:cNvSpPr>
              <p:nvPr/>
            </p:nvSpPr>
            <p:spPr bwMode="auto">
              <a:xfrm>
                <a:off x="5112" y="2720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299" name="Freeform 387"/>
              <p:cNvSpPr>
                <a:spLocks/>
              </p:cNvSpPr>
              <p:nvPr/>
            </p:nvSpPr>
            <p:spPr bwMode="auto">
              <a:xfrm>
                <a:off x="5112" y="2720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300" name="Freeform 388"/>
              <p:cNvSpPr>
                <a:spLocks/>
              </p:cNvSpPr>
              <p:nvPr/>
            </p:nvSpPr>
            <p:spPr bwMode="auto">
              <a:xfrm>
                <a:off x="5112" y="2720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301" name="Freeform 389"/>
              <p:cNvSpPr>
                <a:spLocks/>
              </p:cNvSpPr>
              <p:nvPr/>
            </p:nvSpPr>
            <p:spPr bwMode="auto">
              <a:xfrm>
                <a:off x="5112" y="2720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302" name="Freeform 390"/>
              <p:cNvSpPr>
                <a:spLocks/>
              </p:cNvSpPr>
              <p:nvPr/>
            </p:nvSpPr>
            <p:spPr bwMode="auto">
              <a:xfrm>
                <a:off x="5112" y="2720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303" name="Freeform 391"/>
              <p:cNvSpPr>
                <a:spLocks/>
              </p:cNvSpPr>
              <p:nvPr/>
            </p:nvSpPr>
            <p:spPr bwMode="auto">
              <a:xfrm>
                <a:off x="5112" y="2720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304" name="Freeform 392"/>
              <p:cNvSpPr>
                <a:spLocks/>
              </p:cNvSpPr>
              <p:nvPr/>
            </p:nvSpPr>
            <p:spPr bwMode="auto">
              <a:xfrm>
                <a:off x="5112" y="2720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305" name="Freeform 393"/>
              <p:cNvSpPr>
                <a:spLocks/>
              </p:cNvSpPr>
              <p:nvPr/>
            </p:nvSpPr>
            <p:spPr bwMode="auto">
              <a:xfrm>
                <a:off x="5112" y="2720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306" name="Freeform 394"/>
              <p:cNvSpPr>
                <a:spLocks/>
              </p:cNvSpPr>
              <p:nvPr/>
            </p:nvSpPr>
            <p:spPr bwMode="auto">
              <a:xfrm>
                <a:off x="5112" y="2720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307" name="Freeform 395"/>
              <p:cNvSpPr>
                <a:spLocks/>
              </p:cNvSpPr>
              <p:nvPr/>
            </p:nvSpPr>
            <p:spPr bwMode="auto">
              <a:xfrm>
                <a:off x="5112" y="2720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308" name="Freeform 396"/>
              <p:cNvSpPr>
                <a:spLocks/>
              </p:cNvSpPr>
              <p:nvPr/>
            </p:nvSpPr>
            <p:spPr bwMode="auto">
              <a:xfrm>
                <a:off x="5112" y="2720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309" name="Freeform 397"/>
              <p:cNvSpPr>
                <a:spLocks/>
              </p:cNvSpPr>
              <p:nvPr/>
            </p:nvSpPr>
            <p:spPr bwMode="auto">
              <a:xfrm>
                <a:off x="5112" y="2720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310" name="Freeform 398"/>
              <p:cNvSpPr>
                <a:spLocks/>
              </p:cNvSpPr>
              <p:nvPr/>
            </p:nvSpPr>
            <p:spPr bwMode="auto">
              <a:xfrm>
                <a:off x="5112" y="2720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311" name="Freeform 399"/>
              <p:cNvSpPr>
                <a:spLocks/>
              </p:cNvSpPr>
              <p:nvPr/>
            </p:nvSpPr>
            <p:spPr bwMode="auto">
              <a:xfrm>
                <a:off x="5112" y="2720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312" name="Freeform 400"/>
              <p:cNvSpPr>
                <a:spLocks/>
              </p:cNvSpPr>
              <p:nvPr/>
            </p:nvSpPr>
            <p:spPr bwMode="auto">
              <a:xfrm>
                <a:off x="5112" y="2720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313" name="Freeform 401"/>
              <p:cNvSpPr>
                <a:spLocks/>
              </p:cNvSpPr>
              <p:nvPr/>
            </p:nvSpPr>
            <p:spPr bwMode="auto">
              <a:xfrm>
                <a:off x="5112" y="2720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314" name="Freeform 402"/>
              <p:cNvSpPr>
                <a:spLocks/>
              </p:cNvSpPr>
              <p:nvPr/>
            </p:nvSpPr>
            <p:spPr bwMode="auto">
              <a:xfrm>
                <a:off x="5112" y="2720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315" name="Freeform 403"/>
              <p:cNvSpPr>
                <a:spLocks/>
              </p:cNvSpPr>
              <p:nvPr/>
            </p:nvSpPr>
            <p:spPr bwMode="auto">
              <a:xfrm>
                <a:off x="5112" y="2720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316" name="Freeform 404"/>
              <p:cNvSpPr>
                <a:spLocks/>
              </p:cNvSpPr>
              <p:nvPr/>
            </p:nvSpPr>
            <p:spPr bwMode="auto">
              <a:xfrm>
                <a:off x="5112" y="2720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317" name="Freeform 405"/>
              <p:cNvSpPr>
                <a:spLocks/>
              </p:cNvSpPr>
              <p:nvPr/>
            </p:nvSpPr>
            <p:spPr bwMode="auto">
              <a:xfrm>
                <a:off x="5112" y="2720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318" name="Freeform 406"/>
              <p:cNvSpPr>
                <a:spLocks/>
              </p:cNvSpPr>
              <p:nvPr/>
            </p:nvSpPr>
            <p:spPr bwMode="auto">
              <a:xfrm>
                <a:off x="5112" y="2720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191520" name="Group 608"/>
            <p:cNvGrpSpPr>
              <a:grpSpLocks/>
            </p:cNvGrpSpPr>
            <p:nvPr/>
          </p:nvGrpSpPr>
          <p:grpSpPr bwMode="auto">
            <a:xfrm>
              <a:off x="5112" y="894"/>
              <a:ext cx="86" cy="1910"/>
              <a:chOff x="5112" y="894"/>
              <a:chExt cx="86" cy="1910"/>
            </a:xfrm>
          </p:grpSpPr>
          <p:sp>
            <p:nvSpPr>
              <p:cNvPr id="1191320" name="Freeform 408"/>
              <p:cNvSpPr>
                <a:spLocks/>
              </p:cNvSpPr>
              <p:nvPr/>
            </p:nvSpPr>
            <p:spPr bwMode="auto">
              <a:xfrm>
                <a:off x="5112" y="2720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321" name="Freeform 409"/>
              <p:cNvSpPr>
                <a:spLocks/>
              </p:cNvSpPr>
              <p:nvPr/>
            </p:nvSpPr>
            <p:spPr bwMode="auto">
              <a:xfrm>
                <a:off x="5112" y="2720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322" name="Freeform 410"/>
              <p:cNvSpPr>
                <a:spLocks/>
              </p:cNvSpPr>
              <p:nvPr/>
            </p:nvSpPr>
            <p:spPr bwMode="auto">
              <a:xfrm>
                <a:off x="5112" y="2720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323" name="Freeform 411"/>
              <p:cNvSpPr>
                <a:spLocks/>
              </p:cNvSpPr>
              <p:nvPr/>
            </p:nvSpPr>
            <p:spPr bwMode="auto">
              <a:xfrm>
                <a:off x="5112" y="2720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324" name="Freeform 412"/>
              <p:cNvSpPr>
                <a:spLocks/>
              </p:cNvSpPr>
              <p:nvPr/>
            </p:nvSpPr>
            <p:spPr bwMode="auto">
              <a:xfrm>
                <a:off x="5112" y="2720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325" name="Freeform 413"/>
              <p:cNvSpPr>
                <a:spLocks/>
              </p:cNvSpPr>
              <p:nvPr/>
            </p:nvSpPr>
            <p:spPr bwMode="auto">
              <a:xfrm>
                <a:off x="5112" y="2720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326" name="Freeform 414"/>
              <p:cNvSpPr>
                <a:spLocks/>
              </p:cNvSpPr>
              <p:nvPr/>
            </p:nvSpPr>
            <p:spPr bwMode="auto">
              <a:xfrm>
                <a:off x="5112" y="2720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327" name="Freeform 415"/>
              <p:cNvSpPr>
                <a:spLocks/>
              </p:cNvSpPr>
              <p:nvPr/>
            </p:nvSpPr>
            <p:spPr bwMode="auto">
              <a:xfrm>
                <a:off x="5112" y="2720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328" name="Freeform 416"/>
              <p:cNvSpPr>
                <a:spLocks/>
              </p:cNvSpPr>
              <p:nvPr/>
            </p:nvSpPr>
            <p:spPr bwMode="auto">
              <a:xfrm>
                <a:off x="5112" y="2720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329" name="Freeform 417"/>
              <p:cNvSpPr>
                <a:spLocks/>
              </p:cNvSpPr>
              <p:nvPr/>
            </p:nvSpPr>
            <p:spPr bwMode="auto">
              <a:xfrm>
                <a:off x="5112" y="2720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330" name="Freeform 418"/>
              <p:cNvSpPr>
                <a:spLocks/>
              </p:cNvSpPr>
              <p:nvPr/>
            </p:nvSpPr>
            <p:spPr bwMode="auto">
              <a:xfrm>
                <a:off x="5112" y="2720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331" name="Freeform 419"/>
              <p:cNvSpPr>
                <a:spLocks/>
              </p:cNvSpPr>
              <p:nvPr/>
            </p:nvSpPr>
            <p:spPr bwMode="auto">
              <a:xfrm>
                <a:off x="5112" y="2720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332" name="Freeform 420"/>
              <p:cNvSpPr>
                <a:spLocks/>
              </p:cNvSpPr>
              <p:nvPr/>
            </p:nvSpPr>
            <p:spPr bwMode="auto">
              <a:xfrm>
                <a:off x="5112" y="2720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333" name="Freeform 421"/>
              <p:cNvSpPr>
                <a:spLocks/>
              </p:cNvSpPr>
              <p:nvPr/>
            </p:nvSpPr>
            <p:spPr bwMode="auto">
              <a:xfrm>
                <a:off x="5112" y="2720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334" name="Freeform 422"/>
              <p:cNvSpPr>
                <a:spLocks/>
              </p:cNvSpPr>
              <p:nvPr/>
            </p:nvSpPr>
            <p:spPr bwMode="auto">
              <a:xfrm>
                <a:off x="5112" y="2720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335" name="Freeform 423"/>
              <p:cNvSpPr>
                <a:spLocks/>
              </p:cNvSpPr>
              <p:nvPr/>
            </p:nvSpPr>
            <p:spPr bwMode="auto">
              <a:xfrm>
                <a:off x="5112" y="2720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336" name="Freeform 424"/>
              <p:cNvSpPr>
                <a:spLocks/>
              </p:cNvSpPr>
              <p:nvPr/>
            </p:nvSpPr>
            <p:spPr bwMode="auto">
              <a:xfrm>
                <a:off x="5112" y="2720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337" name="Freeform 425"/>
              <p:cNvSpPr>
                <a:spLocks/>
              </p:cNvSpPr>
              <p:nvPr/>
            </p:nvSpPr>
            <p:spPr bwMode="auto">
              <a:xfrm>
                <a:off x="5112" y="2720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338" name="Freeform 426"/>
              <p:cNvSpPr>
                <a:spLocks/>
              </p:cNvSpPr>
              <p:nvPr/>
            </p:nvSpPr>
            <p:spPr bwMode="auto">
              <a:xfrm>
                <a:off x="5112" y="2720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339" name="Freeform 427"/>
              <p:cNvSpPr>
                <a:spLocks/>
              </p:cNvSpPr>
              <p:nvPr/>
            </p:nvSpPr>
            <p:spPr bwMode="auto">
              <a:xfrm>
                <a:off x="5112" y="2720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340" name="Freeform 428"/>
              <p:cNvSpPr>
                <a:spLocks/>
              </p:cNvSpPr>
              <p:nvPr/>
            </p:nvSpPr>
            <p:spPr bwMode="auto">
              <a:xfrm>
                <a:off x="5112" y="2720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341" name="Freeform 429"/>
              <p:cNvSpPr>
                <a:spLocks/>
              </p:cNvSpPr>
              <p:nvPr/>
            </p:nvSpPr>
            <p:spPr bwMode="auto">
              <a:xfrm>
                <a:off x="5112" y="2720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342" name="Freeform 430"/>
              <p:cNvSpPr>
                <a:spLocks/>
              </p:cNvSpPr>
              <p:nvPr/>
            </p:nvSpPr>
            <p:spPr bwMode="auto">
              <a:xfrm>
                <a:off x="5112" y="2720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343" name="Freeform 431"/>
              <p:cNvSpPr>
                <a:spLocks/>
              </p:cNvSpPr>
              <p:nvPr/>
            </p:nvSpPr>
            <p:spPr bwMode="auto">
              <a:xfrm>
                <a:off x="5112" y="2720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344" name="Freeform 432"/>
              <p:cNvSpPr>
                <a:spLocks/>
              </p:cNvSpPr>
              <p:nvPr/>
            </p:nvSpPr>
            <p:spPr bwMode="auto">
              <a:xfrm>
                <a:off x="5112" y="2720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345" name="Freeform 433"/>
              <p:cNvSpPr>
                <a:spLocks/>
              </p:cNvSpPr>
              <p:nvPr/>
            </p:nvSpPr>
            <p:spPr bwMode="auto">
              <a:xfrm>
                <a:off x="5112" y="2720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346" name="Freeform 434"/>
              <p:cNvSpPr>
                <a:spLocks/>
              </p:cNvSpPr>
              <p:nvPr/>
            </p:nvSpPr>
            <p:spPr bwMode="auto">
              <a:xfrm>
                <a:off x="5112" y="2720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347" name="Freeform 435"/>
              <p:cNvSpPr>
                <a:spLocks/>
              </p:cNvSpPr>
              <p:nvPr/>
            </p:nvSpPr>
            <p:spPr bwMode="auto">
              <a:xfrm>
                <a:off x="5112" y="2720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348" name="Freeform 436"/>
              <p:cNvSpPr>
                <a:spLocks/>
              </p:cNvSpPr>
              <p:nvPr/>
            </p:nvSpPr>
            <p:spPr bwMode="auto">
              <a:xfrm>
                <a:off x="5112" y="2720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349" name="Freeform 437"/>
              <p:cNvSpPr>
                <a:spLocks/>
              </p:cNvSpPr>
              <p:nvPr/>
            </p:nvSpPr>
            <p:spPr bwMode="auto">
              <a:xfrm>
                <a:off x="5112" y="2720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350" name="Freeform 438"/>
              <p:cNvSpPr>
                <a:spLocks/>
              </p:cNvSpPr>
              <p:nvPr/>
            </p:nvSpPr>
            <p:spPr bwMode="auto">
              <a:xfrm>
                <a:off x="5112" y="2720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351" name="Freeform 439"/>
              <p:cNvSpPr>
                <a:spLocks/>
              </p:cNvSpPr>
              <p:nvPr/>
            </p:nvSpPr>
            <p:spPr bwMode="auto">
              <a:xfrm>
                <a:off x="5112" y="2720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352" name="Freeform 440"/>
              <p:cNvSpPr>
                <a:spLocks/>
              </p:cNvSpPr>
              <p:nvPr/>
            </p:nvSpPr>
            <p:spPr bwMode="auto">
              <a:xfrm>
                <a:off x="5112" y="2720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353" name="Freeform 441"/>
              <p:cNvSpPr>
                <a:spLocks/>
              </p:cNvSpPr>
              <p:nvPr/>
            </p:nvSpPr>
            <p:spPr bwMode="auto">
              <a:xfrm>
                <a:off x="5112" y="2720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354" name="Freeform 442"/>
              <p:cNvSpPr>
                <a:spLocks/>
              </p:cNvSpPr>
              <p:nvPr/>
            </p:nvSpPr>
            <p:spPr bwMode="auto">
              <a:xfrm>
                <a:off x="5112" y="2720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355" name="Freeform 443"/>
              <p:cNvSpPr>
                <a:spLocks/>
              </p:cNvSpPr>
              <p:nvPr/>
            </p:nvSpPr>
            <p:spPr bwMode="auto">
              <a:xfrm>
                <a:off x="5112" y="2720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356" name="Freeform 444"/>
              <p:cNvSpPr>
                <a:spLocks/>
              </p:cNvSpPr>
              <p:nvPr/>
            </p:nvSpPr>
            <p:spPr bwMode="auto">
              <a:xfrm>
                <a:off x="5112" y="2720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357" name="Freeform 445"/>
              <p:cNvSpPr>
                <a:spLocks/>
              </p:cNvSpPr>
              <p:nvPr/>
            </p:nvSpPr>
            <p:spPr bwMode="auto">
              <a:xfrm>
                <a:off x="5112" y="2720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358" name="Freeform 446"/>
              <p:cNvSpPr>
                <a:spLocks/>
              </p:cNvSpPr>
              <p:nvPr/>
            </p:nvSpPr>
            <p:spPr bwMode="auto">
              <a:xfrm>
                <a:off x="5112" y="2720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359" name="Freeform 447"/>
              <p:cNvSpPr>
                <a:spLocks/>
              </p:cNvSpPr>
              <p:nvPr/>
            </p:nvSpPr>
            <p:spPr bwMode="auto">
              <a:xfrm>
                <a:off x="5112" y="2720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360" name="Freeform 448"/>
              <p:cNvSpPr>
                <a:spLocks/>
              </p:cNvSpPr>
              <p:nvPr/>
            </p:nvSpPr>
            <p:spPr bwMode="auto">
              <a:xfrm>
                <a:off x="5112" y="2720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361" name="Freeform 449"/>
              <p:cNvSpPr>
                <a:spLocks/>
              </p:cNvSpPr>
              <p:nvPr/>
            </p:nvSpPr>
            <p:spPr bwMode="auto">
              <a:xfrm>
                <a:off x="5112" y="2720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362" name="Freeform 450"/>
              <p:cNvSpPr>
                <a:spLocks/>
              </p:cNvSpPr>
              <p:nvPr/>
            </p:nvSpPr>
            <p:spPr bwMode="auto">
              <a:xfrm>
                <a:off x="5112" y="2720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363" name="Freeform 451"/>
              <p:cNvSpPr>
                <a:spLocks/>
              </p:cNvSpPr>
              <p:nvPr/>
            </p:nvSpPr>
            <p:spPr bwMode="auto">
              <a:xfrm>
                <a:off x="5112" y="2720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364" name="Freeform 452"/>
              <p:cNvSpPr>
                <a:spLocks/>
              </p:cNvSpPr>
              <p:nvPr/>
            </p:nvSpPr>
            <p:spPr bwMode="auto">
              <a:xfrm>
                <a:off x="5112" y="2720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365" name="Freeform 453"/>
              <p:cNvSpPr>
                <a:spLocks/>
              </p:cNvSpPr>
              <p:nvPr/>
            </p:nvSpPr>
            <p:spPr bwMode="auto">
              <a:xfrm>
                <a:off x="5112" y="2720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366" name="Freeform 454"/>
              <p:cNvSpPr>
                <a:spLocks/>
              </p:cNvSpPr>
              <p:nvPr/>
            </p:nvSpPr>
            <p:spPr bwMode="auto">
              <a:xfrm>
                <a:off x="5112" y="2720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367" name="Freeform 455"/>
              <p:cNvSpPr>
                <a:spLocks/>
              </p:cNvSpPr>
              <p:nvPr/>
            </p:nvSpPr>
            <p:spPr bwMode="auto">
              <a:xfrm>
                <a:off x="5112" y="2720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368" name="Freeform 456"/>
              <p:cNvSpPr>
                <a:spLocks/>
              </p:cNvSpPr>
              <p:nvPr/>
            </p:nvSpPr>
            <p:spPr bwMode="auto">
              <a:xfrm>
                <a:off x="5112" y="2720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369" name="Freeform 457"/>
              <p:cNvSpPr>
                <a:spLocks/>
              </p:cNvSpPr>
              <p:nvPr/>
            </p:nvSpPr>
            <p:spPr bwMode="auto">
              <a:xfrm>
                <a:off x="5112" y="2720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370" name="Freeform 458"/>
              <p:cNvSpPr>
                <a:spLocks/>
              </p:cNvSpPr>
              <p:nvPr/>
            </p:nvSpPr>
            <p:spPr bwMode="auto">
              <a:xfrm>
                <a:off x="5112" y="2720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371" name="Freeform 459"/>
              <p:cNvSpPr>
                <a:spLocks/>
              </p:cNvSpPr>
              <p:nvPr/>
            </p:nvSpPr>
            <p:spPr bwMode="auto">
              <a:xfrm>
                <a:off x="5112" y="2720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372" name="Freeform 460"/>
              <p:cNvSpPr>
                <a:spLocks/>
              </p:cNvSpPr>
              <p:nvPr/>
            </p:nvSpPr>
            <p:spPr bwMode="auto">
              <a:xfrm>
                <a:off x="5112" y="2720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373" name="Freeform 461"/>
              <p:cNvSpPr>
                <a:spLocks/>
              </p:cNvSpPr>
              <p:nvPr/>
            </p:nvSpPr>
            <p:spPr bwMode="auto">
              <a:xfrm>
                <a:off x="5112" y="2720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374" name="Freeform 462"/>
              <p:cNvSpPr>
                <a:spLocks/>
              </p:cNvSpPr>
              <p:nvPr/>
            </p:nvSpPr>
            <p:spPr bwMode="auto">
              <a:xfrm>
                <a:off x="5112" y="2720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375" name="Freeform 463"/>
              <p:cNvSpPr>
                <a:spLocks/>
              </p:cNvSpPr>
              <p:nvPr/>
            </p:nvSpPr>
            <p:spPr bwMode="auto">
              <a:xfrm>
                <a:off x="5112" y="2720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376" name="Freeform 464"/>
              <p:cNvSpPr>
                <a:spLocks/>
              </p:cNvSpPr>
              <p:nvPr/>
            </p:nvSpPr>
            <p:spPr bwMode="auto">
              <a:xfrm>
                <a:off x="5112" y="2720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377" name="Freeform 465"/>
              <p:cNvSpPr>
                <a:spLocks/>
              </p:cNvSpPr>
              <p:nvPr/>
            </p:nvSpPr>
            <p:spPr bwMode="auto">
              <a:xfrm>
                <a:off x="5112" y="2720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378" name="Freeform 466"/>
              <p:cNvSpPr>
                <a:spLocks/>
              </p:cNvSpPr>
              <p:nvPr/>
            </p:nvSpPr>
            <p:spPr bwMode="auto">
              <a:xfrm>
                <a:off x="5112" y="2720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379" name="Freeform 467"/>
              <p:cNvSpPr>
                <a:spLocks/>
              </p:cNvSpPr>
              <p:nvPr/>
            </p:nvSpPr>
            <p:spPr bwMode="auto">
              <a:xfrm>
                <a:off x="5112" y="2720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380" name="Freeform 468"/>
              <p:cNvSpPr>
                <a:spLocks/>
              </p:cNvSpPr>
              <p:nvPr/>
            </p:nvSpPr>
            <p:spPr bwMode="auto">
              <a:xfrm>
                <a:off x="5112" y="2720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381" name="Freeform 469"/>
              <p:cNvSpPr>
                <a:spLocks/>
              </p:cNvSpPr>
              <p:nvPr/>
            </p:nvSpPr>
            <p:spPr bwMode="auto">
              <a:xfrm>
                <a:off x="5112" y="2720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382" name="Freeform 470"/>
              <p:cNvSpPr>
                <a:spLocks/>
              </p:cNvSpPr>
              <p:nvPr/>
            </p:nvSpPr>
            <p:spPr bwMode="auto">
              <a:xfrm>
                <a:off x="5112" y="2720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383" name="Freeform 471"/>
              <p:cNvSpPr>
                <a:spLocks/>
              </p:cNvSpPr>
              <p:nvPr/>
            </p:nvSpPr>
            <p:spPr bwMode="auto">
              <a:xfrm>
                <a:off x="5112" y="2720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384" name="Freeform 472"/>
              <p:cNvSpPr>
                <a:spLocks/>
              </p:cNvSpPr>
              <p:nvPr/>
            </p:nvSpPr>
            <p:spPr bwMode="auto">
              <a:xfrm>
                <a:off x="5112" y="2720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385" name="Freeform 473"/>
              <p:cNvSpPr>
                <a:spLocks/>
              </p:cNvSpPr>
              <p:nvPr/>
            </p:nvSpPr>
            <p:spPr bwMode="auto">
              <a:xfrm>
                <a:off x="5112" y="2720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386" name="Freeform 474"/>
              <p:cNvSpPr>
                <a:spLocks/>
              </p:cNvSpPr>
              <p:nvPr/>
            </p:nvSpPr>
            <p:spPr bwMode="auto">
              <a:xfrm>
                <a:off x="5112" y="2720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387" name="Freeform 475"/>
              <p:cNvSpPr>
                <a:spLocks/>
              </p:cNvSpPr>
              <p:nvPr/>
            </p:nvSpPr>
            <p:spPr bwMode="auto">
              <a:xfrm>
                <a:off x="5112" y="2720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388" name="Freeform 476"/>
              <p:cNvSpPr>
                <a:spLocks/>
              </p:cNvSpPr>
              <p:nvPr/>
            </p:nvSpPr>
            <p:spPr bwMode="auto">
              <a:xfrm>
                <a:off x="5112" y="1075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389" name="Freeform 477"/>
              <p:cNvSpPr>
                <a:spLocks/>
              </p:cNvSpPr>
              <p:nvPr/>
            </p:nvSpPr>
            <p:spPr bwMode="auto">
              <a:xfrm>
                <a:off x="5112" y="1075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390" name="Freeform 478"/>
              <p:cNvSpPr>
                <a:spLocks/>
              </p:cNvSpPr>
              <p:nvPr/>
            </p:nvSpPr>
            <p:spPr bwMode="auto">
              <a:xfrm>
                <a:off x="5112" y="1075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391" name="Freeform 479"/>
              <p:cNvSpPr>
                <a:spLocks/>
              </p:cNvSpPr>
              <p:nvPr/>
            </p:nvSpPr>
            <p:spPr bwMode="auto">
              <a:xfrm>
                <a:off x="5112" y="1075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392" name="Freeform 480"/>
              <p:cNvSpPr>
                <a:spLocks/>
              </p:cNvSpPr>
              <p:nvPr/>
            </p:nvSpPr>
            <p:spPr bwMode="auto">
              <a:xfrm>
                <a:off x="5112" y="1075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393" name="Freeform 481"/>
              <p:cNvSpPr>
                <a:spLocks/>
              </p:cNvSpPr>
              <p:nvPr/>
            </p:nvSpPr>
            <p:spPr bwMode="auto">
              <a:xfrm>
                <a:off x="5112" y="1075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394" name="Freeform 482"/>
              <p:cNvSpPr>
                <a:spLocks/>
              </p:cNvSpPr>
              <p:nvPr/>
            </p:nvSpPr>
            <p:spPr bwMode="auto">
              <a:xfrm>
                <a:off x="5112" y="1075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395" name="Freeform 483"/>
              <p:cNvSpPr>
                <a:spLocks/>
              </p:cNvSpPr>
              <p:nvPr/>
            </p:nvSpPr>
            <p:spPr bwMode="auto">
              <a:xfrm>
                <a:off x="5112" y="1075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396" name="Freeform 484"/>
              <p:cNvSpPr>
                <a:spLocks/>
              </p:cNvSpPr>
              <p:nvPr/>
            </p:nvSpPr>
            <p:spPr bwMode="auto">
              <a:xfrm>
                <a:off x="5112" y="1075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397" name="Freeform 485"/>
              <p:cNvSpPr>
                <a:spLocks/>
              </p:cNvSpPr>
              <p:nvPr/>
            </p:nvSpPr>
            <p:spPr bwMode="auto">
              <a:xfrm>
                <a:off x="5112" y="1075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398" name="Freeform 486"/>
              <p:cNvSpPr>
                <a:spLocks/>
              </p:cNvSpPr>
              <p:nvPr/>
            </p:nvSpPr>
            <p:spPr bwMode="auto">
              <a:xfrm>
                <a:off x="5112" y="1075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399" name="Freeform 487"/>
              <p:cNvSpPr>
                <a:spLocks/>
              </p:cNvSpPr>
              <p:nvPr/>
            </p:nvSpPr>
            <p:spPr bwMode="auto">
              <a:xfrm>
                <a:off x="5112" y="1075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400" name="Freeform 488"/>
              <p:cNvSpPr>
                <a:spLocks/>
              </p:cNvSpPr>
              <p:nvPr/>
            </p:nvSpPr>
            <p:spPr bwMode="auto">
              <a:xfrm>
                <a:off x="5112" y="1075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401" name="Freeform 489"/>
              <p:cNvSpPr>
                <a:spLocks/>
              </p:cNvSpPr>
              <p:nvPr/>
            </p:nvSpPr>
            <p:spPr bwMode="auto">
              <a:xfrm>
                <a:off x="5112" y="1075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402" name="Freeform 490"/>
              <p:cNvSpPr>
                <a:spLocks/>
              </p:cNvSpPr>
              <p:nvPr/>
            </p:nvSpPr>
            <p:spPr bwMode="auto">
              <a:xfrm>
                <a:off x="5112" y="1075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403" name="Freeform 491"/>
              <p:cNvSpPr>
                <a:spLocks/>
              </p:cNvSpPr>
              <p:nvPr/>
            </p:nvSpPr>
            <p:spPr bwMode="auto">
              <a:xfrm>
                <a:off x="5112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404" name="Freeform 492"/>
              <p:cNvSpPr>
                <a:spLocks/>
              </p:cNvSpPr>
              <p:nvPr/>
            </p:nvSpPr>
            <p:spPr bwMode="auto">
              <a:xfrm>
                <a:off x="5112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405" name="Freeform 493"/>
              <p:cNvSpPr>
                <a:spLocks/>
              </p:cNvSpPr>
              <p:nvPr/>
            </p:nvSpPr>
            <p:spPr bwMode="auto">
              <a:xfrm>
                <a:off x="5112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406" name="Freeform 494"/>
              <p:cNvSpPr>
                <a:spLocks/>
              </p:cNvSpPr>
              <p:nvPr/>
            </p:nvSpPr>
            <p:spPr bwMode="auto">
              <a:xfrm>
                <a:off x="5112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407" name="Freeform 495"/>
              <p:cNvSpPr>
                <a:spLocks/>
              </p:cNvSpPr>
              <p:nvPr/>
            </p:nvSpPr>
            <p:spPr bwMode="auto">
              <a:xfrm>
                <a:off x="5112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408" name="Freeform 496"/>
              <p:cNvSpPr>
                <a:spLocks/>
              </p:cNvSpPr>
              <p:nvPr/>
            </p:nvSpPr>
            <p:spPr bwMode="auto">
              <a:xfrm>
                <a:off x="5112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409" name="Freeform 497"/>
              <p:cNvSpPr>
                <a:spLocks/>
              </p:cNvSpPr>
              <p:nvPr/>
            </p:nvSpPr>
            <p:spPr bwMode="auto">
              <a:xfrm>
                <a:off x="5112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410" name="Freeform 498"/>
              <p:cNvSpPr>
                <a:spLocks/>
              </p:cNvSpPr>
              <p:nvPr/>
            </p:nvSpPr>
            <p:spPr bwMode="auto">
              <a:xfrm>
                <a:off x="5112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411" name="Freeform 499"/>
              <p:cNvSpPr>
                <a:spLocks/>
              </p:cNvSpPr>
              <p:nvPr/>
            </p:nvSpPr>
            <p:spPr bwMode="auto">
              <a:xfrm>
                <a:off x="5112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412" name="Freeform 500"/>
              <p:cNvSpPr>
                <a:spLocks/>
              </p:cNvSpPr>
              <p:nvPr/>
            </p:nvSpPr>
            <p:spPr bwMode="auto">
              <a:xfrm>
                <a:off x="5112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413" name="Freeform 501"/>
              <p:cNvSpPr>
                <a:spLocks/>
              </p:cNvSpPr>
              <p:nvPr/>
            </p:nvSpPr>
            <p:spPr bwMode="auto">
              <a:xfrm>
                <a:off x="5112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414" name="Freeform 502"/>
              <p:cNvSpPr>
                <a:spLocks/>
              </p:cNvSpPr>
              <p:nvPr/>
            </p:nvSpPr>
            <p:spPr bwMode="auto">
              <a:xfrm>
                <a:off x="5112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415" name="Freeform 503"/>
              <p:cNvSpPr>
                <a:spLocks/>
              </p:cNvSpPr>
              <p:nvPr/>
            </p:nvSpPr>
            <p:spPr bwMode="auto">
              <a:xfrm>
                <a:off x="5112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416" name="Freeform 504"/>
              <p:cNvSpPr>
                <a:spLocks/>
              </p:cNvSpPr>
              <p:nvPr/>
            </p:nvSpPr>
            <p:spPr bwMode="auto">
              <a:xfrm>
                <a:off x="5112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417" name="Freeform 505"/>
              <p:cNvSpPr>
                <a:spLocks/>
              </p:cNvSpPr>
              <p:nvPr/>
            </p:nvSpPr>
            <p:spPr bwMode="auto">
              <a:xfrm>
                <a:off x="5112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418" name="Freeform 506"/>
              <p:cNvSpPr>
                <a:spLocks/>
              </p:cNvSpPr>
              <p:nvPr/>
            </p:nvSpPr>
            <p:spPr bwMode="auto">
              <a:xfrm>
                <a:off x="5112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419" name="Freeform 507"/>
              <p:cNvSpPr>
                <a:spLocks/>
              </p:cNvSpPr>
              <p:nvPr/>
            </p:nvSpPr>
            <p:spPr bwMode="auto">
              <a:xfrm>
                <a:off x="5112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420" name="Freeform 508"/>
              <p:cNvSpPr>
                <a:spLocks/>
              </p:cNvSpPr>
              <p:nvPr/>
            </p:nvSpPr>
            <p:spPr bwMode="auto">
              <a:xfrm>
                <a:off x="5112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421" name="Freeform 509"/>
              <p:cNvSpPr>
                <a:spLocks/>
              </p:cNvSpPr>
              <p:nvPr/>
            </p:nvSpPr>
            <p:spPr bwMode="auto">
              <a:xfrm>
                <a:off x="5112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422" name="Freeform 510"/>
              <p:cNvSpPr>
                <a:spLocks/>
              </p:cNvSpPr>
              <p:nvPr/>
            </p:nvSpPr>
            <p:spPr bwMode="auto">
              <a:xfrm>
                <a:off x="5112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423" name="Freeform 511"/>
              <p:cNvSpPr>
                <a:spLocks/>
              </p:cNvSpPr>
              <p:nvPr/>
            </p:nvSpPr>
            <p:spPr bwMode="auto">
              <a:xfrm>
                <a:off x="5112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424" name="Freeform 512"/>
              <p:cNvSpPr>
                <a:spLocks/>
              </p:cNvSpPr>
              <p:nvPr/>
            </p:nvSpPr>
            <p:spPr bwMode="auto">
              <a:xfrm>
                <a:off x="5112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425" name="Freeform 513"/>
              <p:cNvSpPr>
                <a:spLocks/>
              </p:cNvSpPr>
              <p:nvPr/>
            </p:nvSpPr>
            <p:spPr bwMode="auto">
              <a:xfrm>
                <a:off x="5112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426" name="Freeform 514"/>
              <p:cNvSpPr>
                <a:spLocks/>
              </p:cNvSpPr>
              <p:nvPr/>
            </p:nvSpPr>
            <p:spPr bwMode="auto">
              <a:xfrm>
                <a:off x="5112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427" name="Freeform 515"/>
              <p:cNvSpPr>
                <a:spLocks/>
              </p:cNvSpPr>
              <p:nvPr/>
            </p:nvSpPr>
            <p:spPr bwMode="auto">
              <a:xfrm>
                <a:off x="5112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428" name="Freeform 516"/>
              <p:cNvSpPr>
                <a:spLocks/>
              </p:cNvSpPr>
              <p:nvPr/>
            </p:nvSpPr>
            <p:spPr bwMode="auto">
              <a:xfrm>
                <a:off x="5112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429" name="Freeform 517"/>
              <p:cNvSpPr>
                <a:spLocks/>
              </p:cNvSpPr>
              <p:nvPr/>
            </p:nvSpPr>
            <p:spPr bwMode="auto">
              <a:xfrm>
                <a:off x="5112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430" name="Freeform 518"/>
              <p:cNvSpPr>
                <a:spLocks/>
              </p:cNvSpPr>
              <p:nvPr/>
            </p:nvSpPr>
            <p:spPr bwMode="auto">
              <a:xfrm>
                <a:off x="5112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431" name="Freeform 519"/>
              <p:cNvSpPr>
                <a:spLocks/>
              </p:cNvSpPr>
              <p:nvPr/>
            </p:nvSpPr>
            <p:spPr bwMode="auto">
              <a:xfrm>
                <a:off x="5112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432" name="Freeform 520"/>
              <p:cNvSpPr>
                <a:spLocks/>
              </p:cNvSpPr>
              <p:nvPr/>
            </p:nvSpPr>
            <p:spPr bwMode="auto">
              <a:xfrm>
                <a:off x="5112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433" name="Freeform 521"/>
              <p:cNvSpPr>
                <a:spLocks/>
              </p:cNvSpPr>
              <p:nvPr/>
            </p:nvSpPr>
            <p:spPr bwMode="auto">
              <a:xfrm>
                <a:off x="5112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434" name="Freeform 522"/>
              <p:cNvSpPr>
                <a:spLocks/>
              </p:cNvSpPr>
              <p:nvPr/>
            </p:nvSpPr>
            <p:spPr bwMode="auto">
              <a:xfrm>
                <a:off x="5112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435" name="Freeform 523"/>
              <p:cNvSpPr>
                <a:spLocks/>
              </p:cNvSpPr>
              <p:nvPr/>
            </p:nvSpPr>
            <p:spPr bwMode="auto">
              <a:xfrm>
                <a:off x="5112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436" name="Freeform 524"/>
              <p:cNvSpPr>
                <a:spLocks/>
              </p:cNvSpPr>
              <p:nvPr/>
            </p:nvSpPr>
            <p:spPr bwMode="auto">
              <a:xfrm>
                <a:off x="5112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437" name="Freeform 525"/>
              <p:cNvSpPr>
                <a:spLocks/>
              </p:cNvSpPr>
              <p:nvPr/>
            </p:nvSpPr>
            <p:spPr bwMode="auto">
              <a:xfrm>
                <a:off x="5112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438" name="Freeform 526"/>
              <p:cNvSpPr>
                <a:spLocks/>
              </p:cNvSpPr>
              <p:nvPr/>
            </p:nvSpPr>
            <p:spPr bwMode="auto">
              <a:xfrm>
                <a:off x="5112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439" name="Freeform 527"/>
              <p:cNvSpPr>
                <a:spLocks/>
              </p:cNvSpPr>
              <p:nvPr/>
            </p:nvSpPr>
            <p:spPr bwMode="auto">
              <a:xfrm>
                <a:off x="5112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440" name="Freeform 528"/>
              <p:cNvSpPr>
                <a:spLocks/>
              </p:cNvSpPr>
              <p:nvPr/>
            </p:nvSpPr>
            <p:spPr bwMode="auto">
              <a:xfrm>
                <a:off x="5112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441" name="Freeform 529"/>
              <p:cNvSpPr>
                <a:spLocks/>
              </p:cNvSpPr>
              <p:nvPr/>
            </p:nvSpPr>
            <p:spPr bwMode="auto">
              <a:xfrm>
                <a:off x="5112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442" name="Freeform 530"/>
              <p:cNvSpPr>
                <a:spLocks/>
              </p:cNvSpPr>
              <p:nvPr/>
            </p:nvSpPr>
            <p:spPr bwMode="auto">
              <a:xfrm>
                <a:off x="5112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443" name="Freeform 531"/>
              <p:cNvSpPr>
                <a:spLocks/>
              </p:cNvSpPr>
              <p:nvPr/>
            </p:nvSpPr>
            <p:spPr bwMode="auto">
              <a:xfrm>
                <a:off x="5112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444" name="Freeform 532"/>
              <p:cNvSpPr>
                <a:spLocks/>
              </p:cNvSpPr>
              <p:nvPr/>
            </p:nvSpPr>
            <p:spPr bwMode="auto">
              <a:xfrm>
                <a:off x="5112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445" name="Freeform 533"/>
              <p:cNvSpPr>
                <a:spLocks/>
              </p:cNvSpPr>
              <p:nvPr/>
            </p:nvSpPr>
            <p:spPr bwMode="auto">
              <a:xfrm>
                <a:off x="5112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446" name="Freeform 534"/>
              <p:cNvSpPr>
                <a:spLocks/>
              </p:cNvSpPr>
              <p:nvPr/>
            </p:nvSpPr>
            <p:spPr bwMode="auto">
              <a:xfrm>
                <a:off x="5112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447" name="Freeform 535"/>
              <p:cNvSpPr>
                <a:spLocks/>
              </p:cNvSpPr>
              <p:nvPr/>
            </p:nvSpPr>
            <p:spPr bwMode="auto">
              <a:xfrm>
                <a:off x="5112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448" name="Freeform 536"/>
              <p:cNvSpPr>
                <a:spLocks/>
              </p:cNvSpPr>
              <p:nvPr/>
            </p:nvSpPr>
            <p:spPr bwMode="auto">
              <a:xfrm>
                <a:off x="5112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449" name="Freeform 537"/>
              <p:cNvSpPr>
                <a:spLocks/>
              </p:cNvSpPr>
              <p:nvPr/>
            </p:nvSpPr>
            <p:spPr bwMode="auto">
              <a:xfrm>
                <a:off x="5112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450" name="Freeform 538"/>
              <p:cNvSpPr>
                <a:spLocks/>
              </p:cNvSpPr>
              <p:nvPr/>
            </p:nvSpPr>
            <p:spPr bwMode="auto">
              <a:xfrm>
                <a:off x="5112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451" name="Freeform 539"/>
              <p:cNvSpPr>
                <a:spLocks/>
              </p:cNvSpPr>
              <p:nvPr/>
            </p:nvSpPr>
            <p:spPr bwMode="auto">
              <a:xfrm>
                <a:off x="5112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452" name="Freeform 540"/>
              <p:cNvSpPr>
                <a:spLocks/>
              </p:cNvSpPr>
              <p:nvPr/>
            </p:nvSpPr>
            <p:spPr bwMode="auto">
              <a:xfrm>
                <a:off x="5112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453" name="Freeform 541"/>
              <p:cNvSpPr>
                <a:spLocks/>
              </p:cNvSpPr>
              <p:nvPr/>
            </p:nvSpPr>
            <p:spPr bwMode="auto">
              <a:xfrm>
                <a:off x="5112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454" name="Freeform 542"/>
              <p:cNvSpPr>
                <a:spLocks/>
              </p:cNvSpPr>
              <p:nvPr/>
            </p:nvSpPr>
            <p:spPr bwMode="auto">
              <a:xfrm>
                <a:off x="5112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455" name="Freeform 543"/>
              <p:cNvSpPr>
                <a:spLocks/>
              </p:cNvSpPr>
              <p:nvPr/>
            </p:nvSpPr>
            <p:spPr bwMode="auto">
              <a:xfrm>
                <a:off x="5112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456" name="Freeform 544"/>
              <p:cNvSpPr>
                <a:spLocks/>
              </p:cNvSpPr>
              <p:nvPr/>
            </p:nvSpPr>
            <p:spPr bwMode="auto">
              <a:xfrm>
                <a:off x="5112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457" name="Freeform 545"/>
              <p:cNvSpPr>
                <a:spLocks/>
              </p:cNvSpPr>
              <p:nvPr/>
            </p:nvSpPr>
            <p:spPr bwMode="auto">
              <a:xfrm>
                <a:off x="5112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458" name="Freeform 546"/>
              <p:cNvSpPr>
                <a:spLocks/>
              </p:cNvSpPr>
              <p:nvPr/>
            </p:nvSpPr>
            <p:spPr bwMode="auto">
              <a:xfrm>
                <a:off x="5112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459" name="Freeform 547"/>
              <p:cNvSpPr>
                <a:spLocks/>
              </p:cNvSpPr>
              <p:nvPr/>
            </p:nvSpPr>
            <p:spPr bwMode="auto">
              <a:xfrm>
                <a:off x="5112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460" name="Freeform 548"/>
              <p:cNvSpPr>
                <a:spLocks/>
              </p:cNvSpPr>
              <p:nvPr/>
            </p:nvSpPr>
            <p:spPr bwMode="auto">
              <a:xfrm>
                <a:off x="5112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461" name="Freeform 549"/>
              <p:cNvSpPr>
                <a:spLocks/>
              </p:cNvSpPr>
              <p:nvPr/>
            </p:nvSpPr>
            <p:spPr bwMode="auto">
              <a:xfrm>
                <a:off x="5112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462" name="Freeform 550"/>
              <p:cNvSpPr>
                <a:spLocks/>
              </p:cNvSpPr>
              <p:nvPr/>
            </p:nvSpPr>
            <p:spPr bwMode="auto">
              <a:xfrm>
                <a:off x="5112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463" name="Freeform 551"/>
              <p:cNvSpPr>
                <a:spLocks/>
              </p:cNvSpPr>
              <p:nvPr/>
            </p:nvSpPr>
            <p:spPr bwMode="auto">
              <a:xfrm>
                <a:off x="5112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464" name="Freeform 552"/>
              <p:cNvSpPr>
                <a:spLocks/>
              </p:cNvSpPr>
              <p:nvPr/>
            </p:nvSpPr>
            <p:spPr bwMode="auto">
              <a:xfrm>
                <a:off x="5112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465" name="Freeform 553"/>
              <p:cNvSpPr>
                <a:spLocks/>
              </p:cNvSpPr>
              <p:nvPr/>
            </p:nvSpPr>
            <p:spPr bwMode="auto">
              <a:xfrm>
                <a:off x="5112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466" name="Freeform 554"/>
              <p:cNvSpPr>
                <a:spLocks/>
              </p:cNvSpPr>
              <p:nvPr/>
            </p:nvSpPr>
            <p:spPr bwMode="auto">
              <a:xfrm>
                <a:off x="5112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467" name="Freeform 555"/>
              <p:cNvSpPr>
                <a:spLocks/>
              </p:cNvSpPr>
              <p:nvPr/>
            </p:nvSpPr>
            <p:spPr bwMode="auto">
              <a:xfrm>
                <a:off x="5112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468" name="Freeform 556"/>
              <p:cNvSpPr>
                <a:spLocks/>
              </p:cNvSpPr>
              <p:nvPr/>
            </p:nvSpPr>
            <p:spPr bwMode="auto">
              <a:xfrm>
                <a:off x="5112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469" name="Freeform 557"/>
              <p:cNvSpPr>
                <a:spLocks/>
              </p:cNvSpPr>
              <p:nvPr/>
            </p:nvSpPr>
            <p:spPr bwMode="auto">
              <a:xfrm>
                <a:off x="5112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470" name="Freeform 558"/>
              <p:cNvSpPr>
                <a:spLocks/>
              </p:cNvSpPr>
              <p:nvPr/>
            </p:nvSpPr>
            <p:spPr bwMode="auto">
              <a:xfrm>
                <a:off x="5112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471" name="Freeform 559"/>
              <p:cNvSpPr>
                <a:spLocks/>
              </p:cNvSpPr>
              <p:nvPr/>
            </p:nvSpPr>
            <p:spPr bwMode="auto">
              <a:xfrm>
                <a:off x="5112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472" name="Freeform 560"/>
              <p:cNvSpPr>
                <a:spLocks/>
              </p:cNvSpPr>
              <p:nvPr/>
            </p:nvSpPr>
            <p:spPr bwMode="auto">
              <a:xfrm>
                <a:off x="5112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473" name="Freeform 561"/>
              <p:cNvSpPr>
                <a:spLocks/>
              </p:cNvSpPr>
              <p:nvPr/>
            </p:nvSpPr>
            <p:spPr bwMode="auto">
              <a:xfrm>
                <a:off x="5112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474" name="Freeform 562"/>
              <p:cNvSpPr>
                <a:spLocks/>
              </p:cNvSpPr>
              <p:nvPr/>
            </p:nvSpPr>
            <p:spPr bwMode="auto">
              <a:xfrm>
                <a:off x="5112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475" name="Freeform 563"/>
              <p:cNvSpPr>
                <a:spLocks/>
              </p:cNvSpPr>
              <p:nvPr/>
            </p:nvSpPr>
            <p:spPr bwMode="auto">
              <a:xfrm>
                <a:off x="5112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476" name="Freeform 564"/>
              <p:cNvSpPr>
                <a:spLocks/>
              </p:cNvSpPr>
              <p:nvPr/>
            </p:nvSpPr>
            <p:spPr bwMode="auto">
              <a:xfrm>
                <a:off x="5112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477" name="Freeform 565"/>
              <p:cNvSpPr>
                <a:spLocks/>
              </p:cNvSpPr>
              <p:nvPr/>
            </p:nvSpPr>
            <p:spPr bwMode="auto">
              <a:xfrm>
                <a:off x="5112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478" name="Freeform 566"/>
              <p:cNvSpPr>
                <a:spLocks/>
              </p:cNvSpPr>
              <p:nvPr/>
            </p:nvSpPr>
            <p:spPr bwMode="auto">
              <a:xfrm>
                <a:off x="5112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479" name="Freeform 567"/>
              <p:cNvSpPr>
                <a:spLocks/>
              </p:cNvSpPr>
              <p:nvPr/>
            </p:nvSpPr>
            <p:spPr bwMode="auto">
              <a:xfrm>
                <a:off x="5112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480" name="Freeform 568"/>
              <p:cNvSpPr>
                <a:spLocks/>
              </p:cNvSpPr>
              <p:nvPr/>
            </p:nvSpPr>
            <p:spPr bwMode="auto">
              <a:xfrm>
                <a:off x="5112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481" name="Freeform 569"/>
              <p:cNvSpPr>
                <a:spLocks/>
              </p:cNvSpPr>
              <p:nvPr/>
            </p:nvSpPr>
            <p:spPr bwMode="auto">
              <a:xfrm>
                <a:off x="5112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482" name="Freeform 570"/>
              <p:cNvSpPr>
                <a:spLocks/>
              </p:cNvSpPr>
              <p:nvPr/>
            </p:nvSpPr>
            <p:spPr bwMode="auto">
              <a:xfrm>
                <a:off x="5112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483" name="Freeform 571"/>
              <p:cNvSpPr>
                <a:spLocks/>
              </p:cNvSpPr>
              <p:nvPr/>
            </p:nvSpPr>
            <p:spPr bwMode="auto">
              <a:xfrm>
                <a:off x="5112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484" name="Freeform 572"/>
              <p:cNvSpPr>
                <a:spLocks/>
              </p:cNvSpPr>
              <p:nvPr/>
            </p:nvSpPr>
            <p:spPr bwMode="auto">
              <a:xfrm>
                <a:off x="5112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485" name="Freeform 573"/>
              <p:cNvSpPr>
                <a:spLocks/>
              </p:cNvSpPr>
              <p:nvPr/>
            </p:nvSpPr>
            <p:spPr bwMode="auto">
              <a:xfrm>
                <a:off x="5112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486" name="Freeform 574"/>
              <p:cNvSpPr>
                <a:spLocks/>
              </p:cNvSpPr>
              <p:nvPr/>
            </p:nvSpPr>
            <p:spPr bwMode="auto">
              <a:xfrm>
                <a:off x="5112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487" name="Freeform 575"/>
              <p:cNvSpPr>
                <a:spLocks/>
              </p:cNvSpPr>
              <p:nvPr/>
            </p:nvSpPr>
            <p:spPr bwMode="auto">
              <a:xfrm>
                <a:off x="5112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488" name="Freeform 576"/>
              <p:cNvSpPr>
                <a:spLocks/>
              </p:cNvSpPr>
              <p:nvPr/>
            </p:nvSpPr>
            <p:spPr bwMode="auto">
              <a:xfrm>
                <a:off x="5112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489" name="Freeform 577"/>
              <p:cNvSpPr>
                <a:spLocks/>
              </p:cNvSpPr>
              <p:nvPr/>
            </p:nvSpPr>
            <p:spPr bwMode="auto">
              <a:xfrm>
                <a:off x="5112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490" name="Freeform 578"/>
              <p:cNvSpPr>
                <a:spLocks/>
              </p:cNvSpPr>
              <p:nvPr/>
            </p:nvSpPr>
            <p:spPr bwMode="auto">
              <a:xfrm>
                <a:off x="5112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491" name="Freeform 579"/>
              <p:cNvSpPr>
                <a:spLocks/>
              </p:cNvSpPr>
              <p:nvPr/>
            </p:nvSpPr>
            <p:spPr bwMode="auto">
              <a:xfrm>
                <a:off x="5112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492" name="Freeform 580"/>
              <p:cNvSpPr>
                <a:spLocks/>
              </p:cNvSpPr>
              <p:nvPr/>
            </p:nvSpPr>
            <p:spPr bwMode="auto">
              <a:xfrm>
                <a:off x="5112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493" name="Freeform 581"/>
              <p:cNvSpPr>
                <a:spLocks/>
              </p:cNvSpPr>
              <p:nvPr/>
            </p:nvSpPr>
            <p:spPr bwMode="auto">
              <a:xfrm>
                <a:off x="5112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494" name="Freeform 582"/>
              <p:cNvSpPr>
                <a:spLocks/>
              </p:cNvSpPr>
              <p:nvPr/>
            </p:nvSpPr>
            <p:spPr bwMode="auto">
              <a:xfrm>
                <a:off x="5112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495" name="Freeform 583"/>
              <p:cNvSpPr>
                <a:spLocks/>
              </p:cNvSpPr>
              <p:nvPr/>
            </p:nvSpPr>
            <p:spPr bwMode="auto">
              <a:xfrm>
                <a:off x="5112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496" name="Freeform 584"/>
              <p:cNvSpPr>
                <a:spLocks/>
              </p:cNvSpPr>
              <p:nvPr/>
            </p:nvSpPr>
            <p:spPr bwMode="auto">
              <a:xfrm>
                <a:off x="5112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497" name="Freeform 585"/>
              <p:cNvSpPr>
                <a:spLocks/>
              </p:cNvSpPr>
              <p:nvPr/>
            </p:nvSpPr>
            <p:spPr bwMode="auto">
              <a:xfrm>
                <a:off x="5112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498" name="Freeform 586"/>
              <p:cNvSpPr>
                <a:spLocks/>
              </p:cNvSpPr>
              <p:nvPr/>
            </p:nvSpPr>
            <p:spPr bwMode="auto">
              <a:xfrm>
                <a:off x="5112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499" name="Freeform 587"/>
              <p:cNvSpPr>
                <a:spLocks/>
              </p:cNvSpPr>
              <p:nvPr/>
            </p:nvSpPr>
            <p:spPr bwMode="auto">
              <a:xfrm>
                <a:off x="5112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500" name="Freeform 588"/>
              <p:cNvSpPr>
                <a:spLocks/>
              </p:cNvSpPr>
              <p:nvPr/>
            </p:nvSpPr>
            <p:spPr bwMode="auto">
              <a:xfrm>
                <a:off x="5112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501" name="Freeform 589"/>
              <p:cNvSpPr>
                <a:spLocks/>
              </p:cNvSpPr>
              <p:nvPr/>
            </p:nvSpPr>
            <p:spPr bwMode="auto">
              <a:xfrm>
                <a:off x="5112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502" name="Freeform 590"/>
              <p:cNvSpPr>
                <a:spLocks/>
              </p:cNvSpPr>
              <p:nvPr/>
            </p:nvSpPr>
            <p:spPr bwMode="auto">
              <a:xfrm>
                <a:off x="5112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503" name="Freeform 591"/>
              <p:cNvSpPr>
                <a:spLocks/>
              </p:cNvSpPr>
              <p:nvPr/>
            </p:nvSpPr>
            <p:spPr bwMode="auto">
              <a:xfrm>
                <a:off x="5112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504" name="Freeform 592"/>
              <p:cNvSpPr>
                <a:spLocks/>
              </p:cNvSpPr>
              <p:nvPr/>
            </p:nvSpPr>
            <p:spPr bwMode="auto">
              <a:xfrm>
                <a:off x="5112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505" name="Freeform 593"/>
              <p:cNvSpPr>
                <a:spLocks/>
              </p:cNvSpPr>
              <p:nvPr/>
            </p:nvSpPr>
            <p:spPr bwMode="auto">
              <a:xfrm>
                <a:off x="5112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506" name="Freeform 594"/>
              <p:cNvSpPr>
                <a:spLocks/>
              </p:cNvSpPr>
              <p:nvPr/>
            </p:nvSpPr>
            <p:spPr bwMode="auto">
              <a:xfrm>
                <a:off x="5112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507" name="Freeform 595"/>
              <p:cNvSpPr>
                <a:spLocks/>
              </p:cNvSpPr>
              <p:nvPr/>
            </p:nvSpPr>
            <p:spPr bwMode="auto">
              <a:xfrm>
                <a:off x="5112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508" name="Freeform 596"/>
              <p:cNvSpPr>
                <a:spLocks/>
              </p:cNvSpPr>
              <p:nvPr/>
            </p:nvSpPr>
            <p:spPr bwMode="auto">
              <a:xfrm>
                <a:off x="5112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509" name="Freeform 597"/>
              <p:cNvSpPr>
                <a:spLocks/>
              </p:cNvSpPr>
              <p:nvPr/>
            </p:nvSpPr>
            <p:spPr bwMode="auto">
              <a:xfrm>
                <a:off x="5112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510" name="Freeform 598"/>
              <p:cNvSpPr>
                <a:spLocks/>
              </p:cNvSpPr>
              <p:nvPr/>
            </p:nvSpPr>
            <p:spPr bwMode="auto">
              <a:xfrm>
                <a:off x="5112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511" name="Freeform 599"/>
              <p:cNvSpPr>
                <a:spLocks/>
              </p:cNvSpPr>
              <p:nvPr/>
            </p:nvSpPr>
            <p:spPr bwMode="auto">
              <a:xfrm>
                <a:off x="5112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512" name="Freeform 600"/>
              <p:cNvSpPr>
                <a:spLocks/>
              </p:cNvSpPr>
              <p:nvPr/>
            </p:nvSpPr>
            <p:spPr bwMode="auto">
              <a:xfrm>
                <a:off x="5112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513" name="Freeform 601"/>
              <p:cNvSpPr>
                <a:spLocks/>
              </p:cNvSpPr>
              <p:nvPr/>
            </p:nvSpPr>
            <p:spPr bwMode="auto">
              <a:xfrm>
                <a:off x="5112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514" name="Freeform 602"/>
              <p:cNvSpPr>
                <a:spLocks/>
              </p:cNvSpPr>
              <p:nvPr/>
            </p:nvSpPr>
            <p:spPr bwMode="auto">
              <a:xfrm>
                <a:off x="5112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515" name="Freeform 603"/>
              <p:cNvSpPr>
                <a:spLocks/>
              </p:cNvSpPr>
              <p:nvPr/>
            </p:nvSpPr>
            <p:spPr bwMode="auto">
              <a:xfrm>
                <a:off x="5112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516" name="Freeform 604"/>
              <p:cNvSpPr>
                <a:spLocks/>
              </p:cNvSpPr>
              <p:nvPr/>
            </p:nvSpPr>
            <p:spPr bwMode="auto">
              <a:xfrm>
                <a:off x="5112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517" name="Freeform 605"/>
              <p:cNvSpPr>
                <a:spLocks/>
              </p:cNvSpPr>
              <p:nvPr/>
            </p:nvSpPr>
            <p:spPr bwMode="auto">
              <a:xfrm>
                <a:off x="5112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518" name="Freeform 606"/>
              <p:cNvSpPr>
                <a:spLocks/>
              </p:cNvSpPr>
              <p:nvPr/>
            </p:nvSpPr>
            <p:spPr bwMode="auto">
              <a:xfrm>
                <a:off x="5112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519" name="Freeform 607"/>
              <p:cNvSpPr>
                <a:spLocks/>
              </p:cNvSpPr>
              <p:nvPr/>
            </p:nvSpPr>
            <p:spPr bwMode="auto">
              <a:xfrm>
                <a:off x="5112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191721" name="Group 809"/>
            <p:cNvGrpSpPr>
              <a:grpSpLocks/>
            </p:cNvGrpSpPr>
            <p:nvPr/>
          </p:nvGrpSpPr>
          <p:grpSpPr bwMode="auto">
            <a:xfrm>
              <a:off x="4540" y="525"/>
              <a:ext cx="658" cy="1916"/>
              <a:chOff x="4540" y="525"/>
              <a:chExt cx="658" cy="1916"/>
            </a:xfrm>
          </p:grpSpPr>
          <p:sp>
            <p:nvSpPr>
              <p:cNvPr id="1191521" name="Freeform 609"/>
              <p:cNvSpPr>
                <a:spLocks/>
              </p:cNvSpPr>
              <p:nvPr/>
            </p:nvSpPr>
            <p:spPr bwMode="auto">
              <a:xfrm>
                <a:off x="5112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522" name="Freeform 610"/>
              <p:cNvSpPr>
                <a:spLocks/>
              </p:cNvSpPr>
              <p:nvPr/>
            </p:nvSpPr>
            <p:spPr bwMode="auto">
              <a:xfrm>
                <a:off x="5112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523" name="Freeform 611"/>
              <p:cNvSpPr>
                <a:spLocks/>
              </p:cNvSpPr>
              <p:nvPr/>
            </p:nvSpPr>
            <p:spPr bwMode="auto">
              <a:xfrm>
                <a:off x="5112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524" name="Freeform 612"/>
              <p:cNvSpPr>
                <a:spLocks/>
              </p:cNvSpPr>
              <p:nvPr/>
            </p:nvSpPr>
            <p:spPr bwMode="auto">
              <a:xfrm>
                <a:off x="5112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525" name="Freeform 613"/>
              <p:cNvSpPr>
                <a:spLocks/>
              </p:cNvSpPr>
              <p:nvPr/>
            </p:nvSpPr>
            <p:spPr bwMode="auto">
              <a:xfrm>
                <a:off x="5112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526" name="Freeform 614"/>
              <p:cNvSpPr>
                <a:spLocks/>
              </p:cNvSpPr>
              <p:nvPr/>
            </p:nvSpPr>
            <p:spPr bwMode="auto">
              <a:xfrm>
                <a:off x="5112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527" name="Freeform 615"/>
              <p:cNvSpPr>
                <a:spLocks/>
              </p:cNvSpPr>
              <p:nvPr/>
            </p:nvSpPr>
            <p:spPr bwMode="auto">
              <a:xfrm>
                <a:off x="5112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528" name="Freeform 616"/>
              <p:cNvSpPr>
                <a:spLocks/>
              </p:cNvSpPr>
              <p:nvPr/>
            </p:nvSpPr>
            <p:spPr bwMode="auto">
              <a:xfrm>
                <a:off x="5112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529" name="Freeform 617"/>
              <p:cNvSpPr>
                <a:spLocks/>
              </p:cNvSpPr>
              <p:nvPr/>
            </p:nvSpPr>
            <p:spPr bwMode="auto">
              <a:xfrm>
                <a:off x="5112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530" name="Freeform 618"/>
              <p:cNvSpPr>
                <a:spLocks/>
              </p:cNvSpPr>
              <p:nvPr/>
            </p:nvSpPr>
            <p:spPr bwMode="auto">
              <a:xfrm>
                <a:off x="5112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531" name="Freeform 619"/>
              <p:cNvSpPr>
                <a:spLocks/>
              </p:cNvSpPr>
              <p:nvPr/>
            </p:nvSpPr>
            <p:spPr bwMode="auto">
              <a:xfrm>
                <a:off x="5112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532" name="Freeform 620"/>
              <p:cNvSpPr>
                <a:spLocks/>
              </p:cNvSpPr>
              <p:nvPr/>
            </p:nvSpPr>
            <p:spPr bwMode="auto">
              <a:xfrm>
                <a:off x="5112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533" name="Freeform 621"/>
              <p:cNvSpPr>
                <a:spLocks/>
              </p:cNvSpPr>
              <p:nvPr/>
            </p:nvSpPr>
            <p:spPr bwMode="auto">
              <a:xfrm>
                <a:off x="5112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534" name="Freeform 622"/>
              <p:cNvSpPr>
                <a:spLocks/>
              </p:cNvSpPr>
              <p:nvPr/>
            </p:nvSpPr>
            <p:spPr bwMode="auto">
              <a:xfrm>
                <a:off x="5112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535" name="Freeform 623"/>
              <p:cNvSpPr>
                <a:spLocks/>
              </p:cNvSpPr>
              <p:nvPr/>
            </p:nvSpPr>
            <p:spPr bwMode="auto">
              <a:xfrm>
                <a:off x="5112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536" name="Freeform 624"/>
              <p:cNvSpPr>
                <a:spLocks/>
              </p:cNvSpPr>
              <p:nvPr/>
            </p:nvSpPr>
            <p:spPr bwMode="auto">
              <a:xfrm>
                <a:off x="5112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537" name="Freeform 625"/>
              <p:cNvSpPr>
                <a:spLocks/>
              </p:cNvSpPr>
              <p:nvPr/>
            </p:nvSpPr>
            <p:spPr bwMode="auto">
              <a:xfrm>
                <a:off x="5112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538" name="Freeform 626"/>
              <p:cNvSpPr>
                <a:spLocks/>
              </p:cNvSpPr>
              <p:nvPr/>
            </p:nvSpPr>
            <p:spPr bwMode="auto">
              <a:xfrm>
                <a:off x="5112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539" name="Freeform 627"/>
              <p:cNvSpPr>
                <a:spLocks/>
              </p:cNvSpPr>
              <p:nvPr/>
            </p:nvSpPr>
            <p:spPr bwMode="auto">
              <a:xfrm>
                <a:off x="5112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540" name="Freeform 628"/>
              <p:cNvSpPr>
                <a:spLocks/>
              </p:cNvSpPr>
              <p:nvPr/>
            </p:nvSpPr>
            <p:spPr bwMode="auto">
              <a:xfrm>
                <a:off x="5112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541" name="Freeform 629"/>
              <p:cNvSpPr>
                <a:spLocks/>
              </p:cNvSpPr>
              <p:nvPr/>
            </p:nvSpPr>
            <p:spPr bwMode="auto">
              <a:xfrm>
                <a:off x="5112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542" name="Freeform 630"/>
              <p:cNvSpPr>
                <a:spLocks/>
              </p:cNvSpPr>
              <p:nvPr/>
            </p:nvSpPr>
            <p:spPr bwMode="auto">
              <a:xfrm>
                <a:off x="5112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543" name="Freeform 631"/>
              <p:cNvSpPr>
                <a:spLocks/>
              </p:cNvSpPr>
              <p:nvPr/>
            </p:nvSpPr>
            <p:spPr bwMode="auto">
              <a:xfrm>
                <a:off x="5112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544" name="Freeform 632"/>
              <p:cNvSpPr>
                <a:spLocks/>
              </p:cNvSpPr>
              <p:nvPr/>
            </p:nvSpPr>
            <p:spPr bwMode="auto">
              <a:xfrm>
                <a:off x="5112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545" name="Freeform 633"/>
              <p:cNvSpPr>
                <a:spLocks/>
              </p:cNvSpPr>
              <p:nvPr/>
            </p:nvSpPr>
            <p:spPr bwMode="auto">
              <a:xfrm>
                <a:off x="5112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546" name="Freeform 634"/>
              <p:cNvSpPr>
                <a:spLocks/>
              </p:cNvSpPr>
              <p:nvPr/>
            </p:nvSpPr>
            <p:spPr bwMode="auto">
              <a:xfrm>
                <a:off x="5112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547" name="Freeform 635"/>
              <p:cNvSpPr>
                <a:spLocks/>
              </p:cNvSpPr>
              <p:nvPr/>
            </p:nvSpPr>
            <p:spPr bwMode="auto">
              <a:xfrm>
                <a:off x="5112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548" name="Freeform 636"/>
              <p:cNvSpPr>
                <a:spLocks/>
              </p:cNvSpPr>
              <p:nvPr/>
            </p:nvSpPr>
            <p:spPr bwMode="auto">
              <a:xfrm>
                <a:off x="4540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549" name="Freeform 637"/>
              <p:cNvSpPr>
                <a:spLocks/>
              </p:cNvSpPr>
              <p:nvPr/>
            </p:nvSpPr>
            <p:spPr bwMode="auto">
              <a:xfrm>
                <a:off x="4540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550" name="Freeform 638"/>
              <p:cNvSpPr>
                <a:spLocks/>
              </p:cNvSpPr>
              <p:nvPr/>
            </p:nvSpPr>
            <p:spPr bwMode="auto">
              <a:xfrm>
                <a:off x="4540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551" name="Freeform 639"/>
              <p:cNvSpPr>
                <a:spLocks/>
              </p:cNvSpPr>
              <p:nvPr/>
            </p:nvSpPr>
            <p:spPr bwMode="auto">
              <a:xfrm>
                <a:off x="4540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552" name="Freeform 640"/>
              <p:cNvSpPr>
                <a:spLocks/>
              </p:cNvSpPr>
              <p:nvPr/>
            </p:nvSpPr>
            <p:spPr bwMode="auto">
              <a:xfrm>
                <a:off x="4540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553" name="Freeform 641"/>
              <p:cNvSpPr>
                <a:spLocks/>
              </p:cNvSpPr>
              <p:nvPr/>
            </p:nvSpPr>
            <p:spPr bwMode="auto">
              <a:xfrm>
                <a:off x="4540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554" name="Freeform 642"/>
              <p:cNvSpPr>
                <a:spLocks/>
              </p:cNvSpPr>
              <p:nvPr/>
            </p:nvSpPr>
            <p:spPr bwMode="auto">
              <a:xfrm>
                <a:off x="4540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555" name="Freeform 643"/>
              <p:cNvSpPr>
                <a:spLocks/>
              </p:cNvSpPr>
              <p:nvPr/>
            </p:nvSpPr>
            <p:spPr bwMode="auto">
              <a:xfrm>
                <a:off x="4540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556" name="Freeform 644"/>
              <p:cNvSpPr>
                <a:spLocks/>
              </p:cNvSpPr>
              <p:nvPr/>
            </p:nvSpPr>
            <p:spPr bwMode="auto">
              <a:xfrm>
                <a:off x="4540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557" name="Freeform 645"/>
              <p:cNvSpPr>
                <a:spLocks/>
              </p:cNvSpPr>
              <p:nvPr/>
            </p:nvSpPr>
            <p:spPr bwMode="auto">
              <a:xfrm>
                <a:off x="4540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558" name="Freeform 646"/>
              <p:cNvSpPr>
                <a:spLocks/>
              </p:cNvSpPr>
              <p:nvPr/>
            </p:nvSpPr>
            <p:spPr bwMode="auto">
              <a:xfrm>
                <a:off x="4540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559" name="Freeform 647"/>
              <p:cNvSpPr>
                <a:spLocks/>
              </p:cNvSpPr>
              <p:nvPr/>
            </p:nvSpPr>
            <p:spPr bwMode="auto">
              <a:xfrm>
                <a:off x="4540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560" name="Freeform 648"/>
              <p:cNvSpPr>
                <a:spLocks/>
              </p:cNvSpPr>
              <p:nvPr/>
            </p:nvSpPr>
            <p:spPr bwMode="auto">
              <a:xfrm>
                <a:off x="4540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561" name="Freeform 649"/>
              <p:cNvSpPr>
                <a:spLocks/>
              </p:cNvSpPr>
              <p:nvPr/>
            </p:nvSpPr>
            <p:spPr bwMode="auto">
              <a:xfrm>
                <a:off x="4540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562" name="Freeform 650"/>
              <p:cNvSpPr>
                <a:spLocks/>
              </p:cNvSpPr>
              <p:nvPr/>
            </p:nvSpPr>
            <p:spPr bwMode="auto">
              <a:xfrm>
                <a:off x="4540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563" name="Freeform 651"/>
              <p:cNvSpPr>
                <a:spLocks/>
              </p:cNvSpPr>
              <p:nvPr/>
            </p:nvSpPr>
            <p:spPr bwMode="auto">
              <a:xfrm>
                <a:off x="4540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564" name="Freeform 652"/>
              <p:cNvSpPr>
                <a:spLocks/>
              </p:cNvSpPr>
              <p:nvPr/>
            </p:nvSpPr>
            <p:spPr bwMode="auto">
              <a:xfrm>
                <a:off x="4540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565" name="Freeform 653"/>
              <p:cNvSpPr>
                <a:spLocks/>
              </p:cNvSpPr>
              <p:nvPr/>
            </p:nvSpPr>
            <p:spPr bwMode="auto">
              <a:xfrm>
                <a:off x="4540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566" name="Freeform 654"/>
              <p:cNvSpPr>
                <a:spLocks/>
              </p:cNvSpPr>
              <p:nvPr/>
            </p:nvSpPr>
            <p:spPr bwMode="auto">
              <a:xfrm>
                <a:off x="4540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567" name="Freeform 655"/>
              <p:cNvSpPr>
                <a:spLocks/>
              </p:cNvSpPr>
              <p:nvPr/>
            </p:nvSpPr>
            <p:spPr bwMode="auto">
              <a:xfrm>
                <a:off x="4540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568" name="Freeform 656"/>
              <p:cNvSpPr>
                <a:spLocks/>
              </p:cNvSpPr>
              <p:nvPr/>
            </p:nvSpPr>
            <p:spPr bwMode="auto">
              <a:xfrm>
                <a:off x="4540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569" name="Freeform 657"/>
              <p:cNvSpPr>
                <a:spLocks/>
              </p:cNvSpPr>
              <p:nvPr/>
            </p:nvSpPr>
            <p:spPr bwMode="auto">
              <a:xfrm>
                <a:off x="4540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570" name="Freeform 658"/>
              <p:cNvSpPr>
                <a:spLocks/>
              </p:cNvSpPr>
              <p:nvPr/>
            </p:nvSpPr>
            <p:spPr bwMode="auto">
              <a:xfrm>
                <a:off x="4540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571" name="Freeform 659"/>
              <p:cNvSpPr>
                <a:spLocks/>
              </p:cNvSpPr>
              <p:nvPr/>
            </p:nvSpPr>
            <p:spPr bwMode="auto">
              <a:xfrm>
                <a:off x="4540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572" name="Freeform 660"/>
              <p:cNvSpPr>
                <a:spLocks/>
              </p:cNvSpPr>
              <p:nvPr/>
            </p:nvSpPr>
            <p:spPr bwMode="auto">
              <a:xfrm>
                <a:off x="4540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573" name="Freeform 661"/>
              <p:cNvSpPr>
                <a:spLocks/>
              </p:cNvSpPr>
              <p:nvPr/>
            </p:nvSpPr>
            <p:spPr bwMode="auto">
              <a:xfrm>
                <a:off x="4540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574" name="Freeform 662"/>
              <p:cNvSpPr>
                <a:spLocks/>
              </p:cNvSpPr>
              <p:nvPr/>
            </p:nvSpPr>
            <p:spPr bwMode="auto">
              <a:xfrm>
                <a:off x="4540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575" name="Freeform 663"/>
              <p:cNvSpPr>
                <a:spLocks/>
              </p:cNvSpPr>
              <p:nvPr/>
            </p:nvSpPr>
            <p:spPr bwMode="auto">
              <a:xfrm>
                <a:off x="4540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576" name="Freeform 664"/>
              <p:cNvSpPr>
                <a:spLocks/>
              </p:cNvSpPr>
              <p:nvPr/>
            </p:nvSpPr>
            <p:spPr bwMode="auto">
              <a:xfrm>
                <a:off x="4540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577" name="Freeform 665"/>
              <p:cNvSpPr>
                <a:spLocks/>
              </p:cNvSpPr>
              <p:nvPr/>
            </p:nvSpPr>
            <p:spPr bwMode="auto">
              <a:xfrm>
                <a:off x="4540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578" name="Freeform 666"/>
              <p:cNvSpPr>
                <a:spLocks/>
              </p:cNvSpPr>
              <p:nvPr/>
            </p:nvSpPr>
            <p:spPr bwMode="auto">
              <a:xfrm>
                <a:off x="4540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579" name="Freeform 667"/>
              <p:cNvSpPr>
                <a:spLocks/>
              </p:cNvSpPr>
              <p:nvPr/>
            </p:nvSpPr>
            <p:spPr bwMode="auto">
              <a:xfrm>
                <a:off x="4540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580" name="Freeform 668"/>
              <p:cNvSpPr>
                <a:spLocks/>
              </p:cNvSpPr>
              <p:nvPr/>
            </p:nvSpPr>
            <p:spPr bwMode="auto">
              <a:xfrm>
                <a:off x="4540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581" name="Freeform 669"/>
              <p:cNvSpPr>
                <a:spLocks/>
              </p:cNvSpPr>
              <p:nvPr/>
            </p:nvSpPr>
            <p:spPr bwMode="auto">
              <a:xfrm>
                <a:off x="4540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582" name="Freeform 670"/>
              <p:cNvSpPr>
                <a:spLocks/>
              </p:cNvSpPr>
              <p:nvPr/>
            </p:nvSpPr>
            <p:spPr bwMode="auto">
              <a:xfrm>
                <a:off x="4540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583" name="Freeform 671"/>
              <p:cNvSpPr>
                <a:spLocks/>
              </p:cNvSpPr>
              <p:nvPr/>
            </p:nvSpPr>
            <p:spPr bwMode="auto">
              <a:xfrm>
                <a:off x="4540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584" name="Freeform 672"/>
              <p:cNvSpPr>
                <a:spLocks/>
              </p:cNvSpPr>
              <p:nvPr/>
            </p:nvSpPr>
            <p:spPr bwMode="auto">
              <a:xfrm>
                <a:off x="4540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585" name="Freeform 673"/>
              <p:cNvSpPr>
                <a:spLocks/>
              </p:cNvSpPr>
              <p:nvPr/>
            </p:nvSpPr>
            <p:spPr bwMode="auto">
              <a:xfrm>
                <a:off x="4540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586" name="Freeform 674"/>
              <p:cNvSpPr>
                <a:spLocks/>
              </p:cNvSpPr>
              <p:nvPr/>
            </p:nvSpPr>
            <p:spPr bwMode="auto">
              <a:xfrm>
                <a:off x="4540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587" name="Freeform 675"/>
              <p:cNvSpPr>
                <a:spLocks/>
              </p:cNvSpPr>
              <p:nvPr/>
            </p:nvSpPr>
            <p:spPr bwMode="auto">
              <a:xfrm>
                <a:off x="4540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588" name="Freeform 676"/>
              <p:cNvSpPr>
                <a:spLocks/>
              </p:cNvSpPr>
              <p:nvPr/>
            </p:nvSpPr>
            <p:spPr bwMode="auto">
              <a:xfrm>
                <a:off x="4540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589" name="Freeform 677"/>
              <p:cNvSpPr>
                <a:spLocks/>
              </p:cNvSpPr>
              <p:nvPr/>
            </p:nvSpPr>
            <p:spPr bwMode="auto">
              <a:xfrm>
                <a:off x="4540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590" name="Freeform 678"/>
              <p:cNvSpPr>
                <a:spLocks/>
              </p:cNvSpPr>
              <p:nvPr/>
            </p:nvSpPr>
            <p:spPr bwMode="auto">
              <a:xfrm>
                <a:off x="4540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591" name="Freeform 679"/>
              <p:cNvSpPr>
                <a:spLocks/>
              </p:cNvSpPr>
              <p:nvPr/>
            </p:nvSpPr>
            <p:spPr bwMode="auto">
              <a:xfrm>
                <a:off x="4540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592" name="Freeform 680"/>
              <p:cNvSpPr>
                <a:spLocks/>
              </p:cNvSpPr>
              <p:nvPr/>
            </p:nvSpPr>
            <p:spPr bwMode="auto">
              <a:xfrm>
                <a:off x="4540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593" name="Freeform 681"/>
              <p:cNvSpPr>
                <a:spLocks/>
              </p:cNvSpPr>
              <p:nvPr/>
            </p:nvSpPr>
            <p:spPr bwMode="auto">
              <a:xfrm>
                <a:off x="4540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594" name="Freeform 682"/>
              <p:cNvSpPr>
                <a:spLocks/>
              </p:cNvSpPr>
              <p:nvPr/>
            </p:nvSpPr>
            <p:spPr bwMode="auto">
              <a:xfrm>
                <a:off x="4540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595" name="Freeform 683"/>
              <p:cNvSpPr>
                <a:spLocks/>
              </p:cNvSpPr>
              <p:nvPr/>
            </p:nvSpPr>
            <p:spPr bwMode="auto">
              <a:xfrm>
                <a:off x="4540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596" name="Freeform 684"/>
              <p:cNvSpPr>
                <a:spLocks/>
              </p:cNvSpPr>
              <p:nvPr/>
            </p:nvSpPr>
            <p:spPr bwMode="auto">
              <a:xfrm>
                <a:off x="4540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597" name="Freeform 685"/>
              <p:cNvSpPr>
                <a:spLocks/>
              </p:cNvSpPr>
              <p:nvPr/>
            </p:nvSpPr>
            <p:spPr bwMode="auto">
              <a:xfrm>
                <a:off x="4540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598" name="Freeform 686"/>
              <p:cNvSpPr>
                <a:spLocks/>
              </p:cNvSpPr>
              <p:nvPr/>
            </p:nvSpPr>
            <p:spPr bwMode="auto">
              <a:xfrm>
                <a:off x="4540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599" name="Freeform 687"/>
              <p:cNvSpPr>
                <a:spLocks/>
              </p:cNvSpPr>
              <p:nvPr/>
            </p:nvSpPr>
            <p:spPr bwMode="auto">
              <a:xfrm>
                <a:off x="4540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600" name="Freeform 688"/>
              <p:cNvSpPr>
                <a:spLocks/>
              </p:cNvSpPr>
              <p:nvPr/>
            </p:nvSpPr>
            <p:spPr bwMode="auto">
              <a:xfrm>
                <a:off x="4540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601" name="Freeform 689"/>
              <p:cNvSpPr>
                <a:spLocks/>
              </p:cNvSpPr>
              <p:nvPr/>
            </p:nvSpPr>
            <p:spPr bwMode="auto">
              <a:xfrm>
                <a:off x="4540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602" name="Freeform 690"/>
              <p:cNvSpPr>
                <a:spLocks/>
              </p:cNvSpPr>
              <p:nvPr/>
            </p:nvSpPr>
            <p:spPr bwMode="auto">
              <a:xfrm>
                <a:off x="4540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603" name="Freeform 691"/>
              <p:cNvSpPr>
                <a:spLocks/>
              </p:cNvSpPr>
              <p:nvPr/>
            </p:nvSpPr>
            <p:spPr bwMode="auto">
              <a:xfrm>
                <a:off x="4540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604" name="Freeform 692"/>
              <p:cNvSpPr>
                <a:spLocks/>
              </p:cNvSpPr>
              <p:nvPr/>
            </p:nvSpPr>
            <p:spPr bwMode="auto">
              <a:xfrm>
                <a:off x="4540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605" name="Freeform 693"/>
              <p:cNvSpPr>
                <a:spLocks/>
              </p:cNvSpPr>
              <p:nvPr/>
            </p:nvSpPr>
            <p:spPr bwMode="auto">
              <a:xfrm>
                <a:off x="4540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606" name="Freeform 694"/>
              <p:cNvSpPr>
                <a:spLocks/>
              </p:cNvSpPr>
              <p:nvPr/>
            </p:nvSpPr>
            <p:spPr bwMode="auto">
              <a:xfrm>
                <a:off x="4540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607" name="Freeform 695"/>
              <p:cNvSpPr>
                <a:spLocks/>
              </p:cNvSpPr>
              <p:nvPr/>
            </p:nvSpPr>
            <p:spPr bwMode="auto">
              <a:xfrm>
                <a:off x="4540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608" name="Freeform 696"/>
              <p:cNvSpPr>
                <a:spLocks/>
              </p:cNvSpPr>
              <p:nvPr/>
            </p:nvSpPr>
            <p:spPr bwMode="auto">
              <a:xfrm>
                <a:off x="4540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609" name="Freeform 697"/>
              <p:cNvSpPr>
                <a:spLocks/>
              </p:cNvSpPr>
              <p:nvPr/>
            </p:nvSpPr>
            <p:spPr bwMode="auto">
              <a:xfrm>
                <a:off x="4540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610" name="Freeform 698"/>
              <p:cNvSpPr>
                <a:spLocks/>
              </p:cNvSpPr>
              <p:nvPr/>
            </p:nvSpPr>
            <p:spPr bwMode="auto">
              <a:xfrm>
                <a:off x="4540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611" name="Freeform 699"/>
              <p:cNvSpPr>
                <a:spLocks/>
              </p:cNvSpPr>
              <p:nvPr/>
            </p:nvSpPr>
            <p:spPr bwMode="auto">
              <a:xfrm>
                <a:off x="4540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612" name="Freeform 700"/>
              <p:cNvSpPr>
                <a:spLocks/>
              </p:cNvSpPr>
              <p:nvPr/>
            </p:nvSpPr>
            <p:spPr bwMode="auto">
              <a:xfrm>
                <a:off x="4540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613" name="Freeform 701"/>
              <p:cNvSpPr>
                <a:spLocks/>
              </p:cNvSpPr>
              <p:nvPr/>
            </p:nvSpPr>
            <p:spPr bwMode="auto">
              <a:xfrm>
                <a:off x="4540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614" name="Freeform 702"/>
              <p:cNvSpPr>
                <a:spLocks/>
              </p:cNvSpPr>
              <p:nvPr/>
            </p:nvSpPr>
            <p:spPr bwMode="auto">
              <a:xfrm>
                <a:off x="4540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615" name="Freeform 703"/>
              <p:cNvSpPr>
                <a:spLocks/>
              </p:cNvSpPr>
              <p:nvPr/>
            </p:nvSpPr>
            <p:spPr bwMode="auto">
              <a:xfrm>
                <a:off x="4540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616" name="Freeform 704"/>
              <p:cNvSpPr>
                <a:spLocks/>
              </p:cNvSpPr>
              <p:nvPr/>
            </p:nvSpPr>
            <p:spPr bwMode="auto">
              <a:xfrm>
                <a:off x="4540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617" name="Freeform 705"/>
              <p:cNvSpPr>
                <a:spLocks/>
              </p:cNvSpPr>
              <p:nvPr/>
            </p:nvSpPr>
            <p:spPr bwMode="auto">
              <a:xfrm>
                <a:off x="4540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618" name="Freeform 706"/>
              <p:cNvSpPr>
                <a:spLocks/>
              </p:cNvSpPr>
              <p:nvPr/>
            </p:nvSpPr>
            <p:spPr bwMode="auto">
              <a:xfrm>
                <a:off x="4540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619" name="Freeform 707"/>
              <p:cNvSpPr>
                <a:spLocks/>
              </p:cNvSpPr>
              <p:nvPr/>
            </p:nvSpPr>
            <p:spPr bwMode="auto">
              <a:xfrm>
                <a:off x="4540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620" name="Freeform 708"/>
              <p:cNvSpPr>
                <a:spLocks/>
              </p:cNvSpPr>
              <p:nvPr/>
            </p:nvSpPr>
            <p:spPr bwMode="auto">
              <a:xfrm>
                <a:off x="4540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621" name="Freeform 709"/>
              <p:cNvSpPr>
                <a:spLocks/>
              </p:cNvSpPr>
              <p:nvPr/>
            </p:nvSpPr>
            <p:spPr bwMode="auto">
              <a:xfrm>
                <a:off x="4540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622" name="Freeform 710"/>
              <p:cNvSpPr>
                <a:spLocks/>
              </p:cNvSpPr>
              <p:nvPr/>
            </p:nvSpPr>
            <p:spPr bwMode="auto">
              <a:xfrm>
                <a:off x="4540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623" name="Freeform 711"/>
              <p:cNvSpPr>
                <a:spLocks/>
              </p:cNvSpPr>
              <p:nvPr/>
            </p:nvSpPr>
            <p:spPr bwMode="auto">
              <a:xfrm>
                <a:off x="4540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624" name="Freeform 712"/>
              <p:cNvSpPr>
                <a:spLocks/>
              </p:cNvSpPr>
              <p:nvPr/>
            </p:nvSpPr>
            <p:spPr bwMode="auto">
              <a:xfrm>
                <a:off x="4540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625" name="Freeform 713"/>
              <p:cNvSpPr>
                <a:spLocks/>
              </p:cNvSpPr>
              <p:nvPr/>
            </p:nvSpPr>
            <p:spPr bwMode="auto">
              <a:xfrm>
                <a:off x="4540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626" name="Freeform 714"/>
              <p:cNvSpPr>
                <a:spLocks/>
              </p:cNvSpPr>
              <p:nvPr/>
            </p:nvSpPr>
            <p:spPr bwMode="auto">
              <a:xfrm>
                <a:off x="4540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627" name="Freeform 715"/>
              <p:cNvSpPr>
                <a:spLocks/>
              </p:cNvSpPr>
              <p:nvPr/>
            </p:nvSpPr>
            <p:spPr bwMode="auto">
              <a:xfrm>
                <a:off x="4540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628" name="Freeform 716"/>
              <p:cNvSpPr>
                <a:spLocks/>
              </p:cNvSpPr>
              <p:nvPr/>
            </p:nvSpPr>
            <p:spPr bwMode="auto">
              <a:xfrm>
                <a:off x="4540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629" name="Freeform 717"/>
              <p:cNvSpPr>
                <a:spLocks/>
              </p:cNvSpPr>
              <p:nvPr/>
            </p:nvSpPr>
            <p:spPr bwMode="auto">
              <a:xfrm>
                <a:off x="4540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630" name="Freeform 718"/>
              <p:cNvSpPr>
                <a:spLocks/>
              </p:cNvSpPr>
              <p:nvPr/>
            </p:nvSpPr>
            <p:spPr bwMode="auto">
              <a:xfrm>
                <a:off x="4540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631" name="Freeform 719"/>
              <p:cNvSpPr>
                <a:spLocks/>
              </p:cNvSpPr>
              <p:nvPr/>
            </p:nvSpPr>
            <p:spPr bwMode="auto">
              <a:xfrm>
                <a:off x="4540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632" name="Freeform 720"/>
              <p:cNvSpPr>
                <a:spLocks/>
              </p:cNvSpPr>
              <p:nvPr/>
            </p:nvSpPr>
            <p:spPr bwMode="auto">
              <a:xfrm>
                <a:off x="4540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633" name="Freeform 721"/>
              <p:cNvSpPr>
                <a:spLocks/>
              </p:cNvSpPr>
              <p:nvPr/>
            </p:nvSpPr>
            <p:spPr bwMode="auto">
              <a:xfrm>
                <a:off x="4540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634" name="Freeform 722"/>
              <p:cNvSpPr>
                <a:spLocks/>
              </p:cNvSpPr>
              <p:nvPr/>
            </p:nvSpPr>
            <p:spPr bwMode="auto">
              <a:xfrm>
                <a:off x="4540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635" name="Freeform 723"/>
              <p:cNvSpPr>
                <a:spLocks/>
              </p:cNvSpPr>
              <p:nvPr/>
            </p:nvSpPr>
            <p:spPr bwMode="auto">
              <a:xfrm>
                <a:off x="4540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636" name="Freeform 724"/>
              <p:cNvSpPr>
                <a:spLocks/>
              </p:cNvSpPr>
              <p:nvPr/>
            </p:nvSpPr>
            <p:spPr bwMode="auto">
              <a:xfrm>
                <a:off x="4540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637" name="Freeform 725"/>
              <p:cNvSpPr>
                <a:spLocks/>
              </p:cNvSpPr>
              <p:nvPr/>
            </p:nvSpPr>
            <p:spPr bwMode="auto">
              <a:xfrm>
                <a:off x="4540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638" name="Freeform 726"/>
              <p:cNvSpPr>
                <a:spLocks/>
              </p:cNvSpPr>
              <p:nvPr/>
            </p:nvSpPr>
            <p:spPr bwMode="auto">
              <a:xfrm>
                <a:off x="4540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639" name="Freeform 727"/>
              <p:cNvSpPr>
                <a:spLocks/>
              </p:cNvSpPr>
              <p:nvPr/>
            </p:nvSpPr>
            <p:spPr bwMode="auto">
              <a:xfrm>
                <a:off x="4540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640" name="Freeform 728"/>
              <p:cNvSpPr>
                <a:spLocks/>
              </p:cNvSpPr>
              <p:nvPr/>
            </p:nvSpPr>
            <p:spPr bwMode="auto">
              <a:xfrm>
                <a:off x="4540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641" name="Freeform 729"/>
              <p:cNvSpPr>
                <a:spLocks/>
              </p:cNvSpPr>
              <p:nvPr/>
            </p:nvSpPr>
            <p:spPr bwMode="auto">
              <a:xfrm>
                <a:off x="4540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642" name="Freeform 730"/>
              <p:cNvSpPr>
                <a:spLocks/>
              </p:cNvSpPr>
              <p:nvPr/>
            </p:nvSpPr>
            <p:spPr bwMode="auto">
              <a:xfrm>
                <a:off x="4540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643" name="Freeform 731"/>
              <p:cNvSpPr>
                <a:spLocks/>
              </p:cNvSpPr>
              <p:nvPr/>
            </p:nvSpPr>
            <p:spPr bwMode="auto">
              <a:xfrm>
                <a:off x="4540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644" name="Freeform 732"/>
              <p:cNvSpPr>
                <a:spLocks/>
              </p:cNvSpPr>
              <p:nvPr/>
            </p:nvSpPr>
            <p:spPr bwMode="auto">
              <a:xfrm>
                <a:off x="4540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645" name="Freeform 733"/>
              <p:cNvSpPr>
                <a:spLocks/>
              </p:cNvSpPr>
              <p:nvPr/>
            </p:nvSpPr>
            <p:spPr bwMode="auto">
              <a:xfrm>
                <a:off x="4540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646" name="Freeform 734"/>
              <p:cNvSpPr>
                <a:spLocks/>
              </p:cNvSpPr>
              <p:nvPr/>
            </p:nvSpPr>
            <p:spPr bwMode="auto">
              <a:xfrm>
                <a:off x="4540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647" name="Freeform 735"/>
              <p:cNvSpPr>
                <a:spLocks/>
              </p:cNvSpPr>
              <p:nvPr/>
            </p:nvSpPr>
            <p:spPr bwMode="auto">
              <a:xfrm>
                <a:off x="4540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648" name="Freeform 736"/>
              <p:cNvSpPr>
                <a:spLocks/>
              </p:cNvSpPr>
              <p:nvPr/>
            </p:nvSpPr>
            <p:spPr bwMode="auto">
              <a:xfrm>
                <a:off x="4540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649" name="Freeform 737"/>
              <p:cNvSpPr>
                <a:spLocks/>
              </p:cNvSpPr>
              <p:nvPr/>
            </p:nvSpPr>
            <p:spPr bwMode="auto">
              <a:xfrm>
                <a:off x="4540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650" name="Freeform 738"/>
              <p:cNvSpPr>
                <a:spLocks/>
              </p:cNvSpPr>
              <p:nvPr/>
            </p:nvSpPr>
            <p:spPr bwMode="auto">
              <a:xfrm>
                <a:off x="4540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651" name="Freeform 739"/>
              <p:cNvSpPr>
                <a:spLocks/>
              </p:cNvSpPr>
              <p:nvPr/>
            </p:nvSpPr>
            <p:spPr bwMode="auto">
              <a:xfrm>
                <a:off x="4540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652" name="Freeform 740"/>
              <p:cNvSpPr>
                <a:spLocks/>
              </p:cNvSpPr>
              <p:nvPr/>
            </p:nvSpPr>
            <p:spPr bwMode="auto">
              <a:xfrm>
                <a:off x="4540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653" name="Freeform 741"/>
              <p:cNvSpPr>
                <a:spLocks/>
              </p:cNvSpPr>
              <p:nvPr/>
            </p:nvSpPr>
            <p:spPr bwMode="auto">
              <a:xfrm>
                <a:off x="4540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654" name="Freeform 742"/>
              <p:cNvSpPr>
                <a:spLocks/>
              </p:cNvSpPr>
              <p:nvPr/>
            </p:nvSpPr>
            <p:spPr bwMode="auto">
              <a:xfrm>
                <a:off x="4540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655" name="Freeform 743"/>
              <p:cNvSpPr>
                <a:spLocks/>
              </p:cNvSpPr>
              <p:nvPr/>
            </p:nvSpPr>
            <p:spPr bwMode="auto">
              <a:xfrm>
                <a:off x="4540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656" name="Freeform 744"/>
              <p:cNvSpPr>
                <a:spLocks/>
              </p:cNvSpPr>
              <p:nvPr/>
            </p:nvSpPr>
            <p:spPr bwMode="auto">
              <a:xfrm>
                <a:off x="4540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657" name="Freeform 745"/>
              <p:cNvSpPr>
                <a:spLocks/>
              </p:cNvSpPr>
              <p:nvPr/>
            </p:nvSpPr>
            <p:spPr bwMode="auto">
              <a:xfrm>
                <a:off x="4540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658" name="Freeform 746"/>
              <p:cNvSpPr>
                <a:spLocks/>
              </p:cNvSpPr>
              <p:nvPr/>
            </p:nvSpPr>
            <p:spPr bwMode="auto">
              <a:xfrm>
                <a:off x="4540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659" name="Freeform 747"/>
              <p:cNvSpPr>
                <a:spLocks/>
              </p:cNvSpPr>
              <p:nvPr/>
            </p:nvSpPr>
            <p:spPr bwMode="auto">
              <a:xfrm>
                <a:off x="4540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660" name="Freeform 748"/>
              <p:cNvSpPr>
                <a:spLocks/>
              </p:cNvSpPr>
              <p:nvPr/>
            </p:nvSpPr>
            <p:spPr bwMode="auto">
              <a:xfrm>
                <a:off x="4540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661" name="Freeform 749"/>
              <p:cNvSpPr>
                <a:spLocks/>
              </p:cNvSpPr>
              <p:nvPr/>
            </p:nvSpPr>
            <p:spPr bwMode="auto">
              <a:xfrm>
                <a:off x="4540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662" name="Freeform 750"/>
              <p:cNvSpPr>
                <a:spLocks/>
              </p:cNvSpPr>
              <p:nvPr/>
            </p:nvSpPr>
            <p:spPr bwMode="auto">
              <a:xfrm>
                <a:off x="4540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663" name="Freeform 751"/>
              <p:cNvSpPr>
                <a:spLocks/>
              </p:cNvSpPr>
              <p:nvPr/>
            </p:nvSpPr>
            <p:spPr bwMode="auto">
              <a:xfrm>
                <a:off x="4540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664" name="Freeform 752"/>
              <p:cNvSpPr>
                <a:spLocks/>
              </p:cNvSpPr>
              <p:nvPr/>
            </p:nvSpPr>
            <p:spPr bwMode="auto">
              <a:xfrm>
                <a:off x="4540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665" name="Freeform 753"/>
              <p:cNvSpPr>
                <a:spLocks/>
              </p:cNvSpPr>
              <p:nvPr/>
            </p:nvSpPr>
            <p:spPr bwMode="auto">
              <a:xfrm>
                <a:off x="4540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666" name="Freeform 754"/>
              <p:cNvSpPr>
                <a:spLocks/>
              </p:cNvSpPr>
              <p:nvPr/>
            </p:nvSpPr>
            <p:spPr bwMode="auto">
              <a:xfrm>
                <a:off x="4540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667" name="Freeform 755"/>
              <p:cNvSpPr>
                <a:spLocks/>
              </p:cNvSpPr>
              <p:nvPr/>
            </p:nvSpPr>
            <p:spPr bwMode="auto">
              <a:xfrm>
                <a:off x="4540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668" name="Freeform 756"/>
              <p:cNvSpPr>
                <a:spLocks/>
              </p:cNvSpPr>
              <p:nvPr/>
            </p:nvSpPr>
            <p:spPr bwMode="auto">
              <a:xfrm>
                <a:off x="4540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669" name="Freeform 757"/>
              <p:cNvSpPr>
                <a:spLocks/>
              </p:cNvSpPr>
              <p:nvPr/>
            </p:nvSpPr>
            <p:spPr bwMode="auto">
              <a:xfrm>
                <a:off x="4540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670" name="Freeform 758"/>
              <p:cNvSpPr>
                <a:spLocks/>
              </p:cNvSpPr>
              <p:nvPr/>
            </p:nvSpPr>
            <p:spPr bwMode="auto">
              <a:xfrm>
                <a:off x="4540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671" name="Freeform 759"/>
              <p:cNvSpPr>
                <a:spLocks/>
              </p:cNvSpPr>
              <p:nvPr/>
            </p:nvSpPr>
            <p:spPr bwMode="auto">
              <a:xfrm>
                <a:off x="4540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672" name="Freeform 760"/>
              <p:cNvSpPr>
                <a:spLocks/>
              </p:cNvSpPr>
              <p:nvPr/>
            </p:nvSpPr>
            <p:spPr bwMode="auto">
              <a:xfrm>
                <a:off x="4540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673" name="Freeform 761"/>
              <p:cNvSpPr>
                <a:spLocks/>
              </p:cNvSpPr>
              <p:nvPr/>
            </p:nvSpPr>
            <p:spPr bwMode="auto">
              <a:xfrm>
                <a:off x="4540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674" name="Freeform 762"/>
              <p:cNvSpPr>
                <a:spLocks/>
              </p:cNvSpPr>
              <p:nvPr/>
            </p:nvSpPr>
            <p:spPr bwMode="auto">
              <a:xfrm>
                <a:off x="4540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675" name="Freeform 763"/>
              <p:cNvSpPr>
                <a:spLocks/>
              </p:cNvSpPr>
              <p:nvPr/>
            </p:nvSpPr>
            <p:spPr bwMode="auto">
              <a:xfrm>
                <a:off x="4540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676" name="Freeform 764"/>
              <p:cNvSpPr>
                <a:spLocks/>
              </p:cNvSpPr>
              <p:nvPr/>
            </p:nvSpPr>
            <p:spPr bwMode="auto">
              <a:xfrm>
                <a:off x="4540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677" name="Freeform 765"/>
              <p:cNvSpPr>
                <a:spLocks/>
              </p:cNvSpPr>
              <p:nvPr/>
            </p:nvSpPr>
            <p:spPr bwMode="auto">
              <a:xfrm>
                <a:off x="4540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678" name="Freeform 766"/>
              <p:cNvSpPr>
                <a:spLocks/>
              </p:cNvSpPr>
              <p:nvPr/>
            </p:nvSpPr>
            <p:spPr bwMode="auto">
              <a:xfrm>
                <a:off x="4540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679" name="Freeform 767"/>
              <p:cNvSpPr>
                <a:spLocks/>
              </p:cNvSpPr>
              <p:nvPr/>
            </p:nvSpPr>
            <p:spPr bwMode="auto">
              <a:xfrm>
                <a:off x="4540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680" name="Freeform 768"/>
              <p:cNvSpPr>
                <a:spLocks/>
              </p:cNvSpPr>
              <p:nvPr/>
            </p:nvSpPr>
            <p:spPr bwMode="auto">
              <a:xfrm>
                <a:off x="4540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681" name="Freeform 769"/>
              <p:cNvSpPr>
                <a:spLocks/>
              </p:cNvSpPr>
              <p:nvPr/>
            </p:nvSpPr>
            <p:spPr bwMode="auto">
              <a:xfrm>
                <a:off x="4540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682" name="Freeform 770"/>
              <p:cNvSpPr>
                <a:spLocks/>
              </p:cNvSpPr>
              <p:nvPr/>
            </p:nvSpPr>
            <p:spPr bwMode="auto">
              <a:xfrm>
                <a:off x="4540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683" name="Freeform 771"/>
              <p:cNvSpPr>
                <a:spLocks/>
              </p:cNvSpPr>
              <p:nvPr/>
            </p:nvSpPr>
            <p:spPr bwMode="auto">
              <a:xfrm>
                <a:off x="4540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684" name="Freeform 772"/>
              <p:cNvSpPr>
                <a:spLocks/>
              </p:cNvSpPr>
              <p:nvPr/>
            </p:nvSpPr>
            <p:spPr bwMode="auto">
              <a:xfrm>
                <a:off x="4540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685" name="Freeform 773"/>
              <p:cNvSpPr>
                <a:spLocks/>
              </p:cNvSpPr>
              <p:nvPr/>
            </p:nvSpPr>
            <p:spPr bwMode="auto">
              <a:xfrm>
                <a:off x="4540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686" name="Freeform 774"/>
              <p:cNvSpPr>
                <a:spLocks/>
              </p:cNvSpPr>
              <p:nvPr/>
            </p:nvSpPr>
            <p:spPr bwMode="auto">
              <a:xfrm>
                <a:off x="4540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687" name="Freeform 775"/>
              <p:cNvSpPr>
                <a:spLocks/>
              </p:cNvSpPr>
              <p:nvPr/>
            </p:nvSpPr>
            <p:spPr bwMode="auto">
              <a:xfrm>
                <a:off x="4540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688" name="Freeform 776"/>
              <p:cNvSpPr>
                <a:spLocks/>
              </p:cNvSpPr>
              <p:nvPr/>
            </p:nvSpPr>
            <p:spPr bwMode="auto">
              <a:xfrm>
                <a:off x="4540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689" name="Freeform 777"/>
              <p:cNvSpPr>
                <a:spLocks/>
              </p:cNvSpPr>
              <p:nvPr/>
            </p:nvSpPr>
            <p:spPr bwMode="auto">
              <a:xfrm>
                <a:off x="4540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690" name="Freeform 778"/>
              <p:cNvSpPr>
                <a:spLocks/>
              </p:cNvSpPr>
              <p:nvPr/>
            </p:nvSpPr>
            <p:spPr bwMode="auto">
              <a:xfrm>
                <a:off x="4540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691" name="Freeform 779"/>
              <p:cNvSpPr>
                <a:spLocks/>
              </p:cNvSpPr>
              <p:nvPr/>
            </p:nvSpPr>
            <p:spPr bwMode="auto">
              <a:xfrm>
                <a:off x="4540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692" name="Freeform 780"/>
              <p:cNvSpPr>
                <a:spLocks/>
              </p:cNvSpPr>
              <p:nvPr/>
            </p:nvSpPr>
            <p:spPr bwMode="auto">
              <a:xfrm>
                <a:off x="4540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693" name="Freeform 781"/>
              <p:cNvSpPr>
                <a:spLocks/>
              </p:cNvSpPr>
              <p:nvPr/>
            </p:nvSpPr>
            <p:spPr bwMode="auto">
              <a:xfrm>
                <a:off x="4540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694" name="Freeform 782"/>
              <p:cNvSpPr>
                <a:spLocks/>
              </p:cNvSpPr>
              <p:nvPr/>
            </p:nvSpPr>
            <p:spPr bwMode="auto">
              <a:xfrm>
                <a:off x="4540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695" name="Freeform 783"/>
              <p:cNvSpPr>
                <a:spLocks/>
              </p:cNvSpPr>
              <p:nvPr/>
            </p:nvSpPr>
            <p:spPr bwMode="auto">
              <a:xfrm>
                <a:off x="4540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696" name="Freeform 784"/>
              <p:cNvSpPr>
                <a:spLocks/>
              </p:cNvSpPr>
              <p:nvPr/>
            </p:nvSpPr>
            <p:spPr bwMode="auto">
              <a:xfrm>
                <a:off x="4540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697" name="Freeform 785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698" name="Freeform 786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699" name="Freeform 787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700" name="Freeform 788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701" name="Freeform 789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702" name="Freeform 790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703" name="Freeform 791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704" name="Freeform 792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705" name="Freeform 793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706" name="Freeform 794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707" name="Freeform 795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708" name="Freeform 796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709" name="Freeform 797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710" name="Freeform 798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711" name="Freeform 799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712" name="Freeform 800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713" name="Freeform 801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714" name="Freeform 802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715" name="Freeform 803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716" name="Freeform 804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717" name="Freeform 805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718" name="Freeform 806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719" name="Freeform 807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720" name="Freeform 808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191922" name="Group 1010"/>
            <p:cNvGrpSpPr>
              <a:grpSpLocks/>
            </p:cNvGrpSpPr>
            <p:nvPr/>
          </p:nvGrpSpPr>
          <p:grpSpPr bwMode="auto">
            <a:xfrm>
              <a:off x="4540" y="525"/>
              <a:ext cx="86" cy="83"/>
              <a:chOff x="4540" y="525"/>
              <a:chExt cx="86" cy="83"/>
            </a:xfrm>
          </p:grpSpPr>
          <p:sp>
            <p:nvSpPr>
              <p:cNvPr id="1191722" name="Freeform 810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723" name="Freeform 811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724" name="Freeform 812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725" name="Freeform 813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726" name="Freeform 814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727" name="Freeform 815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728" name="Freeform 816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729" name="Freeform 817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730" name="Freeform 818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731" name="Freeform 819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732" name="Freeform 820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733" name="Freeform 821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734" name="Freeform 822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735" name="Freeform 823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736" name="Freeform 824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737" name="Freeform 825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738" name="Freeform 826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739" name="Freeform 827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740" name="Freeform 828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741" name="Freeform 829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742" name="Freeform 830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743" name="Freeform 831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744" name="Freeform 832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745" name="Freeform 833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746" name="Freeform 834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747" name="Freeform 835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748" name="Freeform 836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749" name="Freeform 837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750" name="Freeform 838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751" name="Freeform 839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752" name="Freeform 840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753" name="Freeform 841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754" name="Freeform 842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755" name="Freeform 843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756" name="Freeform 844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757" name="Freeform 845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758" name="Freeform 846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759" name="Freeform 847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760" name="Freeform 848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761" name="Freeform 849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762" name="Freeform 850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763" name="Freeform 851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764" name="Freeform 852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765" name="Freeform 853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766" name="Freeform 854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767" name="Freeform 855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768" name="Freeform 856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769" name="Freeform 857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770" name="Freeform 858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771" name="Freeform 859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772" name="Freeform 860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773" name="Freeform 861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774" name="Freeform 862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775" name="Freeform 863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776" name="Freeform 864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777" name="Freeform 865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778" name="Freeform 866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779" name="Freeform 867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780" name="Freeform 868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781" name="Freeform 869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782" name="Freeform 870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783" name="Freeform 871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784" name="Freeform 872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785" name="Freeform 873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786" name="Freeform 874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787" name="Freeform 875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788" name="Freeform 876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789" name="Freeform 877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790" name="Freeform 878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791" name="Freeform 879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792" name="Freeform 880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793" name="Freeform 881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794" name="Freeform 882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795" name="Freeform 883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796" name="Freeform 884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797" name="Freeform 885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798" name="Freeform 886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799" name="Freeform 887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800" name="Freeform 888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801" name="Freeform 889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802" name="Freeform 890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803" name="Freeform 891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804" name="Freeform 892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805" name="Freeform 893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806" name="Freeform 894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807" name="Freeform 895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808" name="Freeform 896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809" name="Freeform 897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810" name="Freeform 898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811" name="Freeform 899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812" name="Freeform 900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813" name="Freeform 901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814" name="Freeform 902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815" name="Freeform 903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816" name="Freeform 904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817" name="Freeform 905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818" name="Freeform 906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819" name="Freeform 907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820" name="Freeform 908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821" name="Freeform 909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822" name="Freeform 910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823" name="Freeform 911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824" name="Freeform 912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825" name="Freeform 913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826" name="Freeform 914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827" name="Freeform 915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828" name="Freeform 916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829" name="Freeform 917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830" name="Freeform 918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831" name="Freeform 919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832" name="Freeform 920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833" name="Freeform 921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834" name="Freeform 922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835" name="Freeform 923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836" name="Freeform 924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837" name="Freeform 925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838" name="Freeform 926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839" name="Freeform 927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840" name="Freeform 928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841" name="Freeform 929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842" name="Freeform 930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843" name="Freeform 931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844" name="Freeform 932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845" name="Freeform 933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846" name="Freeform 934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847" name="Freeform 935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848" name="Freeform 936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849" name="Freeform 937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850" name="Freeform 938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851" name="Freeform 939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852" name="Freeform 940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853" name="Freeform 941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854" name="Freeform 942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855" name="Freeform 943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856" name="Freeform 944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857" name="Freeform 945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858" name="Freeform 946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859" name="Freeform 947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860" name="Freeform 948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861" name="Freeform 949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862" name="Freeform 950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863" name="Freeform 951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864" name="Freeform 952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865" name="Freeform 953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866" name="Freeform 954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867" name="Freeform 955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868" name="Freeform 956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869" name="Freeform 957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870" name="Freeform 958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871" name="Freeform 959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872" name="Freeform 960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873" name="Freeform 961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874" name="Freeform 962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875" name="Freeform 963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876" name="Freeform 964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877" name="Freeform 965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878" name="Freeform 966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879" name="Freeform 967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880" name="Freeform 968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881" name="Freeform 969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882" name="Freeform 970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883" name="Freeform 971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884" name="Freeform 972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885" name="Freeform 973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886" name="Freeform 974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887" name="Freeform 975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888" name="Freeform 976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889" name="Freeform 977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890" name="Freeform 978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891" name="Freeform 979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892" name="Freeform 980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893" name="Freeform 981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894" name="Freeform 982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895" name="Freeform 983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896" name="Freeform 984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897" name="Freeform 985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898" name="Freeform 986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899" name="Freeform 987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900" name="Freeform 988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901" name="Freeform 989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902" name="Freeform 990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903" name="Freeform 991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904" name="Freeform 992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905" name="Freeform 993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906" name="Freeform 994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907" name="Freeform 995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908" name="Freeform 996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909" name="Freeform 997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910" name="Freeform 998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911" name="Freeform 999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912" name="Freeform 1000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913" name="Freeform 1001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914" name="Freeform 1002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915" name="Freeform 1003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916" name="Freeform 1004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917" name="Freeform 1005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918" name="Freeform 1006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919" name="Freeform 1007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920" name="Freeform 1008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921" name="Freeform 1009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257659" name="Group 1211"/>
            <p:cNvGrpSpPr>
              <a:grpSpLocks/>
            </p:cNvGrpSpPr>
            <p:nvPr/>
          </p:nvGrpSpPr>
          <p:grpSpPr bwMode="auto">
            <a:xfrm>
              <a:off x="4540" y="525"/>
              <a:ext cx="86" cy="83"/>
              <a:chOff x="4540" y="525"/>
              <a:chExt cx="86" cy="83"/>
            </a:xfrm>
          </p:grpSpPr>
          <p:sp>
            <p:nvSpPr>
              <p:cNvPr id="1191923" name="Freeform 1011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924" name="Freeform 1012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925" name="Freeform 1013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926" name="Freeform 1014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927" name="Freeform 1015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928" name="Freeform 1016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929" name="Freeform 1017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930" name="Freeform 1018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931" name="Freeform 1019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932" name="Freeform 1020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933" name="Freeform 1021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934" name="Freeform 1022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935" name="Freeform 1023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472" name="Freeform 1024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473" name="Freeform 1025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474" name="Freeform 1026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475" name="Freeform 1027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476" name="Freeform 1028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477" name="Freeform 1029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478" name="Freeform 1030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479" name="Freeform 1031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480" name="Freeform 1032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481" name="Freeform 1033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482" name="Freeform 1034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483" name="Freeform 1035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484" name="Freeform 1036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485" name="Freeform 1037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486" name="Freeform 1038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487" name="Freeform 1039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488" name="Freeform 1040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489" name="Freeform 1041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490" name="Freeform 1042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491" name="Freeform 1043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492" name="Freeform 1044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493" name="Freeform 1045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494" name="Freeform 1046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495" name="Freeform 1047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496" name="Freeform 1048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497" name="Freeform 1049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498" name="Freeform 1050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499" name="Freeform 1051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500" name="Freeform 1052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501" name="Freeform 1053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502" name="Freeform 1054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503" name="Freeform 1055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504" name="Freeform 1056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505" name="Freeform 1057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506" name="Freeform 1058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507" name="Freeform 1059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508" name="Freeform 1060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509" name="Freeform 1061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510" name="Freeform 1062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511" name="Freeform 1063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512" name="Freeform 1064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513" name="Freeform 1065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514" name="Freeform 1066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515" name="Freeform 1067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516" name="Freeform 1068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517" name="Freeform 1069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518" name="Freeform 1070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519" name="Freeform 1071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520" name="Freeform 1072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521" name="Freeform 1073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522" name="Freeform 1074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523" name="Freeform 1075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524" name="Freeform 1076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525" name="Freeform 1077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526" name="Freeform 1078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527" name="Freeform 1079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528" name="Freeform 1080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529" name="Freeform 1081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530" name="Freeform 1082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531" name="Freeform 1083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532" name="Freeform 1084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533" name="Freeform 1085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534" name="Freeform 1086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535" name="Freeform 1087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536" name="Freeform 1088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537" name="Freeform 1089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538" name="Freeform 1090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539" name="Freeform 1091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540" name="Freeform 1092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541" name="Freeform 1093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542" name="Freeform 1094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543" name="Freeform 1095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544" name="Freeform 1096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545" name="Freeform 1097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546" name="Freeform 1098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547" name="Freeform 1099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548" name="Freeform 1100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549" name="Freeform 1101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550" name="Freeform 1102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551" name="Freeform 1103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552" name="Freeform 1104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553" name="Freeform 1105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554" name="Freeform 1106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555" name="Freeform 1107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556" name="Freeform 1108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557" name="Freeform 1109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558" name="Freeform 1110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559" name="Freeform 1111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560" name="Freeform 1112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561" name="Freeform 1113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562" name="Freeform 1114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563" name="Freeform 1115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564" name="Freeform 1116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565" name="Freeform 1117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566" name="Freeform 1118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567" name="Freeform 1119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568" name="Freeform 1120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569" name="Freeform 1121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570" name="Freeform 1122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571" name="Freeform 1123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572" name="Freeform 1124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573" name="Freeform 1125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574" name="Freeform 1126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575" name="Freeform 1127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576" name="Freeform 1128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577" name="Freeform 1129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578" name="Freeform 1130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579" name="Freeform 1131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580" name="Freeform 1132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581" name="Freeform 1133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582" name="Freeform 1134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583" name="Freeform 1135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584" name="Freeform 1136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585" name="Freeform 1137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586" name="Freeform 1138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587" name="Freeform 1139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588" name="Freeform 1140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589" name="Freeform 1141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590" name="Freeform 1142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591" name="Freeform 1143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592" name="Freeform 1144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593" name="Freeform 1145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594" name="Freeform 1146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595" name="Freeform 1147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596" name="Freeform 1148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597" name="Freeform 1149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598" name="Freeform 1150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599" name="Freeform 1151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600" name="Freeform 1152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601" name="Freeform 1153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602" name="Freeform 1154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603" name="Freeform 1155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604" name="Freeform 1156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605" name="Freeform 1157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606" name="Freeform 1158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607" name="Freeform 1159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608" name="Freeform 1160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609" name="Freeform 1161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610" name="Freeform 1162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611" name="Freeform 1163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612" name="Freeform 1164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613" name="Freeform 1165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614" name="Freeform 1166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615" name="Freeform 1167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616" name="Freeform 1168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617" name="Freeform 1169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618" name="Freeform 1170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619" name="Freeform 1171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620" name="Freeform 1172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621" name="Freeform 1173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622" name="Freeform 1174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623" name="Freeform 1175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624" name="Freeform 1176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625" name="Freeform 1177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626" name="Freeform 1178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627" name="Freeform 1179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628" name="Freeform 1180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629" name="Freeform 1181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630" name="Freeform 1182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631" name="Freeform 1183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632" name="Freeform 1184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633" name="Freeform 1185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634" name="Freeform 1186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635" name="Freeform 1187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636" name="Freeform 1188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637" name="Freeform 1189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638" name="Freeform 1190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639" name="Freeform 1191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640" name="Freeform 1192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641" name="Freeform 1193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642" name="Freeform 1194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643" name="Freeform 1195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644" name="Freeform 1196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645" name="Freeform 1197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646" name="Freeform 1198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647" name="Freeform 1199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648" name="Freeform 1200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649" name="Freeform 1201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650" name="Freeform 1202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651" name="Freeform 1203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652" name="Freeform 1204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653" name="Freeform 1205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654" name="Freeform 1206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655" name="Freeform 1207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656" name="Freeform 1208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657" name="Freeform 1209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658" name="Freeform 1210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257860" name="Group 1412"/>
            <p:cNvGrpSpPr>
              <a:grpSpLocks/>
            </p:cNvGrpSpPr>
            <p:nvPr/>
          </p:nvGrpSpPr>
          <p:grpSpPr bwMode="auto">
            <a:xfrm>
              <a:off x="4540" y="525"/>
              <a:ext cx="86" cy="83"/>
              <a:chOff x="4540" y="525"/>
              <a:chExt cx="86" cy="83"/>
            </a:xfrm>
          </p:grpSpPr>
          <p:sp>
            <p:nvSpPr>
              <p:cNvPr id="1257660" name="Freeform 1212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661" name="Freeform 1213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662" name="Freeform 1214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663" name="Freeform 1215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664" name="Freeform 1216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665" name="Freeform 1217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666" name="Freeform 1218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667" name="Freeform 1219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668" name="Freeform 1220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669" name="Freeform 1221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670" name="Freeform 1222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671" name="Freeform 1223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672" name="Freeform 1224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673" name="Freeform 1225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674" name="Freeform 1226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675" name="Freeform 1227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676" name="Freeform 1228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677" name="Freeform 1229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678" name="Freeform 1230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679" name="Freeform 1231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680" name="Freeform 1232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681" name="Freeform 1233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682" name="Freeform 1234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683" name="Freeform 1235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684" name="Freeform 1236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685" name="Freeform 1237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686" name="Freeform 1238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687" name="Freeform 1239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688" name="Freeform 1240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689" name="Freeform 1241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690" name="Freeform 1242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691" name="Freeform 1243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692" name="Freeform 1244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693" name="Freeform 1245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694" name="Freeform 1246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695" name="Freeform 1247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696" name="Freeform 1248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697" name="Freeform 1249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698" name="Freeform 1250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699" name="Freeform 1251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700" name="Freeform 1252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701" name="Freeform 1253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702" name="Freeform 1254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703" name="Freeform 1255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704" name="Freeform 1256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705" name="Freeform 1257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706" name="Freeform 1258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707" name="Freeform 1259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708" name="Freeform 1260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709" name="Freeform 1261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710" name="Freeform 1262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711" name="Freeform 1263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712" name="Freeform 1264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713" name="Freeform 1265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714" name="Freeform 1266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715" name="Freeform 1267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716" name="Freeform 1268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717" name="Freeform 1269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718" name="Freeform 1270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719" name="Freeform 1271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720" name="Freeform 1272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721" name="Freeform 1273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722" name="Freeform 1274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723" name="Freeform 1275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724" name="Freeform 1276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725" name="Freeform 1277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726" name="Freeform 1278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727" name="Freeform 1279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728" name="Freeform 1280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729" name="Freeform 1281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730" name="Freeform 1282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731" name="Freeform 1283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732" name="Freeform 1284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733" name="Freeform 1285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734" name="Freeform 1286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735" name="Freeform 1287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736" name="Freeform 1288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737" name="Freeform 1289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738" name="Freeform 1290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739" name="Freeform 1291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740" name="Freeform 1292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741" name="Freeform 1293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742" name="Freeform 1294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743" name="Freeform 1295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744" name="Freeform 1296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745" name="Freeform 1297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746" name="Freeform 1298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747" name="Freeform 1299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748" name="Freeform 1300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749" name="Freeform 1301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750" name="Freeform 1302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751" name="Freeform 1303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752" name="Freeform 1304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753" name="Freeform 1305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754" name="Freeform 1306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755" name="Freeform 1307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756" name="Freeform 1308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757" name="Freeform 1309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758" name="Freeform 1310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759" name="Freeform 1311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760" name="Freeform 1312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761" name="Freeform 1313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762" name="Freeform 1314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763" name="Freeform 1315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764" name="Freeform 1316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765" name="Freeform 1317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766" name="Freeform 1318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767" name="Freeform 1319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768" name="Freeform 1320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769" name="Freeform 1321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770" name="Freeform 1322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771" name="Freeform 1323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772" name="Freeform 1324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773" name="Freeform 1325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774" name="Freeform 1326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775" name="Freeform 1327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776" name="Freeform 1328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777" name="Freeform 1329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778" name="Freeform 1330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779" name="Freeform 1331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780" name="Freeform 1332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781" name="Freeform 1333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782" name="Freeform 1334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783" name="Freeform 1335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784" name="Freeform 1336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785" name="Freeform 1337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786" name="Freeform 1338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787" name="Freeform 1339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788" name="Freeform 1340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789" name="Freeform 1341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790" name="Freeform 1342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791" name="Freeform 1343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792" name="Freeform 1344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793" name="Freeform 1345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794" name="Freeform 1346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795" name="Freeform 1347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796" name="Freeform 1348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797" name="Freeform 1349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798" name="Freeform 1350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799" name="Freeform 1351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800" name="Freeform 1352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801" name="Freeform 1353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802" name="Freeform 1354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803" name="Freeform 1355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804" name="Freeform 1356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805" name="Freeform 1357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806" name="Freeform 1358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807" name="Freeform 1359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808" name="Freeform 1360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809" name="Freeform 1361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810" name="Freeform 1362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811" name="Freeform 1363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812" name="Freeform 1364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813" name="Freeform 1365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814" name="Freeform 1366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815" name="Freeform 1367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816" name="Freeform 1368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817" name="Freeform 1369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818" name="Freeform 1370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819" name="Freeform 1371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820" name="Freeform 1372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821" name="Freeform 1373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822" name="Freeform 1374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823" name="Freeform 1375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824" name="Freeform 1376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825" name="Freeform 1377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826" name="Freeform 1378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827" name="Freeform 1379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828" name="Freeform 1380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829" name="Freeform 1381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830" name="Freeform 1382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831" name="Freeform 1383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832" name="Freeform 1384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833" name="Freeform 1385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834" name="Freeform 1386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835" name="Freeform 1387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836" name="Freeform 1388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837" name="Freeform 1389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838" name="Freeform 1390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839" name="Freeform 1391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840" name="Freeform 1392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841" name="Freeform 1393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842" name="Freeform 1394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843" name="Freeform 1395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844" name="Freeform 1396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845" name="Freeform 1397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846" name="Freeform 1398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847" name="Freeform 1399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848" name="Freeform 1400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849" name="Freeform 1401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850" name="Freeform 1402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851" name="Freeform 1403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852" name="Freeform 1404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853" name="Freeform 1405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854" name="Freeform 1406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855" name="Freeform 1407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856" name="Freeform 1408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857" name="Freeform 1409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858" name="Freeform 1410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859" name="Freeform 1411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258061" name="Group 1613"/>
            <p:cNvGrpSpPr>
              <a:grpSpLocks/>
            </p:cNvGrpSpPr>
            <p:nvPr/>
          </p:nvGrpSpPr>
          <p:grpSpPr bwMode="auto">
            <a:xfrm>
              <a:off x="4540" y="525"/>
              <a:ext cx="86" cy="83"/>
              <a:chOff x="4540" y="525"/>
              <a:chExt cx="86" cy="83"/>
            </a:xfrm>
          </p:grpSpPr>
          <p:sp>
            <p:nvSpPr>
              <p:cNvPr id="1257861" name="Freeform 1413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862" name="Freeform 1414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863" name="Freeform 1415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864" name="Freeform 1416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865" name="Freeform 1417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866" name="Freeform 1418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867" name="Freeform 1419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868" name="Freeform 1420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869" name="Freeform 1421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870" name="Freeform 1422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871" name="Freeform 1423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872" name="Freeform 1424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873" name="Freeform 1425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874" name="Freeform 1426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875" name="Freeform 1427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876" name="Freeform 1428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877" name="Freeform 1429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878" name="Freeform 1430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879" name="Freeform 1431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880" name="Freeform 1432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881" name="Freeform 1433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882" name="Freeform 1434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883" name="Freeform 1435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884" name="Freeform 1436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885" name="Freeform 1437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886" name="Freeform 1438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887" name="Freeform 1439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888" name="Freeform 1440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889" name="Freeform 1441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890" name="Freeform 1442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891" name="Freeform 1443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892" name="Freeform 1444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893" name="Freeform 1445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894" name="Freeform 1446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895" name="Freeform 1447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896" name="Freeform 1448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897" name="Freeform 1449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898" name="Freeform 1450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899" name="Freeform 1451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900" name="Freeform 1452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901" name="Freeform 1453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902" name="Freeform 1454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903" name="Freeform 1455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904" name="Freeform 1456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905" name="Freeform 1457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906" name="Freeform 1458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907" name="Freeform 1459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908" name="Freeform 1460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909" name="Freeform 1461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910" name="Freeform 1462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911" name="Freeform 1463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912" name="Freeform 1464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913" name="Freeform 1465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914" name="Freeform 1466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915" name="Freeform 1467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916" name="Freeform 1468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917" name="Freeform 1469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918" name="Freeform 1470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919" name="Freeform 1471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920" name="Freeform 1472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921" name="Freeform 1473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922" name="Freeform 1474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923" name="Freeform 1475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924" name="Freeform 1476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925" name="Freeform 1477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926" name="Freeform 1478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927" name="Freeform 1479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928" name="Freeform 1480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929" name="Freeform 1481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930" name="Freeform 1482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931" name="Freeform 1483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932" name="Freeform 1484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933" name="Freeform 1485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934" name="Freeform 1486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935" name="Freeform 1487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936" name="Freeform 1488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937" name="Freeform 1489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938" name="Freeform 1490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939" name="Freeform 1491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940" name="Freeform 1492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941" name="Freeform 1493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942" name="Freeform 1494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943" name="Freeform 1495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944" name="Freeform 1496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945" name="Freeform 1497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946" name="Freeform 1498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947" name="Freeform 1499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948" name="Freeform 1500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949" name="Freeform 1501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950" name="Freeform 1502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951" name="Freeform 1503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952" name="Freeform 1504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953" name="Freeform 1505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954" name="Freeform 1506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955" name="Freeform 1507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956" name="Freeform 1508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957" name="Freeform 1509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958" name="Freeform 1510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959" name="Freeform 1511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960" name="Freeform 1512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961" name="Freeform 1513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962" name="Freeform 1514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963" name="Freeform 1515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964" name="Freeform 1516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965" name="Freeform 1517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966" name="Freeform 1518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967" name="Freeform 1519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968" name="Freeform 1520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969" name="Freeform 1521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970" name="Freeform 1522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971" name="Freeform 1523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972" name="Freeform 1524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973" name="Freeform 1525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974" name="Freeform 1526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975" name="Freeform 1527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976" name="Freeform 1528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977" name="Freeform 1529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978" name="Freeform 1530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979" name="Freeform 1531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980" name="Freeform 1532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981" name="Freeform 1533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982" name="Freeform 1534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983" name="Freeform 1535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984" name="Freeform 1536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985" name="Freeform 1537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986" name="Freeform 1538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987" name="Freeform 1539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988" name="Freeform 1540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989" name="Freeform 1541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990" name="Freeform 1542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991" name="Freeform 1543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992" name="Freeform 1544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993" name="Freeform 1545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994" name="Freeform 1546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995" name="Freeform 1547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996" name="Freeform 1548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997" name="Freeform 1549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998" name="Freeform 1550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999" name="Freeform 1551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000" name="Freeform 1552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001" name="Freeform 1553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002" name="Freeform 1554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003" name="Freeform 1555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004" name="Freeform 1556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005" name="Freeform 1557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006" name="Freeform 1558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007" name="Freeform 1559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008" name="Freeform 1560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009" name="Freeform 1561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010" name="Freeform 1562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011" name="Freeform 1563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012" name="Freeform 1564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013" name="Freeform 1565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014" name="Freeform 1566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015" name="Freeform 1567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016" name="Freeform 1568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017" name="Freeform 1569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018" name="Freeform 1570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019" name="Freeform 1571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020" name="Freeform 1572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021" name="Freeform 1573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022" name="Freeform 1574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023" name="Freeform 1575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024" name="Freeform 1576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025" name="Freeform 1577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026" name="Freeform 1578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027" name="Freeform 1579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028" name="Freeform 1580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029" name="Freeform 1581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030" name="Freeform 1582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031" name="Freeform 1583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032" name="Freeform 1584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033" name="Freeform 1585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034" name="Freeform 1586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035" name="Freeform 1587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036" name="Freeform 1588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037" name="Freeform 1589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038" name="Freeform 1590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039" name="Freeform 1591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040" name="Freeform 1592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041" name="Freeform 1593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042" name="Freeform 1594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043" name="Freeform 1595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044" name="Freeform 1596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045" name="Freeform 1597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046" name="Freeform 1598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047" name="Freeform 1599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048" name="Freeform 1600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049" name="Freeform 1601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050" name="Freeform 1602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051" name="Freeform 1603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052" name="Freeform 1604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053" name="Freeform 1605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054" name="Freeform 1606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055" name="Freeform 1607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056" name="Freeform 1608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057" name="Freeform 1609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058" name="Freeform 1610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059" name="Freeform 1611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060" name="Freeform 1612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258262" name="Group 1814"/>
            <p:cNvGrpSpPr>
              <a:grpSpLocks/>
            </p:cNvGrpSpPr>
            <p:nvPr/>
          </p:nvGrpSpPr>
          <p:grpSpPr bwMode="auto">
            <a:xfrm>
              <a:off x="4540" y="525"/>
              <a:ext cx="86" cy="83"/>
              <a:chOff x="4540" y="525"/>
              <a:chExt cx="86" cy="83"/>
            </a:xfrm>
          </p:grpSpPr>
          <p:sp>
            <p:nvSpPr>
              <p:cNvPr id="1258062" name="Freeform 1614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063" name="Freeform 1615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064" name="Freeform 1616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065" name="Freeform 1617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066" name="Freeform 1618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067" name="Freeform 1619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068" name="Freeform 1620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069" name="Freeform 1621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070" name="Freeform 1622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071" name="Freeform 1623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072" name="Freeform 1624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073" name="Freeform 1625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074" name="Freeform 1626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075" name="Freeform 1627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076" name="Freeform 1628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077" name="Freeform 1629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078" name="Freeform 1630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079" name="Freeform 1631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080" name="Freeform 1632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081" name="Freeform 1633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082" name="Freeform 1634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083" name="Freeform 1635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084" name="Freeform 1636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085" name="Freeform 1637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086" name="Freeform 1638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087" name="Freeform 1639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088" name="Freeform 1640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089" name="Freeform 1641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090" name="Freeform 1642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091" name="Freeform 1643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092" name="Freeform 1644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093" name="Freeform 1645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094" name="Freeform 1646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095" name="Freeform 1647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096" name="Freeform 1648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097" name="Freeform 1649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098" name="Freeform 1650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099" name="Freeform 1651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100" name="Freeform 1652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101" name="Freeform 1653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102" name="Freeform 1654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103" name="Freeform 1655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104" name="Freeform 1656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105" name="Freeform 1657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106" name="Freeform 1658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107" name="Freeform 1659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108" name="Freeform 1660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109" name="Freeform 1661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110" name="Freeform 1662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111" name="Freeform 1663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112" name="Freeform 1664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113" name="Freeform 1665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114" name="Freeform 1666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115" name="Freeform 1667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116" name="Freeform 1668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117" name="Freeform 1669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118" name="Freeform 1670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119" name="Freeform 1671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120" name="Freeform 1672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121" name="Freeform 1673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122" name="Freeform 1674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123" name="Freeform 1675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124" name="Freeform 1676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125" name="Freeform 1677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126" name="Freeform 1678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127" name="Freeform 1679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128" name="Freeform 1680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129" name="Freeform 1681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130" name="Freeform 1682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131" name="Freeform 1683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132" name="Freeform 1684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133" name="Freeform 1685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134" name="Freeform 1686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135" name="Freeform 1687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136" name="Freeform 1688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137" name="Freeform 1689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138" name="Freeform 1690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139" name="Freeform 1691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140" name="Freeform 1692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141" name="Freeform 1693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142" name="Freeform 1694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143" name="Freeform 1695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144" name="Freeform 1696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145" name="Freeform 1697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146" name="Freeform 1698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147" name="Freeform 1699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148" name="Freeform 1700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149" name="Freeform 1701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150" name="Freeform 1702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151" name="Freeform 1703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152" name="Freeform 1704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153" name="Freeform 1705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154" name="Freeform 1706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155" name="Freeform 1707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156" name="Freeform 1708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157" name="Freeform 1709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158" name="Freeform 1710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159" name="Freeform 1711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160" name="Freeform 1712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161" name="Freeform 1713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162" name="Freeform 1714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163" name="Freeform 1715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164" name="Freeform 1716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165" name="Freeform 1717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166" name="Freeform 1718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167" name="Freeform 1719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168" name="Freeform 1720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169" name="Freeform 1721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170" name="Freeform 1722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171" name="Freeform 1723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172" name="Freeform 1724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173" name="Freeform 1725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174" name="Freeform 1726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175" name="Freeform 1727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176" name="Freeform 1728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177" name="Freeform 1729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178" name="Freeform 1730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179" name="Freeform 1731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180" name="Freeform 1732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181" name="Freeform 1733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182" name="Freeform 1734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183" name="Freeform 1735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184" name="Freeform 1736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185" name="Freeform 1737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186" name="Freeform 1738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187" name="Freeform 1739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188" name="Freeform 1740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189" name="Freeform 1741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190" name="Freeform 1742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191" name="Freeform 1743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192" name="Freeform 1744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193" name="Freeform 1745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194" name="Freeform 1746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195" name="Freeform 1747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196" name="Freeform 1748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197" name="Freeform 1749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198" name="Freeform 1750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199" name="Freeform 1751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200" name="Freeform 1752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201" name="Freeform 1753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202" name="Freeform 1754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203" name="Freeform 1755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204" name="Freeform 1756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205" name="Freeform 1757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206" name="Freeform 1758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207" name="Freeform 1759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208" name="Freeform 1760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209" name="Freeform 1761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210" name="Freeform 1762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211" name="Freeform 1763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212" name="Freeform 1764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213" name="Freeform 1765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214" name="Freeform 1766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215" name="Freeform 1767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216" name="Freeform 1768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217" name="Freeform 1769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218" name="Freeform 1770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219" name="Freeform 1771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220" name="Freeform 1772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221" name="Freeform 1773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222" name="Freeform 1774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223" name="Freeform 1775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224" name="Freeform 1776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225" name="Freeform 1777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226" name="Freeform 1778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227" name="Freeform 1779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228" name="Freeform 1780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229" name="Freeform 1781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230" name="Freeform 1782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231" name="Freeform 1783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232" name="Freeform 1784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233" name="Freeform 1785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234" name="Freeform 1786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235" name="Freeform 1787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236" name="Freeform 1788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237" name="Freeform 1789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238" name="Freeform 1790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239" name="Freeform 1791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240" name="Freeform 1792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241" name="Freeform 1793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242" name="Freeform 1794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243" name="Freeform 1795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244" name="Freeform 1796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245" name="Freeform 1797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246" name="Freeform 1798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247" name="Freeform 1799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248" name="Freeform 1800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249" name="Freeform 1801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250" name="Freeform 1802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251" name="Freeform 1803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252" name="Freeform 1804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253" name="Freeform 1805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254" name="Freeform 1806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255" name="Freeform 1807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256" name="Freeform 1808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257" name="Freeform 1809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258" name="Freeform 1810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259" name="Freeform 1811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260" name="Freeform 1812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261" name="Freeform 1813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258463" name="Group 2015"/>
            <p:cNvGrpSpPr>
              <a:grpSpLocks/>
            </p:cNvGrpSpPr>
            <p:nvPr/>
          </p:nvGrpSpPr>
          <p:grpSpPr bwMode="auto">
            <a:xfrm>
              <a:off x="2846" y="525"/>
              <a:ext cx="1780" cy="453"/>
              <a:chOff x="2846" y="525"/>
              <a:chExt cx="1780" cy="453"/>
            </a:xfrm>
          </p:grpSpPr>
          <p:sp>
            <p:nvSpPr>
              <p:cNvPr id="1258263" name="Freeform 1815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264" name="Freeform 1816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265" name="Freeform 1817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266" name="Freeform 1818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267" name="Freeform 1819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268" name="Freeform 1820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269" name="Freeform 1821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270" name="Freeform 1822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271" name="Freeform 1823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272" name="Freeform 1824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273" name="Freeform 1825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274" name="Freeform 1826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275" name="Freeform 1827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276" name="Freeform 1828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277" name="Freeform 1829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278" name="Freeform 1830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279" name="Freeform 1831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280" name="Freeform 1832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281" name="Freeform 1833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282" name="Freeform 1834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283" name="Freeform 1835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284" name="Freeform 1836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285" name="Freeform 1837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286" name="Freeform 1838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287" name="Freeform 1839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288" name="Freeform 1840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289" name="Freeform 1841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290" name="Freeform 1842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291" name="Freeform 1843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292" name="Freeform 1844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293" name="Freeform 1845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294" name="Freeform 1846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295" name="Freeform 1847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296" name="Freeform 1848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297" name="Freeform 1849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298" name="Freeform 1850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299" name="Freeform 1851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300" name="Freeform 1852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301" name="Freeform 1853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302" name="Freeform 1854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303" name="Freeform 1855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304" name="Freeform 1856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305" name="Freeform 1857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306" name="Freeform 1858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307" name="Freeform 1859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308" name="Freeform 1860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309" name="Freeform 1861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310" name="Freeform 1862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311" name="Freeform 1863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312" name="Freeform 1864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313" name="Freeform 1865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314" name="Freeform 1866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315" name="Freeform 1867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316" name="Freeform 1868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317" name="Freeform 1869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318" name="Freeform 1870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319" name="Freeform 1871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320" name="Freeform 1872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321" name="Freeform 1873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322" name="Freeform 1874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323" name="Freeform 1875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324" name="Freeform 1876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325" name="Freeform 1877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326" name="Freeform 1878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327" name="Freeform 1879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328" name="Freeform 1880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329" name="Freeform 1881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330" name="Freeform 1882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331" name="Freeform 1883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332" name="Freeform 1884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333" name="Freeform 1885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334" name="Freeform 1886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335" name="Freeform 1887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336" name="Freeform 1888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337" name="Freeform 1889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338" name="Freeform 1890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339" name="Freeform 1891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340" name="Freeform 1892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341" name="Freeform 1893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342" name="Freeform 1894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343" name="Freeform 1895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344" name="Freeform 1896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345" name="Freeform 1897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346" name="Freeform 1898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347" name="Freeform 1899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348" name="Freeform 1900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349" name="Freeform 1901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350" name="Freeform 1902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351" name="Freeform 1903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352" name="Freeform 1904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353" name="Freeform 1905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354" name="Freeform 1906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355" name="Freeform 1907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356" name="Freeform 1908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357" name="Freeform 1909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358" name="Freeform 1910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359" name="Freeform 1911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360" name="Freeform 1912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361" name="Freeform 1913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362" name="Freeform 1914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363" name="Freeform 1915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364" name="Freeform 1916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365" name="Freeform 1917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366" name="Freeform 1918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367" name="Freeform 1919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368" name="Freeform 1920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369" name="Freeform 1921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370" name="Freeform 1922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371" name="Freeform 1923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372" name="Freeform 1924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373" name="Freeform 1925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374" name="Freeform 1926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375" name="Freeform 1927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376" name="Freeform 1928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377" name="Freeform 1929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378" name="Freeform 1930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379" name="Freeform 1931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380" name="Freeform 1932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381" name="Freeform 1933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382" name="Freeform 1934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383" name="Freeform 1935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384" name="Freeform 1936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385" name="Freeform 1937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386" name="Freeform 1938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387" name="Freeform 1939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388" name="Freeform 1940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389" name="Freeform 1941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390" name="Freeform 1942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391" name="Freeform 1943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392" name="Freeform 1944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393" name="Freeform 1945"/>
              <p:cNvSpPr>
                <a:spLocks/>
              </p:cNvSpPr>
              <p:nvPr/>
            </p:nvSpPr>
            <p:spPr bwMode="auto">
              <a:xfrm>
                <a:off x="4540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7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7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7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7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394" name="Freeform 1946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395" name="Freeform 1947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396" name="Freeform 1948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397" name="Freeform 1949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398" name="Freeform 1950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399" name="Freeform 1951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400" name="Freeform 1952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401" name="Freeform 1953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402" name="Freeform 1954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403" name="Freeform 1955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404" name="Freeform 1956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405" name="Freeform 1957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406" name="Freeform 1958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407" name="Freeform 1959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408" name="Freeform 1960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409" name="Freeform 1961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410" name="Freeform 1962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411" name="Freeform 1963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412" name="Freeform 1964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413" name="Freeform 1965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414" name="Freeform 1966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415" name="Freeform 1967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416" name="Freeform 1968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417" name="Freeform 1969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418" name="Freeform 1970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419" name="Freeform 1971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420" name="Freeform 1972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421" name="Freeform 1973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422" name="Freeform 1974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423" name="Freeform 1975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424" name="Freeform 1976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425" name="Freeform 1977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426" name="Freeform 1978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427" name="Freeform 1979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428" name="Freeform 1980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429" name="Freeform 1981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430" name="Freeform 1982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431" name="Freeform 1983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432" name="Freeform 1984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433" name="Freeform 1985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434" name="Freeform 1986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435" name="Freeform 1987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436" name="Freeform 1988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437" name="Freeform 1989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438" name="Freeform 1990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439" name="Freeform 1991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440" name="Freeform 1992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441" name="Freeform 1993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442" name="Freeform 1994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443" name="Freeform 1995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444" name="Freeform 1996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445" name="Freeform 1997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446" name="Freeform 1998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447" name="Freeform 1999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448" name="Freeform 2000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449" name="Freeform 2001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450" name="Freeform 2002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451" name="Freeform 2003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452" name="Freeform 2004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453" name="Freeform 2005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454" name="Freeform 2006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455" name="Freeform 2007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456" name="Freeform 2008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457" name="Freeform 2009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458" name="Freeform 2010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459" name="Freeform 2011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460" name="Freeform 2012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461" name="Freeform 2013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462" name="Freeform 2014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258664" name="Group 2216"/>
            <p:cNvGrpSpPr>
              <a:grpSpLocks/>
            </p:cNvGrpSpPr>
            <p:nvPr/>
          </p:nvGrpSpPr>
          <p:grpSpPr bwMode="auto">
            <a:xfrm>
              <a:off x="2846" y="894"/>
              <a:ext cx="86" cy="84"/>
              <a:chOff x="2846" y="894"/>
              <a:chExt cx="86" cy="84"/>
            </a:xfrm>
          </p:grpSpPr>
          <p:sp>
            <p:nvSpPr>
              <p:cNvPr id="1258464" name="Freeform 2016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465" name="Freeform 2017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466" name="Freeform 2018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467" name="Freeform 2019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468" name="Freeform 2020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469" name="Freeform 2021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470" name="Freeform 2022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471" name="Freeform 2023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472" name="Freeform 2024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473" name="Freeform 2025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474" name="Freeform 2026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475" name="Freeform 2027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476" name="Freeform 2028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477" name="Freeform 2029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478" name="Freeform 2030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479" name="Freeform 2031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480" name="Freeform 2032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481" name="Freeform 2033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482" name="Freeform 2034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483" name="Freeform 2035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484" name="Freeform 2036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485" name="Freeform 2037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486" name="Freeform 2038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487" name="Freeform 2039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488" name="Freeform 2040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489" name="Freeform 2041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490" name="Freeform 2042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491" name="Freeform 2043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492" name="Freeform 2044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493" name="Freeform 2045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494" name="Freeform 2046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495" name="Freeform 2047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496" name="Freeform 2048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497" name="Freeform 2049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498" name="Freeform 2050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499" name="Freeform 2051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500" name="Freeform 2052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501" name="Freeform 2053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502" name="Freeform 2054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503" name="Freeform 2055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504" name="Freeform 2056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505" name="Freeform 2057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506" name="Freeform 2058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507" name="Freeform 2059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508" name="Freeform 2060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509" name="Freeform 2061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510" name="Freeform 2062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511" name="Freeform 2063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512" name="Freeform 2064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513" name="Freeform 2065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514" name="Freeform 2066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515" name="Freeform 2067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516" name="Freeform 2068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517" name="Freeform 2069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518" name="Freeform 2070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519" name="Freeform 2071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520" name="Freeform 2072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521" name="Freeform 2073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522" name="Freeform 2074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523" name="Freeform 2075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524" name="Freeform 2076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525" name="Freeform 2077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526" name="Freeform 2078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527" name="Freeform 2079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528" name="Freeform 2080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529" name="Freeform 2081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530" name="Freeform 2082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531" name="Freeform 2083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532" name="Freeform 2084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533" name="Freeform 2085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534" name="Freeform 2086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535" name="Freeform 2087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536" name="Freeform 2088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537" name="Freeform 2089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538" name="Freeform 2090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539" name="Freeform 2091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540" name="Freeform 2092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541" name="Freeform 2093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542" name="Freeform 2094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543" name="Freeform 2095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544" name="Freeform 2096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545" name="Freeform 2097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546" name="Freeform 2098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547" name="Freeform 2099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548" name="Freeform 2100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549" name="Freeform 2101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550" name="Freeform 2102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551" name="Freeform 2103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552" name="Freeform 2104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553" name="Freeform 2105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554" name="Freeform 2106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555" name="Freeform 2107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556" name="Freeform 2108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557" name="Freeform 2109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558" name="Freeform 2110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559" name="Freeform 2111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560" name="Freeform 2112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561" name="Freeform 2113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562" name="Freeform 2114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563" name="Freeform 2115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564" name="Freeform 2116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565" name="Freeform 2117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566" name="Freeform 2118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567" name="Freeform 2119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568" name="Freeform 2120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569" name="Freeform 2121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570" name="Freeform 2122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571" name="Freeform 2123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572" name="Freeform 2124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573" name="Freeform 2125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574" name="Freeform 2126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575" name="Freeform 2127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576" name="Freeform 2128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577" name="Freeform 2129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578" name="Freeform 2130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579" name="Freeform 2131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580" name="Freeform 2132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581" name="Freeform 2133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582" name="Freeform 2134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583" name="Freeform 2135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584" name="Freeform 2136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585" name="Freeform 2137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586" name="Freeform 2138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587" name="Freeform 2139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588" name="Freeform 2140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589" name="Freeform 2141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590" name="Freeform 2142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591" name="Freeform 2143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592" name="Freeform 2144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593" name="Freeform 2145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594" name="Freeform 2146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595" name="Freeform 2147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596" name="Freeform 2148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597" name="Freeform 2149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598" name="Freeform 2150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599" name="Freeform 2151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600" name="Freeform 2152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601" name="Freeform 2153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602" name="Freeform 2154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603" name="Freeform 2155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604" name="Freeform 2156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605" name="Freeform 2157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606" name="Freeform 2158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607" name="Freeform 2159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608" name="Freeform 2160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609" name="Freeform 2161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610" name="Freeform 2162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611" name="Freeform 2163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612" name="Freeform 2164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613" name="Freeform 2165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614" name="Freeform 2166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615" name="Freeform 2167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616" name="Freeform 2168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617" name="Freeform 2169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618" name="Freeform 2170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619" name="Freeform 2171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620" name="Freeform 2172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621" name="Freeform 2173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622" name="Freeform 2174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623" name="Freeform 2175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624" name="Freeform 2176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625" name="Freeform 2177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626" name="Freeform 2178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627" name="Freeform 2179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628" name="Freeform 2180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629" name="Freeform 2181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630" name="Freeform 2182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631" name="Freeform 2183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632" name="Freeform 2184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633" name="Freeform 2185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634" name="Freeform 2186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635" name="Freeform 2187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636" name="Freeform 2188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637" name="Freeform 2189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638" name="Freeform 2190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639" name="Freeform 2191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640" name="Freeform 2192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641" name="Freeform 2193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642" name="Freeform 2194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643" name="Freeform 2195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644" name="Freeform 2196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645" name="Freeform 2197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646" name="Freeform 2198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647" name="Freeform 2199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648" name="Freeform 2200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649" name="Freeform 2201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650" name="Freeform 2202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651" name="Freeform 2203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652" name="Freeform 2204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653" name="Freeform 2205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654" name="Freeform 2206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655" name="Freeform 2207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656" name="Freeform 2208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657" name="Freeform 2209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658" name="Freeform 2210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659" name="Freeform 2211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660" name="Freeform 2212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661" name="Freeform 2213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662" name="Freeform 2214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663" name="Freeform 2215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258865" name="Group 2417"/>
            <p:cNvGrpSpPr>
              <a:grpSpLocks/>
            </p:cNvGrpSpPr>
            <p:nvPr/>
          </p:nvGrpSpPr>
          <p:grpSpPr bwMode="auto">
            <a:xfrm>
              <a:off x="2846" y="894"/>
              <a:ext cx="86" cy="84"/>
              <a:chOff x="2846" y="894"/>
              <a:chExt cx="86" cy="84"/>
            </a:xfrm>
          </p:grpSpPr>
          <p:sp>
            <p:nvSpPr>
              <p:cNvPr id="1258665" name="Freeform 2217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666" name="Freeform 2218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667" name="Freeform 2219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668" name="Freeform 2220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669" name="Freeform 2221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670" name="Freeform 2222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671" name="Freeform 2223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672" name="Freeform 2224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673" name="Freeform 2225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674" name="Freeform 2226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675" name="Freeform 2227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676" name="Freeform 2228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677" name="Freeform 2229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678" name="Freeform 2230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679" name="Freeform 2231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680" name="Freeform 2232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681" name="Freeform 2233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682" name="Freeform 2234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683" name="Freeform 2235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684" name="Freeform 2236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685" name="Freeform 2237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686" name="Freeform 2238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687" name="Freeform 2239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688" name="Freeform 2240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689" name="Freeform 2241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690" name="Freeform 2242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691" name="Freeform 2243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692" name="Freeform 2244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693" name="Freeform 2245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694" name="Freeform 2246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695" name="Freeform 2247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696" name="Freeform 2248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697" name="Freeform 2249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698" name="Freeform 2250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699" name="Freeform 2251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700" name="Freeform 2252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701" name="Freeform 2253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702" name="Freeform 2254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703" name="Freeform 2255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704" name="Freeform 2256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705" name="Freeform 2257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706" name="Freeform 2258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707" name="Freeform 2259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708" name="Freeform 2260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709" name="Freeform 2261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710" name="Freeform 2262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711" name="Freeform 2263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712" name="Freeform 2264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713" name="Freeform 2265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714" name="Freeform 2266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715" name="Freeform 2267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716" name="Freeform 2268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717" name="Freeform 2269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718" name="Freeform 2270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719" name="Freeform 2271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720" name="Freeform 2272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721" name="Freeform 2273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722" name="Freeform 2274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723" name="Freeform 2275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724" name="Freeform 2276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725" name="Freeform 2277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726" name="Freeform 2278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727" name="Freeform 2279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728" name="Freeform 2280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729" name="Freeform 2281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730" name="Freeform 2282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731" name="Freeform 2283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732" name="Freeform 2284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733" name="Freeform 2285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734" name="Freeform 2286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735" name="Freeform 2287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736" name="Freeform 2288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737" name="Freeform 2289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738" name="Freeform 2290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739" name="Freeform 2291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740" name="Freeform 2292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741" name="Freeform 2293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742" name="Freeform 2294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743" name="Freeform 2295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744" name="Freeform 2296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745" name="Freeform 2297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746" name="Freeform 2298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747" name="Freeform 2299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748" name="Freeform 2300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749" name="Freeform 2301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750" name="Freeform 2302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751" name="Freeform 2303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752" name="Freeform 2304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753" name="Freeform 2305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754" name="Freeform 2306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755" name="Freeform 2307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756" name="Freeform 2308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757" name="Freeform 2309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758" name="Freeform 2310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759" name="Freeform 2311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760" name="Freeform 2312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761" name="Freeform 2313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762" name="Freeform 2314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763" name="Freeform 2315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764" name="Freeform 2316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765" name="Freeform 2317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766" name="Freeform 2318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767" name="Freeform 2319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768" name="Freeform 2320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769" name="Freeform 2321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770" name="Freeform 2322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771" name="Freeform 2323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772" name="Freeform 2324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773" name="Freeform 2325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774" name="Freeform 2326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775" name="Freeform 2327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776" name="Freeform 2328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777" name="Freeform 2329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778" name="Freeform 2330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779" name="Freeform 2331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780" name="Freeform 2332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781" name="Freeform 2333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782" name="Freeform 2334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783" name="Freeform 2335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784" name="Freeform 2336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785" name="Freeform 2337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786" name="Freeform 2338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787" name="Freeform 2339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788" name="Freeform 2340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789" name="Freeform 2341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790" name="Freeform 2342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791" name="Freeform 2343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792" name="Freeform 2344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793" name="Freeform 2345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794" name="Freeform 2346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795" name="Freeform 2347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796" name="Freeform 2348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797" name="Freeform 2349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798" name="Freeform 2350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799" name="Freeform 2351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800" name="Freeform 2352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801" name="Freeform 2353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802" name="Freeform 2354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803" name="Freeform 2355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804" name="Freeform 2356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805" name="Freeform 2357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806" name="Freeform 2358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807" name="Freeform 2359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808" name="Freeform 2360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809" name="Freeform 2361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810" name="Freeform 2362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811" name="Freeform 2363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812" name="Freeform 2364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813" name="Freeform 2365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814" name="Freeform 2366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815" name="Freeform 2367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816" name="Freeform 2368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817" name="Freeform 2369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818" name="Freeform 2370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819" name="Freeform 2371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820" name="Freeform 2372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821" name="Freeform 2373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822" name="Freeform 2374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823" name="Freeform 2375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824" name="Freeform 2376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825" name="Freeform 2377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826" name="Freeform 2378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827" name="Freeform 2379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828" name="Freeform 2380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829" name="Freeform 2381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830" name="Freeform 2382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831" name="Freeform 2383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832" name="Freeform 2384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833" name="Freeform 2385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834" name="Freeform 2386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835" name="Freeform 2387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836" name="Freeform 2388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837" name="Freeform 2389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838" name="Freeform 2390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839" name="Freeform 2391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840" name="Freeform 2392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841" name="Freeform 2393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842" name="Freeform 2394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843" name="Freeform 2395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844" name="Freeform 2396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845" name="Freeform 2397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846" name="Freeform 2398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847" name="Freeform 2399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848" name="Freeform 2400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849" name="Freeform 2401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850" name="Freeform 2402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851" name="Freeform 2403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852" name="Freeform 2404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853" name="Freeform 2405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854" name="Freeform 2406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855" name="Freeform 2407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856" name="Freeform 2408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857" name="Freeform 2409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858" name="Freeform 2410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859" name="Freeform 2411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860" name="Freeform 2412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861" name="Freeform 2413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862" name="Freeform 2414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863" name="Freeform 2415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864" name="Freeform 2416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259066" name="Group 2618"/>
            <p:cNvGrpSpPr>
              <a:grpSpLocks/>
            </p:cNvGrpSpPr>
            <p:nvPr/>
          </p:nvGrpSpPr>
          <p:grpSpPr bwMode="auto">
            <a:xfrm>
              <a:off x="2846" y="894"/>
              <a:ext cx="86" cy="84"/>
              <a:chOff x="2846" y="894"/>
              <a:chExt cx="86" cy="84"/>
            </a:xfrm>
          </p:grpSpPr>
          <p:sp>
            <p:nvSpPr>
              <p:cNvPr id="1258866" name="Freeform 2418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867" name="Freeform 2419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868" name="Freeform 2420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869" name="Freeform 2421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870" name="Freeform 2422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871" name="Freeform 2423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872" name="Freeform 2424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873" name="Freeform 2425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874" name="Freeform 2426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875" name="Freeform 2427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876" name="Freeform 2428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877" name="Freeform 2429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878" name="Freeform 2430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879" name="Freeform 2431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880" name="Freeform 2432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881" name="Freeform 2433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882" name="Freeform 2434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883" name="Freeform 2435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884" name="Freeform 2436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885" name="Freeform 2437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886" name="Freeform 2438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887" name="Freeform 2439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888" name="Freeform 2440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889" name="Freeform 2441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890" name="Freeform 2442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891" name="Freeform 2443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892" name="Freeform 2444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893" name="Freeform 2445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894" name="Freeform 2446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895" name="Freeform 2447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896" name="Freeform 2448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897" name="Freeform 2449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898" name="Freeform 2450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899" name="Freeform 2451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900" name="Freeform 2452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901" name="Freeform 2453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902" name="Freeform 2454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903" name="Freeform 2455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904" name="Freeform 2456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905" name="Freeform 2457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906" name="Freeform 2458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907" name="Freeform 2459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908" name="Freeform 2460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909" name="Freeform 2461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910" name="Freeform 2462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911" name="Freeform 2463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912" name="Freeform 2464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913" name="Freeform 2465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914" name="Freeform 2466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915" name="Freeform 2467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916" name="Freeform 2468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917" name="Freeform 2469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918" name="Freeform 2470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919" name="Freeform 2471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920" name="Freeform 2472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921" name="Freeform 2473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922" name="Freeform 2474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923" name="Freeform 2475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924" name="Freeform 2476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925" name="Freeform 2477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926" name="Freeform 2478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927" name="Freeform 2479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928" name="Freeform 2480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929" name="Freeform 2481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930" name="Freeform 2482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931" name="Freeform 2483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932" name="Freeform 2484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933" name="Freeform 2485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934" name="Freeform 2486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935" name="Freeform 2487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936" name="Freeform 2488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937" name="Freeform 2489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938" name="Freeform 2490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939" name="Freeform 2491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940" name="Freeform 2492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941" name="Freeform 2493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942" name="Freeform 2494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943" name="Freeform 2495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944" name="Freeform 2496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945" name="Freeform 2497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946" name="Freeform 2498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947" name="Freeform 2499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948" name="Freeform 2500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949" name="Freeform 2501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950" name="Freeform 2502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951" name="Freeform 2503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952" name="Freeform 2504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953" name="Freeform 2505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954" name="Freeform 2506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955" name="Freeform 2507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956" name="Freeform 2508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957" name="Freeform 2509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958" name="Freeform 2510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959" name="Freeform 2511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960" name="Freeform 2512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961" name="Freeform 2513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962" name="Freeform 2514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963" name="Freeform 2515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964" name="Freeform 2516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965" name="Freeform 2517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966" name="Freeform 2518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967" name="Freeform 2519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968" name="Freeform 2520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969" name="Freeform 2521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970" name="Freeform 2522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971" name="Freeform 2523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972" name="Freeform 2524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973" name="Freeform 2525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974" name="Freeform 2526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975" name="Freeform 2527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976" name="Freeform 2528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977" name="Freeform 2529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978" name="Freeform 2530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979" name="Freeform 2531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980" name="Freeform 2532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981" name="Freeform 2533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982" name="Freeform 2534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983" name="Freeform 2535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984" name="Freeform 2536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985" name="Freeform 2537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986" name="Freeform 2538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987" name="Freeform 2539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988" name="Freeform 2540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989" name="Freeform 2541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990" name="Freeform 2542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991" name="Freeform 2543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992" name="Freeform 2544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993" name="Freeform 2545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994" name="Freeform 2546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995" name="Freeform 2547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996" name="Freeform 2548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997" name="Freeform 2549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998" name="Freeform 2550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999" name="Freeform 2551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000" name="Freeform 2552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001" name="Freeform 2553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002" name="Freeform 2554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003" name="Freeform 2555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004" name="Freeform 2556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005" name="Freeform 2557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006" name="Freeform 2558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007" name="Freeform 2559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008" name="Freeform 2560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009" name="Freeform 2561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010" name="Freeform 2562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011" name="Freeform 2563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012" name="Freeform 2564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013" name="Freeform 2565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014" name="Freeform 2566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015" name="Freeform 2567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016" name="Freeform 2568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017" name="Freeform 2569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018" name="Freeform 2570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019" name="Freeform 2571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020" name="Freeform 2572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021" name="Freeform 2573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022" name="Freeform 2574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023" name="Freeform 2575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024" name="Freeform 2576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025" name="Freeform 2577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026" name="Freeform 2578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027" name="Freeform 2579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028" name="Freeform 2580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029" name="Freeform 2581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030" name="Freeform 2582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031" name="Freeform 2583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032" name="Freeform 2584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033" name="Freeform 2585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034" name="Freeform 2586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035" name="Freeform 2587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036" name="Freeform 2588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037" name="Freeform 2589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038" name="Freeform 2590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039" name="Freeform 2591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040" name="Freeform 2592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041" name="Freeform 2593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042" name="Freeform 2594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043" name="Freeform 2595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044" name="Freeform 2596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045" name="Freeform 2597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046" name="Freeform 2598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047" name="Freeform 2599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048" name="Freeform 2600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049" name="Freeform 2601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050" name="Freeform 2602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051" name="Freeform 2603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052" name="Freeform 2604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053" name="Freeform 2605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054" name="Freeform 2606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055" name="Freeform 2607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056" name="Freeform 2608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057" name="Freeform 2609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058" name="Freeform 2610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059" name="Freeform 2611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060" name="Freeform 2612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061" name="Freeform 2613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062" name="Freeform 2614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063" name="Freeform 2615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064" name="Freeform 2616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065" name="Freeform 2617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259267" name="Group 2819"/>
            <p:cNvGrpSpPr>
              <a:grpSpLocks/>
            </p:cNvGrpSpPr>
            <p:nvPr/>
          </p:nvGrpSpPr>
          <p:grpSpPr bwMode="auto">
            <a:xfrm>
              <a:off x="2417" y="894"/>
              <a:ext cx="515" cy="1910"/>
              <a:chOff x="2417" y="894"/>
              <a:chExt cx="515" cy="1910"/>
            </a:xfrm>
          </p:grpSpPr>
          <p:sp>
            <p:nvSpPr>
              <p:cNvPr id="1259067" name="Freeform 2619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068" name="Freeform 2620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069" name="Freeform 2621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070" name="Freeform 2622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071" name="Freeform 2623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072" name="Freeform 2624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073" name="Freeform 2625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074" name="Freeform 2626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075" name="Freeform 2627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076" name="Freeform 2628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077" name="Freeform 2629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078" name="Freeform 2630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079" name="Freeform 2631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080" name="Freeform 2632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081" name="Freeform 2633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082" name="Freeform 2634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083" name="Freeform 2635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084" name="Freeform 2636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085" name="Freeform 2637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086" name="Freeform 2638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087" name="Freeform 2639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088" name="Freeform 2640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089" name="Freeform 2641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090" name="Freeform 2642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091" name="Freeform 2643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092" name="Freeform 2644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093" name="Freeform 2645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094" name="Freeform 2646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095" name="Freeform 2647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096" name="Freeform 2648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097" name="Freeform 2649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098" name="Freeform 2650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099" name="Freeform 2651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100" name="Freeform 2652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101" name="Freeform 2653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102" name="Freeform 2654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103" name="Freeform 2655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104" name="Freeform 2656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105" name="Freeform 2657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106" name="Freeform 2658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107" name="Freeform 2659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108" name="Freeform 2660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109" name="Freeform 2661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110" name="Freeform 2662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111" name="Freeform 2663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112" name="Freeform 2664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113" name="Freeform 2665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114" name="Freeform 2666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115" name="Freeform 2667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116" name="Freeform 2668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117" name="Freeform 2669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118" name="Freeform 2670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119" name="Freeform 2671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120" name="Freeform 2672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121" name="Freeform 2673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122" name="Freeform 2674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123" name="Freeform 2675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124" name="Freeform 2676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125" name="Freeform 2677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126" name="Freeform 2678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127" name="Freeform 2679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128" name="Freeform 2680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129" name="Freeform 2681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130" name="Freeform 2682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131" name="Freeform 2683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132" name="Freeform 2684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133" name="Freeform 2685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134" name="Freeform 2686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135" name="Freeform 2687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136" name="Freeform 2688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137" name="Freeform 2689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138" name="Freeform 2690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139" name="Freeform 2691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140" name="Freeform 2692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141" name="Freeform 2693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142" name="Freeform 2694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143" name="Freeform 2695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144" name="Freeform 2696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145" name="Freeform 2697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146" name="Freeform 2698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147" name="Freeform 2699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148" name="Freeform 2700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149" name="Freeform 2701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150" name="Freeform 2702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151" name="Freeform 2703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152" name="Freeform 2704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153" name="Freeform 2705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154" name="Freeform 2706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155" name="Freeform 2707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156" name="Freeform 2708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157" name="Freeform 2709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158" name="Freeform 2710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159" name="Freeform 2711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160" name="Freeform 2712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161" name="Freeform 2713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162" name="Freeform 2714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163" name="Freeform 2715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164" name="Freeform 2716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165" name="Freeform 2717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166" name="Freeform 2718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167" name="Freeform 2719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168" name="Freeform 2720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169" name="Freeform 2721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170" name="Freeform 2722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171" name="Freeform 2723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172" name="Freeform 2724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173" name="Freeform 2725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174" name="Freeform 2726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175" name="Freeform 2727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176" name="Freeform 2728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177" name="Freeform 2729"/>
              <p:cNvSpPr>
                <a:spLocks/>
              </p:cNvSpPr>
              <p:nvPr/>
            </p:nvSpPr>
            <p:spPr bwMode="auto">
              <a:xfrm>
                <a:off x="2846" y="894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1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1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178" name="Freeform 2730"/>
              <p:cNvSpPr>
                <a:spLocks/>
              </p:cNvSpPr>
              <p:nvPr/>
            </p:nvSpPr>
            <p:spPr bwMode="auto">
              <a:xfrm>
                <a:off x="2703" y="2720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179" name="Freeform 2731"/>
              <p:cNvSpPr>
                <a:spLocks/>
              </p:cNvSpPr>
              <p:nvPr/>
            </p:nvSpPr>
            <p:spPr bwMode="auto">
              <a:xfrm>
                <a:off x="2703" y="2720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180" name="Freeform 2732"/>
              <p:cNvSpPr>
                <a:spLocks/>
              </p:cNvSpPr>
              <p:nvPr/>
            </p:nvSpPr>
            <p:spPr bwMode="auto">
              <a:xfrm>
                <a:off x="2560" y="2720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181" name="Freeform 2733"/>
              <p:cNvSpPr>
                <a:spLocks/>
              </p:cNvSpPr>
              <p:nvPr/>
            </p:nvSpPr>
            <p:spPr bwMode="auto">
              <a:xfrm>
                <a:off x="2560" y="2720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182" name="Freeform 2734"/>
              <p:cNvSpPr>
                <a:spLocks/>
              </p:cNvSpPr>
              <p:nvPr/>
            </p:nvSpPr>
            <p:spPr bwMode="auto">
              <a:xfrm>
                <a:off x="2560" y="2720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183" name="Freeform 2735"/>
              <p:cNvSpPr>
                <a:spLocks/>
              </p:cNvSpPr>
              <p:nvPr/>
            </p:nvSpPr>
            <p:spPr bwMode="auto">
              <a:xfrm>
                <a:off x="2560" y="2720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184" name="Freeform 2736"/>
              <p:cNvSpPr>
                <a:spLocks/>
              </p:cNvSpPr>
              <p:nvPr/>
            </p:nvSpPr>
            <p:spPr bwMode="auto">
              <a:xfrm>
                <a:off x="2560" y="2720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185" name="Freeform 2737"/>
              <p:cNvSpPr>
                <a:spLocks/>
              </p:cNvSpPr>
              <p:nvPr/>
            </p:nvSpPr>
            <p:spPr bwMode="auto">
              <a:xfrm>
                <a:off x="2560" y="2720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186" name="Freeform 2738"/>
              <p:cNvSpPr>
                <a:spLocks/>
              </p:cNvSpPr>
              <p:nvPr/>
            </p:nvSpPr>
            <p:spPr bwMode="auto">
              <a:xfrm>
                <a:off x="2560" y="2720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187" name="Freeform 2739"/>
              <p:cNvSpPr>
                <a:spLocks/>
              </p:cNvSpPr>
              <p:nvPr/>
            </p:nvSpPr>
            <p:spPr bwMode="auto">
              <a:xfrm>
                <a:off x="2560" y="2720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188" name="Freeform 2740"/>
              <p:cNvSpPr>
                <a:spLocks/>
              </p:cNvSpPr>
              <p:nvPr/>
            </p:nvSpPr>
            <p:spPr bwMode="auto">
              <a:xfrm>
                <a:off x="2560" y="2720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189" name="Freeform 2741"/>
              <p:cNvSpPr>
                <a:spLocks/>
              </p:cNvSpPr>
              <p:nvPr/>
            </p:nvSpPr>
            <p:spPr bwMode="auto">
              <a:xfrm>
                <a:off x="2560" y="2720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190" name="Freeform 2742"/>
              <p:cNvSpPr>
                <a:spLocks/>
              </p:cNvSpPr>
              <p:nvPr/>
            </p:nvSpPr>
            <p:spPr bwMode="auto">
              <a:xfrm>
                <a:off x="2560" y="2720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191" name="Freeform 2743"/>
              <p:cNvSpPr>
                <a:spLocks/>
              </p:cNvSpPr>
              <p:nvPr/>
            </p:nvSpPr>
            <p:spPr bwMode="auto">
              <a:xfrm>
                <a:off x="2560" y="2720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192" name="Freeform 2744"/>
              <p:cNvSpPr>
                <a:spLocks/>
              </p:cNvSpPr>
              <p:nvPr/>
            </p:nvSpPr>
            <p:spPr bwMode="auto">
              <a:xfrm>
                <a:off x="2560" y="2720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193" name="Freeform 2745"/>
              <p:cNvSpPr>
                <a:spLocks/>
              </p:cNvSpPr>
              <p:nvPr/>
            </p:nvSpPr>
            <p:spPr bwMode="auto">
              <a:xfrm>
                <a:off x="2417" y="2720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194" name="Freeform 2746"/>
              <p:cNvSpPr>
                <a:spLocks/>
              </p:cNvSpPr>
              <p:nvPr/>
            </p:nvSpPr>
            <p:spPr bwMode="auto">
              <a:xfrm>
                <a:off x="2417" y="2720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195" name="Freeform 2747"/>
              <p:cNvSpPr>
                <a:spLocks/>
              </p:cNvSpPr>
              <p:nvPr/>
            </p:nvSpPr>
            <p:spPr bwMode="auto">
              <a:xfrm>
                <a:off x="2417" y="2720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196" name="Freeform 2748"/>
              <p:cNvSpPr>
                <a:spLocks/>
              </p:cNvSpPr>
              <p:nvPr/>
            </p:nvSpPr>
            <p:spPr bwMode="auto">
              <a:xfrm>
                <a:off x="2417" y="2720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197" name="Freeform 2749"/>
              <p:cNvSpPr>
                <a:spLocks/>
              </p:cNvSpPr>
              <p:nvPr/>
            </p:nvSpPr>
            <p:spPr bwMode="auto">
              <a:xfrm>
                <a:off x="2417" y="2720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198" name="Freeform 2750"/>
              <p:cNvSpPr>
                <a:spLocks/>
              </p:cNvSpPr>
              <p:nvPr/>
            </p:nvSpPr>
            <p:spPr bwMode="auto">
              <a:xfrm>
                <a:off x="2417" y="2720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199" name="Freeform 2751"/>
              <p:cNvSpPr>
                <a:spLocks/>
              </p:cNvSpPr>
              <p:nvPr/>
            </p:nvSpPr>
            <p:spPr bwMode="auto">
              <a:xfrm>
                <a:off x="2417" y="2720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200" name="Freeform 2752"/>
              <p:cNvSpPr>
                <a:spLocks/>
              </p:cNvSpPr>
              <p:nvPr/>
            </p:nvSpPr>
            <p:spPr bwMode="auto">
              <a:xfrm>
                <a:off x="2417" y="2720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201" name="Freeform 2753"/>
              <p:cNvSpPr>
                <a:spLocks/>
              </p:cNvSpPr>
              <p:nvPr/>
            </p:nvSpPr>
            <p:spPr bwMode="auto">
              <a:xfrm>
                <a:off x="2417" y="2720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202" name="Freeform 2754"/>
              <p:cNvSpPr>
                <a:spLocks/>
              </p:cNvSpPr>
              <p:nvPr/>
            </p:nvSpPr>
            <p:spPr bwMode="auto">
              <a:xfrm>
                <a:off x="2417" y="2720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203" name="Freeform 2755"/>
              <p:cNvSpPr>
                <a:spLocks/>
              </p:cNvSpPr>
              <p:nvPr/>
            </p:nvSpPr>
            <p:spPr bwMode="auto">
              <a:xfrm>
                <a:off x="2417" y="2720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204" name="Freeform 2756"/>
              <p:cNvSpPr>
                <a:spLocks/>
              </p:cNvSpPr>
              <p:nvPr/>
            </p:nvSpPr>
            <p:spPr bwMode="auto">
              <a:xfrm>
                <a:off x="2417" y="2720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205" name="Freeform 2757"/>
              <p:cNvSpPr>
                <a:spLocks/>
              </p:cNvSpPr>
              <p:nvPr/>
            </p:nvSpPr>
            <p:spPr bwMode="auto">
              <a:xfrm>
                <a:off x="2417" y="2720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206" name="Freeform 2758"/>
              <p:cNvSpPr>
                <a:spLocks/>
              </p:cNvSpPr>
              <p:nvPr/>
            </p:nvSpPr>
            <p:spPr bwMode="auto">
              <a:xfrm>
                <a:off x="2417" y="2720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207" name="Freeform 2759"/>
              <p:cNvSpPr>
                <a:spLocks/>
              </p:cNvSpPr>
              <p:nvPr/>
            </p:nvSpPr>
            <p:spPr bwMode="auto">
              <a:xfrm>
                <a:off x="2417" y="2720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208" name="Freeform 2760"/>
              <p:cNvSpPr>
                <a:spLocks/>
              </p:cNvSpPr>
              <p:nvPr/>
            </p:nvSpPr>
            <p:spPr bwMode="auto">
              <a:xfrm>
                <a:off x="2417" y="2720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209" name="Freeform 2761"/>
              <p:cNvSpPr>
                <a:spLocks/>
              </p:cNvSpPr>
              <p:nvPr/>
            </p:nvSpPr>
            <p:spPr bwMode="auto">
              <a:xfrm>
                <a:off x="2417" y="2720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210" name="Freeform 2762"/>
              <p:cNvSpPr>
                <a:spLocks/>
              </p:cNvSpPr>
              <p:nvPr/>
            </p:nvSpPr>
            <p:spPr bwMode="auto">
              <a:xfrm>
                <a:off x="2417" y="2720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211" name="Freeform 2763"/>
              <p:cNvSpPr>
                <a:spLocks/>
              </p:cNvSpPr>
              <p:nvPr/>
            </p:nvSpPr>
            <p:spPr bwMode="auto">
              <a:xfrm>
                <a:off x="2417" y="2720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212" name="Freeform 2764"/>
              <p:cNvSpPr>
                <a:spLocks/>
              </p:cNvSpPr>
              <p:nvPr/>
            </p:nvSpPr>
            <p:spPr bwMode="auto">
              <a:xfrm>
                <a:off x="2417" y="2720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213" name="Freeform 2765"/>
              <p:cNvSpPr>
                <a:spLocks/>
              </p:cNvSpPr>
              <p:nvPr/>
            </p:nvSpPr>
            <p:spPr bwMode="auto">
              <a:xfrm>
                <a:off x="2417" y="2720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214" name="Freeform 2766"/>
              <p:cNvSpPr>
                <a:spLocks/>
              </p:cNvSpPr>
              <p:nvPr/>
            </p:nvSpPr>
            <p:spPr bwMode="auto">
              <a:xfrm>
                <a:off x="2417" y="2720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215" name="Freeform 2767"/>
              <p:cNvSpPr>
                <a:spLocks/>
              </p:cNvSpPr>
              <p:nvPr/>
            </p:nvSpPr>
            <p:spPr bwMode="auto">
              <a:xfrm>
                <a:off x="2417" y="2720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216" name="Freeform 2768"/>
              <p:cNvSpPr>
                <a:spLocks/>
              </p:cNvSpPr>
              <p:nvPr/>
            </p:nvSpPr>
            <p:spPr bwMode="auto">
              <a:xfrm>
                <a:off x="2417" y="2720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217" name="Freeform 2769"/>
              <p:cNvSpPr>
                <a:spLocks/>
              </p:cNvSpPr>
              <p:nvPr/>
            </p:nvSpPr>
            <p:spPr bwMode="auto">
              <a:xfrm>
                <a:off x="2417" y="2720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218" name="Freeform 2770"/>
              <p:cNvSpPr>
                <a:spLocks/>
              </p:cNvSpPr>
              <p:nvPr/>
            </p:nvSpPr>
            <p:spPr bwMode="auto">
              <a:xfrm>
                <a:off x="2417" y="2720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219" name="Freeform 2771"/>
              <p:cNvSpPr>
                <a:spLocks/>
              </p:cNvSpPr>
              <p:nvPr/>
            </p:nvSpPr>
            <p:spPr bwMode="auto">
              <a:xfrm>
                <a:off x="2417" y="2720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220" name="Freeform 2772"/>
              <p:cNvSpPr>
                <a:spLocks/>
              </p:cNvSpPr>
              <p:nvPr/>
            </p:nvSpPr>
            <p:spPr bwMode="auto">
              <a:xfrm>
                <a:off x="2417" y="2720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221" name="Freeform 2773"/>
              <p:cNvSpPr>
                <a:spLocks/>
              </p:cNvSpPr>
              <p:nvPr/>
            </p:nvSpPr>
            <p:spPr bwMode="auto">
              <a:xfrm>
                <a:off x="2417" y="2720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222" name="Freeform 2774"/>
              <p:cNvSpPr>
                <a:spLocks/>
              </p:cNvSpPr>
              <p:nvPr/>
            </p:nvSpPr>
            <p:spPr bwMode="auto">
              <a:xfrm>
                <a:off x="2417" y="2720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223" name="Freeform 2775"/>
              <p:cNvSpPr>
                <a:spLocks/>
              </p:cNvSpPr>
              <p:nvPr/>
            </p:nvSpPr>
            <p:spPr bwMode="auto">
              <a:xfrm>
                <a:off x="2417" y="2720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224" name="Freeform 2776"/>
              <p:cNvSpPr>
                <a:spLocks/>
              </p:cNvSpPr>
              <p:nvPr/>
            </p:nvSpPr>
            <p:spPr bwMode="auto">
              <a:xfrm>
                <a:off x="2417" y="2720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225" name="Freeform 2777"/>
              <p:cNvSpPr>
                <a:spLocks/>
              </p:cNvSpPr>
              <p:nvPr/>
            </p:nvSpPr>
            <p:spPr bwMode="auto">
              <a:xfrm>
                <a:off x="2417" y="2720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226" name="Freeform 2778"/>
              <p:cNvSpPr>
                <a:spLocks/>
              </p:cNvSpPr>
              <p:nvPr/>
            </p:nvSpPr>
            <p:spPr bwMode="auto">
              <a:xfrm>
                <a:off x="2417" y="2720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227" name="Freeform 2779"/>
              <p:cNvSpPr>
                <a:spLocks/>
              </p:cNvSpPr>
              <p:nvPr/>
            </p:nvSpPr>
            <p:spPr bwMode="auto">
              <a:xfrm>
                <a:off x="2417" y="2720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228" name="Freeform 2780"/>
              <p:cNvSpPr>
                <a:spLocks/>
              </p:cNvSpPr>
              <p:nvPr/>
            </p:nvSpPr>
            <p:spPr bwMode="auto">
              <a:xfrm>
                <a:off x="2417" y="2720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229" name="Freeform 2781"/>
              <p:cNvSpPr>
                <a:spLocks/>
              </p:cNvSpPr>
              <p:nvPr/>
            </p:nvSpPr>
            <p:spPr bwMode="auto">
              <a:xfrm>
                <a:off x="2417" y="2720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230" name="Freeform 2782"/>
              <p:cNvSpPr>
                <a:spLocks/>
              </p:cNvSpPr>
              <p:nvPr/>
            </p:nvSpPr>
            <p:spPr bwMode="auto">
              <a:xfrm>
                <a:off x="2417" y="2720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231" name="Freeform 2783"/>
              <p:cNvSpPr>
                <a:spLocks/>
              </p:cNvSpPr>
              <p:nvPr/>
            </p:nvSpPr>
            <p:spPr bwMode="auto">
              <a:xfrm>
                <a:off x="2417" y="2720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232" name="Freeform 2784"/>
              <p:cNvSpPr>
                <a:spLocks/>
              </p:cNvSpPr>
              <p:nvPr/>
            </p:nvSpPr>
            <p:spPr bwMode="auto">
              <a:xfrm>
                <a:off x="2417" y="2720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233" name="Freeform 2785"/>
              <p:cNvSpPr>
                <a:spLocks/>
              </p:cNvSpPr>
              <p:nvPr/>
            </p:nvSpPr>
            <p:spPr bwMode="auto">
              <a:xfrm>
                <a:off x="2417" y="2720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234" name="Freeform 2786"/>
              <p:cNvSpPr>
                <a:spLocks/>
              </p:cNvSpPr>
              <p:nvPr/>
            </p:nvSpPr>
            <p:spPr bwMode="auto">
              <a:xfrm>
                <a:off x="2417" y="2720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235" name="Freeform 2787"/>
              <p:cNvSpPr>
                <a:spLocks/>
              </p:cNvSpPr>
              <p:nvPr/>
            </p:nvSpPr>
            <p:spPr bwMode="auto">
              <a:xfrm>
                <a:off x="2417" y="2720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236" name="Freeform 2788"/>
              <p:cNvSpPr>
                <a:spLocks/>
              </p:cNvSpPr>
              <p:nvPr/>
            </p:nvSpPr>
            <p:spPr bwMode="auto">
              <a:xfrm>
                <a:off x="2417" y="2720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237" name="Freeform 2789"/>
              <p:cNvSpPr>
                <a:spLocks/>
              </p:cNvSpPr>
              <p:nvPr/>
            </p:nvSpPr>
            <p:spPr bwMode="auto">
              <a:xfrm>
                <a:off x="2417" y="2720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238" name="Freeform 2790"/>
              <p:cNvSpPr>
                <a:spLocks/>
              </p:cNvSpPr>
              <p:nvPr/>
            </p:nvSpPr>
            <p:spPr bwMode="auto">
              <a:xfrm>
                <a:off x="2417" y="2720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239" name="Freeform 2791"/>
              <p:cNvSpPr>
                <a:spLocks/>
              </p:cNvSpPr>
              <p:nvPr/>
            </p:nvSpPr>
            <p:spPr bwMode="auto">
              <a:xfrm>
                <a:off x="2417" y="2720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240" name="Freeform 2792"/>
              <p:cNvSpPr>
                <a:spLocks/>
              </p:cNvSpPr>
              <p:nvPr/>
            </p:nvSpPr>
            <p:spPr bwMode="auto">
              <a:xfrm>
                <a:off x="2417" y="2720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241" name="Freeform 2793"/>
              <p:cNvSpPr>
                <a:spLocks/>
              </p:cNvSpPr>
              <p:nvPr/>
            </p:nvSpPr>
            <p:spPr bwMode="auto">
              <a:xfrm>
                <a:off x="2417" y="2720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242" name="Freeform 2794"/>
              <p:cNvSpPr>
                <a:spLocks/>
              </p:cNvSpPr>
              <p:nvPr/>
            </p:nvSpPr>
            <p:spPr bwMode="auto">
              <a:xfrm>
                <a:off x="2417" y="2720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243" name="Freeform 2795"/>
              <p:cNvSpPr>
                <a:spLocks/>
              </p:cNvSpPr>
              <p:nvPr/>
            </p:nvSpPr>
            <p:spPr bwMode="auto">
              <a:xfrm>
                <a:off x="2417" y="2720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244" name="Freeform 2796"/>
              <p:cNvSpPr>
                <a:spLocks/>
              </p:cNvSpPr>
              <p:nvPr/>
            </p:nvSpPr>
            <p:spPr bwMode="auto">
              <a:xfrm>
                <a:off x="2417" y="2720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245" name="Freeform 2797"/>
              <p:cNvSpPr>
                <a:spLocks/>
              </p:cNvSpPr>
              <p:nvPr/>
            </p:nvSpPr>
            <p:spPr bwMode="auto">
              <a:xfrm>
                <a:off x="2417" y="2720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246" name="Freeform 2798"/>
              <p:cNvSpPr>
                <a:spLocks/>
              </p:cNvSpPr>
              <p:nvPr/>
            </p:nvSpPr>
            <p:spPr bwMode="auto">
              <a:xfrm>
                <a:off x="2417" y="2720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247" name="Freeform 2799"/>
              <p:cNvSpPr>
                <a:spLocks/>
              </p:cNvSpPr>
              <p:nvPr/>
            </p:nvSpPr>
            <p:spPr bwMode="auto">
              <a:xfrm>
                <a:off x="2417" y="2720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248" name="Freeform 2800"/>
              <p:cNvSpPr>
                <a:spLocks/>
              </p:cNvSpPr>
              <p:nvPr/>
            </p:nvSpPr>
            <p:spPr bwMode="auto">
              <a:xfrm>
                <a:off x="2417" y="2720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249" name="Freeform 2801"/>
              <p:cNvSpPr>
                <a:spLocks/>
              </p:cNvSpPr>
              <p:nvPr/>
            </p:nvSpPr>
            <p:spPr bwMode="auto">
              <a:xfrm>
                <a:off x="2417" y="2720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250" name="Freeform 2802"/>
              <p:cNvSpPr>
                <a:spLocks/>
              </p:cNvSpPr>
              <p:nvPr/>
            </p:nvSpPr>
            <p:spPr bwMode="auto">
              <a:xfrm>
                <a:off x="2417" y="2720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251" name="Freeform 2803"/>
              <p:cNvSpPr>
                <a:spLocks/>
              </p:cNvSpPr>
              <p:nvPr/>
            </p:nvSpPr>
            <p:spPr bwMode="auto">
              <a:xfrm>
                <a:off x="2417" y="2720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252" name="Freeform 2804"/>
              <p:cNvSpPr>
                <a:spLocks/>
              </p:cNvSpPr>
              <p:nvPr/>
            </p:nvSpPr>
            <p:spPr bwMode="auto">
              <a:xfrm>
                <a:off x="2417" y="2720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253" name="Freeform 2805"/>
              <p:cNvSpPr>
                <a:spLocks/>
              </p:cNvSpPr>
              <p:nvPr/>
            </p:nvSpPr>
            <p:spPr bwMode="auto">
              <a:xfrm>
                <a:off x="2417" y="2720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254" name="Freeform 2806"/>
              <p:cNvSpPr>
                <a:spLocks/>
              </p:cNvSpPr>
              <p:nvPr/>
            </p:nvSpPr>
            <p:spPr bwMode="auto">
              <a:xfrm>
                <a:off x="2417" y="2720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255" name="Freeform 2807"/>
              <p:cNvSpPr>
                <a:spLocks/>
              </p:cNvSpPr>
              <p:nvPr/>
            </p:nvSpPr>
            <p:spPr bwMode="auto">
              <a:xfrm>
                <a:off x="2417" y="2720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256" name="Freeform 2808"/>
              <p:cNvSpPr>
                <a:spLocks/>
              </p:cNvSpPr>
              <p:nvPr/>
            </p:nvSpPr>
            <p:spPr bwMode="auto">
              <a:xfrm>
                <a:off x="2417" y="2720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257" name="Freeform 2809"/>
              <p:cNvSpPr>
                <a:spLocks/>
              </p:cNvSpPr>
              <p:nvPr/>
            </p:nvSpPr>
            <p:spPr bwMode="auto">
              <a:xfrm>
                <a:off x="2417" y="2720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258" name="Freeform 2810"/>
              <p:cNvSpPr>
                <a:spLocks/>
              </p:cNvSpPr>
              <p:nvPr/>
            </p:nvSpPr>
            <p:spPr bwMode="auto">
              <a:xfrm>
                <a:off x="2417" y="2720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259" name="Freeform 2811"/>
              <p:cNvSpPr>
                <a:spLocks/>
              </p:cNvSpPr>
              <p:nvPr/>
            </p:nvSpPr>
            <p:spPr bwMode="auto">
              <a:xfrm>
                <a:off x="2417" y="2720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260" name="Freeform 2812"/>
              <p:cNvSpPr>
                <a:spLocks/>
              </p:cNvSpPr>
              <p:nvPr/>
            </p:nvSpPr>
            <p:spPr bwMode="auto">
              <a:xfrm>
                <a:off x="2417" y="2720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261" name="Freeform 2813"/>
              <p:cNvSpPr>
                <a:spLocks/>
              </p:cNvSpPr>
              <p:nvPr/>
            </p:nvSpPr>
            <p:spPr bwMode="auto">
              <a:xfrm>
                <a:off x="2417" y="2720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262" name="Freeform 2814"/>
              <p:cNvSpPr>
                <a:spLocks/>
              </p:cNvSpPr>
              <p:nvPr/>
            </p:nvSpPr>
            <p:spPr bwMode="auto">
              <a:xfrm>
                <a:off x="2417" y="2720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263" name="Freeform 2815"/>
              <p:cNvSpPr>
                <a:spLocks/>
              </p:cNvSpPr>
              <p:nvPr/>
            </p:nvSpPr>
            <p:spPr bwMode="auto">
              <a:xfrm>
                <a:off x="2417" y="2720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264" name="Freeform 2816"/>
              <p:cNvSpPr>
                <a:spLocks/>
              </p:cNvSpPr>
              <p:nvPr/>
            </p:nvSpPr>
            <p:spPr bwMode="auto">
              <a:xfrm>
                <a:off x="2417" y="2720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265" name="Freeform 2817"/>
              <p:cNvSpPr>
                <a:spLocks/>
              </p:cNvSpPr>
              <p:nvPr/>
            </p:nvSpPr>
            <p:spPr bwMode="auto">
              <a:xfrm>
                <a:off x="2417" y="2720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266" name="Freeform 2818"/>
              <p:cNvSpPr>
                <a:spLocks/>
              </p:cNvSpPr>
              <p:nvPr/>
            </p:nvSpPr>
            <p:spPr bwMode="auto">
              <a:xfrm>
                <a:off x="2417" y="2720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259468" name="Group 3020"/>
            <p:cNvGrpSpPr>
              <a:grpSpLocks/>
            </p:cNvGrpSpPr>
            <p:nvPr/>
          </p:nvGrpSpPr>
          <p:grpSpPr bwMode="auto">
            <a:xfrm>
              <a:off x="1995" y="2358"/>
              <a:ext cx="508" cy="446"/>
              <a:chOff x="1995" y="2358"/>
              <a:chExt cx="508" cy="446"/>
            </a:xfrm>
          </p:grpSpPr>
          <p:sp>
            <p:nvSpPr>
              <p:cNvPr id="1259268" name="Freeform 2820"/>
              <p:cNvSpPr>
                <a:spLocks/>
              </p:cNvSpPr>
              <p:nvPr/>
            </p:nvSpPr>
            <p:spPr bwMode="auto">
              <a:xfrm>
                <a:off x="2417" y="2720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269" name="Freeform 2821"/>
              <p:cNvSpPr>
                <a:spLocks/>
              </p:cNvSpPr>
              <p:nvPr/>
            </p:nvSpPr>
            <p:spPr bwMode="auto">
              <a:xfrm>
                <a:off x="2417" y="2720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270" name="Freeform 2822"/>
              <p:cNvSpPr>
                <a:spLocks/>
              </p:cNvSpPr>
              <p:nvPr/>
            </p:nvSpPr>
            <p:spPr bwMode="auto">
              <a:xfrm>
                <a:off x="2417" y="2720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271" name="Freeform 2823"/>
              <p:cNvSpPr>
                <a:spLocks/>
              </p:cNvSpPr>
              <p:nvPr/>
            </p:nvSpPr>
            <p:spPr bwMode="auto">
              <a:xfrm>
                <a:off x="2417" y="2720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272" name="Freeform 2824"/>
              <p:cNvSpPr>
                <a:spLocks/>
              </p:cNvSpPr>
              <p:nvPr/>
            </p:nvSpPr>
            <p:spPr bwMode="auto">
              <a:xfrm>
                <a:off x="2417" y="2720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273" name="Freeform 2825"/>
              <p:cNvSpPr>
                <a:spLocks/>
              </p:cNvSpPr>
              <p:nvPr/>
            </p:nvSpPr>
            <p:spPr bwMode="auto">
              <a:xfrm>
                <a:off x="2417" y="2720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274" name="Freeform 2826"/>
              <p:cNvSpPr>
                <a:spLocks/>
              </p:cNvSpPr>
              <p:nvPr/>
            </p:nvSpPr>
            <p:spPr bwMode="auto">
              <a:xfrm>
                <a:off x="2417" y="2720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275" name="Freeform 2827"/>
              <p:cNvSpPr>
                <a:spLocks/>
              </p:cNvSpPr>
              <p:nvPr/>
            </p:nvSpPr>
            <p:spPr bwMode="auto">
              <a:xfrm>
                <a:off x="2417" y="2720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276" name="Freeform 2828"/>
              <p:cNvSpPr>
                <a:spLocks/>
              </p:cNvSpPr>
              <p:nvPr/>
            </p:nvSpPr>
            <p:spPr bwMode="auto">
              <a:xfrm>
                <a:off x="2417" y="2720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277" name="Freeform 2829"/>
              <p:cNvSpPr>
                <a:spLocks/>
              </p:cNvSpPr>
              <p:nvPr/>
            </p:nvSpPr>
            <p:spPr bwMode="auto">
              <a:xfrm>
                <a:off x="2417" y="2720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278" name="Freeform 2830"/>
              <p:cNvSpPr>
                <a:spLocks/>
              </p:cNvSpPr>
              <p:nvPr/>
            </p:nvSpPr>
            <p:spPr bwMode="auto">
              <a:xfrm>
                <a:off x="2417" y="2720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279" name="Freeform 2831"/>
              <p:cNvSpPr>
                <a:spLocks/>
              </p:cNvSpPr>
              <p:nvPr/>
            </p:nvSpPr>
            <p:spPr bwMode="auto">
              <a:xfrm>
                <a:off x="2417" y="2720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280" name="Freeform 2832"/>
              <p:cNvSpPr>
                <a:spLocks/>
              </p:cNvSpPr>
              <p:nvPr/>
            </p:nvSpPr>
            <p:spPr bwMode="auto">
              <a:xfrm>
                <a:off x="2417" y="2720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281" name="Freeform 2833"/>
              <p:cNvSpPr>
                <a:spLocks/>
              </p:cNvSpPr>
              <p:nvPr/>
            </p:nvSpPr>
            <p:spPr bwMode="auto">
              <a:xfrm>
                <a:off x="2417" y="2720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282" name="Freeform 2834"/>
              <p:cNvSpPr>
                <a:spLocks/>
              </p:cNvSpPr>
              <p:nvPr/>
            </p:nvSpPr>
            <p:spPr bwMode="auto">
              <a:xfrm>
                <a:off x="2417" y="2720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283" name="Freeform 2835"/>
              <p:cNvSpPr>
                <a:spLocks/>
              </p:cNvSpPr>
              <p:nvPr/>
            </p:nvSpPr>
            <p:spPr bwMode="auto">
              <a:xfrm>
                <a:off x="2417" y="2720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284" name="Freeform 2836"/>
              <p:cNvSpPr>
                <a:spLocks/>
              </p:cNvSpPr>
              <p:nvPr/>
            </p:nvSpPr>
            <p:spPr bwMode="auto">
              <a:xfrm>
                <a:off x="2417" y="2720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285" name="Freeform 2837"/>
              <p:cNvSpPr>
                <a:spLocks/>
              </p:cNvSpPr>
              <p:nvPr/>
            </p:nvSpPr>
            <p:spPr bwMode="auto">
              <a:xfrm>
                <a:off x="2417" y="2720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286" name="Freeform 2838"/>
              <p:cNvSpPr>
                <a:spLocks/>
              </p:cNvSpPr>
              <p:nvPr/>
            </p:nvSpPr>
            <p:spPr bwMode="auto">
              <a:xfrm>
                <a:off x="2417" y="2720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287" name="Freeform 2839"/>
              <p:cNvSpPr>
                <a:spLocks/>
              </p:cNvSpPr>
              <p:nvPr/>
            </p:nvSpPr>
            <p:spPr bwMode="auto">
              <a:xfrm>
                <a:off x="2417" y="2720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288" name="Freeform 2840"/>
              <p:cNvSpPr>
                <a:spLocks/>
              </p:cNvSpPr>
              <p:nvPr/>
            </p:nvSpPr>
            <p:spPr bwMode="auto">
              <a:xfrm>
                <a:off x="2417" y="2720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289" name="Freeform 2841"/>
              <p:cNvSpPr>
                <a:spLocks/>
              </p:cNvSpPr>
              <p:nvPr/>
            </p:nvSpPr>
            <p:spPr bwMode="auto">
              <a:xfrm>
                <a:off x="2417" y="2720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290" name="Freeform 2842"/>
              <p:cNvSpPr>
                <a:spLocks/>
              </p:cNvSpPr>
              <p:nvPr/>
            </p:nvSpPr>
            <p:spPr bwMode="auto">
              <a:xfrm>
                <a:off x="2417" y="2720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291" name="Freeform 2843"/>
              <p:cNvSpPr>
                <a:spLocks/>
              </p:cNvSpPr>
              <p:nvPr/>
            </p:nvSpPr>
            <p:spPr bwMode="auto">
              <a:xfrm>
                <a:off x="2417" y="2720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292" name="Freeform 2844"/>
              <p:cNvSpPr>
                <a:spLocks/>
              </p:cNvSpPr>
              <p:nvPr/>
            </p:nvSpPr>
            <p:spPr bwMode="auto">
              <a:xfrm>
                <a:off x="2417" y="2720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293" name="Freeform 2845"/>
              <p:cNvSpPr>
                <a:spLocks/>
              </p:cNvSpPr>
              <p:nvPr/>
            </p:nvSpPr>
            <p:spPr bwMode="auto">
              <a:xfrm>
                <a:off x="2417" y="2720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294" name="Freeform 2846"/>
              <p:cNvSpPr>
                <a:spLocks/>
              </p:cNvSpPr>
              <p:nvPr/>
            </p:nvSpPr>
            <p:spPr bwMode="auto">
              <a:xfrm>
                <a:off x="2417" y="2720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295" name="Freeform 2847"/>
              <p:cNvSpPr>
                <a:spLocks/>
              </p:cNvSpPr>
              <p:nvPr/>
            </p:nvSpPr>
            <p:spPr bwMode="auto">
              <a:xfrm>
                <a:off x="2417" y="2720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296" name="Freeform 2848"/>
              <p:cNvSpPr>
                <a:spLocks/>
              </p:cNvSpPr>
              <p:nvPr/>
            </p:nvSpPr>
            <p:spPr bwMode="auto">
              <a:xfrm>
                <a:off x="2417" y="2720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297" name="Freeform 2849"/>
              <p:cNvSpPr>
                <a:spLocks/>
              </p:cNvSpPr>
              <p:nvPr/>
            </p:nvSpPr>
            <p:spPr bwMode="auto">
              <a:xfrm>
                <a:off x="2417" y="2720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298" name="Freeform 2850"/>
              <p:cNvSpPr>
                <a:spLocks/>
              </p:cNvSpPr>
              <p:nvPr/>
            </p:nvSpPr>
            <p:spPr bwMode="auto">
              <a:xfrm>
                <a:off x="2417" y="2720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299" name="Freeform 2851"/>
              <p:cNvSpPr>
                <a:spLocks/>
              </p:cNvSpPr>
              <p:nvPr/>
            </p:nvSpPr>
            <p:spPr bwMode="auto">
              <a:xfrm>
                <a:off x="2417" y="2720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300" name="Freeform 2852"/>
              <p:cNvSpPr>
                <a:spLocks/>
              </p:cNvSpPr>
              <p:nvPr/>
            </p:nvSpPr>
            <p:spPr bwMode="auto">
              <a:xfrm>
                <a:off x="2417" y="2720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301" name="Freeform 2853"/>
              <p:cNvSpPr>
                <a:spLocks/>
              </p:cNvSpPr>
              <p:nvPr/>
            </p:nvSpPr>
            <p:spPr bwMode="auto">
              <a:xfrm>
                <a:off x="2417" y="2720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302" name="Freeform 2854"/>
              <p:cNvSpPr>
                <a:spLocks/>
              </p:cNvSpPr>
              <p:nvPr/>
            </p:nvSpPr>
            <p:spPr bwMode="auto">
              <a:xfrm>
                <a:off x="2417" y="2720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303" name="Freeform 2855"/>
              <p:cNvSpPr>
                <a:spLocks/>
              </p:cNvSpPr>
              <p:nvPr/>
            </p:nvSpPr>
            <p:spPr bwMode="auto">
              <a:xfrm>
                <a:off x="2417" y="2720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304" name="Freeform 2856"/>
              <p:cNvSpPr>
                <a:spLocks/>
              </p:cNvSpPr>
              <p:nvPr/>
            </p:nvSpPr>
            <p:spPr bwMode="auto">
              <a:xfrm>
                <a:off x="2417" y="2720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305" name="Freeform 2857"/>
              <p:cNvSpPr>
                <a:spLocks/>
              </p:cNvSpPr>
              <p:nvPr/>
            </p:nvSpPr>
            <p:spPr bwMode="auto">
              <a:xfrm>
                <a:off x="2417" y="2720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306" name="Freeform 2858"/>
              <p:cNvSpPr>
                <a:spLocks/>
              </p:cNvSpPr>
              <p:nvPr/>
            </p:nvSpPr>
            <p:spPr bwMode="auto">
              <a:xfrm>
                <a:off x="2417" y="2720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307" name="Freeform 2859"/>
              <p:cNvSpPr>
                <a:spLocks/>
              </p:cNvSpPr>
              <p:nvPr/>
            </p:nvSpPr>
            <p:spPr bwMode="auto">
              <a:xfrm>
                <a:off x="2417" y="2720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308" name="Freeform 2860"/>
              <p:cNvSpPr>
                <a:spLocks/>
              </p:cNvSpPr>
              <p:nvPr/>
            </p:nvSpPr>
            <p:spPr bwMode="auto">
              <a:xfrm>
                <a:off x="2417" y="2720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309" name="Freeform 2861"/>
              <p:cNvSpPr>
                <a:spLocks/>
              </p:cNvSpPr>
              <p:nvPr/>
            </p:nvSpPr>
            <p:spPr bwMode="auto">
              <a:xfrm>
                <a:off x="2417" y="2720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310" name="Freeform 2862"/>
              <p:cNvSpPr>
                <a:spLocks/>
              </p:cNvSpPr>
              <p:nvPr/>
            </p:nvSpPr>
            <p:spPr bwMode="auto">
              <a:xfrm>
                <a:off x="2417" y="2720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311" name="Freeform 2863"/>
              <p:cNvSpPr>
                <a:spLocks/>
              </p:cNvSpPr>
              <p:nvPr/>
            </p:nvSpPr>
            <p:spPr bwMode="auto">
              <a:xfrm>
                <a:off x="2417" y="2720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312" name="Freeform 2864"/>
              <p:cNvSpPr>
                <a:spLocks/>
              </p:cNvSpPr>
              <p:nvPr/>
            </p:nvSpPr>
            <p:spPr bwMode="auto">
              <a:xfrm>
                <a:off x="2417" y="2720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313" name="Freeform 2865"/>
              <p:cNvSpPr>
                <a:spLocks/>
              </p:cNvSpPr>
              <p:nvPr/>
            </p:nvSpPr>
            <p:spPr bwMode="auto">
              <a:xfrm>
                <a:off x="2417" y="2720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314" name="Freeform 2866"/>
              <p:cNvSpPr>
                <a:spLocks/>
              </p:cNvSpPr>
              <p:nvPr/>
            </p:nvSpPr>
            <p:spPr bwMode="auto">
              <a:xfrm>
                <a:off x="2417" y="2720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315" name="Freeform 2867"/>
              <p:cNvSpPr>
                <a:spLocks/>
              </p:cNvSpPr>
              <p:nvPr/>
            </p:nvSpPr>
            <p:spPr bwMode="auto">
              <a:xfrm>
                <a:off x="2417" y="2720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316" name="Freeform 2868"/>
              <p:cNvSpPr>
                <a:spLocks/>
              </p:cNvSpPr>
              <p:nvPr/>
            </p:nvSpPr>
            <p:spPr bwMode="auto">
              <a:xfrm>
                <a:off x="2417" y="2720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317" name="Freeform 2869"/>
              <p:cNvSpPr>
                <a:spLocks/>
              </p:cNvSpPr>
              <p:nvPr/>
            </p:nvSpPr>
            <p:spPr bwMode="auto">
              <a:xfrm>
                <a:off x="2417" y="2720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318" name="Freeform 2870"/>
              <p:cNvSpPr>
                <a:spLocks/>
              </p:cNvSpPr>
              <p:nvPr/>
            </p:nvSpPr>
            <p:spPr bwMode="auto">
              <a:xfrm>
                <a:off x="2417" y="2720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319" name="Freeform 2871"/>
              <p:cNvSpPr>
                <a:spLocks/>
              </p:cNvSpPr>
              <p:nvPr/>
            </p:nvSpPr>
            <p:spPr bwMode="auto">
              <a:xfrm>
                <a:off x="2417" y="2720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320" name="Freeform 2872"/>
              <p:cNvSpPr>
                <a:spLocks/>
              </p:cNvSpPr>
              <p:nvPr/>
            </p:nvSpPr>
            <p:spPr bwMode="auto">
              <a:xfrm>
                <a:off x="2417" y="2720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321" name="Freeform 2873"/>
              <p:cNvSpPr>
                <a:spLocks/>
              </p:cNvSpPr>
              <p:nvPr/>
            </p:nvSpPr>
            <p:spPr bwMode="auto">
              <a:xfrm>
                <a:off x="2417" y="2720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322" name="Freeform 2874"/>
              <p:cNvSpPr>
                <a:spLocks/>
              </p:cNvSpPr>
              <p:nvPr/>
            </p:nvSpPr>
            <p:spPr bwMode="auto">
              <a:xfrm>
                <a:off x="2417" y="2720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323" name="Freeform 2875"/>
              <p:cNvSpPr>
                <a:spLocks/>
              </p:cNvSpPr>
              <p:nvPr/>
            </p:nvSpPr>
            <p:spPr bwMode="auto">
              <a:xfrm>
                <a:off x="2417" y="2720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324" name="Freeform 2876"/>
              <p:cNvSpPr>
                <a:spLocks/>
              </p:cNvSpPr>
              <p:nvPr/>
            </p:nvSpPr>
            <p:spPr bwMode="auto">
              <a:xfrm>
                <a:off x="2417" y="2720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325" name="Freeform 2877"/>
              <p:cNvSpPr>
                <a:spLocks/>
              </p:cNvSpPr>
              <p:nvPr/>
            </p:nvSpPr>
            <p:spPr bwMode="auto">
              <a:xfrm>
                <a:off x="2417" y="2720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326" name="Freeform 2878"/>
              <p:cNvSpPr>
                <a:spLocks/>
              </p:cNvSpPr>
              <p:nvPr/>
            </p:nvSpPr>
            <p:spPr bwMode="auto">
              <a:xfrm>
                <a:off x="2417" y="2720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327" name="Freeform 2879"/>
              <p:cNvSpPr>
                <a:spLocks/>
              </p:cNvSpPr>
              <p:nvPr/>
            </p:nvSpPr>
            <p:spPr bwMode="auto">
              <a:xfrm>
                <a:off x="2417" y="2720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328" name="Freeform 2880"/>
              <p:cNvSpPr>
                <a:spLocks/>
              </p:cNvSpPr>
              <p:nvPr/>
            </p:nvSpPr>
            <p:spPr bwMode="auto">
              <a:xfrm>
                <a:off x="2417" y="2720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329" name="Freeform 2881"/>
              <p:cNvSpPr>
                <a:spLocks/>
              </p:cNvSpPr>
              <p:nvPr/>
            </p:nvSpPr>
            <p:spPr bwMode="auto">
              <a:xfrm>
                <a:off x="2417" y="2720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330" name="Freeform 2882"/>
              <p:cNvSpPr>
                <a:spLocks/>
              </p:cNvSpPr>
              <p:nvPr/>
            </p:nvSpPr>
            <p:spPr bwMode="auto">
              <a:xfrm>
                <a:off x="2417" y="2720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331" name="Freeform 2883"/>
              <p:cNvSpPr>
                <a:spLocks/>
              </p:cNvSpPr>
              <p:nvPr/>
            </p:nvSpPr>
            <p:spPr bwMode="auto">
              <a:xfrm>
                <a:off x="2417" y="2720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332" name="Freeform 2884"/>
              <p:cNvSpPr>
                <a:spLocks/>
              </p:cNvSpPr>
              <p:nvPr/>
            </p:nvSpPr>
            <p:spPr bwMode="auto">
              <a:xfrm>
                <a:off x="2417" y="2720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333" name="Freeform 2885"/>
              <p:cNvSpPr>
                <a:spLocks/>
              </p:cNvSpPr>
              <p:nvPr/>
            </p:nvSpPr>
            <p:spPr bwMode="auto">
              <a:xfrm>
                <a:off x="2417" y="2720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334" name="Freeform 2886"/>
              <p:cNvSpPr>
                <a:spLocks/>
              </p:cNvSpPr>
              <p:nvPr/>
            </p:nvSpPr>
            <p:spPr bwMode="auto">
              <a:xfrm>
                <a:off x="2417" y="2720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335" name="Freeform 2887"/>
              <p:cNvSpPr>
                <a:spLocks/>
              </p:cNvSpPr>
              <p:nvPr/>
            </p:nvSpPr>
            <p:spPr bwMode="auto">
              <a:xfrm>
                <a:off x="2417" y="2720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336" name="Freeform 2888"/>
              <p:cNvSpPr>
                <a:spLocks/>
              </p:cNvSpPr>
              <p:nvPr/>
            </p:nvSpPr>
            <p:spPr bwMode="auto">
              <a:xfrm>
                <a:off x="2417" y="2720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337" name="Freeform 2889"/>
              <p:cNvSpPr>
                <a:spLocks/>
              </p:cNvSpPr>
              <p:nvPr/>
            </p:nvSpPr>
            <p:spPr bwMode="auto">
              <a:xfrm>
                <a:off x="2417" y="2720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338" name="Freeform 2890"/>
              <p:cNvSpPr>
                <a:spLocks/>
              </p:cNvSpPr>
              <p:nvPr/>
            </p:nvSpPr>
            <p:spPr bwMode="auto">
              <a:xfrm>
                <a:off x="2417" y="2720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339" name="Freeform 2891"/>
              <p:cNvSpPr>
                <a:spLocks/>
              </p:cNvSpPr>
              <p:nvPr/>
            </p:nvSpPr>
            <p:spPr bwMode="auto">
              <a:xfrm>
                <a:off x="2417" y="2720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340" name="Freeform 2892"/>
              <p:cNvSpPr>
                <a:spLocks/>
              </p:cNvSpPr>
              <p:nvPr/>
            </p:nvSpPr>
            <p:spPr bwMode="auto">
              <a:xfrm>
                <a:off x="2417" y="2720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341" name="Freeform 2893"/>
              <p:cNvSpPr>
                <a:spLocks/>
              </p:cNvSpPr>
              <p:nvPr/>
            </p:nvSpPr>
            <p:spPr bwMode="auto">
              <a:xfrm>
                <a:off x="2417" y="2720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4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4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4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4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342" name="Freeform 2894"/>
              <p:cNvSpPr>
                <a:spLocks/>
              </p:cNvSpPr>
              <p:nvPr/>
            </p:nvSpPr>
            <p:spPr bwMode="auto">
              <a:xfrm>
                <a:off x="2274" y="2720"/>
                <a:ext cx="86" cy="84"/>
              </a:xfrm>
              <a:custGeom>
                <a:avLst/>
                <a:gdLst/>
                <a:ahLst/>
                <a:cxnLst>
                  <a:cxn ang="0">
                    <a:pos x="86" y="42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7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4" y="14"/>
                  </a:cxn>
                  <a:cxn ang="0">
                    <a:pos x="7" y="21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0" y="56"/>
                  </a:cxn>
                  <a:cxn ang="0">
                    <a:pos x="7" y="63"/>
                  </a:cxn>
                  <a:cxn ang="0">
                    <a:pos x="14" y="70"/>
                  </a:cxn>
                  <a:cxn ang="0">
                    <a:pos x="22" y="77"/>
                  </a:cxn>
                  <a:cxn ang="0">
                    <a:pos x="29" y="84"/>
                  </a:cxn>
                  <a:cxn ang="0">
                    <a:pos x="43" y="84"/>
                  </a:cxn>
                  <a:cxn ang="0">
                    <a:pos x="57" y="84"/>
                  </a:cxn>
                  <a:cxn ang="0">
                    <a:pos x="65" y="77"/>
                  </a:cxn>
                  <a:cxn ang="0">
                    <a:pos x="72" y="70"/>
                  </a:cxn>
                  <a:cxn ang="0">
                    <a:pos x="79" y="63"/>
                  </a:cxn>
                  <a:cxn ang="0">
                    <a:pos x="86" y="56"/>
                  </a:cxn>
                  <a:cxn ang="0">
                    <a:pos x="86" y="42"/>
                  </a:cxn>
                </a:cxnLst>
                <a:rect l="0" t="0" r="r" b="b"/>
                <a:pathLst>
                  <a:path w="86" h="84">
                    <a:moveTo>
                      <a:pt x="86" y="42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7" y="63"/>
                    </a:lnTo>
                    <a:lnTo>
                      <a:pt x="14" y="70"/>
                    </a:lnTo>
                    <a:lnTo>
                      <a:pt x="22" y="77"/>
                    </a:lnTo>
                    <a:lnTo>
                      <a:pt x="29" y="84"/>
                    </a:lnTo>
                    <a:lnTo>
                      <a:pt x="43" y="84"/>
                    </a:lnTo>
                    <a:lnTo>
                      <a:pt x="57" y="84"/>
                    </a:lnTo>
                    <a:lnTo>
                      <a:pt x="65" y="77"/>
                    </a:lnTo>
                    <a:lnTo>
                      <a:pt x="72" y="70"/>
                    </a:lnTo>
                    <a:lnTo>
                      <a:pt x="79" y="63"/>
                    </a:lnTo>
                    <a:lnTo>
                      <a:pt x="86" y="56"/>
                    </a:lnTo>
                    <a:lnTo>
                      <a:pt x="86" y="42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343" name="Freeform 2895"/>
              <p:cNvSpPr>
                <a:spLocks/>
              </p:cNvSpPr>
              <p:nvPr/>
            </p:nvSpPr>
            <p:spPr bwMode="auto">
              <a:xfrm>
                <a:off x="1995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344" name="Freeform 2896"/>
              <p:cNvSpPr>
                <a:spLocks/>
              </p:cNvSpPr>
              <p:nvPr/>
            </p:nvSpPr>
            <p:spPr bwMode="auto">
              <a:xfrm>
                <a:off x="1995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345" name="Freeform 2897"/>
              <p:cNvSpPr>
                <a:spLocks/>
              </p:cNvSpPr>
              <p:nvPr/>
            </p:nvSpPr>
            <p:spPr bwMode="auto">
              <a:xfrm>
                <a:off x="1995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346" name="Freeform 2898"/>
              <p:cNvSpPr>
                <a:spLocks/>
              </p:cNvSpPr>
              <p:nvPr/>
            </p:nvSpPr>
            <p:spPr bwMode="auto">
              <a:xfrm>
                <a:off x="1995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347" name="Freeform 2899"/>
              <p:cNvSpPr>
                <a:spLocks/>
              </p:cNvSpPr>
              <p:nvPr/>
            </p:nvSpPr>
            <p:spPr bwMode="auto">
              <a:xfrm>
                <a:off x="1995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348" name="Freeform 2900"/>
              <p:cNvSpPr>
                <a:spLocks/>
              </p:cNvSpPr>
              <p:nvPr/>
            </p:nvSpPr>
            <p:spPr bwMode="auto">
              <a:xfrm>
                <a:off x="1995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349" name="Freeform 2901"/>
              <p:cNvSpPr>
                <a:spLocks/>
              </p:cNvSpPr>
              <p:nvPr/>
            </p:nvSpPr>
            <p:spPr bwMode="auto">
              <a:xfrm>
                <a:off x="1995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350" name="Freeform 2902"/>
              <p:cNvSpPr>
                <a:spLocks/>
              </p:cNvSpPr>
              <p:nvPr/>
            </p:nvSpPr>
            <p:spPr bwMode="auto">
              <a:xfrm>
                <a:off x="1995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351" name="Freeform 2903"/>
              <p:cNvSpPr>
                <a:spLocks/>
              </p:cNvSpPr>
              <p:nvPr/>
            </p:nvSpPr>
            <p:spPr bwMode="auto">
              <a:xfrm>
                <a:off x="1995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352" name="Freeform 2904"/>
              <p:cNvSpPr>
                <a:spLocks/>
              </p:cNvSpPr>
              <p:nvPr/>
            </p:nvSpPr>
            <p:spPr bwMode="auto">
              <a:xfrm>
                <a:off x="1995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353" name="Freeform 2905"/>
              <p:cNvSpPr>
                <a:spLocks/>
              </p:cNvSpPr>
              <p:nvPr/>
            </p:nvSpPr>
            <p:spPr bwMode="auto">
              <a:xfrm>
                <a:off x="1995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354" name="Freeform 2906"/>
              <p:cNvSpPr>
                <a:spLocks/>
              </p:cNvSpPr>
              <p:nvPr/>
            </p:nvSpPr>
            <p:spPr bwMode="auto">
              <a:xfrm>
                <a:off x="1995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355" name="Freeform 2907"/>
              <p:cNvSpPr>
                <a:spLocks/>
              </p:cNvSpPr>
              <p:nvPr/>
            </p:nvSpPr>
            <p:spPr bwMode="auto">
              <a:xfrm>
                <a:off x="1995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356" name="Freeform 2908"/>
              <p:cNvSpPr>
                <a:spLocks/>
              </p:cNvSpPr>
              <p:nvPr/>
            </p:nvSpPr>
            <p:spPr bwMode="auto">
              <a:xfrm>
                <a:off x="1995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357" name="Freeform 2909"/>
              <p:cNvSpPr>
                <a:spLocks/>
              </p:cNvSpPr>
              <p:nvPr/>
            </p:nvSpPr>
            <p:spPr bwMode="auto">
              <a:xfrm>
                <a:off x="1995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358" name="Freeform 2910"/>
              <p:cNvSpPr>
                <a:spLocks/>
              </p:cNvSpPr>
              <p:nvPr/>
            </p:nvSpPr>
            <p:spPr bwMode="auto">
              <a:xfrm>
                <a:off x="1995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359" name="Freeform 2911"/>
              <p:cNvSpPr>
                <a:spLocks/>
              </p:cNvSpPr>
              <p:nvPr/>
            </p:nvSpPr>
            <p:spPr bwMode="auto">
              <a:xfrm>
                <a:off x="1995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360" name="Freeform 2912"/>
              <p:cNvSpPr>
                <a:spLocks/>
              </p:cNvSpPr>
              <p:nvPr/>
            </p:nvSpPr>
            <p:spPr bwMode="auto">
              <a:xfrm>
                <a:off x="1995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361" name="Freeform 2913"/>
              <p:cNvSpPr>
                <a:spLocks/>
              </p:cNvSpPr>
              <p:nvPr/>
            </p:nvSpPr>
            <p:spPr bwMode="auto">
              <a:xfrm>
                <a:off x="1995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362" name="Freeform 2914"/>
              <p:cNvSpPr>
                <a:spLocks/>
              </p:cNvSpPr>
              <p:nvPr/>
            </p:nvSpPr>
            <p:spPr bwMode="auto">
              <a:xfrm>
                <a:off x="1995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363" name="Freeform 2915"/>
              <p:cNvSpPr>
                <a:spLocks/>
              </p:cNvSpPr>
              <p:nvPr/>
            </p:nvSpPr>
            <p:spPr bwMode="auto">
              <a:xfrm>
                <a:off x="1995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364" name="Freeform 2916"/>
              <p:cNvSpPr>
                <a:spLocks/>
              </p:cNvSpPr>
              <p:nvPr/>
            </p:nvSpPr>
            <p:spPr bwMode="auto">
              <a:xfrm>
                <a:off x="1995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365" name="Freeform 2917"/>
              <p:cNvSpPr>
                <a:spLocks/>
              </p:cNvSpPr>
              <p:nvPr/>
            </p:nvSpPr>
            <p:spPr bwMode="auto">
              <a:xfrm>
                <a:off x="1995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366" name="Freeform 2918"/>
              <p:cNvSpPr>
                <a:spLocks/>
              </p:cNvSpPr>
              <p:nvPr/>
            </p:nvSpPr>
            <p:spPr bwMode="auto">
              <a:xfrm>
                <a:off x="1995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367" name="Freeform 2919"/>
              <p:cNvSpPr>
                <a:spLocks/>
              </p:cNvSpPr>
              <p:nvPr/>
            </p:nvSpPr>
            <p:spPr bwMode="auto">
              <a:xfrm>
                <a:off x="1995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368" name="Freeform 2920"/>
              <p:cNvSpPr>
                <a:spLocks/>
              </p:cNvSpPr>
              <p:nvPr/>
            </p:nvSpPr>
            <p:spPr bwMode="auto">
              <a:xfrm>
                <a:off x="1995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369" name="Freeform 2921"/>
              <p:cNvSpPr>
                <a:spLocks/>
              </p:cNvSpPr>
              <p:nvPr/>
            </p:nvSpPr>
            <p:spPr bwMode="auto">
              <a:xfrm>
                <a:off x="1995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370" name="Freeform 2922"/>
              <p:cNvSpPr>
                <a:spLocks/>
              </p:cNvSpPr>
              <p:nvPr/>
            </p:nvSpPr>
            <p:spPr bwMode="auto">
              <a:xfrm>
                <a:off x="1995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371" name="Freeform 2923"/>
              <p:cNvSpPr>
                <a:spLocks/>
              </p:cNvSpPr>
              <p:nvPr/>
            </p:nvSpPr>
            <p:spPr bwMode="auto">
              <a:xfrm>
                <a:off x="1995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372" name="Freeform 2924"/>
              <p:cNvSpPr>
                <a:spLocks/>
              </p:cNvSpPr>
              <p:nvPr/>
            </p:nvSpPr>
            <p:spPr bwMode="auto">
              <a:xfrm>
                <a:off x="1995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373" name="Freeform 2925"/>
              <p:cNvSpPr>
                <a:spLocks/>
              </p:cNvSpPr>
              <p:nvPr/>
            </p:nvSpPr>
            <p:spPr bwMode="auto">
              <a:xfrm>
                <a:off x="1995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374" name="Freeform 2926"/>
              <p:cNvSpPr>
                <a:spLocks/>
              </p:cNvSpPr>
              <p:nvPr/>
            </p:nvSpPr>
            <p:spPr bwMode="auto">
              <a:xfrm>
                <a:off x="1995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375" name="Freeform 2927"/>
              <p:cNvSpPr>
                <a:spLocks/>
              </p:cNvSpPr>
              <p:nvPr/>
            </p:nvSpPr>
            <p:spPr bwMode="auto">
              <a:xfrm>
                <a:off x="1995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376" name="Freeform 2928"/>
              <p:cNvSpPr>
                <a:spLocks/>
              </p:cNvSpPr>
              <p:nvPr/>
            </p:nvSpPr>
            <p:spPr bwMode="auto">
              <a:xfrm>
                <a:off x="1995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377" name="Freeform 2929"/>
              <p:cNvSpPr>
                <a:spLocks/>
              </p:cNvSpPr>
              <p:nvPr/>
            </p:nvSpPr>
            <p:spPr bwMode="auto">
              <a:xfrm>
                <a:off x="1995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378" name="Freeform 2930"/>
              <p:cNvSpPr>
                <a:spLocks/>
              </p:cNvSpPr>
              <p:nvPr/>
            </p:nvSpPr>
            <p:spPr bwMode="auto">
              <a:xfrm>
                <a:off x="1995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379" name="Freeform 2931"/>
              <p:cNvSpPr>
                <a:spLocks/>
              </p:cNvSpPr>
              <p:nvPr/>
            </p:nvSpPr>
            <p:spPr bwMode="auto">
              <a:xfrm>
                <a:off x="1995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380" name="Freeform 2932"/>
              <p:cNvSpPr>
                <a:spLocks/>
              </p:cNvSpPr>
              <p:nvPr/>
            </p:nvSpPr>
            <p:spPr bwMode="auto">
              <a:xfrm>
                <a:off x="1995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381" name="Freeform 2933"/>
              <p:cNvSpPr>
                <a:spLocks/>
              </p:cNvSpPr>
              <p:nvPr/>
            </p:nvSpPr>
            <p:spPr bwMode="auto">
              <a:xfrm>
                <a:off x="1995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382" name="Freeform 2934"/>
              <p:cNvSpPr>
                <a:spLocks/>
              </p:cNvSpPr>
              <p:nvPr/>
            </p:nvSpPr>
            <p:spPr bwMode="auto">
              <a:xfrm>
                <a:off x="1995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383" name="Freeform 2935"/>
              <p:cNvSpPr>
                <a:spLocks/>
              </p:cNvSpPr>
              <p:nvPr/>
            </p:nvSpPr>
            <p:spPr bwMode="auto">
              <a:xfrm>
                <a:off x="1995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384" name="Freeform 2936"/>
              <p:cNvSpPr>
                <a:spLocks/>
              </p:cNvSpPr>
              <p:nvPr/>
            </p:nvSpPr>
            <p:spPr bwMode="auto">
              <a:xfrm>
                <a:off x="1995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385" name="Freeform 2937"/>
              <p:cNvSpPr>
                <a:spLocks/>
              </p:cNvSpPr>
              <p:nvPr/>
            </p:nvSpPr>
            <p:spPr bwMode="auto">
              <a:xfrm>
                <a:off x="1995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386" name="Freeform 2938"/>
              <p:cNvSpPr>
                <a:spLocks/>
              </p:cNvSpPr>
              <p:nvPr/>
            </p:nvSpPr>
            <p:spPr bwMode="auto">
              <a:xfrm>
                <a:off x="1995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387" name="Freeform 2939"/>
              <p:cNvSpPr>
                <a:spLocks/>
              </p:cNvSpPr>
              <p:nvPr/>
            </p:nvSpPr>
            <p:spPr bwMode="auto">
              <a:xfrm>
                <a:off x="1995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388" name="Freeform 2940"/>
              <p:cNvSpPr>
                <a:spLocks/>
              </p:cNvSpPr>
              <p:nvPr/>
            </p:nvSpPr>
            <p:spPr bwMode="auto">
              <a:xfrm>
                <a:off x="1995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389" name="Freeform 2941"/>
              <p:cNvSpPr>
                <a:spLocks/>
              </p:cNvSpPr>
              <p:nvPr/>
            </p:nvSpPr>
            <p:spPr bwMode="auto">
              <a:xfrm>
                <a:off x="1995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390" name="Freeform 2942"/>
              <p:cNvSpPr>
                <a:spLocks/>
              </p:cNvSpPr>
              <p:nvPr/>
            </p:nvSpPr>
            <p:spPr bwMode="auto">
              <a:xfrm>
                <a:off x="1995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391" name="Freeform 2943"/>
              <p:cNvSpPr>
                <a:spLocks/>
              </p:cNvSpPr>
              <p:nvPr/>
            </p:nvSpPr>
            <p:spPr bwMode="auto">
              <a:xfrm>
                <a:off x="1995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392" name="Freeform 2944"/>
              <p:cNvSpPr>
                <a:spLocks/>
              </p:cNvSpPr>
              <p:nvPr/>
            </p:nvSpPr>
            <p:spPr bwMode="auto">
              <a:xfrm>
                <a:off x="1995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393" name="Freeform 2945"/>
              <p:cNvSpPr>
                <a:spLocks/>
              </p:cNvSpPr>
              <p:nvPr/>
            </p:nvSpPr>
            <p:spPr bwMode="auto">
              <a:xfrm>
                <a:off x="1995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394" name="Freeform 2946"/>
              <p:cNvSpPr>
                <a:spLocks/>
              </p:cNvSpPr>
              <p:nvPr/>
            </p:nvSpPr>
            <p:spPr bwMode="auto">
              <a:xfrm>
                <a:off x="1995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395" name="Freeform 2947"/>
              <p:cNvSpPr>
                <a:spLocks/>
              </p:cNvSpPr>
              <p:nvPr/>
            </p:nvSpPr>
            <p:spPr bwMode="auto">
              <a:xfrm>
                <a:off x="1995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396" name="Freeform 2948"/>
              <p:cNvSpPr>
                <a:spLocks/>
              </p:cNvSpPr>
              <p:nvPr/>
            </p:nvSpPr>
            <p:spPr bwMode="auto">
              <a:xfrm>
                <a:off x="1995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397" name="Freeform 2949"/>
              <p:cNvSpPr>
                <a:spLocks/>
              </p:cNvSpPr>
              <p:nvPr/>
            </p:nvSpPr>
            <p:spPr bwMode="auto">
              <a:xfrm>
                <a:off x="1995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398" name="Freeform 2950"/>
              <p:cNvSpPr>
                <a:spLocks/>
              </p:cNvSpPr>
              <p:nvPr/>
            </p:nvSpPr>
            <p:spPr bwMode="auto">
              <a:xfrm>
                <a:off x="1995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399" name="Freeform 2951"/>
              <p:cNvSpPr>
                <a:spLocks/>
              </p:cNvSpPr>
              <p:nvPr/>
            </p:nvSpPr>
            <p:spPr bwMode="auto">
              <a:xfrm>
                <a:off x="1995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400" name="Freeform 2952"/>
              <p:cNvSpPr>
                <a:spLocks/>
              </p:cNvSpPr>
              <p:nvPr/>
            </p:nvSpPr>
            <p:spPr bwMode="auto">
              <a:xfrm>
                <a:off x="1995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401" name="Freeform 2953"/>
              <p:cNvSpPr>
                <a:spLocks/>
              </p:cNvSpPr>
              <p:nvPr/>
            </p:nvSpPr>
            <p:spPr bwMode="auto">
              <a:xfrm>
                <a:off x="1995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402" name="Freeform 2954"/>
              <p:cNvSpPr>
                <a:spLocks/>
              </p:cNvSpPr>
              <p:nvPr/>
            </p:nvSpPr>
            <p:spPr bwMode="auto">
              <a:xfrm>
                <a:off x="1995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403" name="Freeform 2955"/>
              <p:cNvSpPr>
                <a:spLocks/>
              </p:cNvSpPr>
              <p:nvPr/>
            </p:nvSpPr>
            <p:spPr bwMode="auto">
              <a:xfrm>
                <a:off x="1995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404" name="Freeform 2956"/>
              <p:cNvSpPr>
                <a:spLocks/>
              </p:cNvSpPr>
              <p:nvPr/>
            </p:nvSpPr>
            <p:spPr bwMode="auto">
              <a:xfrm>
                <a:off x="1995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405" name="Freeform 2957"/>
              <p:cNvSpPr>
                <a:spLocks/>
              </p:cNvSpPr>
              <p:nvPr/>
            </p:nvSpPr>
            <p:spPr bwMode="auto">
              <a:xfrm>
                <a:off x="1995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406" name="Freeform 2958"/>
              <p:cNvSpPr>
                <a:spLocks/>
              </p:cNvSpPr>
              <p:nvPr/>
            </p:nvSpPr>
            <p:spPr bwMode="auto">
              <a:xfrm>
                <a:off x="1995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407" name="Freeform 2959"/>
              <p:cNvSpPr>
                <a:spLocks/>
              </p:cNvSpPr>
              <p:nvPr/>
            </p:nvSpPr>
            <p:spPr bwMode="auto">
              <a:xfrm>
                <a:off x="1995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408" name="Freeform 2960"/>
              <p:cNvSpPr>
                <a:spLocks/>
              </p:cNvSpPr>
              <p:nvPr/>
            </p:nvSpPr>
            <p:spPr bwMode="auto">
              <a:xfrm>
                <a:off x="1995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409" name="Freeform 2961"/>
              <p:cNvSpPr>
                <a:spLocks/>
              </p:cNvSpPr>
              <p:nvPr/>
            </p:nvSpPr>
            <p:spPr bwMode="auto">
              <a:xfrm>
                <a:off x="1995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410" name="Freeform 2962"/>
              <p:cNvSpPr>
                <a:spLocks/>
              </p:cNvSpPr>
              <p:nvPr/>
            </p:nvSpPr>
            <p:spPr bwMode="auto">
              <a:xfrm>
                <a:off x="1995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411" name="Freeform 2963"/>
              <p:cNvSpPr>
                <a:spLocks/>
              </p:cNvSpPr>
              <p:nvPr/>
            </p:nvSpPr>
            <p:spPr bwMode="auto">
              <a:xfrm>
                <a:off x="1995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412" name="Freeform 2964"/>
              <p:cNvSpPr>
                <a:spLocks/>
              </p:cNvSpPr>
              <p:nvPr/>
            </p:nvSpPr>
            <p:spPr bwMode="auto">
              <a:xfrm>
                <a:off x="1995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413" name="Freeform 2965"/>
              <p:cNvSpPr>
                <a:spLocks/>
              </p:cNvSpPr>
              <p:nvPr/>
            </p:nvSpPr>
            <p:spPr bwMode="auto">
              <a:xfrm>
                <a:off x="1995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414" name="Freeform 2966"/>
              <p:cNvSpPr>
                <a:spLocks/>
              </p:cNvSpPr>
              <p:nvPr/>
            </p:nvSpPr>
            <p:spPr bwMode="auto">
              <a:xfrm>
                <a:off x="1995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415" name="Freeform 2967"/>
              <p:cNvSpPr>
                <a:spLocks/>
              </p:cNvSpPr>
              <p:nvPr/>
            </p:nvSpPr>
            <p:spPr bwMode="auto">
              <a:xfrm>
                <a:off x="1995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416" name="Freeform 2968"/>
              <p:cNvSpPr>
                <a:spLocks/>
              </p:cNvSpPr>
              <p:nvPr/>
            </p:nvSpPr>
            <p:spPr bwMode="auto">
              <a:xfrm>
                <a:off x="1995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417" name="Freeform 2969"/>
              <p:cNvSpPr>
                <a:spLocks/>
              </p:cNvSpPr>
              <p:nvPr/>
            </p:nvSpPr>
            <p:spPr bwMode="auto">
              <a:xfrm>
                <a:off x="1995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418" name="Freeform 2970"/>
              <p:cNvSpPr>
                <a:spLocks/>
              </p:cNvSpPr>
              <p:nvPr/>
            </p:nvSpPr>
            <p:spPr bwMode="auto">
              <a:xfrm>
                <a:off x="1995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419" name="Freeform 2971"/>
              <p:cNvSpPr>
                <a:spLocks/>
              </p:cNvSpPr>
              <p:nvPr/>
            </p:nvSpPr>
            <p:spPr bwMode="auto">
              <a:xfrm>
                <a:off x="1995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420" name="Freeform 2972"/>
              <p:cNvSpPr>
                <a:spLocks/>
              </p:cNvSpPr>
              <p:nvPr/>
            </p:nvSpPr>
            <p:spPr bwMode="auto">
              <a:xfrm>
                <a:off x="1995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421" name="Freeform 2973"/>
              <p:cNvSpPr>
                <a:spLocks/>
              </p:cNvSpPr>
              <p:nvPr/>
            </p:nvSpPr>
            <p:spPr bwMode="auto">
              <a:xfrm>
                <a:off x="1995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422" name="Freeform 2974"/>
              <p:cNvSpPr>
                <a:spLocks/>
              </p:cNvSpPr>
              <p:nvPr/>
            </p:nvSpPr>
            <p:spPr bwMode="auto">
              <a:xfrm>
                <a:off x="1995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423" name="Freeform 2975"/>
              <p:cNvSpPr>
                <a:spLocks/>
              </p:cNvSpPr>
              <p:nvPr/>
            </p:nvSpPr>
            <p:spPr bwMode="auto">
              <a:xfrm>
                <a:off x="1995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424" name="Freeform 2976"/>
              <p:cNvSpPr>
                <a:spLocks/>
              </p:cNvSpPr>
              <p:nvPr/>
            </p:nvSpPr>
            <p:spPr bwMode="auto">
              <a:xfrm>
                <a:off x="1995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425" name="Freeform 2977"/>
              <p:cNvSpPr>
                <a:spLocks/>
              </p:cNvSpPr>
              <p:nvPr/>
            </p:nvSpPr>
            <p:spPr bwMode="auto">
              <a:xfrm>
                <a:off x="1995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426" name="Freeform 2978"/>
              <p:cNvSpPr>
                <a:spLocks/>
              </p:cNvSpPr>
              <p:nvPr/>
            </p:nvSpPr>
            <p:spPr bwMode="auto">
              <a:xfrm>
                <a:off x="1995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427" name="Freeform 2979"/>
              <p:cNvSpPr>
                <a:spLocks/>
              </p:cNvSpPr>
              <p:nvPr/>
            </p:nvSpPr>
            <p:spPr bwMode="auto">
              <a:xfrm>
                <a:off x="1995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428" name="Freeform 2980"/>
              <p:cNvSpPr>
                <a:spLocks/>
              </p:cNvSpPr>
              <p:nvPr/>
            </p:nvSpPr>
            <p:spPr bwMode="auto">
              <a:xfrm>
                <a:off x="1995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429" name="Freeform 2981"/>
              <p:cNvSpPr>
                <a:spLocks/>
              </p:cNvSpPr>
              <p:nvPr/>
            </p:nvSpPr>
            <p:spPr bwMode="auto">
              <a:xfrm>
                <a:off x="1995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430" name="Freeform 2982"/>
              <p:cNvSpPr>
                <a:spLocks/>
              </p:cNvSpPr>
              <p:nvPr/>
            </p:nvSpPr>
            <p:spPr bwMode="auto">
              <a:xfrm>
                <a:off x="1995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431" name="Freeform 2983"/>
              <p:cNvSpPr>
                <a:spLocks/>
              </p:cNvSpPr>
              <p:nvPr/>
            </p:nvSpPr>
            <p:spPr bwMode="auto">
              <a:xfrm>
                <a:off x="1995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432" name="Freeform 2984"/>
              <p:cNvSpPr>
                <a:spLocks/>
              </p:cNvSpPr>
              <p:nvPr/>
            </p:nvSpPr>
            <p:spPr bwMode="auto">
              <a:xfrm>
                <a:off x="1995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433" name="Freeform 2985"/>
              <p:cNvSpPr>
                <a:spLocks/>
              </p:cNvSpPr>
              <p:nvPr/>
            </p:nvSpPr>
            <p:spPr bwMode="auto">
              <a:xfrm>
                <a:off x="1995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434" name="Freeform 2986"/>
              <p:cNvSpPr>
                <a:spLocks/>
              </p:cNvSpPr>
              <p:nvPr/>
            </p:nvSpPr>
            <p:spPr bwMode="auto">
              <a:xfrm>
                <a:off x="1995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435" name="Freeform 2987"/>
              <p:cNvSpPr>
                <a:spLocks/>
              </p:cNvSpPr>
              <p:nvPr/>
            </p:nvSpPr>
            <p:spPr bwMode="auto">
              <a:xfrm>
                <a:off x="1995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436" name="Freeform 2988"/>
              <p:cNvSpPr>
                <a:spLocks/>
              </p:cNvSpPr>
              <p:nvPr/>
            </p:nvSpPr>
            <p:spPr bwMode="auto">
              <a:xfrm>
                <a:off x="1995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437" name="Freeform 2989"/>
              <p:cNvSpPr>
                <a:spLocks/>
              </p:cNvSpPr>
              <p:nvPr/>
            </p:nvSpPr>
            <p:spPr bwMode="auto">
              <a:xfrm>
                <a:off x="1995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438" name="Freeform 2990"/>
              <p:cNvSpPr>
                <a:spLocks/>
              </p:cNvSpPr>
              <p:nvPr/>
            </p:nvSpPr>
            <p:spPr bwMode="auto">
              <a:xfrm>
                <a:off x="1995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439" name="Freeform 2991"/>
              <p:cNvSpPr>
                <a:spLocks/>
              </p:cNvSpPr>
              <p:nvPr/>
            </p:nvSpPr>
            <p:spPr bwMode="auto">
              <a:xfrm>
                <a:off x="1995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440" name="Freeform 2992"/>
              <p:cNvSpPr>
                <a:spLocks/>
              </p:cNvSpPr>
              <p:nvPr/>
            </p:nvSpPr>
            <p:spPr bwMode="auto">
              <a:xfrm>
                <a:off x="1995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441" name="Freeform 2993"/>
              <p:cNvSpPr>
                <a:spLocks/>
              </p:cNvSpPr>
              <p:nvPr/>
            </p:nvSpPr>
            <p:spPr bwMode="auto">
              <a:xfrm>
                <a:off x="1995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442" name="Freeform 2994"/>
              <p:cNvSpPr>
                <a:spLocks/>
              </p:cNvSpPr>
              <p:nvPr/>
            </p:nvSpPr>
            <p:spPr bwMode="auto">
              <a:xfrm>
                <a:off x="1995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443" name="Freeform 2995"/>
              <p:cNvSpPr>
                <a:spLocks/>
              </p:cNvSpPr>
              <p:nvPr/>
            </p:nvSpPr>
            <p:spPr bwMode="auto">
              <a:xfrm>
                <a:off x="1995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444" name="Freeform 2996"/>
              <p:cNvSpPr>
                <a:spLocks/>
              </p:cNvSpPr>
              <p:nvPr/>
            </p:nvSpPr>
            <p:spPr bwMode="auto">
              <a:xfrm>
                <a:off x="1995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445" name="Freeform 2997"/>
              <p:cNvSpPr>
                <a:spLocks/>
              </p:cNvSpPr>
              <p:nvPr/>
            </p:nvSpPr>
            <p:spPr bwMode="auto">
              <a:xfrm>
                <a:off x="1995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446" name="Freeform 2998"/>
              <p:cNvSpPr>
                <a:spLocks/>
              </p:cNvSpPr>
              <p:nvPr/>
            </p:nvSpPr>
            <p:spPr bwMode="auto">
              <a:xfrm>
                <a:off x="1995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447" name="Freeform 2999"/>
              <p:cNvSpPr>
                <a:spLocks/>
              </p:cNvSpPr>
              <p:nvPr/>
            </p:nvSpPr>
            <p:spPr bwMode="auto">
              <a:xfrm>
                <a:off x="1995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448" name="Freeform 3000"/>
              <p:cNvSpPr>
                <a:spLocks/>
              </p:cNvSpPr>
              <p:nvPr/>
            </p:nvSpPr>
            <p:spPr bwMode="auto">
              <a:xfrm>
                <a:off x="1995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449" name="Freeform 3001"/>
              <p:cNvSpPr>
                <a:spLocks/>
              </p:cNvSpPr>
              <p:nvPr/>
            </p:nvSpPr>
            <p:spPr bwMode="auto">
              <a:xfrm>
                <a:off x="1995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450" name="Freeform 3002"/>
              <p:cNvSpPr>
                <a:spLocks/>
              </p:cNvSpPr>
              <p:nvPr/>
            </p:nvSpPr>
            <p:spPr bwMode="auto">
              <a:xfrm>
                <a:off x="1995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451" name="Freeform 3003"/>
              <p:cNvSpPr>
                <a:spLocks/>
              </p:cNvSpPr>
              <p:nvPr/>
            </p:nvSpPr>
            <p:spPr bwMode="auto">
              <a:xfrm>
                <a:off x="1995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452" name="Freeform 3004"/>
              <p:cNvSpPr>
                <a:spLocks/>
              </p:cNvSpPr>
              <p:nvPr/>
            </p:nvSpPr>
            <p:spPr bwMode="auto">
              <a:xfrm>
                <a:off x="1995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453" name="Freeform 3005"/>
              <p:cNvSpPr>
                <a:spLocks/>
              </p:cNvSpPr>
              <p:nvPr/>
            </p:nvSpPr>
            <p:spPr bwMode="auto">
              <a:xfrm>
                <a:off x="1995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454" name="Freeform 3006"/>
              <p:cNvSpPr>
                <a:spLocks/>
              </p:cNvSpPr>
              <p:nvPr/>
            </p:nvSpPr>
            <p:spPr bwMode="auto">
              <a:xfrm>
                <a:off x="1995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455" name="Freeform 3007"/>
              <p:cNvSpPr>
                <a:spLocks/>
              </p:cNvSpPr>
              <p:nvPr/>
            </p:nvSpPr>
            <p:spPr bwMode="auto">
              <a:xfrm>
                <a:off x="1995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456" name="Freeform 3008"/>
              <p:cNvSpPr>
                <a:spLocks/>
              </p:cNvSpPr>
              <p:nvPr/>
            </p:nvSpPr>
            <p:spPr bwMode="auto">
              <a:xfrm>
                <a:off x="1995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457" name="Freeform 3009"/>
              <p:cNvSpPr>
                <a:spLocks/>
              </p:cNvSpPr>
              <p:nvPr/>
            </p:nvSpPr>
            <p:spPr bwMode="auto">
              <a:xfrm>
                <a:off x="1995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458" name="Freeform 3010"/>
              <p:cNvSpPr>
                <a:spLocks/>
              </p:cNvSpPr>
              <p:nvPr/>
            </p:nvSpPr>
            <p:spPr bwMode="auto">
              <a:xfrm>
                <a:off x="1995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459" name="Freeform 3011"/>
              <p:cNvSpPr>
                <a:spLocks/>
              </p:cNvSpPr>
              <p:nvPr/>
            </p:nvSpPr>
            <p:spPr bwMode="auto">
              <a:xfrm>
                <a:off x="1995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460" name="Freeform 3012"/>
              <p:cNvSpPr>
                <a:spLocks/>
              </p:cNvSpPr>
              <p:nvPr/>
            </p:nvSpPr>
            <p:spPr bwMode="auto">
              <a:xfrm>
                <a:off x="1995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461" name="Freeform 3013"/>
              <p:cNvSpPr>
                <a:spLocks/>
              </p:cNvSpPr>
              <p:nvPr/>
            </p:nvSpPr>
            <p:spPr bwMode="auto">
              <a:xfrm>
                <a:off x="1995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462" name="Freeform 3014"/>
              <p:cNvSpPr>
                <a:spLocks/>
              </p:cNvSpPr>
              <p:nvPr/>
            </p:nvSpPr>
            <p:spPr bwMode="auto">
              <a:xfrm>
                <a:off x="1995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463" name="Freeform 3015"/>
              <p:cNvSpPr>
                <a:spLocks/>
              </p:cNvSpPr>
              <p:nvPr/>
            </p:nvSpPr>
            <p:spPr bwMode="auto">
              <a:xfrm>
                <a:off x="1995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464" name="Freeform 3016"/>
              <p:cNvSpPr>
                <a:spLocks/>
              </p:cNvSpPr>
              <p:nvPr/>
            </p:nvSpPr>
            <p:spPr bwMode="auto">
              <a:xfrm>
                <a:off x="1995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465" name="Freeform 3017"/>
              <p:cNvSpPr>
                <a:spLocks/>
              </p:cNvSpPr>
              <p:nvPr/>
            </p:nvSpPr>
            <p:spPr bwMode="auto">
              <a:xfrm>
                <a:off x="1995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466" name="Freeform 3018"/>
              <p:cNvSpPr>
                <a:spLocks/>
              </p:cNvSpPr>
              <p:nvPr/>
            </p:nvSpPr>
            <p:spPr bwMode="auto">
              <a:xfrm>
                <a:off x="1995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467" name="Freeform 3019"/>
              <p:cNvSpPr>
                <a:spLocks/>
              </p:cNvSpPr>
              <p:nvPr/>
            </p:nvSpPr>
            <p:spPr bwMode="auto">
              <a:xfrm>
                <a:off x="1995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259669" name="Group 3221"/>
            <p:cNvGrpSpPr>
              <a:grpSpLocks/>
            </p:cNvGrpSpPr>
            <p:nvPr/>
          </p:nvGrpSpPr>
          <p:grpSpPr bwMode="auto">
            <a:xfrm>
              <a:off x="1995" y="525"/>
              <a:ext cx="86" cy="1916"/>
              <a:chOff x="1995" y="525"/>
              <a:chExt cx="86" cy="1916"/>
            </a:xfrm>
          </p:grpSpPr>
          <p:sp>
            <p:nvSpPr>
              <p:cNvPr id="1259469" name="Freeform 3021"/>
              <p:cNvSpPr>
                <a:spLocks/>
              </p:cNvSpPr>
              <p:nvPr/>
            </p:nvSpPr>
            <p:spPr bwMode="auto">
              <a:xfrm>
                <a:off x="1995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470" name="Freeform 3022"/>
              <p:cNvSpPr>
                <a:spLocks/>
              </p:cNvSpPr>
              <p:nvPr/>
            </p:nvSpPr>
            <p:spPr bwMode="auto">
              <a:xfrm>
                <a:off x="1995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471" name="Freeform 3023"/>
              <p:cNvSpPr>
                <a:spLocks/>
              </p:cNvSpPr>
              <p:nvPr/>
            </p:nvSpPr>
            <p:spPr bwMode="auto">
              <a:xfrm>
                <a:off x="1995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472" name="Freeform 3024"/>
              <p:cNvSpPr>
                <a:spLocks/>
              </p:cNvSpPr>
              <p:nvPr/>
            </p:nvSpPr>
            <p:spPr bwMode="auto">
              <a:xfrm>
                <a:off x="1995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473" name="Freeform 3025"/>
              <p:cNvSpPr>
                <a:spLocks/>
              </p:cNvSpPr>
              <p:nvPr/>
            </p:nvSpPr>
            <p:spPr bwMode="auto">
              <a:xfrm>
                <a:off x="1995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474" name="Freeform 3026"/>
              <p:cNvSpPr>
                <a:spLocks/>
              </p:cNvSpPr>
              <p:nvPr/>
            </p:nvSpPr>
            <p:spPr bwMode="auto">
              <a:xfrm>
                <a:off x="1995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475" name="Freeform 3027"/>
              <p:cNvSpPr>
                <a:spLocks/>
              </p:cNvSpPr>
              <p:nvPr/>
            </p:nvSpPr>
            <p:spPr bwMode="auto">
              <a:xfrm>
                <a:off x="1995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476" name="Freeform 3028"/>
              <p:cNvSpPr>
                <a:spLocks/>
              </p:cNvSpPr>
              <p:nvPr/>
            </p:nvSpPr>
            <p:spPr bwMode="auto">
              <a:xfrm>
                <a:off x="1995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477" name="Freeform 3029"/>
              <p:cNvSpPr>
                <a:spLocks/>
              </p:cNvSpPr>
              <p:nvPr/>
            </p:nvSpPr>
            <p:spPr bwMode="auto">
              <a:xfrm>
                <a:off x="1995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478" name="Freeform 3030"/>
              <p:cNvSpPr>
                <a:spLocks/>
              </p:cNvSpPr>
              <p:nvPr/>
            </p:nvSpPr>
            <p:spPr bwMode="auto">
              <a:xfrm>
                <a:off x="1995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479" name="Freeform 3031"/>
              <p:cNvSpPr>
                <a:spLocks/>
              </p:cNvSpPr>
              <p:nvPr/>
            </p:nvSpPr>
            <p:spPr bwMode="auto">
              <a:xfrm>
                <a:off x="1995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480" name="Freeform 3032"/>
              <p:cNvSpPr>
                <a:spLocks/>
              </p:cNvSpPr>
              <p:nvPr/>
            </p:nvSpPr>
            <p:spPr bwMode="auto">
              <a:xfrm>
                <a:off x="1995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481" name="Freeform 3033"/>
              <p:cNvSpPr>
                <a:spLocks/>
              </p:cNvSpPr>
              <p:nvPr/>
            </p:nvSpPr>
            <p:spPr bwMode="auto">
              <a:xfrm>
                <a:off x="1995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482" name="Freeform 3034"/>
              <p:cNvSpPr>
                <a:spLocks/>
              </p:cNvSpPr>
              <p:nvPr/>
            </p:nvSpPr>
            <p:spPr bwMode="auto">
              <a:xfrm>
                <a:off x="1995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483" name="Freeform 3035"/>
              <p:cNvSpPr>
                <a:spLocks/>
              </p:cNvSpPr>
              <p:nvPr/>
            </p:nvSpPr>
            <p:spPr bwMode="auto">
              <a:xfrm>
                <a:off x="1995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484" name="Freeform 3036"/>
              <p:cNvSpPr>
                <a:spLocks/>
              </p:cNvSpPr>
              <p:nvPr/>
            </p:nvSpPr>
            <p:spPr bwMode="auto">
              <a:xfrm>
                <a:off x="1995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485" name="Freeform 3037"/>
              <p:cNvSpPr>
                <a:spLocks/>
              </p:cNvSpPr>
              <p:nvPr/>
            </p:nvSpPr>
            <p:spPr bwMode="auto">
              <a:xfrm>
                <a:off x="1995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486" name="Freeform 3038"/>
              <p:cNvSpPr>
                <a:spLocks/>
              </p:cNvSpPr>
              <p:nvPr/>
            </p:nvSpPr>
            <p:spPr bwMode="auto">
              <a:xfrm>
                <a:off x="1995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487" name="Freeform 3039"/>
              <p:cNvSpPr>
                <a:spLocks/>
              </p:cNvSpPr>
              <p:nvPr/>
            </p:nvSpPr>
            <p:spPr bwMode="auto">
              <a:xfrm>
                <a:off x="1995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488" name="Freeform 3040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489" name="Freeform 3041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490" name="Freeform 3042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491" name="Freeform 3043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492" name="Freeform 3044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493" name="Freeform 3045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494" name="Freeform 3046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495" name="Freeform 3047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496" name="Freeform 3048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497" name="Freeform 3049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498" name="Freeform 3050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499" name="Freeform 3051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500" name="Freeform 3052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501" name="Freeform 3053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502" name="Freeform 3054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503" name="Freeform 3055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504" name="Freeform 3056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505" name="Freeform 3057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506" name="Freeform 3058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507" name="Freeform 3059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508" name="Freeform 3060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509" name="Freeform 3061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510" name="Freeform 3062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511" name="Freeform 3063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512" name="Freeform 3064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513" name="Freeform 3065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514" name="Freeform 3066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515" name="Freeform 3067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516" name="Freeform 3068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517" name="Freeform 3069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518" name="Freeform 3070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519" name="Freeform 3071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520" name="Freeform 3072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521" name="Freeform 3073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522" name="Freeform 3074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523" name="Freeform 3075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524" name="Freeform 3076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525" name="Freeform 3077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526" name="Freeform 3078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527" name="Freeform 3079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528" name="Freeform 3080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529" name="Freeform 3081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530" name="Freeform 3082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531" name="Freeform 3083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532" name="Freeform 3084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533" name="Freeform 3085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534" name="Freeform 3086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535" name="Freeform 3087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536" name="Freeform 3088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537" name="Freeform 3089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538" name="Freeform 3090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539" name="Freeform 3091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540" name="Freeform 3092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541" name="Freeform 3093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542" name="Freeform 3094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543" name="Freeform 3095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544" name="Freeform 3096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545" name="Freeform 3097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546" name="Freeform 3098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547" name="Freeform 3099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548" name="Freeform 3100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549" name="Freeform 3101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550" name="Freeform 3102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551" name="Freeform 3103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552" name="Freeform 3104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553" name="Freeform 3105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554" name="Freeform 3106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555" name="Freeform 3107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556" name="Freeform 3108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557" name="Freeform 3109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558" name="Freeform 3110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559" name="Freeform 3111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560" name="Freeform 3112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561" name="Freeform 3113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562" name="Freeform 3114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563" name="Freeform 3115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564" name="Freeform 3116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565" name="Freeform 3117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566" name="Freeform 3118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567" name="Freeform 3119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568" name="Freeform 3120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569" name="Freeform 3121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570" name="Freeform 3122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571" name="Freeform 3123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572" name="Freeform 3124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573" name="Freeform 3125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574" name="Freeform 3126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575" name="Freeform 3127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576" name="Freeform 3128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577" name="Freeform 3129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578" name="Freeform 3130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579" name="Freeform 3131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580" name="Freeform 3132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581" name="Freeform 3133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582" name="Freeform 3134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583" name="Freeform 3135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584" name="Freeform 3136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585" name="Freeform 3137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586" name="Freeform 3138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587" name="Freeform 3139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588" name="Freeform 3140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589" name="Freeform 3141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590" name="Freeform 3142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591" name="Freeform 3143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592" name="Freeform 3144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593" name="Freeform 3145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594" name="Freeform 3146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595" name="Freeform 3147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596" name="Freeform 3148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597" name="Freeform 3149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598" name="Freeform 3150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599" name="Freeform 3151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600" name="Freeform 3152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601" name="Freeform 3153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602" name="Freeform 3154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603" name="Freeform 3155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604" name="Freeform 3156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605" name="Freeform 3157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606" name="Freeform 3158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607" name="Freeform 3159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608" name="Freeform 3160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609" name="Freeform 3161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610" name="Freeform 3162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611" name="Freeform 3163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612" name="Freeform 3164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613" name="Freeform 3165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614" name="Freeform 3166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615" name="Freeform 3167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616" name="Freeform 3168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617" name="Freeform 3169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618" name="Freeform 3170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619" name="Freeform 3171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620" name="Freeform 3172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621" name="Freeform 3173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622" name="Freeform 3174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623" name="Freeform 3175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624" name="Freeform 3176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625" name="Freeform 3177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626" name="Freeform 3178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627" name="Freeform 3179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628" name="Freeform 3180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629" name="Freeform 3181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630" name="Freeform 3182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631" name="Freeform 3183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632" name="Freeform 3184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633" name="Freeform 3185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634" name="Freeform 3186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635" name="Freeform 3187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636" name="Freeform 3188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637" name="Freeform 3189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638" name="Freeform 3190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639" name="Freeform 3191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640" name="Freeform 3192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641" name="Freeform 3193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642" name="Freeform 3194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643" name="Freeform 3195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644" name="Freeform 3196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645" name="Freeform 3197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646" name="Freeform 3198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647" name="Freeform 3199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648" name="Freeform 3200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649" name="Freeform 3201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650" name="Freeform 3202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651" name="Freeform 3203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652" name="Freeform 3204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653" name="Freeform 3205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654" name="Freeform 3206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655" name="Freeform 3207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656" name="Freeform 3208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657" name="Freeform 3209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658" name="Freeform 3210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659" name="Freeform 3211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660" name="Freeform 3212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661" name="Freeform 3213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662" name="Freeform 3214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663" name="Freeform 3215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664" name="Freeform 3216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665" name="Freeform 3217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666" name="Freeform 3218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667" name="Freeform 3219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668" name="Freeform 3220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259870" name="Group 3422"/>
            <p:cNvGrpSpPr>
              <a:grpSpLocks/>
            </p:cNvGrpSpPr>
            <p:nvPr/>
          </p:nvGrpSpPr>
          <p:grpSpPr bwMode="auto">
            <a:xfrm>
              <a:off x="1995" y="525"/>
              <a:ext cx="86" cy="83"/>
              <a:chOff x="1995" y="525"/>
              <a:chExt cx="86" cy="83"/>
            </a:xfrm>
          </p:grpSpPr>
          <p:sp>
            <p:nvSpPr>
              <p:cNvPr id="1259670" name="Freeform 3222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671" name="Freeform 3223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672" name="Freeform 3224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673" name="Freeform 3225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674" name="Freeform 3226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675" name="Freeform 3227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676" name="Freeform 3228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677" name="Freeform 3229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678" name="Freeform 3230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679" name="Freeform 3231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680" name="Freeform 3232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681" name="Freeform 3233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682" name="Freeform 3234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683" name="Freeform 3235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684" name="Freeform 3236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685" name="Freeform 3237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686" name="Freeform 3238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687" name="Freeform 3239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688" name="Freeform 3240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689" name="Freeform 3241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690" name="Freeform 3242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691" name="Freeform 3243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692" name="Freeform 3244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693" name="Freeform 3245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694" name="Freeform 3246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695" name="Freeform 3247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696" name="Freeform 3248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697" name="Freeform 3249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698" name="Freeform 3250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699" name="Freeform 3251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700" name="Freeform 3252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701" name="Freeform 3253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702" name="Freeform 3254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703" name="Freeform 3255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704" name="Freeform 3256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705" name="Freeform 3257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706" name="Freeform 3258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707" name="Freeform 3259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708" name="Freeform 3260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709" name="Freeform 3261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710" name="Freeform 3262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711" name="Freeform 3263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712" name="Freeform 3264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713" name="Freeform 3265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714" name="Freeform 3266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715" name="Freeform 3267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716" name="Freeform 3268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717" name="Freeform 3269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718" name="Freeform 3270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719" name="Freeform 3271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720" name="Freeform 3272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721" name="Freeform 3273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722" name="Freeform 3274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723" name="Freeform 3275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724" name="Freeform 3276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725" name="Freeform 3277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726" name="Freeform 3278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727" name="Freeform 3279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728" name="Freeform 3280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729" name="Freeform 3281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730" name="Freeform 3282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731" name="Freeform 3283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732" name="Freeform 3284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733" name="Freeform 3285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734" name="Freeform 3286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735" name="Freeform 3287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736" name="Freeform 3288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737" name="Freeform 3289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738" name="Freeform 3290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739" name="Freeform 3291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740" name="Freeform 3292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741" name="Freeform 3293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742" name="Freeform 3294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743" name="Freeform 3295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744" name="Freeform 3296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745" name="Freeform 3297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746" name="Freeform 3298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747" name="Freeform 3299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748" name="Freeform 3300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749" name="Freeform 3301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750" name="Freeform 3302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751" name="Freeform 3303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752" name="Freeform 3304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753" name="Freeform 3305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754" name="Freeform 3306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755" name="Freeform 3307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756" name="Freeform 3308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757" name="Freeform 3309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758" name="Freeform 3310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759" name="Freeform 3311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760" name="Freeform 3312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761" name="Freeform 3313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762" name="Freeform 3314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763" name="Freeform 3315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764" name="Freeform 3316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765" name="Freeform 3317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766" name="Freeform 3318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767" name="Freeform 3319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768" name="Freeform 3320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769" name="Freeform 3321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770" name="Freeform 3322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771" name="Freeform 3323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772" name="Freeform 3324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773" name="Freeform 3325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774" name="Freeform 3326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775" name="Freeform 3327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776" name="Freeform 3328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777" name="Freeform 3329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778" name="Freeform 3330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779" name="Freeform 3331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780" name="Freeform 3332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781" name="Freeform 3333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782" name="Freeform 3334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783" name="Freeform 3335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784" name="Freeform 3336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785" name="Freeform 3337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786" name="Freeform 3338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787" name="Freeform 3339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788" name="Freeform 3340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789" name="Freeform 3341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790" name="Freeform 3342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791" name="Freeform 3343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792" name="Freeform 3344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793" name="Freeform 3345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794" name="Freeform 3346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795" name="Freeform 3347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796" name="Freeform 3348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797" name="Freeform 3349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798" name="Freeform 3350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799" name="Freeform 3351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800" name="Freeform 3352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801" name="Freeform 3353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802" name="Freeform 3354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803" name="Freeform 3355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804" name="Freeform 3356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805" name="Freeform 3357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806" name="Freeform 3358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807" name="Freeform 3359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808" name="Freeform 3360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809" name="Freeform 3361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810" name="Freeform 3362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811" name="Freeform 3363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812" name="Freeform 3364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813" name="Freeform 3365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814" name="Freeform 3366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815" name="Freeform 3367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816" name="Freeform 3368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817" name="Freeform 3369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818" name="Freeform 3370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819" name="Freeform 3371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820" name="Freeform 3372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821" name="Freeform 3373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822" name="Freeform 3374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823" name="Freeform 3375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824" name="Freeform 3376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825" name="Freeform 3377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826" name="Freeform 3378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827" name="Freeform 3379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828" name="Freeform 3380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829" name="Freeform 3381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830" name="Freeform 3382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831" name="Freeform 3383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832" name="Freeform 3384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833" name="Freeform 3385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834" name="Freeform 3386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835" name="Freeform 3387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836" name="Freeform 3388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837" name="Freeform 3389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838" name="Freeform 3390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839" name="Freeform 3391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840" name="Freeform 3392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841" name="Freeform 3393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842" name="Freeform 3394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843" name="Freeform 3395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844" name="Freeform 3396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845" name="Freeform 3397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846" name="Freeform 3398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847" name="Freeform 3399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848" name="Freeform 3400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849" name="Freeform 3401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850" name="Freeform 3402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851" name="Freeform 3403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852" name="Freeform 3404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853" name="Freeform 3405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854" name="Freeform 3406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855" name="Freeform 3407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856" name="Freeform 3408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857" name="Freeform 3409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858" name="Freeform 3410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859" name="Freeform 3411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860" name="Freeform 3412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861" name="Freeform 3413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862" name="Freeform 3414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863" name="Freeform 3415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864" name="Freeform 3416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865" name="Freeform 3417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866" name="Freeform 3418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867" name="Freeform 3419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868" name="Freeform 3420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869" name="Freeform 3421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260071" name="Group 3623"/>
            <p:cNvGrpSpPr>
              <a:grpSpLocks/>
            </p:cNvGrpSpPr>
            <p:nvPr/>
          </p:nvGrpSpPr>
          <p:grpSpPr bwMode="auto">
            <a:xfrm>
              <a:off x="1995" y="525"/>
              <a:ext cx="86" cy="83"/>
              <a:chOff x="1995" y="525"/>
              <a:chExt cx="86" cy="83"/>
            </a:xfrm>
          </p:grpSpPr>
          <p:sp>
            <p:nvSpPr>
              <p:cNvPr id="1259871" name="Freeform 3423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872" name="Freeform 3424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873" name="Freeform 3425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874" name="Freeform 3426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875" name="Freeform 3427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876" name="Freeform 3428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877" name="Freeform 3429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878" name="Freeform 3430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879" name="Freeform 3431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880" name="Freeform 3432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881" name="Freeform 3433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882" name="Freeform 3434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883" name="Freeform 3435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884" name="Freeform 3436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885" name="Freeform 3437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886" name="Freeform 3438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887" name="Freeform 3439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888" name="Freeform 3440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889" name="Freeform 3441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890" name="Freeform 3442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891" name="Freeform 3443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892" name="Freeform 3444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893" name="Freeform 3445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894" name="Freeform 3446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895" name="Freeform 3447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896" name="Freeform 3448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897" name="Freeform 3449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898" name="Freeform 3450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899" name="Freeform 3451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900" name="Freeform 3452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901" name="Freeform 3453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902" name="Freeform 3454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903" name="Freeform 3455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904" name="Freeform 3456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905" name="Freeform 3457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906" name="Freeform 3458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907" name="Freeform 3459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908" name="Freeform 3460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909" name="Freeform 3461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910" name="Freeform 3462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911" name="Freeform 3463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912" name="Freeform 3464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913" name="Freeform 3465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914" name="Freeform 3466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915" name="Freeform 3467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916" name="Freeform 3468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917" name="Freeform 3469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918" name="Freeform 3470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919" name="Freeform 3471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920" name="Freeform 3472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921" name="Freeform 3473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922" name="Freeform 3474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923" name="Freeform 3475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924" name="Freeform 3476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925" name="Freeform 3477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926" name="Freeform 3478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927" name="Freeform 3479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928" name="Freeform 3480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929" name="Freeform 3481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930" name="Freeform 3482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931" name="Freeform 3483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932" name="Freeform 3484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933" name="Freeform 3485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934" name="Freeform 3486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935" name="Freeform 3487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936" name="Freeform 3488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937" name="Freeform 3489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938" name="Freeform 3490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939" name="Freeform 3491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940" name="Freeform 3492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941" name="Freeform 3493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942" name="Freeform 3494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943" name="Freeform 3495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944" name="Freeform 3496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945" name="Freeform 3497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946" name="Freeform 3498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947" name="Freeform 3499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948" name="Freeform 3500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949" name="Freeform 3501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950" name="Freeform 3502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951" name="Freeform 3503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952" name="Freeform 3504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953" name="Freeform 3505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954" name="Freeform 3506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955" name="Freeform 3507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956" name="Freeform 3508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957" name="Freeform 3509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958" name="Freeform 3510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959" name="Freeform 3511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960" name="Freeform 3512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961" name="Freeform 3513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962" name="Freeform 3514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963" name="Freeform 3515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964" name="Freeform 3516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965" name="Freeform 3517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966" name="Freeform 3518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967" name="Freeform 3519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968" name="Freeform 3520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969" name="Freeform 3521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970" name="Freeform 3522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971" name="Freeform 3523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972" name="Freeform 3524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973" name="Freeform 3525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974" name="Freeform 3526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975" name="Freeform 3527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976" name="Freeform 3528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977" name="Freeform 3529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978" name="Freeform 3530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979" name="Freeform 3531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980" name="Freeform 3532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981" name="Freeform 3533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982" name="Freeform 3534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983" name="Freeform 3535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984" name="Freeform 3536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985" name="Freeform 3537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986" name="Freeform 3538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987" name="Freeform 3539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988" name="Freeform 3540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989" name="Freeform 3541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990" name="Freeform 3542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991" name="Freeform 3543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992" name="Freeform 3544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993" name="Freeform 3545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994" name="Freeform 3546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995" name="Freeform 3547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996" name="Freeform 3548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997" name="Freeform 3549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998" name="Freeform 3550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999" name="Freeform 3551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000" name="Freeform 3552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001" name="Freeform 3553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002" name="Freeform 3554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003" name="Freeform 3555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004" name="Freeform 3556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005" name="Freeform 3557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006" name="Freeform 3558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007" name="Freeform 3559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008" name="Freeform 3560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009" name="Freeform 3561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010" name="Freeform 3562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011" name="Freeform 3563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012" name="Freeform 3564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013" name="Freeform 3565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014" name="Freeform 3566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015" name="Freeform 3567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016" name="Freeform 3568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017" name="Freeform 3569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018" name="Freeform 3570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019" name="Freeform 3571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020" name="Freeform 3572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021" name="Freeform 3573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022" name="Freeform 3574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023" name="Freeform 3575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024" name="Freeform 3576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025" name="Freeform 3577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026" name="Freeform 3578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027" name="Freeform 3579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028" name="Freeform 3580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029" name="Freeform 3581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030" name="Freeform 3582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031" name="Freeform 3583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032" name="Freeform 3584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033" name="Freeform 3585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034" name="Freeform 3586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035" name="Freeform 3587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036" name="Freeform 3588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037" name="Freeform 3589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038" name="Freeform 3590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039" name="Freeform 3591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040" name="Freeform 3592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041" name="Freeform 3593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042" name="Freeform 3594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043" name="Freeform 3595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044" name="Freeform 3596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045" name="Freeform 3597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046" name="Freeform 3598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047" name="Freeform 3599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048" name="Freeform 3600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049" name="Freeform 3601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050" name="Freeform 3602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051" name="Freeform 3603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052" name="Freeform 3604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053" name="Freeform 3605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054" name="Freeform 3606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055" name="Freeform 3607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056" name="Freeform 3608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057" name="Freeform 3609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058" name="Freeform 3610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059" name="Freeform 3611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060" name="Freeform 3612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061" name="Freeform 3613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062" name="Freeform 3614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063" name="Freeform 3615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064" name="Freeform 3616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065" name="Freeform 3617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066" name="Freeform 3618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067" name="Freeform 3619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068" name="Freeform 3620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069" name="Freeform 3621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070" name="Freeform 3622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260272" name="Group 3824"/>
            <p:cNvGrpSpPr>
              <a:grpSpLocks/>
            </p:cNvGrpSpPr>
            <p:nvPr/>
          </p:nvGrpSpPr>
          <p:grpSpPr bwMode="auto">
            <a:xfrm>
              <a:off x="1995" y="525"/>
              <a:ext cx="86" cy="83"/>
              <a:chOff x="1995" y="525"/>
              <a:chExt cx="86" cy="83"/>
            </a:xfrm>
          </p:grpSpPr>
          <p:sp>
            <p:nvSpPr>
              <p:cNvPr id="1260072" name="Freeform 3624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073" name="Freeform 3625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074" name="Freeform 3626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075" name="Freeform 3627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076" name="Freeform 3628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077" name="Freeform 3629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078" name="Freeform 3630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079" name="Freeform 3631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080" name="Freeform 3632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081" name="Freeform 3633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082" name="Freeform 3634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083" name="Freeform 3635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084" name="Freeform 3636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085" name="Freeform 3637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086" name="Freeform 3638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087" name="Freeform 3639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088" name="Freeform 3640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089" name="Freeform 3641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090" name="Freeform 3642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091" name="Freeform 3643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092" name="Freeform 3644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093" name="Freeform 3645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094" name="Freeform 3646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095" name="Freeform 3647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096" name="Freeform 3648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097" name="Freeform 3649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098" name="Freeform 3650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099" name="Freeform 3651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100" name="Freeform 3652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101" name="Freeform 3653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102" name="Freeform 3654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103" name="Freeform 3655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104" name="Freeform 3656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105" name="Freeform 3657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106" name="Freeform 3658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107" name="Freeform 3659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108" name="Freeform 3660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109" name="Freeform 3661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110" name="Freeform 3662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111" name="Freeform 3663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112" name="Freeform 3664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113" name="Freeform 3665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114" name="Freeform 3666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115" name="Freeform 3667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116" name="Freeform 3668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117" name="Freeform 3669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118" name="Freeform 3670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119" name="Freeform 3671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120" name="Freeform 3672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121" name="Freeform 3673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122" name="Freeform 3674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123" name="Freeform 3675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124" name="Freeform 3676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125" name="Freeform 3677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126" name="Freeform 3678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127" name="Freeform 3679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128" name="Freeform 3680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129" name="Freeform 3681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130" name="Freeform 3682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131" name="Freeform 3683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132" name="Freeform 3684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133" name="Freeform 3685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134" name="Freeform 3686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135" name="Freeform 3687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136" name="Freeform 3688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137" name="Freeform 3689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138" name="Freeform 3690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139" name="Freeform 3691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140" name="Freeform 3692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141" name="Freeform 3693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142" name="Freeform 3694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143" name="Freeform 3695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144" name="Freeform 3696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145" name="Freeform 3697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146" name="Freeform 3698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147" name="Freeform 3699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148" name="Freeform 3700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149" name="Freeform 3701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150" name="Freeform 3702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151" name="Freeform 3703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152" name="Freeform 3704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153" name="Freeform 3705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154" name="Freeform 3706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155" name="Freeform 3707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156" name="Freeform 3708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157" name="Freeform 3709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158" name="Freeform 3710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159" name="Freeform 3711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160" name="Freeform 3712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161" name="Freeform 3713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162" name="Freeform 3714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163" name="Freeform 3715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164" name="Freeform 3716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165" name="Freeform 3717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166" name="Freeform 3718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167" name="Freeform 3719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168" name="Freeform 3720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169" name="Freeform 3721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170" name="Freeform 3722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171" name="Freeform 3723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172" name="Freeform 3724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173" name="Freeform 3725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174" name="Freeform 3726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175" name="Freeform 3727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176" name="Freeform 3728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177" name="Freeform 3729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178" name="Freeform 3730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179" name="Freeform 3731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180" name="Freeform 3732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181" name="Freeform 3733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182" name="Freeform 3734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183" name="Freeform 3735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184" name="Freeform 3736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185" name="Freeform 3737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186" name="Freeform 3738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187" name="Freeform 3739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188" name="Freeform 3740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189" name="Freeform 3741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190" name="Freeform 3742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191" name="Freeform 3743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192" name="Freeform 3744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193" name="Freeform 3745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194" name="Freeform 3746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195" name="Freeform 3747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196" name="Freeform 3748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197" name="Freeform 3749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198" name="Freeform 3750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199" name="Freeform 3751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200" name="Freeform 3752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201" name="Freeform 3753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202" name="Freeform 3754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203" name="Freeform 3755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204" name="Freeform 3756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205" name="Freeform 3757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206" name="Freeform 3758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207" name="Freeform 3759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208" name="Freeform 3760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209" name="Freeform 3761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210" name="Freeform 3762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211" name="Freeform 3763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212" name="Freeform 3764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213" name="Freeform 3765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214" name="Freeform 3766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215" name="Freeform 3767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216" name="Freeform 3768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217" name="Freeform 3769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218" name="Freeform 3770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219" name="Freeform 3771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220" name="Freeform 3772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221" name="Freeform 3773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222" name="Freeform 3774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223" name="Freeform 3775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224" name="Freeform 3776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225" name="Freeform 3777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226" name="Freeform 3778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227" name="Freeform 3779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228" name="Freeform 3780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229" name="Freeform 3781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230" name="Freeform 3782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231" name="Freeform 3783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232" name="Freeform 3784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233" name="Freeform 3785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234" name="Freeform 3786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235" name="Freeform 3787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236" name="Freeform 3788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237" name="Freeform 3789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238" name="Freeform 3790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239" name="Freeform 3791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240" name="Freeform 3792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241" name="Freeform 3793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242" name="Freeform 3794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243" name="Freeform 3795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244" name="Freeform 3796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245" name="Freeform 3797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246" name="Freeform 3798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247" name="Freeform 3799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248" name="Freeform 3800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249" name="Freeform 3801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250" name="Freeform 3802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251" name="Freeform 3803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252" name="Freeform 3804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253" name="Freeform 3805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254" name="Freeform 3806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255" name="Freeform 3807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256" name="Freeform 3808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257" name="Freeform 3809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258" name="Freeform 3810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259" name="Freeform 3811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260" name="Freeform 3812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261" name="Freeform 3813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262" name="Freeform 3814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263" name="Freeform 3815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264" name="Freeform 3816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265" name="Freeform 3817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266" name="Freeform 3818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267" name="Freeform 3819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268" name="Freeform 3820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269" name="Freeform 3821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270" name="Freeform 3822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271" name="Freeform 3823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260473" name="Group 4025"/>
            <p:cNvGrpSpPr>
              <a:grpSpLocks/>
            </p:cNvGrpSpPr>
            <p:nvPr/>
          </p:nvGrpSpPr>
          <p:grpSpPr bwMode="auto">
            <a:xfrm>
              <a:off x="1852" y="525"/>
              <a:ext cx="229" cy="1916"/>
              <a:chOff x="1852" y="525"/>
              <a:chExt cx="229" cy="1916"/>
            </a:xfrm>
          </p:grpSpPr>
          <p:sp>
            <p:nvSpPr>
              <p:cNvPr id="1260273" name="Freeform 3825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274" name="Freeform 3826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275" name="Freeform 3827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276" name="Freeform 3828"/>
              <p:cNvSpPr>
                <a:spLocks/>
              </p:cNvSpPr>
              <p:nvPr/>
            </p:nvSpPr>
            <p:spPr bwMode="auto">
              <a:xfrm>
                <a:off x="1995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277" name="Freeform 3829"/>
              <p:cNvSpPr>
                <a:spLocks/>
              </p:cNvSpPr>
              <p:nvPr/>
            </p:nvSpPr>
            <p:spPr bwMode="auto">
              <a:xfrm>
                <a:off x="1852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278" name="Freeform 3830"/>
              <p:cNvSpPr>
                <a:spLocks/>
              </p:cNvSpPr>
              <p:nvPr/>
            </p:nvSpPr>
            <p:spPr bwMode="auto">
              <a:xfrm>
                <a:off x="1852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279" name="Freeform 3831"/>
              <p:cNvSpPr>
                <a:spLocks/>
              </p:cNvSpPr>
              <p:nvPr/>
            </p:nvSpPr>
            <p:spPr bwMode="auto">
              <a:xfrm>
                <a:off x="1852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280" name="Freeform 3832"/>
              <p:cNvSpPr>
                <a:spLocks/>
              </p:cNvSpPr>
              <p:nvPr/>
            </p:nvSpPr>
            <p:spPr bwMode="auto">
              <a:xfrm>
                <a:off x="1852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281" name="Freeform 3833"/>
              <p:cNvSpPr>
                <a:spLocks/>
              </p:cNvSpPr>
              <p:nvPr/>
            </p:nvSpPr>
            <p:spPr bwMode="auto">
              <a:xfrm>
                <a:off x="1852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282" name="Freeform 3834"/>
              <p:cNvSpPr>
                <a:spLocks/>
              </p:cNvSpPr>
              <p:nvPr/>
            </p:nvSpPr>
            <p:spPr bwMode="auto">
              <a:xfrm>
                <a:off x="1852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283" name="Freeform 3835"/>
              <p:cNvSpPr>
                <a:spLocks/>
              </p:cNvSpPr>
              <p:nvPr/>
            </p:nvSpPr>
            <p:spPr bwMode="auto">
              <a:xfrm>
                <a:off x="1852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284" name="Freeform 3836"/>
              <p:cNvSpPr>
                <a:spLocks/>
              </p:cNvSpPr>
              <p:nvPr/>
            </p:nvSpPr>
            <p:spPr bwMode="auto">
              <a:xfrm>
                <a:off x="1852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285" name="Freeform 3837"/>
              <p:cNvSpPr>
                <a:spLocks/>
              </p:cNvSpPr>
              <p:nvPr/>
            </p:nvSpPr>
            <p:spPr bwMode="auto">
              <a:xfrm>
                <a:off x="1852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286" name="Freeform 3838"/>
              <p:cNvSpPr>
                <a:spLocks/>
              </p:cNvSpPr>
              <p:nvPr/>
            </p:nvSpPr>
            <p:spPr bwMode="auto">
              <a:xfrm>
                <a:off x="1852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287" name="Freeform 3839"/>
              <p:cNvSpPr>
                <a:spLocks/>
              </p:cNvSpPr>
              <p:nvPr/>
            </p:nvSpPr>
            <p:spPr bwMode="auto">
              <a:xfrm>
                <a:off x="1852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288" name="Freeform 3840"/>
              <p:cNvSpPr>
                <a:spLocks/>
              </p:cNvSpPr>
              <p:nvPr/>
            </p:nvSpPr>
            <p:spPr bwMode="auto">
              <a:xfrm>
                <a:off x="1852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289" name="Freeform 3841"/>
              <p:cNvSpPr>
                <a:spLocks/>
              </p:cNvSpPr>
              <p:nvPr/>
            </p:nvSpPr>
            <p:spPr bwMode="auto">
              <a:xfrm>
                <a:off x="1852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290" name="Freeform 3842"/>
              <p:cNvSpPr>
                <a:spLocks/>
              </p:cNvSpPr>
              <p:nvPr/>
            </p:nvSpPr>
            <p:spPr bwMode="auto">
              <a:xfrm>
                <a:off x="1852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291" name="Freeform 3843"/>
              <p:cNvSpPr>
                <a:spLocks/>
              </p:cNvSpPr>
              <p:nvPr/>
            </p:nvSpPr>
            <p:spPr bwMode="auto">
              <a:xfrm>
                <a:off x="1852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292" name="Freeform 3844"/>
              <p:cNvSpPr>
                <a:spLocks/>
              </p:cNvSpPr>
              <p:nvPr/>
            </p:nvSpPr>
            <p:spPr bwMode="auto">
              <a:xfrm>
                <a:off x="1852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293" name="Freeform 3845"/>
              <p:cNvSpPr>
                <a:spLocks/>
              </p:cNvSpPr>
              <p:nvPr/>
            </p:nvSpPr>
            <p:spPr bwMode="auto">
              <a:xfrm>
                <a:off x="1852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294" name="Freeform 3846"/>
              <p:cNvSpPr>
                <a:spLocks/>
              </p:cNvSpPr>
              <p:nvPr/>
            </p:nvSpPr>
            <p:spPr bwMode="auto">
              <a:xfrm>
                <a:off x="1852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295" name="Freeform 3847"/>
              <p:cNvSpPr>
                <a:spLocks/>
              </p:cNvSpPr>
              <p:nvPr/>
            </p:nvSpPr>
            <p:spPr bwMode="auto">
              <a:xfrm>
                <a:off x="1852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296" name="Freeform 3848"/>
              <p:cNvSpPr>
                <a:spLocks/>
              </p:cNvSpPr>
              <p:nvPr/>
            </p:nvSpPr>
            <p:spPr bwMode="auto">
              <a:xfrm>
                <a:off x="1852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297" name="Freeform 3849"/>
              <p:cNvSpPr>
                <a:spLocks/>
              </p:cNvSpPr>
              <p:nvPr/>
            </p:nvSpPr>
            <p:spPr bwMode="auto">
              <a:xfrm>
                <a:off x="1852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298" name="Freeform 3850"/>
              <p:cNvSpPr>
                <a:spLocks/>
              </p:cNvSpPr>
              <p:nvPr/>
            </p:nvSpPr>
            <p:spPr bwMode="auto">
              <a:xfrm>
                <a:off x="1852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299" name="Freeform 3851"/>
              <p:cNvSpPr>
                <a:spLocks/>
              </p:cNvSpPr>
              <p:nvPr/>
            </p:nvSpPr>
            <p:spPr bwMode="auto">
              <a:xfrm>
                <a:off x="1852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300" name="Freeform 3852"/>
              <p:cNvSpPr>
                <a:spLocks/>
              </p:cNvSpPr>
              <p:nvPr/>
            </p:nvSpPr>
            <p:spPr bwMode="auto">
              <a:xfrm>
                <a:off x="1852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301" name="Freeform 3853"/>
              <p:cNvSpPr>
                <a:spLocks/>
              </p:cNvSpPr>
              <p:nvPr/>
            </p:nvSpPr>
            <p:spPr bwMode="auto">
              <a:xfrm>
                <a:off x="1852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302" name="Freeform 3854"/>
              <p:cNvSpPr>
                <a:spLocks/>
              </p:cNvSpPr>
              <p:nvPr/>
            </p:nvSpPr>
            <p:spPr bwMode="auto">
              <a:xfrm>
                <a:off x="1852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303" name="Freeform 3855"/>
              <p:cNvSpPr>
                <a:spLocks/>
              </p:cNvSpPr>
              <p:nvPr/>
            </p:nvSpPr>
            <p:spPr bwMode="auto">
              <a:xfrm>
                <a:off x="1852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304" name="Freeform 3856"/>
              <p:cNvSpPr>
                <a:spLocks/>
              </p:cNvSpPr>
              <p:nvPr/>
            </p:nvSpPr>
            <p:spPr bwMode="auto">
              <a:xfrm>
                <a:off x="1852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305" name="Freeform 3857"/>
              <p:cNvSpPr>
                <a:spLocks/>
              </p:cNvSpPr>
              <p:nvPr/>
            </p:nvSpPr>
            <p:spPr bwMode="auto">
              <a:xfrm>
                <a:off x="1852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306" name="Freeform 3858"/>
              <p:cNvSpPr>
                <a:spLocks/>
              </p:cNvSpPr>
              <p:nvPr/>
            </p:nvSpPr>
            <p:spPr bwMode="auto">
              <a:xfrm>
                <a:off x="1852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307" name="Freeform 3859"/>
              <p:cNvSpPr>
                <a:spLocks/>
              </p:cNvSpPr>
              <p:nvPr/>
            </p:nvSpPr>
            <p:spPr bwMode="auto">
              <a:xfrm>
                <a:off x="1852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308" name="Freeform 3860"/>
              <p:cNvSpPr>
                <a:spLocks/>
              </p:cNvSpPr>
              <p:nvPr/>
            </p:nvSpPr>
            <p:spPr bwMode="auto">
              <a:xfrm>
                <a:off x="1852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309" name="Freeform 3861"/>
              <p:cNvSpPr>
                <a:spLocks/>
              </p:cNvSpPr>
              <p:nvPr/>
            </p:nvSpPr>
            <p:spPr bwMode="auto">
              <a:xfrm>
                <a:off x="1852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310" name="Freeform 3862"/>
              <p:cNvSpPr>
                <a:spLocks/>
              </p:cNvSpPr>
              <p:nvPr/>
            </p:nvSpPr>
            <p:spPr bwMode="auto">
              <a:xfrm>
                <a:off x="1852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311" name="Freeform 3863"/>
              <p:cNvSpPr>
                <a:spLocks/>
              </p:cNvSpPr>
              <p:nvPr/>
            </p:nvSpPr>
            <p:spPr bwMode="auto">
              <a:xfrm>
                <a:off x="1852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312" name="Freeform 3864"/>
              <p:cNvSpPr>
                <a:spLocks/>
              </p:cNvSpPr>
              <p:nvPr/>
            </p:nvSpPr>
            <p:spPr bwMode="auto">
              <a:xfrm>
                <a:off x="1852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313" name="Freeform 3865"/>
              <p:cNvSpPr>
                <a:spLocks/>
              </p:cNvSpPr>
              <p:nvPr/>
            </p:nvSpPr>
            <p:spPr bwMode="auto">
              <a:xfrm>
                <a:off x="1852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314" name="Freeform 3866"/>
              <p:cNvSpPr>
                <a:spLocks/>
              </p:cNvSpPr>
              <p:nvPr/>
            </p:nvSpPr>
            <p:spPr bwMode="auto">
              <a:xfrm>
                <a:off x="1852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315" name="Freeform 3867"/>
              <p:cNvSpPr>
                <a:spLocks/>
              </p:cNvSpPr>
              <p:nvPr/>
            </p:nvSpPr>
            <p:spPr bwMode="auto">
              <a:xfrm>
                <a:off x="1852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316" name="Freeform 3868"/>
              <p:cNvSpPr>
                <a:spLocks/>
              </p:cNvSpPr>
              <p:nvPr/>
            </p:nvSpPr>
            <p:spPr bwMode="auto">
              <a:xfrm>
                <a:off x="1852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317" name="Freeform 3869"/>
              <p:cNvSpPr>
                <a:spLocks/>
              </p:cNvSpPr>
              <p:nvPr/>
            </p:nvSpPr>
            <p:spPr bwMode="auto">
              <a:xfrm>
                <a:off x="1852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318" name="Freeform 3870"/>
              <p:cNvSpPr>
                <a:spLocks/>
              </p:cNvSpPr>
              <p:nvPr/>
            </p:nvSpPr>
            <p:spPr bwMode="auto">
              <a:xfrm>
                <a:off x="1852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319" name="Freeform 3871"/>
              <p:cNvSpPr>
                <a:spLocks/>
              </p:cNvSpPr>
              <p:nvPr/>
            </p:nvSpPr>
            <p:spPr bwMode="auto">
              <a:xfrm>
                <a:off x="1852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320" name="Freeform 3872"/>
              <p:cNvSpPr>
                <a:spLocks/>
              </p:cNvSpPr>
              <p:nvPr/>
            </p:nvSpPr>
            <p:spPr bwMode="auto">
              <a:xfrm>
                <a:off x="1852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321" name="Freeform 3873"/>
              <p:cNvSpPr>
                <a:spLocks/>
              </p:cNvSpPr>
              <p:nvPr/>
            </p:nvSpPr>
            <p:spPr bwMode="auto">
              <a:xfrm>
                <a:off x="1852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322" name="Freeform 3874"/>
              <p:cNvSpPr>
                <a:spLocks/>
              </p:cNvSpPr>
              <p:nvPr/>
            </p:nvSpPr>
            <p:spPr bwMode="auto">
              <a:xfrm>
                <a:off x="1852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323" name="Freeform 3875"/>
              <p:cNvSpPr>
                <a:spLocks/>
              </p:cNvSpPr>
              <p:nvPr/>
            </p:nvSpPr>
            <p:spPr bwMode="auto">
              <a:xfrm>
                <a:off x="1852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324" name="Freeform 3876"/>
              <p:cNvSpPr>
                <a:spLocks/>
              </p:cNvSpPr>
              <p:nvPr/>
            </p:nvSpPr>
            <p:spPr bwMode="auto">
              <a:xfrm>
                <a:off x="1852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325" name="Freeform 3877"/>
              <p:cNvSpPr>
                <a:spLocks/>
              </p:cNvSpPr>
              <p:nvPr/>
            </p:nvSpPr>
            <p:spPr bwMode="auto">
              <a:xfrm>
                <a:off x="1852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326" name="Freeform 3878"/>
              <p:cNvSpPr>
                <a:spLocks/>
              </p:cNvSpPr>
              <p:nvPr/>
            </p:nvSpPr>
            <p:spPr bwMode="auto">
              <a:xfrm>
                <a:off x="1852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327" name="Freeform 3879"/>
              <p:cNvSpPr>
                <a:spLocks/>
              </p:cNvSpPr>
              <p:nvPr/>
            </p:nvSpPr>
            <p:spPr bwMode="auto">
              <a:xfrm>
                <a:off x="1852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328" name="Freeform 3880"/>
              <p:cNvSpPr>
                <a:spLocks/>
              </p:cNvSpPr>
              <p:nvPr/>
            </p:nvSpPr>
            <p:spPr bwMode="auto">
              <a:xfrm>
                <a:off x="1852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329" name="Freeform 3881"/>
              <p:cNvSpPr>
                <a:spLocks/>
              </p:cNvSpPr>
              <p:nvPr/>
            </p:nvSpPr>
            <p:spPr bwMode="auto">
              <a:xfrm>
                <a:off x="1852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330" name="Freeform 3882"/>
              <p:cNvSpPr>
                <a:spLocks/>
              </p:cNvSpPr>
              <p:nvPr/>
            </p:nvSpPr>
            <p:spPr bwMode="auto">
              <a:xfrm>
                <a:off x="1852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331" name="Freeform 3883"/>
              <p:cNvSpPr>
                <a:spLocks/>
              </p:cNvSpPr>
              <p:nvPr/>
            </p:nvSpPr>
            <p:spPr bwMode="auto">
              <a:xfrm>
                <a:off x="1852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332" name="Freeform 3884"/>
              <p:cNvSpPr>
                <a:spLocks/>
              </p:cNvSpPr>
              <p:nvPr/>
            </p:nvSpPr>
            <p:spPr bwMode="auto">
              <a:xfrm>
                <a:off x="1852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333" name="Freeform 3885"/>
              <p:cNvSpPr>
                <a:spLocks/>
              </p:cNvSpPr>
              <p:nvPr/>
            </p:nvSpPr>
            <p:spPr bwMode="auto">
              <a:xfrm>
                <a:off x="1852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334" name="Freeform 3886"/>
              <p:cNvSpPr>
                <a:spLocks/>
              </p:cNvSpPr>
              <p:nvPr/>
            </p:nvSpPr>
            <p:spPr bwMode="auto">
              <a:xfrm>
                <a:off x="1852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335" name="Freeform 3887"/>
              <p:cNvSpPr>
                <a:spLocks/>
              </p:cNvSpPr>
              <p:nvPr/>
            </p:nvSpPr>
            <p:spPr bwMode="auto">
              <a:xfrm>
                <a:off x="1852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336" name="Freeform 3888"/>
              <p:cNvSpPr>
                <a:spLocks/>
              </p:cNvSpPr>
              <p:nvPr/>
            </p:nvSpPr>
            <p:spPr bwMode="auto">
              <a:xfrm>
                <a:off x="1852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337" name="Freeform 3889"/>
              <p:cNvSpPr>
                <a:spLocks/>
              </p:cNvSpPr>
              <p:nvPr/>
            </p:nvSpPr>
            <p:spPr bwMode="auto">
              <a:xfrm>
                <a:off x="1852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338" name="Freeform 3890"/>
              <p:cNvSpPr>
                <a:spLocks/>
              </p:cNvSpPr>
              <p:nvPr/>
            </p:nvSpPr>
            <p:spPr bwMode="auto">
              <a:xfrm>
                <a:off x="1852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339" name="Freeform 3891"/>
              <p:cNvSpPr>
                <a:spLocks/>
              </p:cNvSpPr>
              <p:nvPr/>
            </p:nvSpPr>
            <p:spPr bwMode="auto">
              <a:xfrm>
                <a:off x="1852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340" name="Freeform 3892"/>
              <p:cNvSpPr>
                <a:spLocks/>
              </p:cNvSpPr>
              <p:nvPr/>
            </p:nvSpPr>
            <p:spPr bwMode="auto">
              <a:xfrm>
                <a:off x="1852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341" name="Freeform 3893"/>
              <p:cNvSpPr>
                <a:spLocks/>
              </p:cNvSpPr>
              <p:nvPr/>
            </p:nvSpPr>
            <p:spPr bwMode="auto">
              <a:xfrm>
                <a:off x="1852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342" name="Freeform 3894"/>
              <p:cNvSpPr>
                <a:spLocks/>
              </p:cNvSpPr>
              <p:nvPr/>
            </p:nvSpPr>
            <p:spPr bwMode="auto">
              <a:xfrm>
                <a:off x="1852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343" name="Freeform 3895"/>
              <p:cNvSpPr>
                <a:spLocks/>
              </p:cNvSpPr>
              <p:nvPr/>
            </p:nvSpPr>
            <p:spPr bwMode="auto">
              <a:xfrm>
                <a:off x="1852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344" name="Freeform 3896"/>
              <p:cNvSpPr>
                <a:spLocks/>
              </p:cNvSpPr>
              <p:nvPr/>
            </p:nvSpPr>
            <p:spPr bwMode="auto">
              <a:xfrm>
                <a:off x="1852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345" name="Freeform 3897"/>
              <p:cNvSpPr>
                <a:spLocks/>
              </p:cNvSpPr>
              <p:nvPr/>
            </p:nvSpPr>
            <p:spPr bwMode="auto">
              <a:xfrm>
                <a:off x="1852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346" name="Freeform 3898"/>
              <p:cNvSpPr>
                <a:spLocks/>
              </p:cNvSpPr>
              <p:nvPr/>
            </p:nvSpPr>
            <p:spPr bwMode="auto">
              <a:xfrm>
                <a:off x="1852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347" name="Freeform 3899"/>
              <p:cNvSpPr>
                <a:spLocks/>
              </p:cNvSpPr>
              <p:nvPr/>
            </p:nvSpPr>
            <p:spPr bwMode="auto">
              <a:xfrm>
                <a:off x="1852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348" name="Freeform 3900"/>
              <p:cNvSpPr>
                <a:spLocks/>
              </p:cNvSpPr>
              <p:nvPr/>
            </p:nvSpPr>
            <p:spPr bwMode="auto">
              <a:xfrm>
                <a:off x="1852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349" name="Freeform 3901"/>
              <p:cNvSpPr>
                <a:spLocks/>
              </p:cNvSpPr>
              <p:nvPr/>
            </p:nvSpPr>
            <p:spPr bwMode="auto">
              <a:xfrm>
                <a:off x="1852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350" name="Freeform 3902"/>
              <p:cNvSpPr>
                <a:spLocks/>
              </p:cNvSpPr>
              <p:nvPr/>
            </p:nvSpPr>
            <p:spPr bwMode="auto">
              <a:xfrm>
                <a:off x="1852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351" name="Freeform 3903"/>
              <p:cNvSpPr>
                <a:spLocks/>
              </p:cNvSpPr>
              <p:nvPr/>
            </p:nvSpPr>
            <p:spPr bwMode="auto">
              <a:xfrm>
                <a:off x="1852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352" name="Freeform 3904"/>
              <p:cNvSpPr>
                <a:spLocks/>
              </p:cNvSpPr>
              <p:nvPr/>
            </p:nvSpPr>
            <p:spPr bwMode="auto">
              <a:xfrm>
                <a:off x="1852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353" name="Freeform 3905"/>
              <p:cNvSpPr>
                <a:spLocks/>
              </p:cNvSpPr>
              <p:nvPr/>
            </p:nvSpPr>
            <p:spPr bwMode="auto">
              <a:xfrm>
                <a:off x="1852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354" name="Freeform 3906"/>
              <p:cNvSpPr>
                <a:spLocks/>
              </p:cNvSpPr>
              <p:nvPr/>
            </p:nvSpPr>
            <p:spPr bwMode="auto">
              <a:xfrm>
                <a:off x="1852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355" name="Freeform 3907"/>
              <p:cNvSpPr>
                <a:spLocks/>
              </p:cNvSpPr>
              <p:nvPr/>
            </p:nvSpPr>
            <p:spPr bwMode="auto">
              <a:xfrm>
                <a:off x="1852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356" name="Freeform 3908"/>
              <p:cNvSpPr>
                <a:spLocks/>
              </p:cNvSpPr>
              <p:nvPr/>
            </p:nvSpPr>
            <p:spPr bwMode="auto">
              <a:xfrm>
                <a:off x="1852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357" name="Freeform 3909"/>
              <p:cNvSpPr>
                <a:spLocks/>
              </p:cNvSpPr>
              <p:nvPr/>
            </p:nvSpPr>
            <p:spPr bwMode="auto">
              <a:xfrm>
                <a:off x="1852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358" name="Freeform 3910"/>
              <p:cNvSpPr>
                <a:spLocks/>
              </p:cNvSpPr>
              <p:nvPr/>
            </p:nvSpPr>
            <p:spPr bwMode="auto">
              <a:xfrm>
                <a:off x="1852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359" name="Freeform 3911"/>
              <p:cNvSpPr>
                <a:spLocks/>
              </p:cNvSpPr>
              <p:nvPr/>
            </p:nvSpPr>
            <p:spPr bwMode="auto">
              <a:xfrm>
                <a:off x="1852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360" name="Freeform 3912"/>
              <p:cNvSpPr>
                <a:spLocks/>
              </p:cNvSpPr>
              <p:nvPr/>
            </p:nvSpPr>
            <p:spPr bwMode="auto">
              <a:xfrm>
                <a:off x="1852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361" name="Freeform 3913"/>
              <p:cNvSpPr>
                <a:spLocks/>
              </p:cNvSpPr>
              <p:nvPr/>
            </p:nvSpPr>
            <p:spPr bwMode="auto">
              <a:xfrm>
                <a:off x="1852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362" name="Freeform 3914"/>
              <p:cNvSpPr>
                <a:spLocks/>
              </p:cNvSpPr>
              <p:nvPr/>
            </p:nvSpPr>
            <p:spPr bwMode="auto">
              <a:xfrm>
                <a:off x="1852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363" name="Freeform 3915"/>
              <p:cNvSpPr>
                <a:spLocks/>
              </p:cNvSpPr>
              <p:nvPr/>
            </p:nvSpPr>
            <p:spPr bwMode="auto">
              <a:xfrm>
                <a:off x="1852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364" name="Freeform 3916"/>
              <p:cNvSpPr>
                <a:spLocks/>
              </p:cNvSpPr>
              <p:nvPr/>
            </p:nvSpPr>
            <p:spPr bwMode="auto">
              <a:xfrm>
                <a:off x="1852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365" name="Freeform 3917"/>
              <p:cNvSpPr>
                <a:spLocks/>
              </p:cNvSpPr>
              <p:nvPr/>
            </p:nvSpPr>
            <p:spPr bwMode="auto">
              <a:xfrm>
                <a:off x="1852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366" name="Freeform 3918"/>
              <p:cNvSpPr>
                <a:spLocks/>
              </p:cNvSpPr>
              <p:nvPr/>
            </p:nvSpPr>
            <p:spPr bwMode="auto">
              <a:xfrm>
                <a:off x="1852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367" name="Freeform 3919"/>
              <p:cNvSpPr>
                <a:spLocks/>
              </p:cNvSpPr>
              <p:nvPr/>
            </p:nvSpPr>
            <p:spPr bwMode="auto">
              <a:xfrm>
                <a:off x="1852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368" name="Freeform 3920"/>
              <p:cNvSpPr>
                <a:spLocks/>
              </p:cNvSpPr>
              <p:nvPr/>
            </p:nvSpPr>
            <p:spPr bwMode="auto">
              <a:xfrm>
                <a:off x="1852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369" name="Freeform 3921"/>
              <p:cNvSpPr>
                <a:spLocks/>
              </p:cNvSpPr>
              <p:nvPr/>
            </p:nvSpPr>
            <p:spPr bwMode="auto">
              <a:xfrm>
                <a:off x="1852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370" name="Freeform 3922"/>
              <p:cNvSpPr>
                <a:spLocks/>
              </p:cNvSpPr>
              <p:nvPr/>
            </p:nvSpPr>
            <p:spPr bwMode="auto">
              <a:xfrm>
                <a:off x="1852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371" name="Freeform 3923"/>
              <p:cNvSpPr>
                <a:spLocks/>
              </p:cNvSpPr>
              <p:nvPr/>
            </p:nvSpPr>
            <p:spPr bwMode="auto">
              <a:xfrm>
                <a:off x="1852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372" name="Freeform 3924"/>
              <p:cNvSpPr>
                <a:spLocks/>
              </p:cNvSpPr>
              <p:nvPr/>
            </p:nvSpPr>
            <p:spPr bwMode="auto">
              <a:xfrm>
                <a:off x="1852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373" name="Freeform 3925"/>
              <p:cNvSpPr>
                <a:spLocks/>
              </p:cNvSpPr>
              <p:nvPr/>
            </p:nvSpPr>
            <p:spPr bwMode="auto">
              <a:xfrm>
                <a:off x="1852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374" name="Freeform 3926"/>
              <p:cNvSpPr>
                <a:spLocks/>
              </p:cNvSpPr>
              <p:nvPr/>
            </p:nvSpPr>
            <p:spPr bwMode="auto">
              <a:xfrm>
                <a:off x="1852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375" name="Freeform 3927"/>
              <p:cNvSpPr>
                <a:spLocks/>
              </p:cNvSpPr>
              <p:nvPr/>
            </p:nvSpPr>
            <p:spPr bwMode="auto">
              <a:xfrm>
                <a:off x="1852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376" name="Freeform 3928"/>
              <p:cNvSpPr>
                <a:spLocks/>
              </p:cNvSpPr>
              <p:nvPr/>
            </p:nvSpPr>
            <p:spPr bwMode="auto">
              <a:xfrm>
                <a:off x="1852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377" name="Freeform 3929"/>
              <p:cNvSpPr>
                <a:spLocks/>
              </p:cNvSpPr>
              <p:nvPr/>
            </p:nvSpPr>
            <p:spPr bwMode="auto">
              <a:xfrm>
                <a:off x="1852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378" name="Freeform 3930"/>
              <p:cNvSpPr>
                <a:spLocks/>
              </p:cNvSpPr>
              <p:nvPr/>
            </p:nvSpPr>
            <p:spPr bwMode="auto">
              <a:xfrm>
                <a:off x="1852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379" name="Freeform 3931"/>
              <p:cNvSpPr>
                <a:spLocks/>
              </p:cNvSpPr>
              <p:nvPr/>
            </p:nvSpPr>
            <p:spPr bwMode="auto">
              <a:xfrm>
                <a:off x="1852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380" name="Freeform 3932"/>
              <p:cNvSpPr>
                <a:spLocks/>
              </p:cNvSpPr>
              <p:nvPr/>
            </p:nvSpPr>
            <p:spPr bwMode="auto">
              <a:xfrm>
                <a:off x="1852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381" name="Freeform 3933"/>
              <p:cNvSpPr>
                <a:spLocks/>
              </p:cNvSpPr>
              <p:nvPr/>
            </p:nvSpPr>
            <p:spPr bwMode="auto">
              <a:xfrm>
                <a:off x="1852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382" name="Freeform 3934"/>
              <p:cNvSpPr>
                <a:spLocks/>
              </p:cNvSpPr>
              <p:nvPr/>
            </p:nvSpPr>
            <p:spPr bwMode="auto">
              <a:xfrm>
                <a:off x="1852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383" name="Freeform 3935"/>
              <p:cNvSpPr>
                <a:spLocks/>
              </p:cNvSpPr>
              <p:nvPr/>
            </p:nvSpPr>
            <p:spPr bwMode="auto">
              <a:xfrm>
                <a:off x="1852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384" name="Freeform 3936"/>
              <p:cNvSpPr>
                <a:spLocks/>
              </p:cNvSpPr>
              <p:nvPr/>
            </p:nvSpPr>
            <p:spPr bwMode="auto">
              <a:xfrm>
                <a:off x="1852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385" name="Freeform 3937"/>
              <p:cNvSpPr>
                <a:spLocks/>
              </p:cNvSpPr>
              <p:nvPr/>
            </p:nvSpPr>
            <p:spPr bwMode="auto">
              <a:xfrm>
                <a:off x="1852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386" name="Freeform 3938"/>
              <p:cNvSpPr>
                <a:spLocks/>
              </p:cNvSpPr>
              <p:nvPr/>
            </p:nvSpPr>
            <p:spPr bwMode="auto">
              <a:xfrm>
                <a:off x="1852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387" name="Freeform 3939"/>
              <p:cNvSpPr>
                <a:spLocks/>
              </p:cNvSpPr>
              <p:nvPr/>
            </p:nvSpPr>
            <p:spPr bwMode="auto">
              <a:xfrm>
                <a:off x="1852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388" name="Freeform 3940"/>
              <p:cNvSpPr>
                <a:spLocks/>
              </p:cNvSpPr>
              <p:nvPr/>
            </p:nvSpPr>
            <p:spPr bwMode="auto">
              <a:xfrm>
                <a:off x="1852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389" name="Freeform 3941"/>
              <p:cNvSpPr>
                <a:spLocks/>
              </p:cNvSpPr>
              <p:nvPr/>
            </p:nvSpPr>
            <p:spPr bwMode="auto">
              <a:xfrm>
                <a:off x="1852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390" name="Freeform 3942"/>
              <p:cNvSpPr>
                <a:spLocks/>
              </p:cNvSpPr>
              <p:nvPr/>
            </p:nvSpPr>
            <p:spPr bwMode="auto">
              <a:xfrm>
                <a:off x="1852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391" name="Freeform 3943"/>
              <p:cNvSpPr>
                <a:spLocks/>
              </p:cNvSpPr>
              <p:nvPr/>
            </p:nvSpPr>
            <p:spPr bwMode="auto">
              <a:xfrm>
                <a:off x="1852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392" name="Freeform 3944"/>
              <p:cNvSpPr>
                <a:spLocks/>
              </p:cNvSpPr>
              <p:nvPr/>
            </p:nvSpPr>
            <p:spPr bwMode="auto">
              <a:xfrm>
                <a:off x="1852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393" name="Freeform 3945"/>
              <p:cNvSpPr>
                <a:spLocks/>
              </p:cNvSpPr>
              <p:nvPr/>
            </p:nvSpPr>
            <p:spPr bwMode="auto">
              <a:xfrm>
                <a:off x="1852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394" name="Freeform 3946"/>
              <p:cNvSpPr>
                <a:spLocks/>
              </p:cNvSpPr>
              <p:nvPr/>
            </p:nvSpPr>
            <p:spPr bwMode="auto">
              <a:xfrm>
                <a:off x="1852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395" name="Freeform 3947"/>
              <p:cNvSpPr>
                <a:spLocks/>
              </p:cNvSpPr>
              <p:nvPr/>
            </p:nvSpPr>
            <p:spPr bwMode="auto">
              <a:xfrm>
                <a:off x="1852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396" name="Freeform 3948"/>
              <p:cNvSpPr>
                <a:spLocks/>
              </p:cNvSpPr>
              <p:nvPr/>
            </p:nvSpPr>
            <p:spPr bwMode="auto">
              <a:xfrm>
                <a:off x="1852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397" name="Freeform 3949"/>
              <p:cNvSpPr>
                <a:spLocks/>
              </p:cNvSpPr>
              <p:nvPr/>
            </p:nvSpPr>
            <p:spPr bwMode="auto">
              <a:xfrm>
                <a:off x="1852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398" name="Freeform 3950"/>
              <p:cNvSpPr>
                <a:spLocks/>
              </p:cNvSpPr>
              <p:nvPr/>
            </p:nvSpPr>
            <p:spPr bwMode="auto">
              <a:xfrm>
                <a:off x="1852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399" name="Freeform 3951"/>
              <p:cNvSpPr>
                <a:spLocks/>
              </p:cNvSpPr>
              <p:nvPr/>
            </p:nvSpPr>
            <p:spPr bwMode="auto">
              <a:xfrm>
                <a:off x="1852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400" name="Freeform 3952"/>
              <p:cNvSpPr>
                <a:spLocks/>
              </p:cNvSpPr>
              <p:nvPr/>
            </p:nvSpPr>
            <p:spPr bwMode="auto">
              <a:xfrm>
                <a:off x="1852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401" name="Freeform 3953"/>
              <p:cNvSpPr>
                <a:spLocks/>
              </p:cNvSpPr>
              <p:nvPr/>
            </p:nvSpPr>
            <p:spPr bwMode="auto">
              <a:xfrm>
                <a:off x="1852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402" name="Freeform 3954"/>
              <p:cNvSpPr>
                <a:spLocks/>
              </p:cNvSpPr>
              <p:nvPr/>
            </p:nvSpPr>
            <p:spPr bwMode="auto">
              <a:xfrm>
                <a:off x="1852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403" name="Freeform 3955"/>
              <p:cNvSpPr>
                <a:spLocks/>
              </p:cNvSpPr>
              <p:nvPr/>
            </p:nvSpPr>
            <p:spPr bwMode="auto">
              <a:xfrm>
                <a:off x="1852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404" name="Freeform 3956"/>
              <p:cNvSpPr>
                <a:spLocks/>
              </p:cNvSpPr>
              <p:nvPr/>
            </p:nvSpPr>
            <p:spPr bwMode="auto">
              <a:xfrm>
                <a:off x="1852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405" name="Freeform 3957"/>
              <p:cNvSpPr>
                <a:spLocks/>
              </p:cNvSpPr>
              <p:nvPr/>
            </p:nvSpPr>
            <p:spPr bwMode="auto">
              <a:xfrm>
                <a:off x="1852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406" name="Freeform 3958"/>
              <p:cNvSpPr>
                <a:spLocks/>
              </p:cNvSpPr>
              <p:nvPr/>
            </p:nvSpPr>
            <p:spPr bwMode="auto">
              <a:xfrm>
                <a:off x="1852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407" name="Freeform 3959"/>
              <p:cNvSpPr>
                <a:spLocks/>
              </p:cNvSpPr>
              <p:nvPr/>
            </p:nvSpPr>
            <p:spPr bwMode="auto">
              <a:xfrm>
                <a:off x="1852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408" name="Freeform 3960"/>
              <p:cNvSpPr>
                <a:spLocks/>
              </p:cNvSpPr>
              <p:nvPr/>
            </p:nvSpPr>
            <p:spPr bwMode="auto">
              <a:xfrm>
                <a:off x="1852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409" name="Freeform 3961"/>
              <p:cNvSpPr>
                <a:spLocks/>
              </p:cNvSpPr>
              <p:nvPr/>
            </p:nvSpPr>
            <p:spPr bwMode="auto">
              <a:xfrm>
                <a:off x="1852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410" name="Freeform 3962"/>
              <p:cNvSpPr>
                <a:spLocks/>
              </p:cNvSpPr>
              <p:nvPr/>
            </p:nvSpPr>
            <p:spPr bwMode="auto">
              <a:xfrm>
                <a:off x="1852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411" name="Freeform 3963"/>
              <p:cNvSpPr>
                <a:spLocks/>
              </p:cNvSpPr>
              <p:nvPr/>
            </p:nvSpPr>
            <p:spPr bwMode="auto">
              <a:xfrm>
                <a:off x="1852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412" name="Freeform 3964"/>
              <p:cNvSpPr>
                <a:spLocks/>
              </p:cNvSpPr>
              <p:nvPr/>
            </p:nvSpPr>
            <p:spPr bwMode="auto">
              <a:xfrm>
                <a:off x="1852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413" name="Freeform 3965"/>
              <p:cNvSpPr>
                <a:spLocks/>
              </p:cNvSpPr>
              <p:nvPr/>
            </p:nvSpPr>
            <p:spPr bwMode="auto">
              <a:xfrm>
                <a:off x="1852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414" name="Freeform 3966"/>
              <p:cNvSpPr>
                <a:spLocks/>
              </p:cNvSpPr>
              <p:nvPr/>
            </p:nvSpPr>
            <p:spPr bwMode="auto">
              <a:xfrm>
                <a:off x="1852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415" name="Freeform 3967"/>
              <p:cNvSpPr>
                <a:spLocks/>
              </p:cNvSpPr>
              <p:nvPr/>
            </p:nvSpPr>
            <p:spPr bwMode="auto">
              <a:xfrm>
                <a:off x="1852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416" name="Freeform 3968"/>
              <p:cNvSpPr>
                <a:spLocks/>
              </p:cNvSpPr>
              <p:nvPr/>
            </p:nvSpPr>
            <p:spPr bwMode="auto">
              <a:xfrm>
                <a:off x="1852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417" name="Freeform 3969"/>
              <p:cNvSpPr>
                <a:spLocks/>
              </p:cNvSpPr>
              <p:nvPr/>
            </p:nvSpPr>
            <p:spPr bwMode="auto">
              <a:xfrm>
                <a:off x="1852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418" name="Freeform 3970"/>
              <p:cNvSpPr>
                <a:spLocks/>
              </p:cNvSpPr>
              <p:nvPr/>
            </p:nvSpPr>
            <p:spPr bwMode="auto">
              <a:xfrm>
                <a:off x="1852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419" name="Freeform 3971"/>
              <p:cNvSpPr>
                <a:spLocks/>
              </p:cNvSpPr>
              <p:nvPr/>
            </p:nvSpPr>
            <p:spPr bwMode="auto">
              <a:xfrm>
                <a:off x="1852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420" name="Freeform 3972"/>
              <p:cNvSpPr>
                <a:spLocks/>
              </p:cNvSpPr>
              <p:nvPr/>
            </p:nvSpPr>
            <p:spPr bwMode="auto">
              <a:xfrm>
                <a:off x="1852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421" name="Freeform 3973"/>
              <p:cNvSpPr>
                <a:spLocks/>
              </p:cNvSpPr>
              <p:nvPr/>
            </p:nvSpPr>
            <p:spPr bwMode="auto">
              <a:xfrm>
                <a:off x="1852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422" name="Freeform 3974"/>
              <p:cNvSpPr>
                <a:spLocks/>
              </p:cNvSpPr>
              <p:nvPr/>
            </p:nvSpPr>
            <p:spPr bwMode="auto">
              <a:xfrm>
                <a:off x="1852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423" name="Freeform 3975"/>
              <p:cNvSpPr>
                <a:spLocks/>
              </p:cNvSpPr>
              <p:nvPr/>
            </p:nvSpPr>
            <p:spPr bwMode="auto">
              <a:xfrm>
                <a:off x="1852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424" name="Freeform 3976"/>
              <p:cNvSpPr>
                <a:spLocks/>
              </p:cNvSpPr>
              <p:nvPr/>
            </p:nvSpPr>
            <p:spPr bwMode="auto">
              <a:xfrm>
                <a:off x="1852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425" name="Freeform 3977"/>
              <p:cNvSpPr>
                <a:spLocks/>
              </p:cNvSpPr>
              <p:nvPr/>
            </p:nvSpPr>
            <p:spPr bwMode="auto">
              <a:xfrm>
                <a:off x="1852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426" name="Freeform 3978"/>
              <p:cNvSpPr>
                <a:spLocks/>
              </p:cNvSpPr>
              <p:nvPr/>
            </p:nvSpPr>
            <p:spPr bwMode="auto">
              <a:xfrm>
                <a:off x="1852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427" name="Freeform 3979"/>
              <p:cNvSpPr>
                <a:spLocks/>
              </p:cNvSpPr>
              <p:nvPr/>
            </p:nvSpPr>
            <p:spPr bwMode="auto">
              <a:xfrm>
                <a:off x="1852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428" name="Freeform 3980"/>
              <p:cNvSpPr>
                <a:spLocks/>
              </p:cNvSpPr>
              <p:nvPr/>
            </p:nvSpPr>
            <p:spPr bwMode="auto">
              <a:xfrm>
                <a:off x="1852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429" name="Freeform 3981"/>
              <p:cNvSpPr>
                <a:spLocks/>
              </p:cNvSpPr>
              <p:nvPr/>
            </p:nvSpPr>
            <p:spPr bwMode="auto">
              <a:xfrm>
                <a:off x="1852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430" name="Freeform 3982"/>
              <p:cNvSpPr>
                <a:spLocks/>
              </p:cNvSpPr>
              <p:nvPr/>
            </p:nvSpPr>
            <p:spPr bwMode="auto">
              <a:xfrm>
                <a:off x="1852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431" name="Freeform 3983"/>
              <p:cNvSpPr>
                <a:spLocks/>
              </p:cNvSpPr>
              <p:nvPr/>
            </p:nvSpPr>
            <p:spPr bwMode="auto">
              <a:xfrm>
                <a:off x="1852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432" name="Freeform 3984"/>
              <p:cNvSpPr>
                <a:spLocks/>
              </p:cNvSpPr>
              <p:nvPr/>
            </p:nvSpPr>
            <p:spPr bwMode="auto">
              <a:xfrm>
                <a:off x="1852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433" name="Freeform 3985"/>
              <p:cNvSpPr>
                <a:spLocks/>
              </p:cNvSpPr>
              <p:nvPr/>
            </p:nvSpPr>
            <p:spPr bwMode="auto">
              <a:xfrm>
                <a:off x="1852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434" name="Freeform 3986"/>
              <p:cNvSpPr>
                <a:spLocks/>
              </p:cNvSpPr>
              <p:nvPr/>
            </p:nvSpPr>
            <p:spPr bwMode="auto">
              <a:xfrm>
                <a:off x="1852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435" name="Freeform 3987"/>
              <p:cNvSpPr>
                <a:spLocks/>
              </p:cNvSpPr>
              <p:nvPr/>
            </p:nvSpPr>
            <p:spPr bwMode="auto">
              <a:xfrm>
                <a:off x="1852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436" name="Freeform 3988"/>
              <p:cNvSpPr>
                <a:spLocks/>
              </p:cNvSpPr>
              <p:nvPr/>
            </p:nvSpPr>
            <p:spPr bwMode="auto">
              <a:xfrm>
                <a:off x="1852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437" name="Freeform 3989"/>
              <p:cNvSpPr>
                <a:spLocks/>
              </p:cNvSpPr>
              <p:nvPr/>
            </p:nvSpPr>
            <p:spPr bwMode="auto">
              <a:xfrm>
                <a:off x="1852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438" name="Freeform 3990"/>
              <p:cNvSpPr>
                <a:spLocks/>
              </p:cNvSpPr>
              <p:nvPr/>
            </p:nvSpPr>
            <p:spPr bwMode="auto">
              <a:xfrm>
                <a:off x="1852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439" name="Freeform 3991"/>
              <p:cNvSpPr>
                <a:spLocks/>
              </p:cNvSpPr>
              <p:nvPr/>
            </p:nvSpPr>
            <p:spPr bwMode="auto">
              <a:xfrm>
                <a:off x="1852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440" name="Freeform 3992"/>
              <p:cNvSpPr>
                <a:spLocks/>
              </p:cNvSpPr>
              <p:nvPr/>
            </p:nvSpPr>
            <p:spPr bwMode="auto">
              <a:xfrm>
                <a:off x="1852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441" name="Freeform 3993"/>
              <p:cNvSpPr>
                <a:spLocks/>
              </p:cNvSpPr>
              <p:nvPr/>
            </p:nvSpPr>
            <p:spPr bwMode="auto">
              <a:xfrm>
                <a:off x="1852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442" name="Freeform 3994"/>
              <p:cNvSpPr>
                <a:spLocks/>
              </p:cNvSpPr>
              <p:nvPr/>
            </p:nvSpPr>
            <p:spPr bwMode="auto">
              <a:xfrm>
                <a:off x="1852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443" name="Freeform 3995"/>
              <p:cNvSpPr>
                <a:spLocks/>
              </p:cNvSpPr>
              <p:nvPr/>
            </p:nvSpPr>
            <p:spPr bwMode="auto">
              <a:xfrm>
                <a:off x="1852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444" name="Freeform 3996"/>
              <p:cNvSpPr>
                <a:spLocks/>
              </p:cNvSpPr>
              <p:nvPr/>
            </p:nvSpPr>
            <p:spPr bwMode="auto">
              <a:xfrm>
                <a:off x="1852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445" name="Freeform 3997"/>
              <p:cNvSpPr>
                <a:spLocks/>
              </p:cNvSpPr>
              <p:nvPr/>
            </p:nvSpPr>
            <p:spPr bwMode="auto">
              <a:xfrm>
                <a:off x="1852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446" name="Freeform 3998"/>
              <p:cNvSpPr>
                <a:spLocks/>
              </p:cNvSpPr>
              <p:nvPr/>
            </p:nvSpPr>
            <p:spPr bwMode="auto">
              <a:xfrm>
                <a:off x="1852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447" name="Freeform 3999"/>
              <p:cNvSpPr>
                <a:spLocks/>
              </p:cNvSpPr>
              <p:nvPr/>
            </p:nvSpPr>
            <p:spPr bwMode="auto">
              <a:xfrm>
                <a:off x="1852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448" name="Freeform 4000"/>
              <p:cNvSpPr>
                <a:spLocks/>
              </p:cNvSpPr>
              <p:nvPr/>
            </p:nvSpPr>
            <p:spPr bwMode="auto">
              <a:xfrm>
                <a:off x="1852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449" name="Freeform 4001"/>
              <p:cNvSpPr>
                <a:spLocks/>
              </p:cNvSpPr>
              <p:nvPr/>
            </p:nvSpPr>
            <p:spPr bwMode="auto">
              <a:xfrm>
                <a:off x="1852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450" name="Freeform 4002"/>
              <p:cNvSpPr>
                <a:spLocks/>
              </p:cNvSpPr>
              <p:nvPr/>
            </p:nvSpPr>
            <p:spPr bwMode="auto">
              <a:xfrm>
                <a:off x="1852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451" name="Freeform 4003"/>
              <p:cNvSpPr>
                <a:spLocks/>
              </p:cNvSpPr>
              <p:nvPr/>
            </p:nvSpPr>
            <p:spPr bwMode="auto">
              <a:xfrm>
                <a:off x="1852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452" name="Freeform 4004"/>
              <p:cNvSpPr>
                <a:spLocks/>
              </p:cNvSpPr>
              <p:nvPr/>
            </p:nvSpPr>
            <p:spPr bwMode="auto">
              <a:xfrm>
                <a:off x="1852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453" name="Freeform 4005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454" name="Freeform 4006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455" name="Freeform 4007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456" name="Freeform 4008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457" name="Freeform 4009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458" name="Freeform 4010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459" name="Freeform 4011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460" name="Freeform 4012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461" name="Freeform 4013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462" name="Freeform 4014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463" name="Freeform 4015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464" name="Freeform 4016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465" name="Freeform 4017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466" name="Freeform 4018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467" name="Freeform 4019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468" name="Freeform 4020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469" name="Freeform 4021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470" name="Freeform 4022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471" name="Freeform 4023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472" name="Freeform 4024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260674" name="Group 4226"/>
            <p:cNvGrpSpPr>
              <a:grpSpLocks/>
            </p:cNvGrpSpPr>
            <p:nvPr/>
          </p:nvGrpSpPr>
          <p:grpSpPr bwMode="auto">
            <a:xfrm>
              <a:off x="1852" y="525"/>
              <a:ext cx="86" cy="83"/>
              <a:chOff x="1852" y="525"/>
              <a:chExt cx="86" cy="83"/>
            </a:xfrm>
          </p:grpSpPr>
          <p:sp>
            <p:nvSpPr>
              <p:cNvPr id="1260474" name="Freeform 4026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475" name="Freeform 4027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476" name="Freeform 4028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477" name="Freeform 4029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478" name="Freeform 4030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479" name="Freeform 4031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480" name="Freeform 4032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481" name="Freeform 4033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482" name="Freeform 4034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483" name="Freeform 4035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484" name="Freeform 4036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485" name="Freeform 4037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486" name="Freeform 4038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487" name="Freeform 4039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488" name="Freeform 4040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489" name="Freeform 4041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490" name="Freeform 4042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491" name="Freeform 4043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492" name="Freeform 4044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493" name="Freeform 4045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494" name="Freeform 4046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495" name="Freeform 4047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496" name="Freeform 4048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497" name="Freeform 4049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498" name="Freeform 4050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499" name="Freeform 4051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500" name="Freeform 4052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501" name="Freeform 4053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502" name="Freeform 4054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503" name="Freeform 4055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504" name="Freeform 4056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505" name="Freeform 4057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506" name="Freeform 4058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507" name="Freeform 4059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508" name="Freeform 4060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509" name="Freeform 4061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510" name="Freeform 4062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511" name="Freeform 4063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512" name="Freeform 4064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513" name="Freeform 4065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514" name="Freeform 4066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515" name="Freeform 4067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516" name="Freeform 4068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517" name="Freeform 4069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518" name="Freeform 4070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519" name="Freeform 4071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520" name="Freeform 4072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521" name="Freeform 4073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522" name="Freeform 4074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523" name="Freeform 4075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524" name="Freeform 4076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525" name="Freeform 4077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526" name="Freeform 4078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527" name="Freeform 4079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528" name="Freeform 4080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529" name="Freeform 4081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530" name="Freeform 4082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531" name="Freeform 4083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532" name="Freeform 4084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533" name="Freeform 4085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534" name="Freeform 4086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535" name="Freeform 4087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536" name="Freeform 4088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537" name="Freeform 4089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538" name="Freeform 4090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539" name="Freeform 4091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540" name="Freeform 4092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541" name="Freeform 4093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542" name="Freeform 4094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543" name="Freeform 4095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544" name="Freeform 4096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545" name="Freeform 4097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546" name="Freeform 4098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547" name="Freeform 4099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548" name="Freeform 4100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549" name="Freeform 4101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550" name="Freeform 4102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551" name="Freeform 4103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552" name="Freeform 4104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553" name="Freeform 4105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554" name="Freeform 4106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555" name="Freeform 4107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556" name="Freeform 4108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557" name="Freeform 4109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558" name="Freeform 4110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559" name="Freeform 4111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560" name="Freeform 4112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561" name="Freeform 4113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562" name="Freeform 4114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563" name="Freeform 4115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564" name="Freeform 4116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565" name="Freeform 4117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566" name="Freeform 4118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567" name="Freeform 4119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568" name="Freeform 4120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569" name="Freeform 4121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570" name="Freeform 4122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571" name="Freeform 4123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572" name="Freeform 4124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573" name="Freeform 4125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574" name="Freeform 4126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575" name="Freeform 4127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576" name="Freeform 4128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577" name="Freeform 4129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578" name="Freeform 4130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579" name="Freeform 4131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580" name="Freeform 4132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581" name="Freeform 4133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582" name="Freeform 4134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583" name="Freeform 4135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584" name="Freeform 4136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585" name="Freeform 4137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586" name="Freeform 4138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587" name="Freeform 4139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588" name="Freeform 4140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589" name="Freeform 4141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590" name="Freeform 4142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591" name="Freeform 4143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592" name="Freeform 4144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593" name="Freeform 4145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594" name="Freeform 4146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595" name="Freeform 4147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596" name="Freeform 4148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597" name="Freeform 4149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598" name="Freeform 4150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599" name="Freeform 4151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600" name="Freeform 4152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601" name="Freeform 4153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602" name="Freeform 4154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603" name="Freeform 4155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604" name="Freeform 4156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605" name="Freeform 4157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606" name="Freeform 4158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607" name="Freeform 4159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608" name="Freeform 4160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609" name="Freeform 4161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610" name="Freeform 4162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611" name="Freeform 4163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612" name="Freeform 4164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613" name="Freeform 4165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614" name="Freeform 4166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615" name="Freeform 4167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616" name="Freeform 4168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617" name="Freeform 4169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618" name="Freeform 4170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619" name="Freeform 4171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620" name="Freeform 4172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621" name="Freeform 4173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622" name="Freeform 4174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623" name="Freeform 4175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624" name="Freeform 4176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625" name="Freeform 4177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626" name="Freeform 4178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627" name="Freeform 4179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628" name="Freeform 4180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629" name="Freeform 4181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630" name="Freeform 4182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631" name="Freeform 4183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632" name="Freeform 4184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633" name="Freeform 4185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634" name="Freeform 4186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635" name="Freeform 4187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636" name="Freeform 4188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637" name="Freeform 4189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638" name="Freeform 4190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639" name="Freeform 4191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640" name="Freeform 4192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641" name="Freeform 4193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642" name="Freeform 4194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643" name="Freeform 4195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644" name="Freeform 4196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645" name="Freeform 4197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646" name="Freeform 4198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647" name="Freeform 4199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648" name="Freeform 4200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649" name="Freeform 4201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650" name="Freeform 4202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651" name="Freeform 4203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652" name="Freeform 4204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653" name="Freeform 4205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654" name="Freeform 4206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655" name="Freeform 4207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656" name="Freeform 4208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657" name="Freeform 4209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658" name="Freeform 4210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659" name="Freeform 4211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660" name="Freeform 4212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661" name="Freeform 4213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662" name="Freeform 4214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663" name="Freeform 4215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664" name="Freeform 4216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665" name="Freeform 4217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666" name="Freeform 4218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667" name="Freeform 4219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668" name="Freeform 4220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669" name="Freeform 4221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670" name="Freeform 4222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671" name="Freeform 4223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672" name="Freeform 4224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673" name="Freeform 4225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260875" name="Group 4427"/>
            <p:cNvGrpSpPr>
              <a:grpSpLocks/>
            </p:cNvGrpSpPr>
            <p:nvPr/>
          </p:nvGrpSpPr>
          <p:grpSpPr bwMode="auto">
            <a:xfrm>
              <a:off x="1852" y="525"/>
              <a:ext cx="86" cy="83"/>
              <a:chOff x="1852" y="525"/>
              <a:chExt cx="86" cy="83"/>
            </a:xfrm>
          </p:grpSpPr>
          <p:sp>
            <p:nvSpPr>
              <p:cNvPr id="1260675" name="Freeform 4227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676" name="Freeform 4228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677" name="Freeform 4229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678" name="Freeform 4230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679" name="Freeform 4231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680" name="Freeform 4232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681" name="Freeform 4233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682" name="Freeform 4234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683" name="Freeform 4235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684" name="Freeform 4236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685" name="Freeform 4237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686" name="Freeform 4238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687" name="Freeform 4239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688" name="Freeform 4240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689" name="Freeform 4241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690" name="Freeform 4242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691" name="Freeform 4243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692" name="Freeform 4244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693" name="Freeform 4245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694" name="Freeform 4246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695" name="Freeform 4247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696" name="Freeform 4248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697" name="Freeform 4249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698" name="Freeform 4250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699" name="Freeform 4251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700" name="Freeform 4252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701" name="Freeform 4253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702" name="Freeform 4254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703" name="Freeform 4255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704" name="Freeform 4256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705" name="Freeform 4257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706" name="Freeform 4258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707" name="Freeform 4259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708" name="Freeform 4260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709" name="Freeform 4261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710" name="Freeform 4262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711" name="Freeform 4263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712" name="Freeform 4264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713" name="Freeform 4265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714" name="Freeform 4266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715" name="Freeform 4267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716" name="Freeform 4268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717" name="Freeform 4269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718" name="Freeform 4270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719" name="Freeform 4271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720" name="Freeform 4272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721" name="Freeform 4273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722" name="Freeform 4274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723" name="Freeform 4275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724" name="Freeform 4276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725" name="Freeform 4277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726" name="Freeform 4278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727" name="Freeform 4279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728" name="Freeform 4280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729" name="Freeform 4281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730" name="Freeform 4282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731" name="Freeform 4283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732" name="Freeform 4284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733" name="Freeform 4285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734" name="Freeform 4286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735" name="Freeform 4287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736" name="Freeform 4288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737" name="Freeform 4289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738" name="Freeform 4290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739" name="Freeform 4291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740" name="Freeform 4292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741" name="Freeform 4293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742" name="Freeform 4294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743" name="Freeform 4295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744" name="Freeform 4296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745" name="Freeform 4297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746" name="Freeform 4298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747" name="Freeform 4299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748" name="Freeform 4300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749" name="Freeform 4301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750" name="Freeform 4302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751" name="Freeform 4303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752" name="Freeform 4304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753" name="Freeform 4305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754" name="Freeform 4306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755" name="Freeform 4307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756" name="Freeform 4308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757" name="Freeform 4309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758" name="Freeform 4310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759" name="Freeform 4311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760" name="Freeform 4312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761" name="Freeform 4313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762" name="Freeform 4314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763" name="Freeform 4315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764" name="Freeform 4316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765" name="Freeform 4317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766" name="Freeform 4318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767" name="Freeform 4319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768" name="Freeform 4320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769" name="Freeform 4321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770" name="Freeform 4322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771" name="Freeform 4323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772" name="Freeform 4324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773" name="Freeform 4325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774" name="Freeform 4326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775" name="Freeform 4327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776" name="Freeform 4328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777" name="Freeform 4329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778" name="Freeform 4330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779" name="Freeform 4331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780" name="Freeform 4332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781" name="Freeform 4333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782" name="Freeform 4334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783" name="Freeform 4335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784" name="Freeform 4336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785" name="Freeform 4337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786" name="Freeform 4338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787" name="Freeform 4339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788" name="Freeform 4340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789" name="Freeform 4341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790" name="Freeform 4342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791" name="Freeform 4343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792" name="Freeform 4344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793" name="Freeform 4345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794" name="Freeform 4346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795" name="Freeform 4347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796" name="Freeform 4348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797" name="Freeform 4349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798" name="Freeform 4350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799" name="Freeform 4351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800" name="Freeform 4352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801" name="Freeform 4353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802" name="Freeform 4354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803" name="Freeform 4355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804" name="Freeform 4356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805" name="Freeform 4357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806" name="Freeform 4358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807" name="Freeform 4359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808" name="Freeform 4360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809" name="Freeform 4361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810" name="Freeform 4362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811" name="Freeform 4363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812" name="Freeform 4364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813" name="Freeform 4365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814" name="Freeform 4366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815" name="Freeform 4367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816" name="Freeform 4368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817" name="Freeform 4369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818" name="Freeform 4370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819" name="Freeform 4371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820" name="Freeform 4372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821" name="Freeform 4373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822" name="Freeform 4374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823" name="Freeform 4375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824" name="Freeform 4376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825" name="Freeform 4377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826" name="Freeform 4378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827" name="Freeform 4379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828" name="Freeform 4380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829" name="Freeform 4381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830" name="Freeform 4382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831" name="Freeform 4383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832" name="Freeform 4384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833" name="Freeform 4385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834" name="Freeform 4386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835" name="Freeform 4387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836" name="Freeform 4388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837" name="Freeform 4389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838" name="Freeform 4390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839" name="Freeform 4391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840" name="Freeform 4392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841" name="Freeform 4393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842" name="Freeform 4394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843" name="Freeform 4395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844" name="Freeform 4396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845" name="Freeform 4397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846" name="Freeform 4398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847" name="Freeform 4399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848" name="Freeform 4400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849" name="Freeform 4401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850" name="Freeform 4402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851" name="Freeform 4403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852" name="Freeform 4404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853" name="Freeform 4405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854" name="Freeform 4406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855" name="Freeform 4407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856" name="Freeform 4408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857" name="Freeform 4409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858" name="Freeform 4410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859" name="Freeform 4411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860" name="Freeform 4412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861" name="Freeform 4413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862" name="Freeform 4414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863" name="Freeform 4415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864" name="Freeform 4416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865" name="Freeform 4417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866" name="Freeform 4418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867" name="Freeform 4419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868" name="Freeform 4420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869" name="Freeform 4421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870" name="Freeform 4422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871" name="Freeform 4423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872" name="Freeform 4424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873" name="Freeform 4425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874" name="Freeform 4426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261076" name="Group 4628"/>
            <p:cNvGrpSpPr>
              <a:grpSpLocks/>
            </p:cNvGrpSpPr>
            <p:nvPr/>
          </p:nvGrpSpPr>
          <p:grpSpPr bwMode="auto">
            <a:xfrm>
              <a:off x="1852" y="525"/>
              <a:ext cx="86" cy="83"/>
              <a:chOff x="1852" y="525"/>
              <a:chExt cx="86" cy="83"/>
            </a:xfrm>
          </p:grpSpPr>
          <p:sp>
            <p:nvSpPr>
              <p:cNvPr id="1260876" name="Freeform 4428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877" name="Freeform 4429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878" name="Freeform 4430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879" name="Freeform 4431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880" name="Freeform 4432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881" name="Freeform 4433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882" name="Freeform 4434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883" name="Freeform 4435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884" name="Freeform 4436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885" name="Freeform 4437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886" name="Freeform 4438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887" name="Freeform 4439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888" name="Freeform 4440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889" name="Freeform 4441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890" name="Freeform 4442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891" name="Freeform 4443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892" name="Freeform 4444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893" name="Freeform 4445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894" name="Freeform 4446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895" name="Freeform 4447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896" name="Freeform 4448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897" name="Freeform 4449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898" name="Freeform 4450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899" name="Freeform 4451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900" name="Freeform 4452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901" name="Freeform 4453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902" name="Freeform 4454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903" name="Freeform 4455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904" name="Freeform 4456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905" name="Freeform 4457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906" name="Freeform 4458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907" name="Freeform 4459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908" name="Freeform 4460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909" name="Freeform 4461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910" name="Freeform 4462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911" name="Freeform 4463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912" name="Freeform 4464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913" name="Freeform 4465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914" name="Freeform 4466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915" name="Freeform 4467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916" name="Freeform 4468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917" name="Freeform 4469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918" name="Freeform 4470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919" name="Freeform 4471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920" name="Freeform 4472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921" name="Freeform 4473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922" name="Freeform 4474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923" name="Freeform 4475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924" name="Freeform 4476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925" name="Freeform 4477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926" name="Freeform 4478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927" name="Freeform 4479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928" name="Freeform 4480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929" name="Freeform 4481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930" name="Freeform 4482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931" name="Freeform 4483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932" name="Freeform 4484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933" name="Freeform 4485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934" name="Freeform 4486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935" name="Freeform 4487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936" name="Freeform 4488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937" name="Freeform 4489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938" name="Freeform 4490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939" name="Freeform 4491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940" name="Freeform 4492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941" name="Freeform 4493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942" name="Freeform 4494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943" name="Freeform 4495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944" name="Freeform 4496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945" name="Freeform 4497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946" name="Freeform 4498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947" name="Freeform 4499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948" name="Freeform 4500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949" name="Freeform 4501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950" name="Freeform 4502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951" name="Freeform 4503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952" name="Freeform 4504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953" name="Freeform 4505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954" name="Freeform 4506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955" name="Freeform 4507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956" name="Freeform 4508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957" name="Freeform 4509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958" name="Freeform 4510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959" name="Freeform 4511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960" name="Freeform 4512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961" name="Freeform 4513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962" name="Freeform 4514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963" name="Freeform 4515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964" name="Freeform 4516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965" name="Freeform 4517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966" name="Freeform 4518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967" name="Freeform 4519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968" name="Freeform 4520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969" name="Freeform 4521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970" name="Freeform 4522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971" name="Freeform 4523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972" name="Freeform 4524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973" name="Freeform 4525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974" name="Freeform 4526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975" name="Freeform 4527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976" name="Freeform 4528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977" name="Freeform 4529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978" name="Freeform 4530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979" name="Freeform 4531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980" name="Freeform 4532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981" name="Freeform 4533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982" name="Freeform 4534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983" name="Freeform 4535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984" name="Freeform 4536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985" name="Freeform 4537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986" name="Freeform 4538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987" name="Freeform 4539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988" name="Freeform 4540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989" name="Freeform 4541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990" name="Freeform 4542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991" name="Freeform 4543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992" name="Freeform 4544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993" name="Freeform 4545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994" name="Freeform 4546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995" name="Freeform 4547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996" name="Freeform 4548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997" name="Freeform 4549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998" name="Freeform 4550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999" name="Freeform 4551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000" name="Freeform 4552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001" name="Freeform 4553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002" name="Freeform 4554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003" name="Freeform 4555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004" name="Freeform 4556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005" name="Freeform 4557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006" name="Freeform 4558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007" name="Freeform 4559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008" name="Freeform 4560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009" name="Freeform 4561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010" name="Freeform 4562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011" name="Freeform 4563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012" name="Freeform 4564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013" name="Freeform 4565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014" name="Freeform 4566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015" name="Freeform 4567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016" name="Freeform 4568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017" name="Freeform 4569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018" name="Freeform 4570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019" name="Freeform 4571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020" name="Freeform 4572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021" name="Freeform 4573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022" name="Freeform 4574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023" name="Freeform 4575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024" name="Freeform 4576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025" name="Freeform 4577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026" name="Freeform 4578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027" name="Freeform 4579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028" name="Freeform 4580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029" name="Freeform 4581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030" name="Freeform 4582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031" name="Freeform 4583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032" name="Freeform 4584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033" name="Freeform 4585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034" name="Freeform 4586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035" name="Freeform 4587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036" name="Freeform 4588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037" name="Freeform 4589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038" name="Freeform 4590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039" name="Freeform 4591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040" name="Freeform 4592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041" name="Freeform 4593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042" name="Freeform 4594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043" name="Freeform 4595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044" name="Freeform 4596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045" name="Freeform 4597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046" name="Freeform 4598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047" name="Freeform 4599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048" name="Freeform 4600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049" name="Freeform 4601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050" name="Freeform 4602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051" name="Freeform 4603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052" name="Freeform 4604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053" name="Freeform 4605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054" name="Freeform 4606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055" name="Freeform 4607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056" name="Freeform 4608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057" name="Freeform 4609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058" name="Freeform 4610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059" name="Freeform 4611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060" name="Freeform 4612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061" name="Freeform 4613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062" name="Freeform 4614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063" name="Freeform 4615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064" name="Freeform 4616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065" name="Freeform 4617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066" name="Freeform 4618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067" name="Freeform 4619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068" name="Freeform 4620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069" name="Freeform 4621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070" name="Freeform 4622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071" name="Freeform 4623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072" name="Freeform 4624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073" name="Freeform 4625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074" name="Freeform 4626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075" name="Freeform 4627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261277" name="Group 4829"/>
            <p:cNvGrpSpPr>
              <a:grpSpLocks/>
            </p:cNvGrpSpPr>
            <p:nvPr/>
          </p:nvGrpSpPr>
          <p:grpSpPr bwMode="auto">
            <a:xfrm>
              <a:off x="1852" y="525"/>
              <a:ext cx="86" cy="83"/>
              <a:chOff x="1852" y="525"/>
              <a:chExt cx="86" cy="83"/>
            </a:xfrm>
          </p:grpSpPr>
          <p:sp>
            <p:nvSpPr>
              <p:cNvPr id="1261077" name="Freeform 4629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078" name="Freeform 4630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079" name="Freeform 4631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080" name="Freeform 4632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081" name="Freeform 4633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082" name="Freeform 4634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083" name="Freeform 4635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084" name="Freeform 4636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085" name="Freeform 4637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086" name="Freeform 4638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087" name="Freeform 4639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088" name="Freeform 4640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089" name="Freeform 4641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090" name="Freeform 4642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091" name="Freeform 4643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092" name="Freeform 4644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093" name="Freeform 4645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094" name="Freeform 4646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095" name="Freeform 4647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096" name="Freeform 4648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097" name="Freeform 4649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098" name="Freeform 4650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099" name="Freeform 4651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100" name="Freeform 4652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101" name="Freeform 4653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102" name="Freeform 4654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103" name="Freeform 4655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104" name="Freeform 4656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105" name="Freeform 4657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106" name="Freeform 4658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107" name="Freeform 4659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108" name="Freeform 4660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109" name="Freeform 4661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110" name="Freeform 4662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111" name="Freeform 4663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112" name="Freeform 4664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113" name="Freeform 4665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114" name="Freeform 4666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115" name="Freeform 4667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116" name="Freeform 4668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117" name="Freeform 4669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118" name="Freeform 4670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119" name="Freeform 4671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120" name="Freeform 4672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121" name="Freeform 4673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122" name="Freeform 4674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123" name="Freeform 4675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124" name="Freeform 4676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125" name="Freeform 4677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126" name="Freeform 4678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127" name="Freeform 4679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128" name="Freeform 4680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129" name="Freeform 4681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130" name="Freeform 4682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131" name="Freeform 4683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132" name="Freeform 4684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133" name="Freeform 4685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134" name="Freeform 4686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135" name="Freeform 4687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136" name="Freeform 4688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137" name="Freeform 4689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138" name="Freeform 4690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139" name="Freeform 4691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140" name="Freeform 4692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141" name="Freeform 4693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142" name="Freeform 4694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143" name="Freeform 4695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144" name="Freeform 4696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145" name="Freeform 4697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146" name="Freeform 4698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147" name="Freeform 4699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148" name="Freeform 4700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149" name="Freeform 4701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150" name="Freeform 4702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151" name="Freeform 4703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152" name="Freeform 4704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153" name="Freeform 4705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154" name="Freeform 4706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155" name="Freeform 4707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156" name="Freeform 4708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157" name="Freeform 4709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158" name="Freeform 4710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159" name="Freeform 4711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160" name="Freeform 4712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161" name="Freeform 4713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162" name="Freeform 4714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163" name="Freeform 4715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164" name="Freeform 4716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165" name="Freeform 4717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166" name="Freeform 4718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167" name="Freeform 4719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168" name="Freeform 4720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169" name="Freeform 4721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170" name="Freeform 4722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171" name="Freeform 4723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172" name="Freeform 4724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173" name="Freeform 4725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174" name="Freeform 4726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175" name="Freeform 4727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176" name="Freeform 4728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177" name="Freeform 4729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178" name="Freeform 4730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179" name="Freeform 4731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180" name="Freeform 4732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181" name="Freeform 4733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182" name="Freeform 4734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183" name="Freeform 4735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184" name="Freeform 4736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185" name="Freeform 4737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186" name="Freeform 4738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187" name="Freeform 4739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188" name="Freeform 4740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189" name="Freeform 4741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190" name="Freeform 4742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191" name="Freeform 4743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192" name="Freeform 4744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193" name="Freeform 4745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194" name="Freeform 4746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195" name="Freeform 4747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196" name="Freeform 4748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197" name="Freeform 4749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198" name="Freeform 4750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199" name="Freeform 4751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200" name="Freeform 4752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201" name="Freeform 4753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202" name="Freeform 4754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203" name="Freeform 4755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204" name="Freeform 4756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205" name="Freeform 4757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206" name="Freeform 4758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207" name="Freeform 4759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208" name="Freeform 4760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209" name="Freeform 4761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210" name="Freeform 4762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211" name="Freeform 4763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212" name="Freeform 4764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213" name="Freeform 4765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214" name="Freeform 4766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215" name="Freeform 4767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216" name="Freeform 4768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217" name="Freeform 4769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218" name="Freeform 4770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219" name="Freeform 4771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220" name="Freeform 4772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221" name="Freeform 4773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222" name="Freeform 4774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223" name="Freeform 4775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224" name="Freeform 4776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225" name="Freeform 4777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226" name="Freeform 4778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227" name="Freeform 4779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228" name="Freeform 4780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229" name="Freeform 4781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230" name="Freeform 4782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231" name="Freeform 4783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232" name="Freeform 4784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233" name="Freeform 4785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234" name="Freeform 4786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235" name="Freeform 4787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236" name="Freeform 4788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237" name="Freeform 4789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238" name="Freeform 4790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239" name="Freeform 4791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240" name="Freeform 4792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241" name="Freeform 4793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242" name="Freeform 4794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243" name="Freeform 4795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244" name="Freeform 4796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245" name="Freeform 4797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246" name="Freeform 4798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247" name="Freeform 4799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248" name="Freeform 4800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249" name="Freeform 4801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250" name="Freeform 4802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251" name="Freeform 4803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252" name="Freeform 4804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253" name="Freeform 4805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254" name="Freeform 4806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255" name="Freeform 4807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256" name="Freeform 4808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257" name="Freeform 4809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258" name="Freeform 4810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259" name="Freeform 4811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260" name="Freeform 4812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261" name="Freeform 4813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262" name="Freeform 4814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263" name="Freeform 4815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264" name="Freeform 4816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265" name="Freeform 4817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266" name="Freeform 4818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267" name="Freeform 4819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268" name="Freeform 4820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269" name="Freeform 4821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270" name="Freeform 4822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271" name="Freeform 4823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272" name="Freeform 4824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273" name="Freeform 4825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274" name="Freeform 4826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275" name="Freeform 4827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276" name="Freeform 4828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261478" name="Group 5030"/>
            <p:cNvGrpSpPr>
              <a:grpSpLocks/>
            </p:cNvGrpSpPr>
            <p:nvPr/>
          </p:nvGrpSpPr>
          <p:grpSpPr bwMode="auto">
            <a:xfrm>
              <a:off x="1852" y="525"/>
              <a:ext cx="86" cy="83"/>
              <a:chOff x="1852" y="525"/>
              <a:chExt cx="86" cy="83"/>
            </a:xfrm>
          </p:grpSpPr>
          <p:sp>
            <p:nvSpPr>
              <p:cNvPr id="1261278" name="Freeform 4830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279" name="Freeform 4831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280" name="Freeform 4832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281" name="Freeform 4833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282" name="Freeform 4834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283" name="Freeform 4835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284" name="Freeform 4836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285" name="Freeform 4837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286" name="Freeform 4838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287" name="Freeform 4839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288" name="Freeform 4840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289" name="Freeform 4841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290" name="Freeform 4842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291" name="Freeform 4843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292" name="Freeform 4844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293" name="Freeform 4845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294" name="Freeform 4846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295" name="Freeform 4847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296" name="Freeform 4848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297" name="Freeform 4849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298" name="Freeform 4850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299" name="Freeform 4851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300" name="Freeform 4852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301" name="Freeform 4853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302" name="Freeform 4854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303" name="Freeform 4855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304" name="Freeform 4856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305" name="Freeform 4857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306" name="Freeform 4858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307" name="Freeform 4859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308" name="Freeform 4860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309" name="Freeform 4861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310" name="Freeform 4862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311" name="Freeform 4863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312" name="Freeform 4864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313" name="Freeform 4865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314" name="Freeform 4866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315" name="Freeform 4867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316" name="Freeform 4868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317" name="Freeform 4869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318" name="Freeform 4870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319" name="Freeform 4871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320" name="Freeform 4872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321" name="Freeform 4873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322" name="Freeform 4874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323" name="Freeform 4875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324" name="Freeform 4876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325" name="Freeform 4877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326" name="Freeform 4878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327" name="Freeform 4879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328" name="Freeform 4880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329" name="Freeform 4881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330" name="Freeform 4882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331" name="Freeform 4883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332" name="Freeform 4884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333" name="Freeform 4885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334" name="Freeform 4886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335" name="Freeform 4887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336" name="Freeform 4888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337" name="Freeform 4889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338" name="Freeform 4890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339" name="Freeform 4891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340" name="Freeform 4892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341" name="Freeform 4893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342" name="Freeform 4894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343" name="Freeform 4895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344" name="Freeform 4896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345" name="Freeform 4897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346" name="Freeform 4898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347" name="Freeform 4899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348" name="Freeform 4900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349" name="Freeform 4901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350" name="Freeform 4902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351" name="Freeform 4903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352" name="Freeform 4904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353" name="Freeform 4905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354" name="Freeform 4906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355" name="Freeform 4907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356" name="Freeform 4908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357" name="Freeform 4909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358" name="Freeform 4910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359" name="Freeform 4911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360" name="Freeform 4912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361" name="Freeform 4913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362" name="Freeform 4914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363" name="Freeform 4915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364" name="Freeform 4916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365" name="Freeform 4917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366" name="Freeform 4918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367" name="Freeform 4919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368" name="Freeform 4920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369" name="Freeform 4921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370" name="Freeform 4922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371" name="Freeform 4923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372" name="Freeform 4924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373" name="Freeform 4925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374" name="Freeform 4926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375" name="Freeform 4927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376" name="Freeform 4928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377" name="Freeform 4929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378" name="Freeform 4930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379" name="Freeform 4931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380" name="Freeform 4932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381" name="Freeform 4933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382" name="Freeform 4934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383" name="Freeform 4935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384" name="Freeform 4936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385" name="Freeform 4937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386" name="Freeform 4938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387" name="Freeform 4939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388" name="Freeform 4940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389" name="Freeform 4941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390" name="Freeform 4942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391" name="Freeform 4943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392" name="Freeform 4944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393" name="Freeform 4945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394" name="Freeform 4946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395" name="Freeform 4947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396" name="Freeform 4948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397" name="Freeform 4949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398" name="Freeform 4950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399" name="Freeform 4951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400" name="Freeform 4952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401" name="Freeform 4953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402" name="Freeform 4954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403" name="Freeform 4955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404" name="Freeform 4956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405" name="Freeform 4957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406" name="Freeform 4958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407" name="Freeform 4959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408" name="Freeform 4960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409" name="Freeform 4961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410" name="Freeform 4962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411" name="Freeform 4963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412" name="Freeform 4964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413" name="Freeform 4965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414" name="Freeform 4966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415" name="Freeform 4967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416" name="Freeform 4968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417" name="Freeform 4969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418" name="Freeform 4970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419" name="Freeform 4971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420" name="Freeform 4972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421" name="Freeform 4973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422" name="Freeform 4974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423" name="Freeform 4975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424" name="Freeform 4976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425" name="Freeform 4977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426" name="Freeform 4978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427" name="Freeform 4979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428" name="Freeform 4980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429" name="Freeform 4981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430" name="Freeform 4982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431" name="Freeform 4983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432" name="Freeform 4984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433" name="Freeform 4985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434" name="Freeform 4986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435" name="Freeform 4987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436" name="Freeform 4988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437" name="Freeform 4989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438" name="Freeform 4990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439" name="Freeform 4991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440" name="Freeform 4992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441" name="Freeform 4993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442" name="Freeform 4994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443" name="Freeform 4995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444" name="Freeform 4996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445" name="Freeform 4997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446" name="Freeform 4998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447" name="Freeform 4999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448" name="Freeform 5000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449" name="Freeform 5001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450" name="Freeform 5002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451" name="Freeform 5003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452" name="Freeform 5004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453" name="Freeform 5005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454" name="Freeform 5006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455" name="Freeform 5007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456" name="Freeform 5008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457" name="Freeform 5009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458" name="Freeform 5010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459" name="Freeform 5011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460" name="Freeform 5012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461" name="Freeform 5013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462" name="Freeform 5014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463" name="Freeform 5015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464" name="Freeform 5016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465" name="Freeform 5017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466" name="Freeform 5018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467" name="Freeform 5019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468" name="Freeform 5020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469" name="Freeform 5021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470" name="Freeform 5022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471" name="Freeform 5023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472" name="Freeform 5024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473" name="Freeform 5025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474" name="Freeform 5026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475" name="Freeform 5027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476" name="Freeform 5028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477" name="Freeform 5029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261679" name="Group 5231"/>
            <p:cNvGrpSpPr>
              <a:grpSpLocks/>
            </p:cNvGrpSpPr>
            <p:nvPr/>
          </p:nvGrpSpPr>
          <p:grpSpPr bwMode="auto">
            <a:xfrm>
              <a:off x="1709" y="525"/>
              <a:ext cx="229" cy="1916"/>
              <a:chOff x="1709" y="525"/>
              <a:chExt cx="229" cy="1916"/>
            </a:xfrm>
          </p:grpSpPr>
          <p:sp>
            <p:nvSpPr>
              <p:cNvPr id="1261479" name="Freeform 5031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480" name="Freeform 5032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481" name="Freeform 5033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482" name="Freeform 5034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483" name="Freeform 5035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484" name="Freeform 5036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485" name="Freeform 5037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486" name="Freeform 5038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487" name="Freeform 5039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488" name="Freeform 5040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489" name="Freeform 5041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490" name="Freeform 5042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491" name="Freeform 5043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492" name="Freeform 5044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493" name="Freeform 5045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494" name="Freeform 5046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495" name="Freeform 5047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496" name="Freeform 5048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497" name="Freeform 5049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498" name="Freeform 5050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499" name="Freeform 5051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500" name="Freeform 5052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501" name="Freeform 5053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502" name="Freeform 5054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503" name="Freeform 5055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504" name="Freeform 5056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505" name="Freeform 5057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506" name="Freeform 5058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507" name="Freeform 5059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508" name="Freeform 5060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509" name="Freeform 5061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510" name="Freeform 5062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511" name="Freeform 5063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512" name="Freeform 5064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513" name="Freeform 5065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514" name="Freeform 5066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515" name="Freeform 5067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516" name="Freeform 5068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517" name="Freeform 5069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518" name="Freeform 5070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519" name="Freeform 5071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520" name="Freeform 5072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521" name="Freeform 5073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522" name="Freeform 5074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523" name="Freeform 5075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524" name="Freeform 5076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525" name="Freeform 5077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526" name="Freeform 5078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527" name="Freeform 5079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528" name="Freeform 5080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529" name="Freeform 5081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530" name="Freeform 5082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531" name="Freeform 5083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532" name="Freeform 5084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533" name="Freeform 5085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534" name="Freeform 5086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535" name="Freeform 5087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536" name="Freeform 5088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537" name="Freeform 5089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538" name="Freeform 5090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539" name="Freeform 5091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540" name="Freeform 5092"/>
              <p:cNvSpPr>
                <a:spLocks/>
              </p:cNvSpPr>
              <p:nvPr/>
            </p:nvSpPr>
            <p:spPr bwMode="auto">
              <a:xfrm>
                <a:off x="1852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541" name="Freeform 5093"/>
              <p:cNvSpPr>
                <a:spLocks/>
              </p:cNvSpPr>
              <p:nvPr/>
            </p:nvSpPr>
            <p:spPr bwMode="auto">
              <a:xfrm>
                <a:off x="1709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542" name="Freeform 5094"/>
              <p:cNvSpPr>
                <a:spLocks/>
              </p:cNvSpPr>
              <p:nvPr/>
            </p:nvSpPr>
            <p:spPr bwMode="auto">
              <a:xfrm>
                <a:off x="1709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543" name="Freeform 5095"/>
              <p:cNvSpPr>
                <a:spLocks/>
              </p:cNvSpPr>
              <p:nvPr/>
            </p:nvSpPr>
            <p:spPr bwMode="auto">
              <a:xfrm>
                <a:off x="1709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544" name="Freeform 5096"/>
              <p:cNvSpPr>
                <a:spLocks/>
              </p:cNvSpPr>
              <p:nvPr/>
            </p:nvSpPr>
            <p:spPr bwMode="auto">
              <a:xfrm>
                <a:off x="1709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545" name="Freeform 5097"/>
              <p:cNvSpPr>
                <a:spLocks/>
              </p:cNvSpPr>
              <p:nvPr/>
            </p:nvSpPr>
            <p:spPr bwMode="auto">
              <a:xfrm>
                <a:off x="1709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546" name="Freeform 5098"/>
              <p:cNvSpPr>
                <a:spLocks/>
              </p:cNvSpPr>
              <p:nvPr/>
            </p:nvSpPr>
            <p:spPr bwMode="auto">
              <a:xfrm>
                <a:off x="1709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547" name="Freeform 5099"/>
              <p:cNvSpPr>
                <a:spLocks/>
              </p:cNvSpPr>
              <p:nvPr/>
            </p:nvSpPr>
            <p:spPr bwMode="auto">
              <a:xfrm>
                <a:off x="1709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548" name="Freeform 5100"/>
              <p:cNvSpPr>
                <a:spLocks/>
              </p:cNvSpPr>
              <p:nvPr/>
            </p:nvSpPr>
            <p:spPr bwMode="auto">
              <a:xfrm>
                <a:off x="1709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549" name="Freeform 5101"/>
              <p:cNvSpPr>
                <a:spLocks/>
              </p:cNvSpPr>
              <p:nvPr/>
            </p:nvSpPr>
            <p:spPr bwMode="auto">
              <a:xfrm>
                <a:off x="1709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550" name="Freeform 5102"/>
              <p:cNvSpPr>
                <a:spLocks/>
              </p:cNvSpPr>
              <p:nvPr/>
            </p:nvSpPr>
            <p:spPr bwMode="auto">
              <a:xfrm>
                <a:off x="1709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551" name="Freeform 5103"/>
              <p:cNvSpPr>
                <a:spLocks/>
              </p:cNvSpPr>
              <p:nvPr/>
            </p:nvSpPr>
            <p:spPr bwMode="auto">
              <a:xfrm>
                <a:off x="1709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552" name="Freeform 5104"/>
              <p:cNvSpPr>
                <a:spLocks/>
              </p:cNvSpPr>
              <p:nvPr/>
            </p:nvSpPr>
            <p:spPr bwMode="auto">
              <a:xfrm>
                <a:off x="1709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553" name="Freeform 5105"/>
              <p:cNvSpPr>
                <a:spLocks/>
              </p:cNvSpPr>
              <p:nvPr/>
            </p:nvSpPr>
            <p:spPr bwMode="auto">
              <a:xfrm>
                <a:off x="1709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554" name="Freeform 5106"/>
              <p:cNvSpPr>
                <a:spLocks/>
              </p:cNvSpPr>
              <p:nvPr/>
            </p:nvSpPr>
            <p:spPr bwMode="auto">
              <a:xfrm>
                <a:off x="1709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555" name="Freeform 5107"/>
              <p:cNvSpPr>
                <a:spLocks/>
              </p:cNvSpPr>
              <p:nvPr/>
            </p:nvSpPr>
            <p:spPr bwMode="auto">
              <a:xfrm>
                <a:off x="1709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556" name="Freeform 5108"/>
              <p:cNvSpPr>
                <a:spLocks/>
              </p:cNvSpPr>
              <p:nvPr/>
            </p:nvSpPr>
            <p:spPr bwMode="auto">
              <a:xfrm>
                <a:off x="1709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557" name="Freeform 5109"/>
              <p:cNvSpPr>
                <a:spLocks/>
              </p:cNvSpPr>
              <p:nvPr/>
            </p:nvSpPr>
            <p:spPr bwMode="auto">
              <a:xfrm>
                <a:off x="1709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558" name="Freeform 5110"/>
              <p:cNvSpPr>
                <a:spLocks/>
              </p:cNvSpPr>
              <p:nvPr/>
            </p:nvSpPr>
            <p:spPr bwMode="auto">
              <a:xfrm>
                <a:off x="1709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559" name="Freeform 5111"/>
              <p:cNvSpPr>
                <a:spLocks/>
              </p:cNvSpPr>
              <p:nvPr/>
            </p:nvSpPr>
            <p:spPr bwMode="auto">
              <a:xfrm>
                <a:off x="1709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560" name="Freeform 5112"/>
              <p:cNvSpPr>
                <a:spLocks/>
              </p:cNvSpPr>
              <p:nvPr/>
            </p:nvSpPr>
            <p:spPr bwMode="auto">
              <a:xfrm>
                <a:off x="1709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561" name="Freeform 5113"/>
              <p:cNvSpPr>
                <a:spLocks/>
              </p:cNvSpPr>
              <p:nvPr/>
            </p:nvSpPr>
            <p:spPr bwMode="auto">
              <a:xfrm>
                <a:off x="1709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562" name="Freeform 5114"/>
              <p:cNvSpPr>
                <a:spLocks/>
              </p:cNvSpPr>
              <p:nvPr/>
            </p:nvSpPr>
            <p:spPr bwMode="auto">
              <a:xfrm>
                <a:off x="1709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563" name="Freeform 5115"/>
              <p:cNvSpPr>
                <a:spLocks/>
              </p:cNvSpPr>
              <p:nvPr/>
            </p:nvSpPr>
            <p:spPr bwMode="auto">
              <a:xfrm>
                <a:off x="1709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564" name="Freeform 5116"/>
              <p:cNvSpPr>
                <a:spLocks/>
              </p:cNvSpPr>
              <p:nvPr/>
            </p:nvSpPr>
            <p:spPr bwMode="auto">
              <a:xfrm>
                <a:off x="1709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565" name="Freeform 5117"/>
              <p:cNvSpPr>
                <a:spLocks/>
              </p:cNvSpPr>
              <p:nvPr/>
            </p:nvSpPr>
            <p:spPr bwMode="auto">
              <a:xfrm>
                <a:off x="1709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566" name="Freeform 5118"/>
              <p:cNvSpPr>
                <a:spLocks/>
              </p:cNvSpPr>
              <p:nvPr/>
            </p:nvSpPr>
            <p:spPr bwMode="auto">
              <a:xfrm>
                <a:off x="1709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567" name="Freeform 5119"/>
              <p:cNvSpPr>
                <a:spLocks/>
              </p:cNvSpPr>
              <p:nvPr/>
            </p:nvSpPr>
            <p:spPr bwMode="auto">
              <a:xfrm>
                <a:off x="1709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568" name="Freeform 5120"/>
              <p:cNvSpPr>
                <a:spLocks/>
              </p:cNvSpPr>
              <p:nvPr/>
            </p:nvSpPr>
            <p:spPr bwMode="auto">
              <a:xfrm>
                <a:off x="1709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569" name="Freeform 5121"/>
              <p:cNvSpPr>
                <a:spLocks/>
              </p:cNvSpPr>
              <p:nvPr/>
            </p:nvSpPr>
            <p:spPr bwMode="auto">
              <a:xfrm>
                <a:off x="1709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570" name="Freeform 5122"/>
              <p:cNvSpPr>
                <a:spLocks/>
              </p:cNvSpPr>
              <p:nvPr/>
            </p:nvSpPr>
            <p:spPr bwMode="auto">
              <a:xfrm>
                <a:off x="1709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571" name="Freeform 5123"/>
              <p:cNvSpPr>
                <a:spLocks/>
              </p:cNvSpPr>
              <p:nvPr/>
            </p:nvSpPr>
            <p:spPr bwMode="auto">
              <a:xfrm>
                <a:off x="1709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572" name="Freeform 5124"/>
              <p:cNvSpPr>
                <a:spLocks/>
              </p:cNvSpPr>
              <p:nvPr/>
            </p:nvSpPr>
            <p:spPr bwMode="auto">
              <a:xfrm>
                <a:off x="1709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573" name="Freeform 5125"/>
              <p:cNvSpPr>
                <a:spLocks/>
              </p:cNvSpPr>
              <p:nvPr/>
            </p:nvSpPr>
            <p:spPr bwMode="auto">
              <a:xfrm>
                <a:off x="1709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574" name="Freeform 5126"/>
              <p:cNvSpPr>
                <a:spLocks/>
              </p:cNvSpPr>
              <p:nvPr/>
            </p:nvSpPr>
            <p:spPr bwMode="auto">
              <a:xfrm>
                <a:off x="1709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575" name="Freeform 5127"/>
              <p:cNvSpPr>
                <a:spLocks/>
              </p:cNvSpPr>
              <p:nvPr/>
            </p:nvSpPr>
            <p:spPr bwMode="auto">
              <a:xfrm>
                <a:off x="1709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576" name="Freeform 5128"/>
              <p:cNvSpPr>
                <a:spLocks/>
              </p:cNvSpPr>
              <p:nvPr/>
            </p:nvSpPr>
            <p:spPr bwMode="auto">
              <a:xfrm>
                <a:off x="1709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577" name="Freeform 5129"/>
              <p:cNvSpPr>
                <a:spLocks/>
              </p:cNvSpPr>
              <p:nvPr/>
            </p:nvSpPr>
            <p:spPr bwMode="auto">
              <a:xfrm>
                <a:off x="1709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578" name="Freeform 5130"/>
              <p:cNvSpPr>
                <a:spLocks/>
              </p:cNvSpPr>
              <p:nvPr/>
            </p:nvSpPr>
            <p:spPr bwMode="auto">
              <a:xfrm>
                <a:off x="1709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579" name="Freeform 5131"/>
              <p:cNvSpPr>
                <a:spLocks/>
              </p:cNvSpPr>
              <p:nvPr/>
            </p:nvSpPr>
            <p:spPr bwMode="auto">
              <a:xfrm>
                <a:off x="1709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580" name="Freeform 5132"/>
              <p:cNvSpPr>
                <a:spLocks/>
              </p:cNvSpPr>
              <p:nvPr/>
            </p:nvSpPr>
            <p:spPr bwMode="auto">
              <a:xfrm>
                <a:off x="1709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581" name="Freeform 5133"/>
              <p:cNvSpPr>
                <a:spLocks/>
              </p:cNvSpPr>
              <p:nvPr/>
            </p:nvSpPr>
            <p:spPr bwMode="auto">
              <a:xfrm>
                <a:off x="1709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582" name="Freeform 5134"/>
              <p:cNvSpPr>
                <a:spLocks/>
              </p:cNvSpPr>
              <p:nvPr/>
            </p:nvSpPr>
            <p:spPr bwMode="auto">
              <a:xfrm>
                <a:off x="1709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583" name="Freeform 5135"/>
              <p:cNvSpPr>
                <a:spLocks/>
              </p:cNvSpPr>
              <p:nvPr/>
            </p:nvSpPr>
            <p:spPr bwMode="auto">
              <a:xfrm>
                <a:off x="1709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584" name="Freeform 5136"/>
              <p:cNvSpPr>
                <a:spLocks/>
              </p:cNvSpPr>
              <p:nvPr/>
            </p:nvSpPr>
            <p:spPr bwMode="auto">
              <a:xfrm>
                <a:off x="1709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585" name="Freeform 5137"/>
              <p:cNvSpPr>
                <a:spLocks/>
              </p:cNvSpPr>
              <p:nvPr/>
            </p:nvSpPr>
            <p:spPr bwMode="auto">
              <a:xfrm>
                <a:off x="1709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586" name="Freeform 5138"/>
              <p:cNvSpPr>
                <a:spLocks/>
              </p:cNvSpPr>
              <p:nvPr/>
            </p:nvSpPr>
            <p:spPr bwMode="auto">
              <a:xfrm>
                <a:off x="1709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587" name="Freeform 5139"/>
              <p:cNvSpPr>
                <a:spLocks/>
              </p:cNvSpPr>
              <p:nvPr/>
            </p:nvSpPr>
            <p:spPr bwMode="auto">
              <a:xfrm>
                <a:off x="1709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588" name="Freeform 5140"/>
              <p:cNvSpPr>
                <a:spLocks/>
              </p:cNvSpPr>
              <p:nvPr/>
            </p:nvSpPr>
            <p:spPr bwMode="auto">
              <a:xfrm>
                <a:off x="1709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589" name="Freeform 5141"/>
              <p:cNvSpPr>
                <a:spLocks/>
              </p:cNvSpPr>
              <p:nvPr/>
            </p:nvSpPr>
            <p:spPr bwMode="auto">
              <a:xfrm>
                <a:off x="1709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590" name="Freeform 5142"/>
              <p:cNvSpPr>
                <a:spLocks/>
              </p:cNvSpPr>
              <p:nvPr/>
            </p:nvSpPr>
            <p:spPr bwMode="auto">
              <a:xfrm>
                <a:off x="1709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591" name="Freeform 5143"/>
              <p:cNvSpPr>
                <a:spLocks/>
              </p:cNvSpPr>
              <p:nvPr/>
            </p:nvSpPr>
            <p:spPr bwMode="auto">
              <a:xfrm>
                <a:off x="1709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592" name="Freeform 5144"/>
              <p:cNvSpPr>
                <a:spLocks/>
              </p:cNvSpPr>
              <p:nvPr/>
            </p:nvSpPr>
            <p:spPr bwMode="auto">
              <a:xfrm>
                <a:off x="1709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593" name="Freeform 5145"/>
              <p:cNvSpPr>
                <a:spLocks/>
              </p:cNvSpPr>
              <p:nvPr/>
            </p:nvSpPr>
            <p:spPr bwMode="auto">
              <a:xfrm>
                <a:off x="1709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594" name="Freeform 5146"/>
              <p:cNvSpPr>
                <a:spLocks/>
              </p:cNvSpPr>
              <p:nvPr/>
            </p:nvSpPr>
            <p:spPr bwMode="auto">
              <a:xfrm>
                <a:off x="1709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595" name="Freeform 5147"/>
              <p:cNvSpPr>
                <a:spLocks/>
              </p:cNvSpPr>
              <p:nvPr/>
            </p:nvSpPr>
            <p:spPr bwMode="auto">
              <a:xfrm>
                <a:off x="1709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596" name="Freeform 5148"/>
              <p:cNvSpPr>
                <a:spLocks/>
              </p:cNvSpPr>
              <p:nvPr/>
            </p:nvSpPr>
            <p:spPr bwMode="auto">
              <a:xfrm>
                <a:off x="1709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597" name="Freeform 5149"/>
              <p:cNvSpPr>
                <a:spLocks/>
              </p:cNvSpPr>
              <p:nvPr/>
            </p:nvSpPr>
            <p:spPr bwMode="auto">
              <a:xfrm>
                <a:off x="1709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598" name="Freeform 5150"/>
              <p:cNvSpPr>
                <a:spLocks/>
              </p:cNvSpPr>
              <p:nvPr/>
            </p:nvSpPr>
            <p:spPr bwMode="auto">
              <a:xfrm>
                <a:off x="1709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599" name="Freeform 5151"/>
              <p:cNvSpPr>
                <a:spLocks/>
              </p:cNvSpPr>
              <p:nvPr/>
            </p:nvSpPr>
            <p:spPr bwMode="auto">
              <a:xfrm>
                <a:off x="1709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600" name="Freeform 5152"/>
              <p:cNvSpPr>
                <a:spLocks/>
              </p:cNvSpPr>
              <p:nvPr/>
            </p:nvSpPr>
            <p:spPr bwMode="auto">
              <a:xfrm>
                <a:off x="1709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601" name="Freeform 5153"/>
              <p:cNvSpPr>
                <a:spLocks/>
              </p:cNvSpPr>
              <p:nvPr/>
            </p:nvSpPr>
            <p:spPr bwMode="auto">
              <a:xfrm>
                <a:off x="1709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602" name="Freeform 5154"/>
              <p:cNvSpPr>
                <a:spLocks/>
              </p:cNvSpPr>
              <p:nvPr/>
            </p:nvSpPr>
            <p:spPr bwMode="auto">
              <a:xfrm>
                <a:off x="1709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603" name="Freeform 5155"/>
              <p:cNvSpPr>
                <a:spLocks/>
              </p:cNvSpPr>
              <p:nvPr/>
            </p:nvSpPr>
            <p:spPr bwMode="auto">
              <a:xfrm>
                <a:off x="1709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604" name="Freeform 5156"/>
              <p:cNvSpPr>
                <a:spLocks/>
              </p:cNvSpPr>
              <p:nvPr/>
            </p:nvSpPr>
            <p:spPr bwMode="auto">
              <a:xfrm>
                <a:off x="1709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605" name="Freeform 5157"/>
              <p:cNvSpPr>
                <a:spLocks/>
              </p:cNvSpPr>
              <p:nvPr/>
            </p:nvSpPr>
            <p:spPr bwMode="auto">
              <a:xfrm>
                <a:off x="1709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606" name="Freeform 5158"/>
              <p:cNvSpPr>
                <a:spLocks/>
              </p:cNvSpPr>
              <p:nvPr/>
            </p:nvSpPr>
            <p:spPr bwMode="auto">
              <a:xfrm>
                <a:off x="1709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607" name="Freeform 5159"/>
              <p:cNvSpPr>
                <a:spLocks/>
              </p:cNvSpPr>
              <p:nvPr/>
            </p:nvSpPr>
            <p:spPr bwMode="auto">
              <a:xfrm>
                <a:off x="1709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608" name="Freeform 5160"/>
              <p:cNvSpPr>
                <a:spLocks/>
              </p:cNvSpPr>
              <p:nvPr/>
            </p:nvSpPr>
            <p:spPr bwMode="auto">
              <a:xfrm>
                <a:off x="1709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609" name="Freeform 5161"/>
              <p:cNvSpPr>
                <a:spLocks/>
              </p:cNvSpPr>
              <p:nvPr/>
            </p:nvSpPr>
            <p:spPr bwMode="auto">
              <a:xfrm>
                <a:off x="1709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610" name="Freeform 5162"/>
              <p:cNvSpPr>
                <a:spLocks/>
              </p:cNvSpPr>
              <p:nvPr/>
            </p:nvSpPr>
            <p:spPr bwMode="auto">
              <a:xfrm>
                <a:off x="1709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611" name="Freeform 5163"/>
              <p:cNvSpPr>
                <a:spLocks/>
              </p:cNvSpPr>
              <p:nvPr/>
            </p:nvSpPr>
            <p:spPr bwMode="auto">
              <a:xfrm>
                <a:off x="1709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612" name="Freeform 5164"/>
              <p:cNvSpPr>
                <a:spLocks/>
              </p:cNvSpPr>
              <p:nvPr/>
            </p:nvSpPr>
            <p:spPr bwMode="auto">
              <a:xfrm>
                <a:off x="1709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613" name="Freeform 5165"/>
              <p:cNvSpPr>
                <a:spLocks/>
              </p:cNvSpPr>
              <p:nvPr/>
            </p:nvSpPr>
            <p:spPr bwMode="auto">
              <a:xfrm>
                <a:off x="1709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614" name="Freeform 5166"/>
              <p:cNvSpPr>
                <a:spLocks/>
              </p:cNvSpPr>
              <p:nvPr/>
            </p:nvSpPr>
            <p:spPr bwMode="auto">
              <a:xfrm>
                <a:off x="1709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615" name="Freeform 5167"/>
              <p:cNvSpPr>
                <a:spLocks/>
              </p:cNvSpPr>
              <p:nvPr/>
            </p:nvSpPr>
            <p:spPr bwMode="auto">
              <a:xfrm>
                <a:off x="1709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616" name="Freeform 5168"/>
              <p:cNvSpPr>
                <a:spLocks/>
              </p:cNvSpPr>
              <p:nvPr/>
            </p:nvSpPr>
            <p:spPr bwMode="auto">
              <a:xfrm>
                <a:off x="1709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617" name="Freeform 5169"/>
              <p:cNvSpPr>
                <a:spLocks/>
              </p:cNvSpPr>
              <p:nvPr/>
            </p:nvSpPr>
            <p:spPr bwMode="auto">
              <a:xfrm>
                <a:off x="1709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618" name="Freeform 5170"/>
              <p:cNvSpPr>
                <a:spLocks/>
              </p:cNvSpPr>
              <p:nvPr/>
            </p:nvSpPr>
            <p:spPr bwMode="auto">
              <a:xfrm>
                <a:off x="1709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619" name="Freeform 5171"/>
              <p:cNvSpPr>
                <a:spLocks/>
              </p:cNvSpPr>
              <p:nvPr/>
            </p:nvSpPr>
            <p:spPr bwMode="auto">
              <a:xfrm>
                <a:off x="1709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620" name="Freeform 5172"/>
              <p:cNvSpPr>
                <a:spLocks/>
              </p:cNvSpPr>
              <p:nvPr/>
            </p:nvSpPr>
            <p:spPr bwMode="auto">
              <a:xfrm>
                <a:off x="1709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621" name="Freeform 5173"/>
              <p:cNvSpPr>
                <a:spLocks/>
              </p:cNvSpPr>
              <p:nvPr/>
            </p:nvSpPr>
            <p:spPr bwMode="auto">
              <a:xfrm>
                <a:off x="1709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622" name="Freeform 5174"/>
              <p:cNvSpPr>
                <a:spLocks/>
              </p:cNvSpPr>
              <p:nvPr/>
            </p:nvSpPr>
            <p:spPr bwMode="auto">
              <a:xfrm>
                <a:off x="1709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623" name="Freeform 5175"/>
              <p:cNvSpPr>
                <a:spLocks/>
              </p:cNvSpPr>
              <p:nvPr/>
            </p:nvSpPr>
            <p:spPr bwMode="auto">
              <a:xfrm>
                <a:off x="1709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624" name="Freeform 5176"/>
              <p:cNvSpPr>
                <a:spLocks/>
              </p:cNvSpPr>
              <p:nvPr/>
            </p:nvSpPr>
            <p:spPr bwMode="auto">
              <a:xfrm>
                <a:off x="1709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625" name="Freeform 5177"/>
              <p:cNvSpPr>
                <a:spLocks/>
              </p:cNvSpPr>
              <p:nvPr/>
            </p:nvSpPr>
            <p:spPr bwMode="auto">
              <a:xfrm>
                <a:off x="1709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626" name="Freeform 5178"/>
              <p:cNvSpPr>
                <a:spLocks/>
              </p:cNvSpPr>
              <p:nvPr/>
            </p:nvSpPr>
            <p:spPr bwMode="auto">
              <a:xfrm>
                <a:off x="1709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627" name="Freeform 5179"/>
              <p:cNvSpPr>
                <a:spLocks/>
              </p:cNvSpPr>
              <p:nvPr/>
            </p:nvSpPr>
            <p:spPr bwMode="auto">
              <a:xfrm>
                <a:off x="1709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628" name="Freeform 5180"/>
              <p:cNvSpPr>
                <a:spLocks/>
              </p:cNvSpPr>
              <p:nvPr/>
            </p:nvSpPr>
            <p:spPr bwMode="auto">
              <a:xfrm>
                <a:off x="1709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629" name="Freeform 5181"/>
              <p:cNvSpPr>
                <a:spLocks/>
              </p:cNvSpPr>
              <p:nvPr/>
            </p:nvSpPr>
            <p:spPr bwMode="auto">
              <a:xfrm>
                <a:off x="1709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630" name="Freeform 5182"/>
              <p:cNvSpPr>
                <a:spLocks/>
              </p:cNvSpPr>
              <p:nvPr/>
            </p:nvSpPr>
            <p:spPr bwMode="auto">
              <a:xfrm>
                <a:off x="1709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631" name="Freeform 5183"/>
              <p:cNvSpPr>
                <a:spLocks/>
              </p:cNvSpPr>
              <p:nvPr/>
            </p:nvSpPr>
            <p:spPr bwMode="auto">
              <a:xfrm>
                <a:off x="1709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632" name="Freeform 5184"/>
              <p:cNvSpPr>
                <a:spLocks/>
              </p:cNvSpPr>
              <p:nvPr/>
            </p:nvSpPr>
            <p:spPr bwMode="auto">
              <a:xfrm>
                <a:off x="1709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633" name="Freeform 5185"/>
              <p:cNvSpPr>
                <a:spLocks/>
              </p:cNvSpPr>
              <p:nvPr/>
            </p:nvSpPr>
            <p:spPr bwMode="auto">
              <a:xfrm>
                <a:off x="1709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634" name="Freeform 5186"/>
              <p:cNvSpPr>
                <a:spLocks/>
              </p:cNvSpPr>
              <p:nvPr/>
            </p:nvSpPr>
            <p:spPr bwMode="auto">
              <a:xfrm>
                <a:off x="1709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635" name="Freeform 5187"/>
              <p:cNvSpPr>
                <a:spLocks/>
              </p:cNvSpPr>
              <p:nvPr/>
            </p:nvSpPr>
            <p:spPr bwMode="auto">
              <a:xfrm>
                <a:off x="1709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636" name="Freeform 5188"/>
              <p:cNvSpPr>
                <a:spLocks/>
              </p:cNvSpPr>
              <p:nvPr/>
            </p:nvSpPr>
            <p:spPr bwMode="auto">
              <a:xfrm>
                <a:off x="1709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637" name="Freeform 5189"/>
              <p:cNvSpPr>
                <a:spLocks/>
              </p:cNvSpPr>
              <p:nvPr/>
            </p:nvSpPr>
            <p:spPr bwMode="auto">
              <a:xfrm>
                <a:off x="1709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638" name="Freeform 5190"/>
              <p:cNvSpPr>
                <a:spLocks/>
              </p:cNvSpPr>
              <p:nvPr/>
            </p:nvSpPr>
            <p:spPr bwMode="auto">
              <a:xfrm>
                <a:off x="1709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639" name="Freeform 5191"/>
              <p:cNvSpPr>
                <a:spLocks/>
              </p:cNvSpPr>
              <p:nvPr/>
            </p:nvSpPr>
            <p:spPr bwMode="auto">
              <a:xfrm>
                <a:off x="1709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640" name="Freeform 5192"/>
              <p:cNvSpPr>
                <a:spLocks/>
              </p:cNvSpPr>
              <p:nvPr/>
            </p:nvSpPr>
            <p:spPr bwMode="auto">
              <a:xfrm>
                <a:off x="1709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641" name="Freeform 5193"/>
              <p:cNvSpPr>
                <a:spLocks/>
              </p:cNvSpPr>
              <p:nvPr/>
            </p:nvSpPr>
            <p:spPr bwMode="auto">
              <a:xfrm>
                <a:off x="1709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642" name="Freeform 5194"/>
              <p:cNvSpPr>
                <a:spLocks/>
              </p:cNvSpPr>
              <p:nvPr/>
            </p:nvSpPr>
            <p:spPr bwMode="auto">
              <a:xfrm>
                <a:off x="1709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643" name="Freeform 5195"/>
              <p:cNvSpPr>
                <a:spLocks/>
              </p:cNvSpPr>
              <p:nvPr/>
            </p:nvSpPr>
            <p:spPr bwMode="auto">
              <a:xfrm>
                <a:off x="1709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644" name="Freeform 5196"/>
              <p:cNvSpPr>
                <a:spLocks/>
              </p:cNvSpPr>
              <p:nvPr/>
            </p:nvSpPr>
            <p:spPr bwMode="auto">
              <a:xfrm>
                <a:off x="1709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645" name="Freeform 5197"/>
              <p:cNvSpPr>
                <a:spLocks/>
              </p:cNvSpPr>
              <p:nvPr/>
            </p:nvSpPr>
            <p:spPr bwMode="auto">
              <a:xfrm>
                <a:off x="1709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646" name="Freeform 5198"/>
              <p:cNvSpPr>
                <a:spLocks/>
              </p:cNvSpPr>
              <p:nvPr/>
            </p:nvSpPr>
            <p:spPr bwMode="auto">
              <a:xfrm>
                <a:off x="1709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647" name="Freeform 5199"/>
              <p:cNvSpPr>
                <a:spLocks/>
              </p:cNvSpPr>
              <p:nvPr/>
            </p:nvSpPr>
            <p:spPr bwMode="auto">
              <a:xfrm>
                <a:off x="1709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648" name="Freeform 5200"/>
              <p:cNvSpPr>
                <a:spLocks/>
              </p:cNvSpPr>
              <p:nvPr/>
            </p:nvSpPr>
            <p:spPr bwMode="auto">
              <a:xfrm>
                <a:off x="1709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649" name="Freeform 5201"/>
              <p:cNvSpPr>
                <a:spLocks/>
              </p:cNvSpPr>
              <p:nvPr/>
            </p:nvSpPr>
            <p:spPr bwMode="auto">
              <a:xfrm>
                <a:off x="1709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650" name="Freeform 5202"/>
              <p:cNvSpPr>
                <a:spLocks/>
              </p:cNvSpPr>
              <p:nvPr/>
            </p:nvSpPr>
            <p:spPr bwMode="auto">
              <a:xfrm>
                <a:off x="1709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651" name="Freeform 5203"/>
              <p:cNvSpPr>
                <a:spLocks/>
              </p:cNvSpPr>
              <p:nvPr/>
            </p:nvSpPr>
            <p:spPr bwMode="auto">
              <a:xfrm>
                <a:off x="1709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652" name="Freeform 5204"/>
              <p:cNvSpPr>
                <a:spLocks/>
              </p:cNvSpPr>
              <p:nvPr/>
            </p:nvSpPr>
            <p:spPr bwMode="auto">
              <a:xfrm>
                <a:off x="1709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653" name="Freeform 5205"/>
              <p:cNvSpPr>
                <a:spLocks/>
              </p:cNvSpPr>
              <p:nvPr/>
            </p:nvSpPr>
            <p:spPr bwMode="auto">
              <a:xfrm>
                <a:off x="1709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654" name="Freeform 5206"/>
              <p:cNvSpPr>
                <a:spLocks/>
              </p:cNvSpPr>
              <p:nvPr/>
            </p:nvSpPr>
            <p:spPr bwMode="auto">
              <a:xfrm>
                <a:off x="1709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655" name="Freeform 5207"/>
              <p:cNvSpPr>
                <a:spLocks/>
              </p:cNvSpPr>
              <p:nvPr/>
            </p:nvSpPr>
            <p:spPr bwMode="auto">
              <a:xfrm>
                <a:off x="1709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656" name="Freeform 5208"/>
              <p:cNvSpPr>
                <a:spLocks/>
              </p:cNvSpPr>
              <p:nvPr/>
            </p:nvSpPr>
            <p:spPr bwMode="auto">
              <a:xfrm>
                <a:off x="1709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657" name="Freeform 5209"/>
              <p:cNvSpPr>
                <a:spLocks/>
              </p:cNvSpPr>
              <p:nvPr/>
            </p:nvSpPr>
            <p:spPr bwMode="auto">
              <a:xfrm>
                <a:off x="1709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658" name="Freeform 5210"/>
              <p:cNvSpPr>
                <a:spLocks/>
              </p:cNvSpPr>
              <p:nvPr/>
            </p:nvSpPr>
            <p:spPr bwMode="auto">
              <a:xfrm>
                <a:off x="1709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659" name="Freeform 5211"/>
              <p:cNvSpPr>
                <a:spLocks/>
              </p:cNvSpPr>
              <p:nvPr/>
            </p:nvSpPr>
            <p:spPr bwMode="auto">
              <a:xfrm>
                <a:off x="1709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660" name="Freeform 5212"/>
              <p:cNvSpPr>
                <a:spLocks/>
              </p:cNvSpPr>
              <p:nvPr/>
            </p:nvSpPr>
            <p:spPr bwMode="auto">
              <a:xfrm>
                <a:off x="1709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661" name="Freeform 5213"/>
              <p:cNvSpPr>
                <a:spLocks/>
              </p:cNvSpPr>
              <p:nvPr/>
            </p:nvSpPr>
            <p:spPr bwMode="auto">
              <a:xfrm>
                <a:off x="1709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662" name="Freeform 5214"/>
              <p:cNvSpPr>
                <a:spLocks/>
              </p:cNvSpPr>
              <p:nvPr/>
            </p:nvSpPr>
            <p:spPr bwMode="auto">
              <a:xfrm>
                <a:off x="1709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663" name="Freeform 5215"/>
              <p:cNvSpPr>
                <a:spLocks/>
              </p:cNvSpPr>
              <p:nvPr/>
            </p:nvSpPr>
            <p:spPr bwMode="auto">
              <a:xfrm>
                <a:off x="1709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664" name="Freeform 5216"/>
              <p:cNvSpPr>
                <a:spLocks/>
              </p:cNvSpPr>
              <p:nvPr/>
            </p:nvSpPr>
            <p:spPr bwMode="auto">
              <a:xfrm>
                <a:off x="1709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665" name="Freeform 5217"/>
              <p:cNvSpPr>
                <a:spLocks/>
              </p:cNvSpPr>
              <p:nvPr/>
            </p:nvSpPr>
            <p:spPr bwMode="auto">
              <a:xfrm>
                <a:off x="1709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666" name="Freeform 5218"/>
              <p:cNvSpPr>
                <a:spLocks/>
              </p:cNvSpPr>
              <p:nvPr/>
            </p:nvSpPr>
            <p:spPr bwMode="auto">
              <a:xfrm>
                <a:off x="1709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667" name="Freeform 5219"/>
              <p:cNvSpPr>
                <a:spLocks/>
              </p:cNvSpPr>
              <p:nvPr/>
            </p:nvSpPr>
            <p:spPr bwMode="auto">
              <a:xfrm>
                <a:off x="1709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668" name="Freeform 5220"/>
              <p:cNvSpPr>
                <a:spLocks/>
              </p:cNvSpPr>
              <p:nvPr/>
            </p:nvSpPr>
            <p:spPr bwMode="auto">
              <a:xfrm>
                <a:off x="1709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669" name="Freeform 5221"/>
              <p:cNvSpPr>
                <a:spLocks/>
              </p:cNvSpPr>
              <p:nvPr/>
            </p:nvSpPr>
            <p:spPr bwMode="auto">
              <a:xfrm>
                <a:off x="1709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670" name="Freeform 5222"/>
              <p:cNvSpPr>
                <a:spLocks/>
              </p:cNvSpPr>
              <p:nvPr/>
            </p:nvSpPr>
            <p:spPr bwMode="auto">
              <a:xfrm>
                <a:off x="1709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671" name="Freeform 5223"/>
              <p:cNvSpPr>
                <a:spLocks/>
              </p:cNvSpPr>
              <p:nvPr/>
            </p:nvSpPr>
            <p:spPr bwMode="auto">
              <a:xfrm>
                <a:off x="1709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672" name="Freeform 5224"/>
              <p:cNvSpPr>
                <a:spLocks/>
              </p:cNvSpPr>
              <p:nvPr/>
            </p:nvSpPr>
            <p:spPr bwMode="auto">
              <a:xfrm>
                <a:off x="1709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673" name="Freeform 5225"/>
              <p:cNvSpPr>
                <a:spLocks/>
              </p:cNvSpPr>
              <p:nvPr/>
            </p:nvSpPr>
            <p:spPr bwMode="auto">
              <a:xfrm>
                <a:off x="1709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674" name="Freeform 5226"/>
              <p:cNvSpPr>
                <a:spLocks/>
              </p:cNvSpPr>
              <p:nvPr/>
            </p:nvSpPr>
            <p:spPr bwMode="auto">
              <a:xfrm>
                <a:off x="1709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675" name="Freeform 5227"/>
              <p:cNvSpPr>
                <a:spLocks/>
              </p:cNvSpPr>
              <p:nvPr/>
            </p:nvSpPr>
            <p:spPr bwMode="auto">
              <a:xfrm>
                <a:off x="1709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676" name="Freeform 5228"/>
              <p:cNvSpPr>
                <a:spLocks/>
              </p:cNvSpPr>
              <p:nvPr/>
            </p:nvSpPr>
            <p:spPr bwMode="auto">
              <a:xfrm>
                <a:off x="1709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677" name="Freeform 5229"/>
              <p:cNvSpPr>
                <a:spLocks/>
              </p:cNvSpPr>
              <p:nvPr/>
            </p:nvSpPr>
            <p:spPr bwMode="auto">
              <a:xfrm>
                <a:off x="1709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678" name="Freeform 5230"/>
              <p:cNvSpPr>
                <a:spLocks/>
              </p:cNvSpPr>
              <p:nvPr/>
            </p:nvSpPr>
            <p:spPr bwMode="auto">
              <a:xfrm>
                <a:off x="1709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261880" name="Group 5432"/>
            <p:cNvGrpSpPr>
              <a:grpSpLocks/>
            </p:cNvGrpSpPr>
            <p:nvPr/>
          </p:nvGrpSpPr>
          <p:grpSpPr bwMode="auto">
            <a:xfrm>
              <a:off x="1709" y="525"/>
              <a:ext cx="86" cy="1916"/>
              <a:chOff x="1709" y="525"/>
              <a:chExt cx="86" cy="1916"/>
            </a:xfrm>
          </p:grpSpPr>
          <p:sp>
            <p:nvSpPr>
              <p:cNvPr id="1261680" name="Freeform 5232"/>
              <p:cNvSpPr>
                <a:spLocks/>
              </p:cNvSpPr>
              <p:nvPr/>
            </p:nvSpPr>
            <p:spPr bwMode="auto">
              <a:xfrm>
                <a:off x="1709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681" name="Freeform 5233"/>
              <p:cNvSpPr>
                <a:spLocks/>
              </p:cNvSpPr>
              <p:nvPr/>
            </p:nvSpPr>
            <p:spPr bwMode="auto">
              <a:xfrm>
                <a:off x="1709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682" name="Freeform 5234"/>
              <p:cNvSpPr>
                <a:spLocks/>
              </p:cNvSpPr>
              <p:nvPr/>
            </p:nvSpPr>
            <p:spPr bwMode="auto">
              <a:xfrm>
                <a:off x="1709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683" name="Freeform 5235"/>
              <p:cNvSpPr>
                <a:spLocks/>
              </p:cNvSpPr>
              <p:nvPr/>
            </p:nvSpPr>
            <p:spPr bwMode="auto">
              <a:xfrm>
                <a:off x="1709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684" name="Freeform 5236"/>
              <p:cNvSpPr>
                <a:spLocks/>
              </p:cNvSpPr>
              <p:nvPr/>
            </p:nvSpPr>
            <p:spPr bwMode="auto">
              <a:xfrm>
                <a:off x="1709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685" name="Freeform 5237"/>
              <p:cNvSpPr>
                <a:spLocks/>
              </p:cNvSpPr>
              <p:nvPr/>
            </p:nvSpPr>
            <p:spPr bwMode="auto">
              <a:xfrm>
                <a:off x="1709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686" name="Freeform 5238"/>
              <p:cNvSpPr>
                <a:spLocks/>
              </p:cNvSpPr>
              <p:nvPr/>
            </p:nvSpPr>
            <p:spPr bwMode="auto">
              <a:xfrm>
                <a:off x="1709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687" name="Freeform 5239"/>
              <p:cNvSpPr>
                <a:spLocks/>
              </p:cNvSpPr>
              <p:nvPr/>
            </p:nvSpPr>
            <p:spPr bwMode="auto">
              <a:xfrm>
                <a:off x="1709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688" name="Freeform 5240"/>
              <p:cNvSpPr>
                <a:spLocks/>
              </p:cNvSpPr>
              <p:nvPr/>
            </p:nvSpPr>
            <p:spPr bwMode="auto">
              <a:xfrm>
                <a:off x="1709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689" name="Freeform 5241"/>
              <p:cNvSpPr>
                <a:spLocks/>
              </p:cNvSpPr>
              <p:nvPr/>
            </p:nvSpPr>
            <p:spPr bwMode="auto">
              <a:xfrm>
                <a:off x="1709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690" name="Freeform 5242"/>
              <p:cNvSpPr>
                <a:spLocks/>
              </p:cNvSpPr>
              <p:nvPr/>
            </p:nvSpPr>
            <p:spPr bwMode="auto">
              <a:xfrm>
                <a:off x="1709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691" name="Freeform 5243"/>
              <p:cNvSpPr>
                <a:spLocks/>
              </p:cNvSpPr>
              <p:nvPr/>
            </p:nvSpPr>
            <p:spPr bwMode="auto">
              <a:xfrm>
                <a:off x="1709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692" name="Freeform 5244"/>
              <p:cNvSpPr>
                <a:spLocks/>
              </p:cNvSpPr>
              <p:nvPr/>
            </p:nvSpPr>
            <p:spPr bwMode="auto">
              <a:xfrm>
                <a:off x="1709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693" name="Freeform 5245"/>
              <p:cNvSpPr>
                <a:spLocks/>
              </p:cNvSpPr>
              <p:nvPr/>
            </p:nvSpPr>
            <p:spPr bwMode="auto">
              <a:xfrm>
                <a:off x="1709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694" name="Freeform 5246"/>
              <p:cNvSpPr>
                <a:spLocks/>
              </p:cNvSpPr>
              <p:nvPr/>
            </p:nvSpPr>
            <p:spPr bwMode="auto">
              <a:xfrm>
                <a:off x="1709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695" name="Freeform 5247"/>
              <p:cNvSpPr>
                <a:spLocks/>
              </p:cNvSpPr>
              <p:nvPr/>
            </p:nvSpPr>
            <p:spPr bwMode="auto">
              <a:xfrm>
                <a:off x="1709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696" name="Freeform 5248"/>
              <p:cNvSpPr>
                <a:spLocks/>
              </p:cNvSpPr>
              <p:nvPr/>
            </p:nvSpPr>
            <p:spPr bwMode="auto">
              <a:xfrm>
                <a:off x="1709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697" name="Freeform 5249"/>
              <p:cNvSpPr>
                <a:spLocks/>
              </p:cNvSpPr>
              <p:nvPr/>
            </p:nvSpPr>
            <p:spPr bwMode="auto">
              <a:xfrm>
                <a:off x="1709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698" name="Freeform 5250"/>
              <p:cNvSpPr>
                <a:spLocks/>
              </p:cNvSpPr>
              <p:nvPr/>
            </p:nvSpPr>
            <p:spPr bwMode="auto">
              <a:xfrm>
                <a:off x="1709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699" name="Freeform 5251"/>
              <p:cNvSpPr>
                <a:spLocks/>
              </p:cNvSpPr>
              <p:nvPr/>
            </p:nvSpPr>
            <p:spPr bwMode="auto">
              <a:xfrm>
                <a:off x="1709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700" name="Freeform 5252"/>
              <p:cNvSpPr>
                <a:spLocks/>
              </p:cNvSpPr>
              <p:nvPr/>
            </p:nvSpPr>
            <p:spPr bwMode="auto">
              <a:xfrm>
                <a:off x="1709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701" name="Freeform 5253"/>
              <p:cNvSpPr>
                <a:spLocks/>
              </p:cNvSpPr>
              <p:nvPr/>
            </p:nvSpPr>
            <p:spPr bwMode="auto">
              <a:xfrm>
                <a:off x="1709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702" name="Freeform 5254"/>
              <p:cNvSpPr>
                <a:spLocks/>
              </p:cNvSpPr>
              <p:nvPr/>
            </p:nvSpPr>
            <p:spPr bwMode="auto">
              <a:xfrm>
                <a:off x="1709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703" name="Freeform 5255"/>
              <p:cNvSpPr>
                <a:spLocks/>
              </p:cNvSpPr>
              <p:nvPr/>
            </p:nvSpPr>
            <p:spPr bwMode="auto">
              <a:xfrm>
                <a:off x="1709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704" name="Freeform 5256"/>
              <p:cNvSpPr>
                <a:spLocks/>
              </p:cNvSpPr>
              <p:nvPr/>
            </p:nvSpPr>
            <p:spPr bwMode="auto">
              <a:xfrm>
                <a:off x="1709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705" name="Freeform 5257"/>
              <p:cNvSpPr>
                <a:spLocks/>
              </p:cNvSpPr>
              <p:nvPr/>
            </p:nvSpPr>
            <p:spPr bwMode="auto">
              <a:xfrm>
                <a:off x="1709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706" name="Freeform 5258"/>
              <p:cNvSpPr>
                <a:spLocks/>
              </p:cNvSpPr>
              <p:nvPr/>
            </p:nvSpPr>
            <p:spPr bwMode="auto">
              <a:xfrm>
                <a:off x="1709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707" name="Freeform 5259"/>
              <p:cNvSpPr>
                <a:spLocks/>
              </p:cNvSpPr>
              <p:nvPr/>
            </p:nvSpPr>
            <p:spPr bwMode="auto">
              <a:xfrm>
                <a:off x="1709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708" name="Freeform 5260"/>
              <p:cNvSpPr>
                <a:spLocks/>
              </p:cNvSpPr>
              <p:nvPr/>
            </p:nvSpPr>
            <p:spPr bwMode="auto">
              <a:xfrm>
                <a:off x="1709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709" name="Freeform 5261"/>
              <p:cNvSpPr>
                <a:spLocks/>
              </p:cNvSpPr>
              <p:nvPr/>
            </p:nvSpPr>
            <p:spPr bwMode="auto">
              <a:xfrm>
                <a:off x="1709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710" name="Freeform 5262"/>
              <p:cNvSpPr>
                <a:spLocks/>
              </p:cNvSpPr>
              <p:nvPr/>
            </p:nvSpPr>
            <p:spPr bwMode="auto">
              <a:xfrm>
                <a:off x="1709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711" name="Freeform 5263"/>
              <p:cNvSpPr>
                <a:spLocks/>
              </p:cNvSpPr>
              <p:nvPr/>
            </p:nvSpPr>
            <p:spPr bwMode="auto">
              <a:xfrm>
                <a:off x="1709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712" name="Freeform 5264"/>
              <p:cNvSpPr>
                <a:spLocks/>
              </p:cNvSpPr>
              <p:nvPr/>
            </p:nvSpPr>
            <p:spPr bwMode="auto">
              <a:xfrm>
                <a:off x="1709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713" name="Freeform 5265"/>
              <p:cNvSpPr>
                <a:spLocks/>
              </p:cNvSpPr>
              <p:nvPr/>
            </p:nvSpPr>
            <p:spPr bwMode="auto">
              <a:xfrm>
                <a:off x="1709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714" name="Freeform 5266"/>
              <p:cNvSpPr>
                <a:spLocks/>
              </p:cNvSpPr>
              <p:nvPr/>
            </p:nvSpPr>
            <p:spPr bwMode="auto">
              <a:xfrm>
                <a:off x="1709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715" name="Freeform 5267"/>
              <p:cNvSpPr>
                <a:spLocks/>
              </p:cNvSpPr>
              <p:nvPr/>
            </p:nvSpPr>
            <p:spPr bwMode="auto">
              <a:xfrm>
                <a:off x="1709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716" name="Freeform 5268"/>
              <p:cNvSpPr>
                <a:spLocks/>
              </p:cNvSpPr>
              <p:nvPr/>
            </p:nvSpPr>
            <p:spPr bwMode="auto">
              <a:xfrm>
                <a:off x="1709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717" name="Freeform 5269"/>
              <p:cNvSpPr>
                <a:spLocks/>
              </p:cNvSpPr>
              <p:nvPr/>
            </p:nvSpPr>
            <p:spPr bwMode="auto">
              <a:xfrm>
                <a:off x="1709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718" name="Freeform 5270"/>
              <p:cNvSpPr>
                <a:spLocks/>
              </p:cNvSpPr>
              <p:nvPr/>
            </p:nvSpPr>
            <p:spPr bwMode="auto">
              <a:xfrm>
                <a:off x="1709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719" name="Freeform 5271"/>
              <p:cNvSpPr>
                <a:spLocks/>
              </p:cNvSpPr>
              <p:nvPr/>
            </p:nvSpPr>
            <p:spPr bwMode="auto">
              <a:xfrm>
                <a:off x="1709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720" name="Freeform 5272"/>
              <p:cNvSpPr>
                <a:spLocks/>
              </p:cNvSpPr>
              <p:nvPr/>
            </p:nvSpPr>
            <p:spPr bwMode="auto">
              <a:xfrm>
                <a:off x="1709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721" name="Freeform 5273"/>
              <p:cNvSpPr>
                <a:spLocks/>
              </p:cNvSpPr>
              <p:nvPr/>
            </p:nvSpPr>
            <p:spPr bwMode="auto">
              <a:xfrm>
                <a:off x="1709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722" name="Freeform 5274"/>
              <p:cNvSpPr>
                <a:spLocks/>
              </p:cNvSpPr>
              <p:nvPr/>
            </p:nvSpPr>
            <p:spPr bwMode="auto">
              <a:xfrm>
                <a:off x="1709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723" name="Freeform 5275"/>
              <p:cNvSpPr>
                <a:spLocks/>
              </p:cNvSpPr>
              <p:nvPr/>
            </p:nvSpPr>
            <p:spPr bwMode="auto">
              <a:xfrm>
                <a:off x="1709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724" name="Freeform 5276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725" name="Freeform 5277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726" name="Freeform 5278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727" name="Freeform 5279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728" name="Freeform 5280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729" name="Freeform 5281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730" name="Freeform 5282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731" name="Freeform 5283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732" name="Freeform 5284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733" name="Freeform 5285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734" name="Freeform 5286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735" name="Freeform 5287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736" name="Freeform 5288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737" name="Freeform 5289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738" name="Freeform 5290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739" name="Freeform 5291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740" name="Freeform 5292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741" name="Freeform 5293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742" name="Freeform 5294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743" name="Freeform 5295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744" name="Freeform 5296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745" name="Freeform 5297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746" name="Freeform 5298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747" name="Freeform 5299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748" name="Freeform 5300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749" name="Freeform 5301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750" name="Freeform 5302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751" name="Freeform 5303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752" name="Freeform 5304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753" name="Freeform 5305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754" name="Freeform 5306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755" name="Freeform 5307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756" name="Freeform 5308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757" name="Freeform 5309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758" name="Freeform 5310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759" name="Freeform 5311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760" name="Freeform 5312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761" name="Freeform 5313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762" name="Freeform 5314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763" name="Freeform 5315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764" name="Freeform 5316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765" name="Freeform 5317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766" name="Freeform 5318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767" name="Freeform 5319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768" name="Freeform 5320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769" name="Freeform 5321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770" name="Freeform 5322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771" name="Freeform 5323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772" name="Freeform 5324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773" name="Freeform 5325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774" name="Freeform 5326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775" name="Freeform 5327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776" name="Freeform 5328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777" name="Freeform 5329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778" name="Freeform 5330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779" name="Freeform 5331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780" name="Freeform 5332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781" name="Freeform 5333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782" name="Freeform 5334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783" name="Freeform 5335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784" name="Freeform 5336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785" name="Freeform 5337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786" name="Freeform 5338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787" name="Freeform 5339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788" name="Freeform 5340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789" name="Freeform 5341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790" name="Freeform 5342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791" name="Freeform 5343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792" name="Freeform 5344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793" name="Freeform 5345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794" name="Freeform 5346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795" name="Freeform 5347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796" name="Freeform 5348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797" name="Freeform 5349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798" name="Freeform 5350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799" name="Freeform 5351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800" name="Freeform 5352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801" name="Freeform 5353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802" name="Freeform 5354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803" name="Freeform 5355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804" name="Freeform 5356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805" name="Freeform 5357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806" name="Freeform 5358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807" name="Freeform 5359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808" name="Freeform 5360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809" name="Freeform 5361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810" name="Freeform 5362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811" name="Freeform 5363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812" name="Freeform 5364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813" name="Freeform 5365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814" name="Freeform 5366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815" name="Freeform 5367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816" name="Freeform 5368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817" name="Freeform 5369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818" name="Freeform 5370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819" name="Freeform 5371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820" name="Freeform 5372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821" name="Freeform 5373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822" name="Freeform 5374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823" name="Freeform 5375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824" name="Freeform 5376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825" name="Freeform 5377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826" name="Freeform 5378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827" name="Freeform 5379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828" name="Freeform 5380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829" name="Freeform 5381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830" name="Freeform 5382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831" name="Freeform 5383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832" name="Freeform 5384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833" name="Freeform 5385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834" name="Freeform 5386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835" name="Freeform 5387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836" name="Freeform 5388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837" name="Freeform 5389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838" name="Freeform 5390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839" name="Freeform 5391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840" name="Freeform 5392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841" name="Freeform 5393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842" name="Freeform 5394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843" name="Freeform 5395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844" name="Freeform 5396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845" name="Freeform 5397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846" name="Freeform 5398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847" name="Freeform 5399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848" name="Freeform 5400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849" name="Freeform 5401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850" name="Freeform 5402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851" name="Freeform 5403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852" name="Freeform 5404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853" name="Freeform 5405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854" name="Freeform 5406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855" name="Freeform 5407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856" name="Freeform 5408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857" name="Freeform 5409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858" name="Freeform 5410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859" name="Freeform 5411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860" name="Freeform 5412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861" name="Freeform 5413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862" name="Freeform 5414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863" name="Freeform 5415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864" name="Freeform 5416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865" name="Freeform 5417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866" name="Freeform 5418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867" name="Freeform 5419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868" name="Freeform 5420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869" name="Freeform 5421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870" name="Freeform 5422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871" name="Freeform 5423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872" name="Freeform 5424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873" name="Freeform 5425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874" name="Freeform 5426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875" name="Freeform 5427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876" name="Freeform 5428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877" name="Freeform 5429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878" name="Freeform 5430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879" name="Freeform 5431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262081" name="Group 5633"/>
            <p:cNvGrpSpPr>
              <a:grpSpLocks/>
            </p:cNvGrpSpPr>
            <p:nvPr/>
          </p:nvGrpSpPr>
          <p:grpSpPr bwMode="auto">
            <a:xfrm>
              <a:off x="1709" y="525"/>
              <a:ext cx="86" cy="83"/>
              <a:chOff x="1709" y="525"/>
              <a:chExt cx="86" cy="83"/>
            </a:xfrm>
          </p:grpSpPr>
          <p:sp>
            <p:nvSpPr>
              <p:cNvPr id="1261881" name="Freeform 5433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882" name="Freeform 5434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883" name="Freeform 5435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884" name="Freeform 5436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885" name="Freeform 5437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886" name="Freeform 5438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887" name="Freeform 5439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888" name="Freeform 5440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889" name="Freeform 5441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890" name="Freeform 5442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891" name="Freeform 5443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892" name="Freeform 5444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893" name="Freeform 5445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894" name="Freeform 5446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895" name="Freeform 5447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896" name="Freeform 5448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897" name="Freeform 5449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898" name="Freeform 5450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899" name="Freeform 5451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900" name="Freeform 5452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901" name="Freeform 5453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902" name="Freeform 5454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903" name="Freeform 5455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904" name="Freeform 5456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905" name="Freeform 5457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906" name="Freeform 5458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907" name="Freeform 5459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908" name="Freeform 5460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909" name="Freeform 5461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910" name="Freeform 5462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911" name="Freeform 5463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912" name="Freeform 5464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913" name="Freeform 5465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914" name="Freeform 5466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915" name="Freeform 5467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916" name="Freeform 5468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917" name="Freeform 5469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918" name="Freeform 5470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919" name="Freeform 5471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920" name="Freeform 5472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921" name="Freeform 5473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922" name="Freeform 5474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923" name="Freeform 5475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924" name="Freeform 5476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925" name="Freeform 5477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926" name="Freeform 5478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927" name="Freeform 5479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928" name="Freeform 5480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929" name="Freeform 5481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930" name="Freeform 5482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931" name="Freeform 5483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932" name="Freeform 5484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933" name="Freeform 5485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934" name="Freeform 5486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935" name="Freeform 5487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936" name="Freeform 5488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937" name="Freeform 5489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938" name="Freeform 5490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939" name="Freeform 5491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940" name="Freeform 5492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941" name="Freeform 5493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942" name="Freeform 5494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943" name="Freeform 5495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944" name="Freeform 5496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945" name="Freeform 5497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946" name="Freeform 5498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947" name="Freeform 5499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948" name="Freeform 5500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949" name="Freeform 5501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950" name="Freeform 5502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951" name="Freeform 5503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952" name="Freeform 5504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953" name="Freeform 5505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954" name="Freeform 5506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955" name="Freeform 5507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956" name="Freeform 5508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957" name="Freeform 5509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958" name="Freeform 5510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959" name="Freeform 5511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960" name="Freeform 5512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961" name="Freeform 5513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962" name="Freeform 5514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963" name="Freeform 5515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964" name="Freeform 5516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965" name="Freeform 5517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966" name="Freeform 5518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967" name="Freeform 5519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968" name="Freeform 5520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969" name="Freeform 5521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970" name="Freeform 5522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971" name="Freeform 5523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972" name="Freeform 5524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973" name="Freeform 5525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974" name="Freeform 5526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975" name="Freeform 5527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976" name="Freeform 5528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977" name="Freeform 5529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978" name="Freeform 5530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979" name="Freeform 5531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980" name="Freeform 5532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981" name="Freeform 5533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982" name="Freeform 5534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983" name="Freeform 5535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984" name="Freeform 5536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985" name="Freeform 5537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986" name="Freeform 5538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987" name="Freeform 5539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988" name="Freeform 5540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989" name="Freeform 5541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990" name="Freeform 5542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991" name="Freeform 5543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992" name="Freeform 5544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993" name="Freeform 5545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994" name="Freeform 5546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995" name="Freeform 5547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996" name="Freeform 5548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997" name="Freeform 5549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998" name="Freeform 5550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999" name="Freeform 5551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000" name="Freeform 5552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001" name="Freeform 5553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002" name="Freeform 5554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003" name="Freeform 5555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004" name="Freeform 5556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005" name="Freeform 5557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006" name="Freeform 5558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007" name="Freeform 5559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008" name="Freeform 5560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009" name="Freeform 5561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010" name="Freeform 5562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011" name="Freeform 5563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012" name="Freeform 5564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013" name="Freeform 5565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014" name="Freeform 5566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015" name="Freeform 5567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016" name="Freeform 5568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017" name="Freeform 5569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018" name="Freeform 5570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019" name="Freeform 5571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020" name="Freeform 5572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021" name="Freeform 5573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022" name="Freeform 5574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023" name="Freeform 5575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024" name="Freeform 5576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025" name="Freeform 5577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026" name="Freeform 5578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027" name="Freeform 5579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028" name="Freeform 5580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029" name="Freeform 5581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030" name="Freeform 5582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031" name="Freeform 5583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032" name="Freeform 5584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033" name="Freeform 5585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034" name="Freeform 5586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035" name="Freeform 5587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036" name="Freeform 5588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037" name="Freeform 5589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038" name="Freeform 5590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039" name="Freeform 5591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040" name="Freeform 5592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041" name="Freeform 5593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042" name="Freeform 5594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043" name="Freeform 5595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044" name="Freeform 5596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045" name="Freeform 5597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046" name="Freeform 5598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047" name="Freeform 5599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048" name="Freeform 5600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049" name="Freeform 5601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050" name="Freeform 5602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051" name="Freeform 5603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052" name="Freeform 5604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053" name="Freeform 5605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054" name="Freeform 5606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055" name="Freeform 5607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056" name="Freeform 5608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057" name="Freeform 5609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058" name="Freeform 5610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059" name="Freeform 5611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060" name="Freeform 5612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061" name="Freeform 5613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062" name="Freeform 5614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063" name="Freeform 5615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064" name="Freeform 5616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065" name="Freeform 5617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066" name="Freeform 5618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067" name="Freeform 5619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068" name="Freeform 5620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069" name="Freeform 5621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070" name="Freeform 5622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071" name="Freeform 5623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072" name="Freeform 5624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073" name="Freeform 5625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074" name="Freeform 5626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075" name="Freeform 5627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076" name="Freeform 5628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077" name="Freeform 5629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078" name="Freeform 5630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079" name="Freeform 5631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080" name="Freeform 5632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262282" name="Group 5834"/>
            <p:cNvGrpSpPr>
              <a:grpSpLocks/>
            </p:cNvGrpSpPr>
            <p:nvPr/>
          </p:nvGrpSpPr>
          <p:grpSpPr bwMode="auto">
            <a:xfrm>
              <a:off x="1709" y="525"/>
              <a:ext cx="86" cy="83"/>
              <a:chOff x="1709" y="525"/>
              <a:chExt cx="86" cy="83"/>
            </a:xfrm>
          </p:grpSpPr>
          <p:sp>
            <p:nvSpPr>
              <p:cNvPr id="1262082" name="Freeform 5634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083" name="Freeform 5635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084" name="Freeform 5636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085" name="Freeform 5637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086" name="Freeform 5638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087" name="Freeform 5639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088" name="Freeform 5640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089" name="Freeform 5641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090" name="Freeform 5642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091" name="Freeform 5643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092" name="Freeform 5644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093" name="Freeform 5645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094" name="Freeform 5646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095" name="Freeform 5647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096" name="Freeform 5648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097" name="Freeform 5649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098" name="Freeform 5650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099" name="Freeform 5651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100" name="Freeform 5652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101" name="Freeform 5653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102" name="Freeform 5654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103" name="Freeform 5655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104" name="Freeform 5656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105" name="Freeform 5657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106" name="Freeform 5658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107" name="Freeform 5659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108" name="Freeform 5660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109" name="Freeform 5661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110" name="Freeform 5662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111" name="Freeform 5663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112" name="Freeform 5664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113" name="Freeform 5665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114" name="Freeform 5666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115" name="Freeform 5667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116" name="Freeform 5668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117" name="Freeform 5669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118" name="Freeform 5670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119" name="Freeform 5671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120" name="Freeform 5672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121" name="Freeform 5673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122" name="Freeform 5674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123" name="Freeform 5675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124" name="Freeform 5676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125" name="Freeform 5677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126" name="Freeform 5678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127" name="Freeform 5679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128" name="Freeform 5680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129" name="Freeform 5681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130" name="Freeform 5682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131" name="Freeform 5683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132" name="Freeform 5684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133" name="Freeform 5685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134" name="Freeform 5686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135" name="Freeform 5687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136" name="Freeform 5688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137" name="Freeform 5689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138" name="Freeform 5690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139" name="Freeform 5691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140" name="Freeform 5692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141" name="Freeform 5693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142" name="Freeform 5694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143" name="Freeform 5695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144" name="Freeform 5696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145" name="Freeform 5697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146" name="Freeform 5698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147" name="Freeform 5699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148" name="Freeform 5700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149" name="Freeform 5701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150" name="Freeform 5702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151" name="Freeform 5703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152" name="Freeform 5704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153" name="Freeform 5705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154" name="Freeform 5706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155" name="Freeform 5707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156" name="Freeform 5708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157" name="Freeform 5709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158" name="Freeform 5710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159" name="Freeform 5711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160" name="Freeform 5712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161" name="Freeform 5713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162" name="Freeform 5714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163" name="Freeform 5715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164" name="Freeform 5716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165" name="Freeform 5717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166" name="Freeform 5718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167" name="Freeform 5719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168" name="Freeform 5720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169" name="Freeform 5721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170" name="Freeform 5722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171" name="Freeform 5723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172" name="Freeform 5724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173" name="Freeform 5725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174" name="Freeform 5726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175" name="Freeform 5727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176" name="Freeform 5728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177" name="Freeform 5729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178" name="Freeform 5730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179" name="Freeform 5731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180" name="Freeform 5732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181" name="Freeform 5733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182" name="Freeform 5734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183" name="Freeform 5735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184" name="Freeform 5736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185" name="Freeform 5737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186" name="Freeform 5738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187" name="Freeform 5739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188" name="Freeform 5740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189" name="Freeform 5741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190" name="Freeform 5742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191" name="Freeform 5743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192" name="Freeform 5744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193" name="Freeform 5745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194" name="Freeform 5746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195" name="Freeform 5747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196" name="Freeform 5748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197" name="Freeform 5749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198" name="Freeform 5750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199" name="Freeform 5751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200" name="Freeform 5752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201" name="Freeform 5753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202" name="Freeform 5754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203" name="Freeform 5755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204" name="Freeform 5756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205" name="Freeform 5757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206" name="Freeform 5758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207" name="Freeform 5759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208" name="Freeform 5760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209" name="Freeform 5761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210" name="Freeform 5762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211" name="Freeform 5763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212" name="Freeform 5764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213" name="Freeform 5765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214" name="Freeform 5766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215" name="Freeform 5767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216" name="Freeform 5768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217" name="Freeform 5769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218" name="Freeform 5770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219" name="Freeform 5771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220" name="Freeform 5772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221" name="Freeform 5773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222" name="Freeform 5774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223" name="Freeform 5775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224" name="Freeform 5776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225" name="Freeform 5777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226" name="Freeform 5778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227" name="Freeform 5779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228" name="Freeform 5780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229" name="Freeform 5781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230" name="Freeform 5782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231" name="Freeform 5783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232" name="Freeform 5784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233" name="Freeform 5785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234" name="Freeform 5786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235" name="Freeform 5787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236" name="Freeform 5788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237" name="Freeform 5789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238" name="Freeform 5790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239" name="Freeform 5791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240" name="Freeform 5792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241" name="Freeform 5793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242" name="Freeform 5794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243" name="Freeform 5795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244" name="Freeform 5796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245" name="Freeform 5797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246" name="Freeform 5798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247" name="Freeform 5799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248" name="Freeform 5800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249" name="Freeform 5801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250" name="Freeform 5802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251" name="Freeform 5803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252" name="Freeform 5804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253" name="Freeform 5805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254" name="Freeform 5806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255" name="Freeform 5807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256" name="Freeform 5808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257" name="Freeform 5809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258" name="Freeform 5810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259" name="Freeform 5811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260" name="Freeform 5812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261" name="Freeform 5813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262" name="Freeform 5814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263" name="Freeform 5815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264" name="Freeform 5816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265" name="Freeform 5817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266" name="Freeform 5818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267" name="Freeform 5819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268" name="Freeform 5820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269" name="Freeform 5821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270" name="Freeform 5822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271" name="Freeform 5823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272" name="Freeform 5824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273" name="Freeform 5825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274" name="Freeform 5826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275" name="Freeform 5827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276" name="Freeform 5828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277" name="Freeform 5829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278" name="Freeform 5830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279" name="Freeform 5831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280" name="Freeform 5832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281" name="Freeform 5833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262483" name="Group 6035"/>
            <p:cNvGrpSpPr>
              <a:grpSpLocks/>
            </p:cNvGrpSpPr>
            <p:nvPr/>
          </p:nvGrpSpPr>
          <p:grpSpPr bwMode="auto">
            <a:xfrm>
              <a:off x="1709" y="525"/>
              <a:ext cx="86" cy="83"/>
              <a:chOff x="1709" y="525"/>
              <a:chExt cx="86" cy="83"/>
            </a:xfrm>
          </p:grpSpPr>
          <p:sp>
            <p:nvSpPr>
              <p:cNvPr id="1262283" name="Freeform 5835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284" name="Freeform 5836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285" name="Freeform 5837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286" name="Freeform 5838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287" name="Freeform 5839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288" name="Freeform 5840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289" name="Freeform 5841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290" name="Freeform 5842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291" name="Freeform 5843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292" name="Freeform 5844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293" name="Freeform 5845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294" name="Freeform 5846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295" name="Freeform 5847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296" name="Freeform 5848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297" name="Freeform 5849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298" name="Freeform 5850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299" name="Freeform 5851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300" name="Freeform 5852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301" name="Freeform 5853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302" name="Freeform 5854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303" name="Freeform 5855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304" name="Freeform 5856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305" name="Freeform 5857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306" name="Freeform 5858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307" name="Freeform 5859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308" name="Freeform 5860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309" name="Freeform 5861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310" name="Freeform 5862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311" name="Freeform 5863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312" name="Freeform 5864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313" name="Freeform 5865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314" name="Freeform 5866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315" name="Freeform 5867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316" name="Freeform 5868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317" name="Freeform 5869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318" name="Freeform 5870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319" name="Freeform 5871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320" name="Freeform 5872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321" name="Freeform 5873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322" name="Freeform 5874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323" name="Freeform 5875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324" name="Freeform 5876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325" name="Freeform 5877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326" name="Freeform 5878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327" name="Freeform 5879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328" name="Freeform 5880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329" name="Freeform 5881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330" name="Freeform 5882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331" name="Freeform 5883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332" name="Freeform 5884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333" name="Freeform 5885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334" name="Freeform 5886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335" name="Freeform 5887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336" name="Freeform 5888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337" name="Freeform 5889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338" name="Freeform 5890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339" name="Freeform 5891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340" name="Freeform 5892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341" name="Freeform 5893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342" name="Freeform 5894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343" name="Freeform 5895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344" name="Freeform 5896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345" name="Freeform 5897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346" name="Freeform 5898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347" name="Freeform 5899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348" name="Freeform 5900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349" name="Freeform 5901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350" name="Freeform 5902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351" name="Freeform 5903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352" name="Freeform 5904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353" name="Freeform 5905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354" name="Freeform 5906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355" name="Freeform 5907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356" name="Freeform 5908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357" name="Freeform 5909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358" name="Freeform 5910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359" name="Freeform 5911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360" name="Freeform 5912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361" name="Freeform 5913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362" name="Freeform 5914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363" name="Freeform 5915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364" name="Freeform 5916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365" name="Freeform 5917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366" name="Freeform 5918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367" name="Freeform 5919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368" name="Freeform 5920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369" name="Freeform 5921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370" name="Freeform 5922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371" name="Freeform 5923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372" name="Freeform 5924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373" name="Freeform 5925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374" name="Freeform 5926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375" name="Freeform 5927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376" name="Freeform 5928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377" name="Freeform 5929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378" name="Freeform 5930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379" name="Freeform 5931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380" name="Freeform 5932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381" name="Freeform 5933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382" name="Freeform 5934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383" name="Freeform 5935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384" name="Freeform 5936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385" name="Freeform 5937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386" name="Freeform 5938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387" name="Freeform 5939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388" name="Freeform 5940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389" name="Freeform 5941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390" name="Freeform 5942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391" name="Freeform 5943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392" name="Freeform 5944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393" name="Freeform 5945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394" name="Freeform 5946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395" name="Freeform 5947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396" name="Freeform 5948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397" name="Freeform 5949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398" name="Freeform 5950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399" name="Freeform 5951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400" name="Freeform 5952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401" name="Freeform 5953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402" name="Freeform 5954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403" name="Freeform 5955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404" name="Freeform 5956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405" name="Freeform 5957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406" name="Freeform 5958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407" name="Freeform 5959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408" name="Freeform 5960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409" name="Freeform 5961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410" name="Freeform 5962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411" name="Freeform 5963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412" name="Freeform 5964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413" name="Freeform 5965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414" name="Freeform 5966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415" name="Freeform 5967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416" name="Freeform 5968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417" name="Freeform 5969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418" name="Freeform 5970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419" name="Freeform 5971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420" name="Freeform 5972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421" name="Freeform 5973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422" name="Freeform 5974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423" name="Freeform 5975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424" name="Freeform 5976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425" name="Freeform 5977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426" name="Freeform 5978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427" name="Freeform 5979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428" name="Freeform 5980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429" name="Freeform 5981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430" name="Freeform 5982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431" name="Freeform 5983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432" name="Freeform 5984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433" name="Freeform 5985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434" name="Freeform 5986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435" name="Freeform 5987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436" name="Freeform 5988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437" name="Freeform 5989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438" name="Freeform 5990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439" name="Freeform 5991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440" name="Freeform 5992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441" name="Freeform 5993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442" name="Freeform 5994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443" name="Freeform 5995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444" name="Freeform 5996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445" name="Freeform 5997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446" name="Freeform 5998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447" name="Freeform 5999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448" name="Freeform 6000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449" name="Freeform 6001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450" name="Freeform 6002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451" name="Freeform 6003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452" name="Freeform 6004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453" name="Freeform 6005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454" name="Freeform 6006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455" name="Freeform 6007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456" name="Freeform 6008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457" name="Freeform 6009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458" name="Freeform 6010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459" name="Freeform 6011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460" name="Freeform 6012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461" name="Freeform 6013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462" name="Freeform 6014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463" name="Freeform 6015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464" name="Freeform 6016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465" name="Freeform 6017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466" name="Freeform 6018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467" name="Freeform 6019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468" name="Freeform 6020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469" name="Freeform 6021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470" name="Freeform 6022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471" name="Freeform 6023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472" name="Freeform 6024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473" name="Freeform 6025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474" name="Freeform 6026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475" name="Freeform 6027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476" name="Freeform 6028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477" name="Freeform 6029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478" name="Freeform 6030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479" name="Freeform 6031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480" name="Freeform 6032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481" name="Freeform 6033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482" name="Freeform 6034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262684" name="Group 6236"/>
            <p:cNvGrpSpPr>
              <a:grpSpLocks/>
            </p:cNvGrpSpPr>
            <p:nvPr/>
          </p:nvGrpSpPr>
          <p:grpSpPr bwMode="auto">
            <a:xfrm>
              <a:off x="1709" y="525"/>
              <a:ext cx="86" cy="83"/>
              <a:chOff x="1709" y="525"/>
              <a:chExt cx="86" cy="83"/>
            </a:xfrm>
          </p:grpSpPr>
          <p:sp>
            <p:nvSpPr>
              <p:cNvPr id="1262484" name="Freeform 6036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485" name="Freeform 6037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486" name="Freeform 6038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487" name="Freeform 6039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488" name="Freeform 6040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489" name="Freeform 6041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490" name="Freeform 6042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491" name="Freeform 6043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492" name="Freeform 6044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493" name="Freeform 6045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494" name="Freeform 6046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495" name="Freeform 6047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496" name="Freeform 6048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497" name="Freeform 6049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498" name="Freeform 6050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499" name="Freeform 6051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500" name="Freeform 6052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501" name="Freeform 6053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502" name="Freeform 6054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503" name="Freeform 6055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504" name="Freeform 6056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505" name="Freeform 6057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506" name="Freeform 6058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507" name="Freeform 6059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508" name="Freeform 6060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509" name="Freeform 6061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510" name="Freeform 6062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511" name="Freeform 6063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512" name="Freeform 6064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513" name="Freeform 6065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514" name="Freeform 6066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515" name="Freeform 6067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516" name="Freeform 6068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517" name="Freeform 6069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518" name="Freeform 6070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519" name="Freeform 6071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520" name="Freeform 6072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521" name="Freeform 6073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522" name="Freeform 6074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523" name="Freeform 6075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524" name="Freeform 6076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525" name="Freeform 6077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526" name="Freeform 6078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527" name="Freeform 6079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528" name="Freeform 6080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529" name="Freeform 6081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530" name="Freeform 6082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531" name="Freeform 6083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532" name="Freeform 6084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533" name="Freeform 6085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534" name="Freeform 6086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535" name="Freeform 6087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536" name="Freeform 6088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537" name="Freeform 6089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538" name="Freeform 6090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539" name="Freeform 6091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540" name="Freeform 6092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541" name="Freeform 6093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542" name="Freeform 6094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543" name="Freeform 6095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544" name="Freeform 6096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545" name="Freeform 6097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546" name="Freeform 6098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547" name="Freeform 6099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548" name="Freeform 6100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549" name="Freeform 6101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550" name="Freeform 6102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551" name="Freeform 6103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552" name="Freeform 6104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553" name="Freeform 6105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554" name="Freeform 6106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555" name="Freeform 6107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556" name="Freeform 6108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557" name="Freeform 6109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558" name="Freeform 6110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559" name="Freeform 6111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560" name="Freeform 6112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561" name="Freeform 6113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562" name="Freeform 6114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563" name="Freeform 6115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564" name="Freeform 6116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565" name="Freeform 6117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566" name="Freeform 6118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567" name="Freeform 6119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568" name="Freeform 6120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569" name="Freeform 6121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570" name="Freeform 6122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571" name="Freeform 6123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572" name="Freeform 6124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573" name="Freeform 6125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574" name="Freeform 6126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575" name="Freeform 6127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576" name="Freeform 6128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577" name="Freeform 6129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578" name="Freeform 6130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579" name="Freeform 6131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580" name="Freeform 6132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581" name="Freeform 6133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582" name="Freeform 6134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583" name="Freeform 6135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584" name="Freeform 6136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585" name="Freeform 6137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586" name="Freeform 6138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587" name="Freeform 6139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588" name="Freeform 6140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589" name="Freeform 6141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590" name="Freeform 6142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591" name="Freeform 6143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592" name="Freeform 6144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593" name="Freeform 6145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594" name="Freeform 6146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595" name="Freeform 6147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596" name="Freeform 6148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597" name="Freeform 6149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598" name="Freeform 6150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599" name="Freeform 6151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600" name="Freeform 6152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601" name="Freeform 6153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602" name="Freeform 6154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603" name="Freeform 6155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604" name="Freeform 6156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605" name="Freeform 6157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606" name="Freeform 6158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607" name="Freeform 6159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608" name="Freeform 6160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609" name="Freeform 6161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610" name="Freeform 6162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611" name="Freeform 6163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612" name="Freeform 6164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613" name="Freeform 6165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614" name="Freeform 6166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615" name="Freeform 6167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616" name="Freeform 6168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617" name="Freeform 6169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618" name="Freeform 6170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619" name="Freeform 6171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620" name="Freeform 6172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621" name="Freeform 6173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622" name="Freeform 6174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623" name="Freeform 6175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624" name="Freeform 6176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625" name="Freeform 6177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626" name="Freeform 6178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627" name="Freeform 6179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628" name="Freeform 6180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629" name="Freeform 6181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630" name="Freeform 6182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631" name="Freeform 6183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632" name="Freeform 6184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633" name="Freeform 6185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634" name="Freeform 6186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635" name="Freeform 6187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636" name="Freeform 6188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637" name="Freeform 6189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638" name="Freeform 6190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639" name="Freeform 6191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640" name="Freeform 6192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641" name="Freeform 6193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642" name="Freeform 6194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643" name="Freeform 6195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644" name="Freeform 6196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645" name="Freeform 6197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646" name="Freeform 6198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647" name="Freeform 6199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648" name="Freeform 6200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649" name="Freeform 6201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650" name="Freeform 6202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651" name="Freeform 6203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652" name="Freeform 6204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653" name="Freeform 6205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654" name="Freeform 6206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655" name="Freeform 6207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656" name="Freeform 6208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657" name="Freeform 6209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658" name="Freeform 6210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659" name="Freeform 6211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660" name="Freeform 6212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661" name="Freeform 6213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662" name="Freeform 6214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663" name="Freeform 6215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664" name="Freeform 6216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665" name="Freeform 6217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666" name="Freeform 6218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667" name="Freeform 6219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668" name="Freeform 6220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669" name="Freeform 6221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670" name="Freeform 6222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671" name="Freeform 6223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672" name="Freeform 6224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673" name="Freeform 6225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674" name="Freeform 6226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675" name="Freeform 6227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676" name="Freeform 6228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677" name="Freeform 6229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678" name="Freeform 6230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679" name="Freeform 6231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680" name="Freeform 6232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681" name="Freeform 6233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682" name="Freeform 6234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683" name="Freeform 6235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262885" name="Group 6437"/>
            <p:cNvGrpSpPr>
              <a:grpSpLocks/>
            </p:cNvGrpSpPr>
            <p:nvPr/>
          </p:nvGrpSpPr>
          <p:grpSpPr bwMode="auto">
            <a:xfrm>
              <a:off x="1566" y="525"/>
              <a:ext cx="229" cy="1916"/>
              <a:chOff x="1566" y="525"/>
              <a:chExt cx="229" cy="1916"/>
            </a:xfrm>
          </p:grpSpPr>
          <p:sp>
            <p:nvSpPr>
              <p:cNvPr id="1262685" name="Freeform 6237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686" name="Freeform 6238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687" name="Freeform 6239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688" name="Freeform 6240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689" name="Freeform 6241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690" name="Freeform 6242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691" name="Freeform 6243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692" name="Freeform 6244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693" name="Freeform 6245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694" name="Freeform 6246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695" name="Freeform 6247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696" name="Freeform 6248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697" name="Freeform 6249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698" name="Freeform 6250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699" name="Freeform 6251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700" name="Freeform 6252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701" name="Freeform 6253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702" name="Freeform 6254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703" name="Freeform 6255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704" name="Freeform 6256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705" name="Freeform 6257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706" name="Freeform 6258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707" name="Freeform 6259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708" name="Freeform 6260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709" name="Freeform 6261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710" name="Freeform 6262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711" name="Freeform 6263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712" name="Freeform 6264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713" name="Freeform 6265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714" name="Freeform 6266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715" name="Freeform 6267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716" name="Freeform 6268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717" name="Freeform 6269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718" name="Freeform 6270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719" name="Freeform 6271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720" name="Freeform 6272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721" name="Freeform 6273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722" name="Freeform 6274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723" name="Freeform 6275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724" name="Freeform 6276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725" name="Freeform 6277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726" name="Freeform 6278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727" name="Freeform 6279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728" name="Freeform 6280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729" name="Freeform 6281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730" name="Freeform 6282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731" name="Freeform 6283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732" name="Freeform 6284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733" name="Freeform 6285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734" name="Freeform 6286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735" name="Freeform 6287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736" name="Freeform 6288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737" name="Freeform 6289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738" name="Freeform 6290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739" name="Freeform 6291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740" name="Freeform 6292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741" name="Freeform 6293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742" name="Freeform 6294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743" name="Freeform 6295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744" name="Freeform 6296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745" name="Freeform 6297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746" name="Freeform 6298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747" name="Freeform 6299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748" name="Freeform 6300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749" name="Freeform 6301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750" name="Freeform 6302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751" name="Freeform 6303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752" name="Freeform 6304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753" name="Freeform 6305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754" name="Freeform 6306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755" name="Freeform 6307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756" name="Freeform 6308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757" name="Freeform 6309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758" name="Freeform 6310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759" name="Freeform 6311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760" name="Freeform 6312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761" name="Freeform 6313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762" name="Freeform 6314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763" name="Freeform 6315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764" name="Freeform 6316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765" name="Freeform 6317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766" name="Freeform 6318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767" name="Freeform 6319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768" name="Freeform 6320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769" name="Freeform 6321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770" name="Freeform 6322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771" name="Freeform 6323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772" name="Freeform 6324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773" name="Freeform 6325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774" name="Freeform 6326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775" name="Freeform 6327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776" name="Freeform 6328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777" name="Freeform 6329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778" name="Freeform 6330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779" name="Freeform 6331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780" name="Freeform 6332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781" name="Freeform 6333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782" name="Freeform 6334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783" name="Freeform 6335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784" name="Freeform 6336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785" name="Freeform 6337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786" name="Freeform 6338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787" name="Freeform 6339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788" name="Freeform 6340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789" name="Freeform 6341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790" name="Freeform 6342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791" name="Freeform 6343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792" name="Freeform 6344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793" name="Freeform 6345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794" name="Freeform 6346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795" name="Freeform 6347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796" name="Freeform 6348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797" name="Freeform 6349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798" name="Freeform 6350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799" name="Freeform 6351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800" name="Freeform 6352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801" name="Freeform 6353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802" name="Freeform 6354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803" name="Freeform 6355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804" name="Freeform 6356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805" name="Freeform 6357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806" name="Freeform 6358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807" name="Freeform 6359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808" name="Freeform 6360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809" name="Freeform 6361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810" name="Freeform 6362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811" name="Freeform 6363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812" name="Freeform 6364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813" name="Freeform 6365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814" name="Freeform 6366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815" name="Freeform 6367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816" name="Freeform 6368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817" name="Freeform 6369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818" name="Freeform 6370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819" name="Freeform 6371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820" name="Freeform 6372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821" name="Freeform 6373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822" name="Freeform 6374"/>
              <p:cNvSpPr>
                <a:spLocks/>
              </p:cNvSpPr>
              <p:nvPr/>
            </p:nvSpPr>
            <p:spPr bwMode="auto">
              <a:xfrm>
                <a:off x="1709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823" name="Freeform 6375"/>
              <p:cNvSpPr>
                <a:spLocks/>
              </p:cNvSpPr>
              <p:nvPr/>
            </p:nvSpPr>
            <p:spPr bwMode="auto">
              <a:xfrm>
                <a:off x="1566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824" name="Freeform 6376"/>
              <p:cNvSpPr>
                <a:spLocks/>
              </p:cNvSpPr>
              <p:nvPr/>
            </p:nvSpPr>
            <p:spPr bwMode="auto">
              <a:xfrm>
                <a:off x="1566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825" name="Freeform 6377"/>
              <p:cNvSpPr>
                <a:spLocks/>
              </p:cNvSpPr>
              <p:nvPr/>
            </p:nvSpPr>
            <p:spPr bwMode="auto">
              <a:xfrm>
                <a:off x="1566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826" name="Freeform 6378"/>
              <p:cNvSpPr>
                <a:spLocks/>
              </p:cNvSpPr>
              <p:nvPr/>
            </p:nvSpPr>
            <p:spPr bwMode="auto">
              <a:xfrm>
                <a:off x="1566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827" name="Freeform 6379"/>
              <p:cNvSpPr>
                <a:spLocks/>
              </p:cNvSpPr>
              <p:nvPr/>
            </p:nvSpPr>
            <p:spPr bwMode="auto">
              <a:xfrm>
                <a:off x="1566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828" name="Freeform 6380"/>
              <p:cNvSpPr>
                <a:spLocks/>
              </p:cNvSpPr>
              <p:nvPr/>
            </p:nvSpPr>
            <p:spPr bwMode="auto">
              <a:xfrm>
                <a:off x="1566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829" name="Freeform 6381"/>
              <p:cNvSpPr>
                <a:spLocks/>
              </p:cNvSpPr>
              <p:nvPr/>
            </p:nvSpPr>
            <p:spPr bwMode="auto">
              <a:xfrm>
                <a:off x="1566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830" name="Freeform 6382"/>
              <p:cNvSpPr>
                <a:spLocks/>
              </p:cNvSpPr>
              <p:nvPr/>
            </p:nvSpPr>
            <p:spPr bwMode="auto">
              <a:xfrm>
                <a:off x="1566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831" name="Freeform 6383"/>
              <p:cNvSpPr>
                <a:spLocks/>
              </p:cNvSpPr>
              <p:nvPr/>
            </p:nvSpPr>
            <p:spPr bwMode="auto">
              <a:xfrm>
                <a:off x="1566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832" name="Freeform 6384"/>
              <p:cNvSpPr>
                <a:spLocks/>
              </p:cNvSpPr>
              <p:nvPr/>
            </p:nvSpPr>
            <p:spPr bwMode="auto">
              <a:xfrm>
                <a:off x="1566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833" name="Freeform 6385"/>
              <p:cNvSpPr>
                <a:spLocks/>
              </p:cNvSpPr>
              <p:nvPr/>
            </p:nvSpPr>
            <p:spPr bwMode="auto">
              <a:xfrm>
                <a:off x="1566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834" name="Freeform 6386"/>
              <p:cNvSpPr>
                <a:spLocks/>
              </p:cNvSpPr>
              <p:nvPr/>
            </p:nvSpPr>
            <p:spPr bwMode="auto">
              <a:xfrm>
                <a:off x="1566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835" name="Freeform 6387"/>
              <p:cNvSpPr>
                <a:spLocks/>
              </p:cNvSpPr>
              <p:nvPr/>
            </p:nvSpPr>
            <p:spPr bwMode="auto">
              <a:xfrm>
                <a:off x="1566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836" name="Freeform 6388"/>
              <p:cNvSpPr>
                <a:spLocks/>
              </p:cNvSpPr>
              <p:nvPr/>
            </p:nvSpPr>
            <p:spPr bwMode="auto">
              <a:xfrm>
                <a:off x="1566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837" name="Freeform 6389"/>
              <p:cNvSpPr>
                <a:spLocks/>
              </p:cNvSpPr>
              <p:nvPr/>
            </p:nvSpPr>
            <p:spPr bwMode="auto">
              <a:xfrm>
                <a:off x="1566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838" name="Freeform 6390"/>
              <p:cNvSpPr>
                <a:spLocks/>
              </p:cNvSpPr>
              <p:nvPr/>
            </p:nvSpPr>
            <p:spPr bwMode="auto">
              <a:xfrm>
                <a:off x="1566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839" name="Freeform 6391"/>
              <p:cNvSpPr>
                <a:spLocks/>
              </p:cNvSpPr>
              <p:nvPr/>
            </p:nvSpPr>
            <p:spPr bwMode="auto">
              <a:xfrm>
                <a:off x="1566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840" name="Freeform 6392"/>
              <p:cNvSpPr>
                <a:spLocks/>
              </p:cNvSpPr>
              <p:nvPr/>
            </p:nvSpPr>
            <p:spPr bwMode="auto">
              <a:xfrm>
                <a:off x="1566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841" name="Freeform 6393"/>
              <p:cNvSpPr>
                <a:spLocks/>
              </p:cNvSpPr>
              <p:nvPr/>
            </p:nvSpPr>
            <p:spPr bwMode="auto">
              <a:xfrm>
                <a:off x="1566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842" name="Freeform 6394"/>
              <p:cNvSpPr>
                <a:spLocks/>
              </p:cNvSpPr>
              <p:nvPr/>
            </p:nvSpPr>
            <p:spPr bwMode="auto">
              <a:xfrm>
                <a:off x="1566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843" name="Freeform 6395"/>
              <p:cNvSpPr>
                <a:spLocks/>
              </p:cNvSpPr>
              <p:nvPr/>
            </p:nvSpPr>
            <p:spPr bwMode="auto">
              <a:xfrm>
                <a:off x="1566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844" name="Freeform 6396"/>
              <p:cNvSpPr>
                <a:spLocks/>
              </p:cNvSpPr>
              <p:nvPr/>
            </p:nvSpPr>
            <p:spPr bwMode="auto">
              <a:xfrm>
                <a:off x="1566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845" name="Freeform 6397"/>
              <p:cNvSpPr>
                <a:spLocks/>
              </p:cNvSpPr>
              <p:nvPr/>
            </p:nvSpPr>
            <p:spPr bwMode="auto">
              <a:xfrm>
                <a:off x="1566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846" name="Freeform 6398"/>
              <p:cNvSpPr>
                <a:spLocks/>
              </p:cNvSpPr>
              <p:nvPr/>
            </p:nvSpPr>
            <p:spPr bwMode="auto">
              <a:xfrm>
                <a:off x="1566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847" name="Freeform 6399"/>
              <p:cNvSpPr>
                <a:spLocks/>
              </p:cNvSpPr>
              <p:nvPr/>
            </p:nvSpPr>
            <p:spPr bwMode="auto">
              <a:xfrm>
                <a:off x="1566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848" name="Freeform 6400"/>
              <p:cNvSpPr>
                <a:spLocks/>
              </p:cNvSpPr>
              <p:nvPr/>
            </p:nvSpPr>
            <p:spPr bwMode="auto">
              <a:xfrm>
                <a:off x="1566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849" name="Freeform 6401"/>
              <p:cNvSpPr>
                <a:spLocks/>
              </p:cNvSpPr>
              <p:nvPr/>
            </p:nvSpPr>
            <p:spPr bwMode="auto">
              <a:xfrm>
                <a:off x="1566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850" name="Freeform 6402"/>
              <p:cNvSpPr>
                <a:spLocks/>
              </p:cNvSpPr>
              <p:nvPr/>
            </p:nvSpPr>
            <p:spPr bwMode="auto">
              <a:xfrm>
                <a:off x="1566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851" name="Freeform 6403"/>
              <p:cNvSpPr>
                <a:spLocks/>
              </p:cNvSpPr>
              <p:nvPr/>
            </p:nvSpPr>
            <p:spPr bwMode="auto">
              <a:xfrm>
                <a:off x="1566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852" name="Freeform 6404"/>
              <p:cNvSpPr>
                <a:spLocks/>
              </p:cNvSpPr>
              <p:nvPr/>
            </p:nvSpPr>
            <p:spPr bwMode="auto">
              <a:xfrm>
                <a:off x="1566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853" name="Freeform 6405"/>
              <p:cNvSpPr>
                <a:spLocks/>
              </p:cNvSpPr>
              <p:nvPr/>
            </p:nvSpPr>
            <p:spPr bwMode="auto">
              <a:xfrm>
                <a:off x="1566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854" name="Freeform 6406"/>
              <p:cNvSpPr>
                <a:spLocks/>
              </p:cNvSpPr>
              <p:nvPr/>
            </p:nvSpPr>
            <p:spPr bwMode="auto">
              <a:xfrm>
                <a:off x="1566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855" name="Freeform 6407"/>
              <p:cNvSpPr>
                <a:spLocks/>
              </p:cNvSpPr>
              <p:nvPr/>
            </p:nvSpPr>
            <p:spPr bwMode="auto">
              <a:xfrm>
                <a:off x="1566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856" name="Freeform 6408"/>
              <p:cNvSpPr>
                <a:spLocks/>
              </p:cNvSpPr>
              <p:nvPr/>
            </p:nvSpPr>
            <p:spPr bwMode="auto">
              <a:xfrm>
                <a:off x="1566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857" name="Freeform 6409"/>
              <p:cNvSpPr>
                <a:spLocks/>
              </p:cNvSpPr>
              <p:nvPr/>
            </p:nvSpPr>
            <p:spPr bwMode="auto">
              <a:xfrm>
                <a:off x="1566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858" name="Freeform 6410"/>
              <p:cNvSpPr>
                <a:spLocks/>
              </p:cNvSpPr>
              <p:nvPr/>
            </p:nvSpPr>
            <p:spPr bwMode="auto">
              <a:xfrm>
                <a:off x="1566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859" name="Freeform 6411"/>
              <p:cNvSpPr>
                <a:spLocks/>
              </p:cNvSpPr>
              <p:nvPr/>
            </p:nvSpPr>
            <p:spPr bwMode="auto">
              <a:xfrm>
                <a:off x="1566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860" name="Freeform 6412"/>
              <p:cNvSpPr>
                <a:spLocks/>
              </p:cNvSpPr>
              <p:nvPr/>
            </p:nvSpPr>
            <p:spPr bwMode="auto">
              <a:xfrm>
                <a:off x="1566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861" name="Freeform 6413"/>
              <p:cNvSpPr>
                <a:spLocks/>
              </p:cNvSpPr>
              <p:nvPr/>
            </p:nvSpPr>
            <p:spPr bwMode="auto">
              <a:xfrm>
                <a:off x="1566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862" name="Freeform 6414"/>
              <p:cNvSpPr>
                <a:spLocks/>
              </p:cNvSpPr>
              <p:nvPr/>
            </p:nvSpPr>
            <p:spPr bwMode="auto">
              <a:xfrm>
                <a:off x="1566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863" name="Freeform 6415"/>
              <p:cNvSpPr>
                <a:spLocks/>
              </p:cNvSpPr>
              <p:nvPr/>
            </p:nvSpPr>
            <p:spPr bwMode="auto">
              <a:xfrm>
                <a:off x="1566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864" name="Freeform 6416"/>
              <p:cNvSpPr>
                <a:spLocks/>
              </p:cNvSpPr>
              <p:nvPr/>
            </p:nvSpPr>
            <p:spPr bwMode="auto">
              <a:xfrm>
                <a:off x="1566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865" name="Freeform 6417"/>
              <p:cNvSpPr>
                <a:spLocks/>
              </p:cNvSpPr>
              <p:nvPr/>
            </p:nvSpPr>
            <p:spPr bwMode="auto">
              <a:xfrm>
                <a:off x="1566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866" name="Freeform 6418"/>
              <p:cNvSpPr>
                <a:spLocks/>
              </p:cNvSpPr>
              <p:nvPr/>
            </p:nvSpPr>
            <p:spPr bwMode="auto">
              <a:xfrm>
                <a:off x="1566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867" name="Freeform 6419"/>
              <p:cNvSpPr>
                <a:spLocks/>
              </p:cNvSpPr>
              <p:nvPr/>
            </p:nvSpPr>
            <p:spPr bwMode="auto">
              <a:xfrm>
                <a:off x="1566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868" name="Freeform 6420"/>
              <p:cNvSpPr>
                <a:spLocks/>
              </p:cNvSpPr>
              <p:nvPr/>
            </p:nvSpPr>
            <p:spPr bwMode="auto">
              <a:xfrm>
                <a:off x="1566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869" name="Freeform 6421"/>
              <p:cNvSpPr>
                <a:spLocks/>
              </p:cNvSpPr>
              <p:nvPr/>
            </p:nvSpPr>
            <p:spPr bwMode="auto">
              <a:xfrm>
                <a:off x="1566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870" name="Freeform 6422"/>
              <p:cNvSpPr>
                <a:spLocks/>
              </p:cNvSpPr>
              <p:nvPr/>
            </p:nvSpPr>
            <p:spPr bwMode="auto">
              <a:xfrm>
                <a:off x="1566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871" name="Freeform 6423"/>
              <p:cNvSpPr>
                <a:spLocks/>
              </p:cNvSpPr>
              <p:nvPr/>
            </p:nvSpPr>
            <p:spPr bwMode="auto">
              <a:xfrm>
                <a:off x="1566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872" name="Freeform 6424"/>
              <p:cNvSpPr>
                <a:spLocks/>
              </p:cNvSpPr>
              <p:nvPr/>
            </p:nvSpPr>
            <p:spPr bwMode="auto">
              <a:xfrm>
                <a:off x="1566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873" name="Freeform 6425"/>
              <p:cNvSpPr>
                <a:spLocks/>
              </p:cNvSpPr>
              <p:nvPr/>
            </p:nvSpPr>
            <p:spPr bwMode="auto">
              <a:xfrm>
                <a:off x="1566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874" name="Freeform 6426"/>
              <p:cNvSpPr>
                <a:spLocks/>
              </p:cNvSpPr>
              <p:nvPr/>
            </p:nvSpPr>
            <p:spPr bwMode="auto">
              <a:xfrm>
                <a:off x="1566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875" name="Freeform 6427"/>
              <p:cNvSpPr>
                <a:spLocks/>
              </p:cNvSpPr>
              <p:nvPr/>
            </p:nvSpPr>
            <p:spPr bwMode="auto">
              <a:xfrm>
                <a:off x="1566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876" name="Freeform 6428"/>
              <p:cNvSpPr>
                <a:spLocks/>
              </p:cNvSpPr>
              <p:nvPr/>
            </p:nvSpPr>
            <p:spPr bwMode="auto">
              <a:xfrm>
                <a:off x="1566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877" name="Freeform 6429"/>
              <p:cNvSpPr>
                <a:spLocks/>
              </p:cNvSpPr>
              <p:nvPr/>
            </p:nvSpPr>
            <p:spPr bwMode="auto">
              <a:xfrm>
                <a:off x="1566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878" name="Freeform 6430"/>
              <p:cNvSpPr>
                <a:spLocks/>
              </p:cNvSpPr>
              <p:nvPr/>
            </p:nvSpPr>
            <p:spPr bwMode="auto">
              <a:xfrm>
                <a:off x="1566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879" name="Freeform 6431"/>
              <p:cNvSpPr>
                <a:spLocks/>
              </p:cNvSpPr>
              <p:nvPr/>
            </p:nvSpPr>
            <p:spPr bwMode="auto">
              <a:xfrm>
                <a:off x="1566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880" name="Freeform 6432"/>
              <p:cNvSpPr>
                <a:spLocks/>
              </p:cNvSpPr>
              <p:nvPr/>
            </p:nvSpPr>
            <p:spPr bwMode="auto">
              <a:xfrm>
                <a:off x="1566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881" name="Freeform 6433"/>
              <p:cNvSpPr>
                <a:spLocks/>
              </p:cNvSpPr>
              <p:nvPr/>
            </p:nvSpPr>
            <p:spPr bwMode="auto">
              <a:xfrm>
                <a:off x="1566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882" name="Freeform 6434"/>
              <p:cNvSpPr>
                <a:spLocks/>
              </p:cNvSpPr>
              <p:nvPr/>
            </p:nvSpPr>
            <p:spPr bwMode="auto">
              <a:xfrm>
                <a:off x="1566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883" name="Freeform 6435"/>
              <p:cNvSpPr>
                <a:spLocks/>
              </p:cNvSpPr>
              <p:nvPr/>
            </p:nvSpPr>
            <p:spPr bwMode="auto">
              <a:xfrm>
                <a:off x="1566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884" name="Freeform 6436"/>
              <p:cNvSpPr>
                <a:spLocks/>
              </p:cNvSpPr>
              <p:nvPr/>
            </p:nvSpPr>
            <p:spPr bwMode="auto">
              <a:xfrm>
                <a:off x="1566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263086" name="Group 6638"/>
            <p:cNvGrpSpPr>
              <a:grpSpLocks/>
            </p:cNvGrpSpPr>
            <p:nvPr/>
          </p:nvGrpSpPr>
          <p:grpSpPr bwMode="auto">
            <a:xfrm>
              <a:off x="1566" y="525"/>
              <a:ext cx="86" cy="1916"/>
              <a:chOff x="1566" y="525"/>
              <a:chExt cx="86" cy="1916"/>
            </a:xfrm>
          </p:grpSpPr>
          <p:sp>
            <p:nvSpPr>
              <p:cNvPr id="1262886" name="Freeform 6438"/>
              <p:cNvSpPr>
                <a:spLocks/>
              </p:cNvSpPr>
              <p:nvPr/>
            </p:nvSpPr>
            <p:spPr bwMode="auto">
              <a:xfrm>
                <a:off x="1566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887" name="Freeform 6439"/>
              <p:cNvSpPr>
                <a:spLocks/>
              </p:cNvSpPr>
              <p:nvPr/>
            </p:nvSpPr>
            <p:spPr bwMode="auto">
              <a:xfrm>
                <a:off x="1566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888" name="Freeform 6440"/>
              <p:cNvSpPr>
                <a:spLocks/>
              </p:cNvSpPr>
              <p:nvPr/>
            </p:nvSpPr>
            <p:spPr bwMode="auto">
              <a:xfrm>
                <a:off x="1566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889" name="Freeform 6441"/>
              <p:cNvSpPr>
                <a:spLocks/>
              </p:cNvSpPr>
              <p:nvPr/>
            </p:nvSpPr>
            <p:spPr bwMode="auto">
              <a:xfrm>
                <a:off x="1566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890" name="Freeform 6442"/>
              <p:cNvSpPr>
                <a:spLocks/>
              </p:cNvSpPr>
              <p:nvPr/>
            </p:nvSpPr>
            <p:spPr bwMode="auto">
              <a:xfrm>
                <a:off x="1566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891" name="Freeform 6443"/>
              <p:cNvSpPr>
                <a:spLocks/>
              </p:cNvSpPr>
              <p:nvPr/>
            </p:nvSpPr>
            <p:spPr bwMode="auto">
              <a:xfrm>
                <a:off x="1566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892" name="Freeform 6444"/>
              <p:cNvSpPr>
                <a:spLocks/>
              </p:cNvSpPr>
              <p:nvPr/>
            </p:nvSpPr>
            <p:spPr bwMode="auto">
              <a:xfrm>
                <a:off x="1566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893" name="Freeform 6445"/>
              <p:cNvSpPr>
                <a:spLocks/>
              </p:cNvSpPr>
              <p:nvPr/>
            </p:nvSpPr>
            <p:spPr bwMode="auto">
              <a:xfrm>
                <a:off x="1566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894" name="Freeform 6446"/>
              <p:cNvSpPr>
                <a:spLocks/>
              </p:cNvSpPr>
              <p:nvPr/>
            </p:nvSpPr>
            <p:spPr bwMode="auto">
              <a:xfrm>
                <a:off x="1566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895" name="Freeform 6447"/>
              <p:cNvSpPr>
                <a:spLocks/>
              </p:cNvSpPr>
              <p:nvPr/>
            </p:nvSpPr>
            <p:spPr bwMode="auto">
              <a:xfrm>
                <a:off x="1566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896" name="Freeform 6448"/>
              <p:cNvSpPr>
                <a:spLocks/>
              </p:cNvSpPr>
              <p:nvPr/>
            </p:nvSpPr>
            <p:spPr bwMode="auto">
              <a:xfrm>
                <a:off x="1566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897" name="Freeform 6449"/>
              <p:cNvSpPr>
                <a:spLocks/>
              </p:cNvSpPr>
              <p:nvPr/>
            </p:nvSpPr>
            <p:spPr bwMode="auto">
              <a:xfrm>
                <a:off x="1566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898" name="Freeform 6450"/>
              <p:cNvSpPr>
                <a:spLocks/>
              </p:cNvSpPr>
              <p:nvPr/>
            </p:nvSpPr>
            <p:spPr bwMode="auto">
              <a:xfrm>
                <a:off x="1566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899" name="Freeform 6451"/>
              <p:cNvSpPr>
                <a:spLocks/>
              </p:cNvSpPr>
              <p:nvPr/>
            </p:nvSpPr>
            <p:spPr bwMode="auto">
              <a:xfrm>
                <a:off x="1566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900" name="Freeform 6452"/>
              <p:cNvSpPr>
                <a:spLocks/>
              </p:cNvSpPr>
              <p:nvPr/>
            </p:nvSpPr>
            <p:spPr bwMode="auto">
              <a:xfrm>
                <a:off x="1566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901" name="Freeform 6453"/>
              <p:cNvSpPr>
                <a:spLocks/>
              </p:cNvSpPr>
              <p:nvPr/>
            </p:nvSpPr>
            <p:spPr bwMode="auto">
              <a:xfrm>
                <a:off x="1566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902" name="Freeform 6454"/>
              <p:cNvSpPr>
                <a:spLocks/>
              </p:cNvSpPr>
              <p:nvPr/>
            </p:nvSpPr>
            <p:spPr bwMode="auto">
              <a:xfrm>
                <a:off x="1566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903" name="Freeform 6455"/>
              <p:cNvSpPr>
                <a:spLocks/>
              </p:cNvSpPr>
              <p:nvPr/>
            </p:nvSpPr>
            <p:spPr bwMode="auto">
              <a:xfrm>
                <a:off x="1566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904" name="Freeform 6456"/>
              <p:cNvSpPr>
                <a:spLocks/>
              </p:cNvSpPr>
              <p:nvPr/>
            </p:nvSpPr>
            <p:spPr bwMode="auto">
              <a:xfrm>
                <a:off x="1566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905" name="Freeform 6457"/>
              <p:cNvSpPr>
                <a:spLocks/>
              </p:cNvSpPr>
              <p:nvPr/>
            </p:nvSpPr>
            <p:spPr bwMode="auto">
              <a:xfrm>
                <a:off x="1566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906" name="Freeform 6458"/>
              <p:cNvSpPr>
                <a:spLocks/>
              </p:cNvSpPr>
              <p:nvPr/>
            </p:nvSpPr>
            <p:spPr bwMode="auto">
              <a:xfrm>
                <a:off x="1566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907" name="Freeform 6459"/>
              <p:cNvSpPr>
                <a:spLocks/>
              </p:cNvSpPr>
              <p:nvPr/>
            </p:nvSpPr>
            <p:spPr bwMode="auto">
              <a:xfrm>
                <a:off x="1566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908" name="Freeform 6460"/>
              <p:cNvSpPr>
                <a:spLocks/>
              </p:cNvSpPr>
              <p:nvPr/>
            </p:nvSpPr>
            <p:spPr bwMode="auto">
              <a:xfrm>
                <a:off x="1566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909" name="Freeform 6461"/>
              <p:cNvSpPr>
                <a:spLocks/>
              </p:cNvSpPr>
              <p:nvPr/>
            </p:nvSpPr>
            <p:spPr bwMode="auto">
              <a:xfrm>
                <a:off x="1566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910" name="Freeform 6462"/>
              <p:cNvSpPr>
                <a:spLocks/>
              </p:cNvSpPr>
              <p:nvPr/>
            </p:nvSpPr>
            <p:spPr bwMode="auto">
              <a:xfrm>
                <a:off x="1566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911" name="Freeform 6463"/>
              <p:cNvSpPr>
                <a:spLocks/>
              </p:cNvSpPr>
              <p:nvPr/>
            </p:nvSpPr>
            <p:spPr bwMode="auto">
              <a:xfrm>
                <a:off x="1566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912" name="Freeform 6464"/>
              <p:cNvSpPr>
                <a:spLocks/>
              </p:cNvSpPr>
              <p:nvPr/>
            </p:nvSpPr>
            <p:spPr bwMode="auto">
              <a:xfrm>
                <a:off x="1566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913" name="Freeform 6465"/>
              <p:cNvSpPr>
                <a:spLocks/>
              </p:cNvSpPr>
              <p:nvPr/>
            </p:nvSpPr>
            <p:spPr bwMode="auto">
              <a:xfrm>
                <a:off x="1566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914" name="Freeform 6466"/>
              <p:cNvSpPr>
                <a:spLocks/>
              </p:cNvSpPr>
              <p:nvPr/>
            </p:nvSpPr>
            <p:spPr bwMode="auto">
              <a:xfrm>
                <a:off x="1566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915" name="Freeform 6467"/>
              <p:cNvSpPr>
                <a:spLocks/>
              </p:cNvSpPr>
              <p:nvPr/>
            </p:nvSpPr>
            <p:spPr bwMode="auto">
              <a:xfrm>
                <a:off x="1566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916" name="Freeform 6468"/>
              <p:cNvSpPr>
                <a:spLocks/>
              </p:cNvSpPr>
              <p:nvPr/>
            </p:nvSpPr>
            <p:spPr bwMode="auto">
              <a:xfrm>
                <a:off x="1566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917" name="Freeform 6469"/>
              <p:cNvSpPr>
                <a:spLocks/>
              </p:cNvSpPr>
              <p:nvPr/>
            </p:nvSpPr>
            <p:spPr bwMode="auto">
              <a:xfrm>
                <a:off x="1566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918" name="Freeform 6470"/>
              <p:cNvSpPr>
                <a:spLocks/>
              </p:cNvSpPr>
              <p:nvPr/>
            </p:nvSpPr>
            <p:spPr bwMode="auto">
              <a:xfrm>
                <a:off x="1566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919" name="Freeform 6471"/>
              <p:cNvSpPr>
                <a:spLocks/>
              </p:cNvSpPr>
              <p:nvPr/>
            </p:nvSpPr>
            <p:spPr bwMode="auto">
              <a:xfrm>
                <a:off x="1566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920" name="Freeform 6472"/>
              <p:cNvSpPr>
                <a:spLocks/>
              </p:cNvSpPr>
              <p:nvPr/>
            </p:nvSpPr>
            <p:spPr bwMode="auto">
              <a:xfrm>
                <a:off x="1566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921" name="Freeform 6473"/>
              <p:cNvSpPr>
                <a:spLocks/>
              </p:cNvSpPr>
              <p:nvPr/>
            </p:nvSpPr>
            <p:spPr bwMode="auto">
              <a:xfrm>
                <a:off x="1566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922" name="Freeform 6474"/>
              <p:cNvSpPr>
                <a:spLocks/>
              </p:cNvSpPr>
              <p:nvPr/>
            </p:nvSpPr>
            <p:spPr bwMode="auto">
              <a:xfrm>
                <a:off x="1566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923" name="Freeform 6475"/>
              <p:cNvSpPr>
                <a:spLocks/>
              </p:cNvSpPr>
              <p:nvPr/>
            </p:nvSpPr>
            <p:spPr bwMode="auto">
              <a:xfrm>
                <a:off x="1566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924" name="Freeform 6476"/>
              <p:cNvSpPr>
                <a:spLocks/>
              </p:cNvSpPr>
              <p:nvPr/>
            </p:nvSpPr>
            <p:spPr bwMode="auto">
              <a:xfrm>
                <a:off x="1566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925" name="Freeform 6477"/>
              <p:cNvSpPr>
                <a:spLocks/>
              </p:cNvSpPr>
              <p:nvPr/>
            </p:nvSpPr>
            <p:spPr bwMode="auto">
              <a:xfrm>
                <a:off x="1566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926" name="Freeform 6478"/>
              <p:cNvSpPr>
                <a:spLocks/>
              </p:cNvSpPr>
              <p:nvPr/>
            </p:nvSpPr>
            <p:spPr bwMode="auto">
              <a:xfrm>
                <a:off x="1566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927" name="Freeform 6479"/>
              <p:cNvSpPr>
                <a:spLocks/>
              </p:cNvSpPr>
              <p:nvPr/>
            </p:nvSpPr>
            <p:spPr bwMode="auto">
              <a:xfrm>
                <a:off x="1566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928" name="Freeform 6480"/>
              <p:cNvSpPr>
                <a:spLocks/>
              </p:cNvSpPr>
              <p:nvPr/>
            </p:nvSpPr>
            <p:spPr bwMode="auto">
              <a:xfrm>
                <a:off x="1566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929" name="Freeform 6481"/>
              <p:cNvSpPr>
                <a:spLocks/>
              </p:cNvSpPr>
              <p:nvPr/>
            </p:nvSpPr>
            <p:spPr bwMode="auto">
              <a:xfrm>
                <a:off x="1566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930" name="Freeform 6482"/>
              <p:cNvSpPr>
                <a:spLocks/>
              </p:cNvSpPr>
              <p:nvPr/>
            </p:nvSpPr>
            <p:spPr bwMode="auto">
              <a:xfrm>
                <a:off x="1566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931" name="Freeform 6483"/>
              <p:cNvSpPr>
                <a:spLocks/>
              </p:cNvSpPr>
              <p:nvPr/>
            </p:nvSpPr>
            <p:spPr bwMode="auto">
              <a:xfrm>
                <a:off x="1566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932" name="Freeform 6484"/>
              <p:cNvSpPr>
                <a:spLocks/>
              </p:cNvSpPr>
              <p:nvPr/>
            </p:nvSpPr>
            <p:spPr bwMode="auto">
              <a:xfrm>
                <a:off x="1566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933" name="Freeform 6485"/>
              <p:cNvSpPr>
                <a:spLocks/>
              </p:cNvSpPr>
              <p:nvPr/>
            </p:nvSpPr>
            <p:spPr bwMode="auto">
              <a:xfrm>
                <a:off x="1566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934" name="Freeform 6486"/>
              <p:cNvSpPr>
                <a:spLocks/>
              </p:cNvSpPr>
              <p:nvPr/>
            </p:nvSpPr>
            <p:spPr bwMode="auto">
              <a:xfrm>
                <a:off x="1566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935" name="Freeform 6487"/>
              <p:cNvSpPr>
                <a:spLocks/>
              </p:cNvSpPr>
              <p:nvPr/>
            </p:nvSpPr>
            <p:spPr bwMode="auto">
              <a:xfrm>
                <a:off x="1566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936" name="Freeform 6488"/>
              <p:cNvSpPr>
                <a:spLocks/>
              </p:cNvSpPr>
              <p:nvPr/>
            </p:nvSpPr>
            <p:spPr bwMode="auto">
              <a:xfrm>
                <a:off x="1566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937" name="Freeform 6489"/>
              <p:cNvSpPr>
                <a:spLocks/>
              </p:cNvSpPr>
              <p:nvPr/>
            </p:nvSpPr>
            <p:spPr bwMode="auto">
              <a:xfrm>
                <a:off x="1566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938" name="Freeform 6490"/>
              <p:cNvSpPr>
                <a:spLocks/>
              </p:cNvSpPr>
              <p:nvPr/>
            </p:nvSpPr>
            <p:spPr bwMode="auto">
              <a:xfrm>
                <a:off x="1566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939" name="Freeform 6491"/>
              <p:cNvSpPr>
                <a:spLocks/>
              </p:cNvSpPr>
              <p:nvPr/>
            </p:nvSpPr>
            <p:spPr bwMode="auto">
              <a:xfrm>
                <a:off x="1566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940" name="Freeform 6492"/>
              <p:cNvSpPr>
                <a:spLocks/>
              </p:cNvSpPr>
              <p:nvPr/>
            </p:nvSpPr>
            <p:spPr bwMode="auto">
              <a:xfrm>
                <a:off x="1566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941" name="Freeform 6493"/>
              <p:cNvSpPr>
                <a:spLocks/>
              </p:cNvSpPr>
              <p:nvPr/>
            </p:nvSpPr>
            <p:spPr bwMode="auto">
              <a:xfrm>
                <a:off x="1566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942" name="Freeform 6494"/>
              <p:cNvSpPr>
                <a:spLocks/>
              </p:cNvSpPr>
              <p:nvPr/>
            </p:nvSpPr>
            <p:spPr bwMode="auto">
              <a:xfrm>
                <a:off x="1566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943" name="Freeform 6495"/>
              <p:cNvSpPr>
                <a:spLocks/>
              </p:cNvSpPr>
              <p:nvPr/>
            </p:nvSpPr>
            <p:spPr bwMode="auto">
              <a:xfrm>
                <a:off x="1566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944" name="Freeform 6496"/>
              <p:cNvSpPr>
                <a:spLocks/>
              </p:cNvSpPr>
              <p:nvPr/>
            </p:nvSpPr>
            <p:spPr bwMode="auto">
              <a:xfrm>
                <a:off x="1566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945" name="Freeform 6497"/>
              <p:cNvSpPr>
                <a:spLocks/>
              </p:cNvSpPr>
              <p:nvPr/>
            </p:nvSpPr>
            <p:spPr bwMode="auto">
              <a:xfrm>
                <a:off x="1566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946" name="Freeform 6498"/>
              <p:cNvSpPr>
                <a:spLocks/>
              </p:cNvSpPr>
              <p:nvPr/>
            </p:nvSpPr>
            <p:spPr bwMode="auto">
              <a:xfrm>
                <a:off x="1566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947" name="Freeform 6499"/>
              <p:cNvSpPr>
                <a:spLocks/>
              </p:cNvSpPr>
              <p:nvPr/>
            </p:nvSpPr>
            <p:spPr bwMode="auto">
              <a:xfrm>
                <a:off x="1566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948" name="Freeform 6500"/>
              <p:cNvSpPr>
                <a:spLocks/>
              </p:cNvSpPr>
              <p:nvPr/>
            </p:nvSpPr>
            <p:spPr bwMode="auto">
              <a:xfrm>
                <a:off x="1566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949" name="Freeform 6501"/>
              <p:cNvSpPr>
                <a:spLocks/>
              </p:cNvSpPr>
              <p:nvPr/>
            </p:nvSpPr>
            <p:spPr bwMode="auto">
              <a:xfrm>
                <a:off x="1566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950" name="Freeform 6502"/>
              <p:cNvSpPr>
                <a:spLocks/>
              </p:cNvSpPr>
              <p:nvPr/>
            </p:nvSpPr>
            <p:spPr bwMode="auto">
              <a:xfrm>
                <a:off x="1566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951" name="Freeform 6503"/>
              <p:cNvSpPr>
                <a:spLocks/>
              </p:cNvSpPr>
              <p:nvPr/>
            </p:nvSpPr>
            <p:spPr bwMode="auto">
              <a:xfrm>
                <a:off x="1566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952" name="Freeform 6504"/>
              <p:cNvSpPr>
                <a:spLocks/>
              </p:cNvSpPr>
              <p:nvPr/>
            </p:nvSpPr>
            <p:spPr bwMode="auto">
              <a:xfrm>
                <a:off x="1566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953" name="Freeform 6505"/>
              <p:cNvSpPr>
                <a:spLocks/>
              </p:cNvSpPr>
              <p:nvPr/>
            </p:nvSpPr>
            <p:spPr bwMode="auto">
              <a:xfrm>
                <a:off x="1566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954" name="Freeform 6506"/>
              <p:cNvSpPr>
                <a:spLocks/>
              </p:cNvSpPr>
              <p:nvPr/>
            </p:nvSpPr>
            <p:spPr bwMode="auto">
              <a:xfrm>
                <a:off x="1566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955" name="Freeform 6507"/>
              <p:cNvSpPr>
                <a:spLocks/>
              </p:cNvSpPr>
              <p:nvPr/>
            </p:nvSpPr>
            <p:spPr bwMode="auto">
              <a:xfrm>
                <a:off x="1566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956" name="Freeform 6508"/>
              <p:cNvSpPr>
                <a:spLocks/>
              </p:cNvSpPr>
              <p:nvPr/>
            </p:nvSpPr>
            <p:spPr bwMode="auto">
              <a:xfrm>
                <a:off x="1566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957" name="Freeform 6509"/>
              <p:cNvSpPr>
                <a:spLocks/>
              </p:cNvSpPr>
              <p:nvPr/>
            </p:nvSpPr>
            <p:spPr bwMode="auto">
              <a:xfrm>
                <a:off x="1566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958" name="Freeform 6510"/>
              <p:cNvSpPr>
                <a:spLocks/>
              </p:cNvSpPr>
              <p:nvPr/>
            </p:nvSpPr>
            <p:spPr bwMode="auto">
              <a:xfrm>
                <a:off x="1566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959" name="Freeform 6511"/>
              <p:cNvSpPr>
                <a:spLocks/>
              </p:cNvSpPr>
              <p:nvPr/>
            </p:nvSpPr>
            <p:spPr bwMode="auto">
              <a:xfrm>
                <a:off x="1566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960" name="Freeform 6512"/>
              <p:cNvSpPr>
                <a:spLocks/>
              </p:cNvSpPr>
              <p:nvPr/>
            </p:nvSpPr>
            <p:spPr bwMode="auto">
              <a:xfrm>
                <a:off x="1566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961" name="Freeform 6513"/>
              <p:cNvSpPr>
                <a:spLocks/>
              </p:cNvSpPr>
              <p:nvPr/>
            </p:nvSpPr>
            <p:spPr bwMode="auto">
              <a:xfrm>
                <a:off x="1566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962" name="Freeform 6514"/>
              <p:cNvSpPr>
                <a:spLocks/>
              </p:cNvSpPr>
              <p:nvPr/>
            </p:nvSpPr>
            <p:spPr bwMode="auto">
              <a:xfrm>
                <a:off x="1566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963" name="Freeform 6515"/>
              <p:cNvSpPr>
                <a:spLocks/>
              </p:cNvSpPr>
              <p:nvPr/>
            </p:nvSpPr>
            <p:spPr bwMode="auto">
              <a:xfrm>
                <a:off x="1566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964" name="Freeform 6516"/>
              <p:cNvSpPr>
                <a:spLocks/>
              </p:cNvSpPr>
              <p:nvPr/>
            </p:nvSpPr>
            <p:spPr bwMode="auto">
              <a:xfrm>
                <a:off x="1566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965" name="Freeform 6517"/>
              <p:cNvSpPr>
                <a:spLocks/>
              </p:cNvSpPr>
              <p:nvPr/>
            </p:nvSpPr>
            <p:spPr bwMode="auto">
              <a:xfrm>
                <a:off x="1566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966" name="Freeform 6518"/>
              <p:cNvSpPr>
                <a:spLocks/>
              </p:cNvSpPr>
              <p:nvPr/>
            </p:nvSpPr>
            <p:spPr bwMode="auto">
              <a:xfrm>
                <a:off x="1566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967" name="Freeform 6519"/>
              <p:cNvSpPr>
                <a:spLocks/>
              </p:cNvSpPr>
              <p:nvPr/>
            </p:nvSpPr>
            <p:spPr bwMode="auto">
              <a:xfrm>
                <a:off x="1566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968" name="Freeform 6520"/>
              <p:cNvSpPr>
                <a:spLocks/>
              </p:cNvSpPr>
              <p:nvPr/>
            </p:nvSpPr>
            <p:spPr bwMode="auto">
              <a:xfrm>
                <a:off x="1566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969" name="Freeform 6521"/>
              <p:cNvSpPr>
                <a:spLocks/>
              </p:cNvSpPr>
              <p:nvPr/>
            </p:nvSpPr>
            <p:spPr bwMode="auto">
              <a:xfrm>
                <a:off x="1566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970" name="Freeform 6522"/>
              <p:cNvSpPr>
                <a:spLocks/>
              </p:cNvSpPr>
              <p:nvPr/>
            </p:nvSpPr>
            <p:spPr bwMode="auto">
              <a:xfrm>
                <a:off x="1566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971" name="Freeform 6523"/>
              <p:cNvSpPr>
                <a:spLocks/>
              </p:cNvSpPr>
              <p:nvPr/>
            </p:nvSpPr>
            <p:spPr bwMode="auto">
              <a:xfrm>
                <a:off x="1566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972" name="Freeform 6524"/>
              <p:cNvSpPr>
                <a:spLocks/>
              </p:cNvSpPr>
              <p:nvPr/>
            </p:nvSpPr>
            <p:spPr bwMode="auto">
              <a:xfrm>
                <a:off x="1566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973" name="Freeform 6525"/>
              <p:cNvSpPr>
                <a:spLocks/>
              </p:cNvSpPr>
              <p:nvPr/>
            </p:nvSpPr>
            <p:spPr bwMode="auto">
              <a:xfrm>
                <a:off x="1566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974" name="Freeform 6526"/>
              <p:cNvSpPr>
                <a:spLocks/>
              </p:cNvSpPr>
              <p:nvPr/>
            </p:nvSpPr>
            <p:spPr bwMode="auto">
              <a:xfrm>
                <a:off x="1566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975" name="Freeform 6527"/>
              <p:cNvSpPr>
                <a:spLocks/>
              </p:cNvSpPr>
              <p:nvPr/>
            </p:nvSpPr>
            <p:spPr bwMode="auto">
              <a:xfrm>
                <a:off x="1566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976" name="Freeform 6528"/>
              <p:cNvSpPr>
                <a:spLocks/>
              </p:cNvSpPr>
              <p:nvPr/>
            </p:nvSpPr>
            <p:spPr bwMode="auto">
              <a:xfrm>
                <a:off x="1566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977" name="Freeform 6529"/>
              <p:cNvSpPr>
                <a:spLocks/>
              </p:cNvSpPr>
              <p:nvPr/>
            </p:nvSpPr>
            <p:spPr bwMode="auto">
              <a:xfrm>
                <a:off x="1566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978" name="Freeform 6530"/>
              <p:cNvSpPr>
                <a:spLocks/>
              </p:cNvSpPr>
              <p:nvPr/>
            </p:nvSpPr>
            <p:spPr bwMode="auto">
              <a:xfrm>
                <a:off x="1566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979" name="Freeform 6531"/>
              <p:cNvSpPr>
                <a:spLocks/>
              </p:cNvSpPr>
              <p:nvPr/>
            </p:nvSpPr>
            <p:spPr bwMode="auto">
              <a:xfrm>
                <a:off x="1566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980" name="Freeform 6532"/>
              <p:cNvSpPr>
                <a:spLocks/>
              </p:cNvSpPr>
              <p:nvPr/>
            </p:nvSpPr>
            <p:spPr bwMode="auto">
              <a:xfrm>
                <a:off x="1566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981" name="Freeform 6533"/>
              <p:cNvSpPr>
                <a:spLocks/>
              </p:cNvSpPr>
              <p:nvPr/>
            </p:nvSpPr>
            <p:spPr bwMode="auto">
              <a:xfrm>
                <a:off x="1566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982" name="Freeform 6534"/>
              <p:cNvSpPr>
                <a:spLocks/>
              </p:cNvSpPr>
              <p:nvPr/>
            </p:nvSpPr>
            <p:spPr bwMode="auto">
              <a:xfrm>
                <a:off x="1566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983" name="Freeform 6535"/>
              <p:cNvSpPr>
                <a:spLocks/>
              </p:cNvSpPr>
              <p:nvPr/>
            </p:nvSpPr>
            <p:spPr bwMode="auto">
              <a:xfrm>
                <a:off x="1566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984" name="Freeform 6536"/>
              <p:cNvSpPr>
                <a:spLocks/>
              </p:cNvSpPr>
              <p:nvPr/>
            </p:nvSpPr>
            <p:spPr bwMode="auto">
              <a:xfrm>
                <a:off x="1566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985" name="Freeform 6537"/>
              <p:cNvSpPr>
                <a:spLocks/>
              </p:cNvSpPr>
              <p:nvPr/>
            </p:nvSpPr>
            <p:spPr bwMode="auto">
              <a:xfrm>
                <a:off x="1566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986" name="Freeform 6538"/>
              <p:cNvSpPr>
                <a:spLocks/>
              </p:cNvSpPr>
              <p:nvPr/>
            </p:nvSpPr>
            <p:spPr bwMode="auto">
              <a:xfrm>
                <a:off x="1566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987" name="Freeform 6539"/>
              <p:cNvSpPr>
                <a:spLocks/>
              </p:cNvSpPr>
              <p:nvPr/>
            </p:nvSpPr>
            <p:spPr bwMode="auto">
              <a:xfrm>
                <a:off x="1566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988" name="Freeform 6540"/>
              <p:cNvSpPr>
                <a:spLocks/>
              </p:cNvSpPr>
              <p:nvPr/>
            </p:nvSpPr>
            <p:spPr bwMode="auto">
              <a:xfrm>
                <a:off x="1566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989" name="Freeform 6541"/>
              <p:cNvSpPr>
                <a:spLocks/>
              </p:cNvSpPr>
              <p:nvPr/>
            </p:nvSpPr>
            <p:spPr bwMode="auto">
              <a:xfrm>
                <a:off x="1566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990" name="Freeform 6542"/>
              <p:cNvSpPr>
                <a:spLocks/>
              </p:cNvSpPr>
              <p:nvPr/>
            </p:nvSpPr>
            <p:spPr bwMode="auto">
              <a:xfrm>
                <a:off x="1566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991" name="Freeform 6543"/>
              <p:cNvSpPr>
                <a:spLocks/>
              </p:cNvSpPr>
              <p:nvPr/>
            </p:nvSpPr>
            <p:spPr bwMode="auto">
              <a:xfrm>
                <a:off x="1566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992" name="Freeform 6544"/>
              <p:cNvSpPr>
                <a:spLocks/>
              </p:cNvSpPr>
              <p:nvPr/>
            </p:nvSpPr>
            <p:spPr bwMode="auto">
              <a:xfrm>
                <a:off x="1566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993" name="Freeform 6545"/>
              <p:cNvSpPr>
                <a:spLocks/>
              </p:cNvSpPr>
              <p:nvPr/>
            </p:nvSpPr>
            <p:spPr bwMode="auto">
              <a:xfrm>
                <a:off x="1566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994" name="Freeform 6546"/>
              <p:cNvSpPr>
                <a:spLocks/>
              </p:cNvSpPr>
              <p:nvPr/>
            </p:nvSpPr>
            <p:spPr bwMode="auto">
              <a:xfrm>
                <a:off x="1566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995" name="Freeform 6547"/>
              <p:cNvSpPr>
                <a:spLocks/>
              </p:cNvSpPr>
              <p:nvPr/>
            </p:nvSpPr>
            <p:spPr bwMode="auto">
              <a:xfrm>
                <a:off x="1566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996" name="Freeform 6548"/>
              <p:cNvSpPr>
                <a:spLocks/>
              </p:cNvSpPr>
              <p:nvPr/>
            </p:nvSpPr>
            <p:spPr bwMode="auto">
              <a:xfrm>
                <a:off x="1566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997" name="Freeform 6549"/>
              <p:cNvSpPr>
                <a:spLocks/>
              </p:cNvSpPr>
              <p:nvPr/>
            </p:nvSpPr>
            <p:spPr bwMode="auto">
              <a:xfrm>
                <a:off x="1566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998" name="Freeform 6550"/>
              <p:cNvSpPr>
                <a:spLocks/>
              </p:cNvSpPr>
              <p:nvPr/>
            </p:nvSpPr>
            <p:spPr bwMode="auto">
              <a:xfrm>
                <a:off x="1566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999" name="Freeform 6551"/>
              <p:cNvSpPr>
                <a:spLocks/>
              </p:cNvSpPr>
              <p:nvPr/>
            </p:nvSpPr>
            <p:spPr bwMode="auto">
              <a:xfrm>
                <a:off x="1566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000" name="Freeform 6552"/>
              <p:cNvSpPr>
                <a:spLocks/>
              </p:cNvSpPr>
              <p:nvPr/>
            </p:nvSpPr>
            <p:spPr bwMode="auto">
              <a:xfrm>
                <a:off x="1566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001" name="Freeform 6553"/>
              <p:cNvSpPr>
                <a:spLocks/>
              </p:cNvSpPr>
              <p:nvPr/>
            </p:nvSpPr>
            <p:spPr bwMode="auto">
              <a:xfrm>
                <a:off x="1566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002" name="Freeform 6554"/>
              <p:cNvSpPr>
                <a:spLocks/>
              </p:cNvSpPr>
              <p:nvPr/>
            </p:nvSpPr>
            <p:spPr bwMode="auto">
              <a:xfrm>
                <a:off x="1566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003" name="Freeform 6555"/>
              <p:cNvSpPr>
                <a:spLocks/>
              </p:cNvSpPr>
              <p:nvPr/>
            </p:nvSpPr>
            <p:spPr bwMode="auto">
              <a:xfrm>
                <a:off x="1566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004" name="Freeform 6556"/>
              <p:cNvSpPr>
                <a:spLocks/>
              </p:cNvSpPr>
              <p:nvPr/>
            </p:nvSpPr>
            <p:spPr bwMode="auto">
              <a:xfrm>
                <a:off x="1566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005" name="Freeform 6557"/>
              <p:cNvSpPr>
                <a:spLocks/>
              </p:cNvSpPr>
              <p:nvPr/>
            </p:nvSpPr>
            <p:spPr bwMode="auto">
              <a:xfrm>
                <a:off x="1566" y="2358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7"/>
                  </a:cxn>
                  <a:cxn ang="0">
                    <a:pos x="79" y="20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0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7"/>
                    </a:lnTo>
                    <a:lnTo>
                      <a:pt x="79" y="20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006" name="Freeform 6558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007" name="Freeform 6559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008" name="Freeform 6560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009" name="Freeform 6561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010" name="Freeform 6562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011" name="Freeform 6563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012" name="Freeform 6564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013" name="Freeform 6565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014" name="Freeform 6566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015" name="Freeform 6567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016" name="Freeform 6568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017" name="Freeform 6569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018" name="Freeform 6570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019" name="Freeform 6571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020" name="Freeform 6572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021" name="Freeform 6573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022" name="Freeform 6574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023" name="Freeform 6575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024" name="Freeform 6576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025" name="Freeform 6577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026" name="Freeform 6578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027" name="Freeform 6579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028" name="Freeform 6580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029" name="Freeform 6581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030" name="Freeform 6582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031" name="Freeform 6583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032" name="Freeform 6584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033" name="Freeform 6585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034" name="Freeform 6586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035" name="Freeform 6587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036" name="Freeform 6588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037" name="Freeform 6589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038" name="Freeform 6590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039" name="Freeform 6591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040" name="Freeform 6592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041" name="Freeform 6593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042" name="Freeform 6594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043" name="Freeform 6595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044" name="Freeform 6596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045" name="Freeform 6597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046" name="Freeform 6598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047" name="Freeform 6599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048" name="Freeform 6600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049" name="Freeform 6601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050" name="Freeform 6602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051" name="Freeform 6603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052" name="Freeform 6604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053" name="Freeform 6605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054" name="Freeform 6606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055" name="Freeform 6607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056" name="Freeform 6608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057" name="Freeform 6609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058" name="Freeform 6610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059" name="Freeform 6611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060" name="Freeform 6612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061" name="Freeform 6613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062" name="Freeform 6614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063" name="Freeform 6615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064" name="Freeform 6616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065" name="Freeform 6617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066" name="Freeform 6618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067" name="Freeform 6619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068" name="Freeform 6620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069" name="Freeform 6621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070" name="Freeform 6622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071" name="Freeform 6623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072" name="Freeform 6624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073" name="Freeform 6625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074" name="Freeform 6626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075" name="Freeform 6627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076" name="Freeform 6628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077" name="Freeform 6629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078" name="Freeform 6630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079" name="Freeform 6631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080" name="Freeform 6632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081" name="Freeform 6633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082" name="Freeform 6634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083" name="Freeform 6635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084" name="Freeform 6636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085" name="Freeform 6637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263287" name="Group 6839"/>
            <p:cNvGrpSpPr>
              <a:grpSpLocks/>
            </p:cNvGrpSpPr>
            <p:nvPr/>
          </p:nvGrpSpPr>
          <p:grpSpPr bwMode="auto">
            <a:xfrm>
              <a:off x="1566" y="525"/>
              <a:ext cx="86" cy="83"/>
              <a:chOff x="1566" y="525"/>
              <a:chExt cx="86" cy="83"/>
            </a:xfrm>
          </p:grpSpPr>
          <p:sp>
            <p:nvSpPr>
              <p:cNvPr id="1263087" name="Freeform 6639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088" name="Freeform 6640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089" name="Freeform 6641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090" name="Freeform 6642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091" name="Freeform 6643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092" name="Freeform 6644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093" name="Freeform 6645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094" name="Freeform 6646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095" name="Freeform 6647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096" name="Freeform 6648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097" name="Freeform 6649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098" name="Freeform 6650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099" name="Freeform 6651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100" name="Freeform 6652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101" name="Freeform 6653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102" name="Freeform 6654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103" name="Freeform 6655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104" name="Freeform 6656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105" name="Freeform 6657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106" name="Freeform 6658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107" name="Freeform 6659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108" name="Freeform 6660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109" name="Freeform 6661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110" name="Freeform 6662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111" name="Freeform 6663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112" name="Freeform 6664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113" name="Freeform 6665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114" name="Freeform 6666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115" name="Freeform 6667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116" name="Freeform 6668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117" name="Freeform 6669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118" name="Freeform 6670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119" name="Freeform 6671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120" name="Freeform 6672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121" name="Freeform 6673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122" name="Freeform 6674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123" name="Freeform 6675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124" name="Freeform 6676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125" name="Freeform 6677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126" name="Freeform 6678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127" name="Freeform 6679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128" name="Freeform 6680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129" name="Freeform 6681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130" name="Freeform 6682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131" name="Freeform 6683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132" name="Freeform 6684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133" name="Freeform 6685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134" name="Freeform 6686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135" name="Freeform 6687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136" name="Freeform 6688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137" name="Freeform 6689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138" name="Freeform 6690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139" name="Freeform 6691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140" name="Freeform 6692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141" name="Freeform 6693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142" name="Freeform 6694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143" name="Freeform 6695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144" name="Freeform 6696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145" name="Freeform 6697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146" name="Freeform 6698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147" name="Freeform 6699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148" name="Freeform 6700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149" name="Freeform 6701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150" name="Freeform 6702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151" name="Freeform 6703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152" name="Freeform 6704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153" name="Freeform 6705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154" name="Freeform 6706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155" name="Freeform 6707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156" name="Freeform 6708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157" name="Freeform 6709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158" name="Freeform 6710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159" name="Freeform 6711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160" name="Freeform 6712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161" name="Freeform 6713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162" name="Freeform 6714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163" name="Freeform 6715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164" name="Freeform 6716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165" name="Freeform 6717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166" name="Freeform 6718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167" name="Freeform 6719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168" name="Freeform 6720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169" name="Freeform 6721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170" name="Freeform 6722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171" name="Freeform 6723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172" name="Freeform 6724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173" name="Freeform 6725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174" name="Freeform 6726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175" name="Freeform 6727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176" name="Freeform 6728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177" name="Freeform 6729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178" name="Freeform 6730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179" name="Freeform 6731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180" name="Freeform 6732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181" name="Freeform 6733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182" name="Freeform 6734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183" name="Freeform 6735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184" name="Freeform 6736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185" name="Freeform 6737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186" name="Freeform 6738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187" name="Freeform 6739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188" name="Freeform 6740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189" name="Freeform 6741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190" name="Freeform 6742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191" name="Freeform 6743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192" name="Freeform 6744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193" name="Freeform 6745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194" name="Freeform 6746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195" name="Freeform 6747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196" name="Freeform 6748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197" name="Freeform 6749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198" name="Freeform 6750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199" name="Freeform 6751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200" name="Freeform 6752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201" name="Freeform 6753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202" name="Freeform 6754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203" name="Freeform 6755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204" name="Freeform 6756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205" name="Freeform 6757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206" name="Freeform 6758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207" name="Freeform 6759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208" name="Freeform 6760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209" name="Freeform 6761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210" name="Freeform 6762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211" name="Freeform 6763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212" name="Freeform 6764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213" name="Freeform 6765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214" name="Freeform 6766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215" name="Freeform 6767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216" name="Freeform 6768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217" name="Freeform 6769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218" name="Freeform 6770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219" name="Freeform 6771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220" name="Freeform 6772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221" name="Freeform 6773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222" name="Freeform 6774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223" name="Freeform 6775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224" name="Freeform 6776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225" name="Freeform 6777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226" name="Freeform 6778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227" name="Freeform 6779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228" name="Freeform 6780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229" name="Freeform 6781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230" name="Freeform 6782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231" name="Freeform 6783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232" name="Freeform 6784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233" name="Freeform 6785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234" name="Freeform 6786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235" name="Freeform 6787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236" name="Freeform 6788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237" name="Freeform 6789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238" name="Freeform 6790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239" name="Freeform 6791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240" name="Freeform 6792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241" name="Freeform 6793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242" name="Freeform 6794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243" name="Freeform 6795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244" name="Freeform 6796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245" name="Freeform 6797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246" name="Freeform 6798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247" name="Freeform 6799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248" name="Freeform 6800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249" name="Freeform 6801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250" name="Freeform 6802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251" name="Freeform 6803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252" name="Freeform 6804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253" name="Freeform 6805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254" name="Freeform 6806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255" name="Freeform 6807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256" name="Freeform 6808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257" name="Freeform 6809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258" name="Freeform 6810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259" name="Freeform 6811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260" name="Freeform 6812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261" name="Freeform 6813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262" name="Freeform 6814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263" name="Freeform 6815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264" name="Freeform 6816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265" name="Freeform 6817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266" name="Freeform 6818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267" name="Freeform 6819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268" name="Freeform 6820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269" name="Freeform 6821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270" name="Freeform 6822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271" name="Freeform 6823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272" name="Freeform 6824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273" name="Freeform 6825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274" name="Freeform 6826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275" name="Freeform 6827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276" name="Freeform 6828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277" name="Freeform 6829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278" name="Freeform 6830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279" name="Freeform 6831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280" name="Freeform 6832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281" name="Freeform 6833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282" name="Freeform 6834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283" name="Freeform 6835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284" name="Freeform 6836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285" name="Freeform 6837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286" name="Freeform 6838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263488" name="Group 7040"/>
            <p:cNvGrpSpPr>
              <a:grpSpLocks/>
            </p:cNvGrpSpPr>
            <p:nvPr/>
          </p:nvGrpSpPr>
          <p:grpSpPr bwMode="auto">
            <a:xfrm>
              <a:off x="1566" y="525"/>
              <a:ext cx="86" cy="83"/>
              <a:chOff x="1566" y="525"/>
              <a:chExt cx="86" cy="83"/>
            </a:xfrm>
          </p:grpSpPr>
          <p:sp>
            <p:nvSpPr>
              <p:cNvPr id="1263288" name="Freeform 6840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289" name="Freeform 6841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290" name="Freeform 6842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291" name="Freeform 6843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292" name="Freeform 6844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293" name="Freeform 6845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294" name="Freeform 6846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295" name="Freeform 6847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296" name="Freeform 6848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297" name="Freeform 6849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298" name="Freeform 6850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299" name="Freeform 6851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300" name="Freeform 6852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301" name="Freeform 6853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302" name="Freeform 6854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303" name="Freeform 6855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304" name="Freeform 6856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305" name="Freeform 6857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306" name="Freeform 6858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307" name="Freeform 6859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308" name="Freeform 6860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309" name="Freeform 6861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310" name="Freeform 6862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311" name="Freeform 6863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312" name="Freeform 6864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313" name="Freeform 6865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314" name="Freeform 6866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315" name="Freeform 6867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316" name="Freeform 6868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317" name="Freeform 6869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318" name="Freeform 6870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319" name="Freeform 6871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320" name="Freeform 6872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321" name="Freeform 6873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322" name="Freeform 6874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323" name="Freeform 6875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324" name="Freeform 6876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325" name="Freeform 6877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326" name="Freeform 6878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327" name="Freeform 6879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328" name="Freeform 6880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329" name="Freeform 6881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330" name="Freeform 6882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331" name="Freeform 6883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332" name="Freeform 6884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333" name="Freeform 6885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334" name="Freeform 6886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335" name="Freeform 6887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336" name="Freeform 6888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337" name="Freeform 6889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338" name="Freeform 6890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339" name="Freeform 6891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340" name="Freeform 6892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341" name="Freeform 6893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342" name="Freeform 6894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343" name="Freeform 6895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344" name="Freeform 6896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345" name="Freeform 6897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346" name="Freeform 6898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347" name="Freeform 6899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348" name="Freeform 6900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349" name="Freeform 6901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350" name="Freeform 6902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351" name="Freeform 6903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352" name="Freeform 6904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353" name="Freeform 6905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354" name="Freeform 6906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355" name="Freeform 6907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356" name="Freeform 6908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357" name="Freeform 6909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358" name="Freeform 6910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359" name="Freeform 6911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360" name="Freeform 6912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361" name="Freeform 6913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362" name="Freeform 6914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363" name="Freeform 6915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364" name="Freeform 6916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365" name="Freeform 6917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366" name="Freeform 6918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367" name="Freeform 6919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368" name="Freeform 6920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369" name="Freeform 6921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370" name="Freeform 6922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371" name="Freeform 6923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372" name="Freeform 6924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373" name="Freeform 6925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374" name="Freeform 6926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375" name="Freeform 6927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376" name="Freeform 6928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377" name="Freeform 6929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378" name="Freeform 6930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379" name="Freeform 6931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380" name="Freeform 6932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381" name="Freeform 6933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382" name="Freeform 6934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383" name="Freeform 6935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384" name="Freeform 6936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385" name="Freeform 6937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386" name="Freeform 6938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387" name="Freeform 6939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388" name="Freeform 6940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389" name="Freeform 6941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390" name="Freeform 6942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391" name="Freeform 6943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392" name="Freeform 6944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393" name="Freeform 6945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394" name="Freeform 6946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395" name="Freeform 6947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396" name="Freeform 6948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397" name="Freeform 6949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398" name="Freeform 6950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399" name="Freeform 6951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400" name="Freeform 6952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401" name="Freeform 6953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402" name="Freeform 6954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403" name="Freeform 6955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404" name="Freeform 6956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405" name="Freeform 6957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406" name="Freeform 6958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407" name="Freeform 6959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408" name="Freeform 6960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409" name="Freeform 6961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410" name="Freeform 6962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411" name="Freeform 6963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412" name="Freeform 6964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413" name="Freeform 6965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414" name="Freeform 6966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415" name="Freeform 6967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416" name="Freeform 6968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417" name="Freeform 6969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418" name="Freeform 6970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419" name="Freeform 6971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420" name="Freeform 6972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421" name="Freeform 6973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422" name="Freeform 6974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423" name="Freeform 6975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424" name="Freeform 6976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425" name="Freeform 6977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426" name="Freeform 6978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427" name="Freeform 6979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428" name="Freeform 6980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429" name="Freeform 6981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430" name="Freeform 6982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431" name="Freeform 6983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432" name="Freeform 6984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433" name="Freeform 6985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434" name="Freeform 6986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435" name="Freeform 6987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436" name="Freeform 6988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437" name="Freeform 6989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438" name="Freeform 6990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439" name="Freeform 6991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440" name="Freeform 6992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441" name="Freeform 6993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442" name="Freeform 6994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443" name="Freeform 6995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444" name="Freeform 6996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445" name="Freeform 6997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446" name="Freeform 6998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447" name="Freeform 6999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448" name="Freeform 7000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449" name="Freeform 7001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450" name="Freeform 7002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451" name="Freeform 7003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452" name="Freeform 7004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453" name="Freeform 7005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454" name="Freeform 7006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455" name="Freeform 7007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456" name="Freeform 7008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457" name="Freeform 7009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458" name="Freeform 7010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459" name="Freeform 7011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460" name="Freeform 7012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461" name="Freeform 7013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462" name="Freeform 7014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463" name="Freeform 7015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464" name="Freeform 7016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465" name="Freeform 7017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466" name="Freeform 7018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467" name="Freeform 7019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468" name="Freeform 7020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469" name="Freeform 7021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470" name="Freeform 7022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471" name="Freeform 7023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472" name="Freeform 7024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473" name="Freeform 7025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474" name="Freeform 7026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475" name="Freeform 7027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476" name="Freeform 7028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477" name="Freeform 7029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478" name="Freeform 7030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479" name="Freeform 7031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480" name="Freeform 7032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481" name="Freeform 7033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482" name="Freeform 7034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483" name="Freeform 7035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484" name="Freeform 7036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485" name="Freeform 7037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486" name="Freeform 7038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487" name="Freeform 7039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263689" name="Group 7241"/>
            <p:cNvGrpSpPr>
              <a:grpSpLocks/>
            </p:cNvGrpSpPr>
            <p:nvPr/>
          </p:nvGrpSpPr>
          <p:grpSpPr bwMode="auto">
            <a:xfrm>
              <a:off x="1566" y="525"/>
              <a:ext cx="86" cy="83"/>
              <a:chOff x="1566" y="525"/>
              <a:chExt cx="86" cy="83"/>
            </a:xfrm>
          </p:grpSpPr>
          <p:sp>
            <p:nvSpPr>
              <p:cNvPr id="1263489" name="Freeform 7041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490" name="Freeform 7042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491" name="Freeform 7043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492" name="Freeform 7044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493" name="Freeform 7045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494" name="Freeform 7046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495" name="Freeform 7047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496" name="Freeform 7048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497" name="Freeform 7049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498" name="Freeform 7050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499" name="Freeform 7051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500" name="Freeform 7052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501" name="Freeform 7053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502" name="Freeform 7054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503" name="Freeform 7055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504" name="Freeform 7056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505" name="Freeform 7057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506" name="Freeform 7058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507" name="Freeform 7059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508" name="Freeform 7060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509" name="Freeform 7061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510" name="Freeform 7062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511" name="Freeform 7063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512" name="Freeform 7064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513" name="Freeform 7065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514" name="Freeform 7066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515" name="Freeform 7067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516" name="Freeform 7068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517" name="Freeform 7069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518" name="Freeform 7070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519" name="Freeform 7071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520" name="Freeform 7072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521" name="Freeform 7073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522" name="Freeform 7074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523" name="Freeform 7075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524" name="Freeform 7076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525" name="Freeform 7077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526" name="Freeform 7078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527" name="Freeform 7079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528" name="Freeform 7080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529" name="Freeform 7081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530" name="Freeform 7082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531" name="Freeform 7083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532" name="Freeform 7084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533" name="Freeform 7085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534" name="Freeform 7086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535" name="Freeform 7087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536" name="Freeform 7088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537" name="Freeform 7089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538" name="Freeform 7090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539" name="Freeform 7091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540" name="Freeform 7092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541" name="Freeform 7093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542" name="Freeform 7094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543" name="Freeform 7095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544" name="Freeform 7096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545" name="Freeform 7097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546" name="Freeform 7098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547" name="Freeform 7099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548" name="Freeform 7100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549" name="Freeform 7101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550" name="Freeform 7102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551" name="Freeform 7103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552" name="Freeform 7104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553" name="Freeform 7105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554" name="Freeform 7106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555" name="Freeform 7107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556" name="Freeform 7108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557" name="Freeform 7109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558" name="Freeform 7110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559" name="Freeform 7111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560" name="Freeform 7112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561" name="Freeform 7113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562" name="Freeform 7114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563" name="Freeform 7115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564" name="Freeform 7116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565" name="Freeform 7117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566" name="Freeform 7118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567" name="Freeform 7119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568" name="Freeform 7120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569" name="Freeform 7121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570" name="Freeform 7122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571" name="Freeform 7123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572" name="Freeform 7124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573" name="Freeform 7125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574" name="Freeform 7126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575" name="Freeform 7127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576" name="Freeform 7128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577" name="Freeform 7129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578" name="Freeform 7130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579" name="Freeform 7131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580" name="Freeform 7132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581" name="Freeform 7133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582" name="Freeform 7134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583" name="Freeform 7135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584" name="Freeform 7136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585" name="Freeform 7137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586" name="Freeform 7138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587" name="Freeform 7139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588" name="Freeform 7140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589" name="Freeform 7141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590" name="Freeform 7142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591" name="Freeform 7143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592" name="Freeform 7144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593" name="Freeform 7145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594" name="Freeform 7146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595" name="Freeform 7147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596" name="Freeform 7148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597" name="Freeform 7149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598" name="Freeform 7150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599" name="Freeform 7151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600" name="Freeform 7152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601" name="Freeform 7153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602" name="Freeform 7154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603" name="Freeform 7155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604" name="Freeform 7156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605" name="Freeform 7157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606" name="Freeform 7158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607" name="Freeform 7159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608" name="Freeform 7160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609" name="Freeform 7161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610" name="Freeform 7162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611" name="Freeform 7163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612" name="Freeform 7164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613" name="Freeform 7165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614" name="Freeform 7166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615" name="Freeform 7167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616" name="Freeform 7168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617" name="Freeform 7169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618" name="Freeform 7170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619" name="Freeform 7171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620" name="Freeform 7172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621" name="Freeform 7173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622" name="Freeform 7174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623" name="Freeform 7175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624" name="Freeform 7176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625" name="Freeform 7177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626" name="Freeform 7178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627" name="Freeform 7179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628" name="Freeform 7180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629" name="Freeform 7181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630" name="Freeform 7182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631" name="Freeform 7183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632" name="Freeform 7184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633" name="Freeform 7185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634" name="Freeform 7186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635" name="Freeform 7187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636" name="Freeform 7188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637" name="Freeform 7189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638" name="Freeform 7190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639" name="Freeform 7191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640" name="Freeform 7192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641" name="Freeform 7193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642" name="Freeform 7194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643" name="Freeform 7195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644" name="Freeform 7196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645" name="Freeform 7197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646" name="Freeform 7198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647" name="Freeform 7199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648" name="Freeform 7200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649" name="Freeform 7201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650" name="Freeform 7202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651" name="Freeform 7203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652" name="Freeform 7204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653" name="Freeform 7205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654" name="Freeform 7206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655" name="Freeform 7207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656" name="Freeform 7208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657" name="Freeform 7209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658" name="Freeform 7210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659" name="Freeform 7211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660" name="Freeform 7212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661" name="Freeform 7213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662" name="Freeform 7214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663" name="Freeform 7215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664" name="Freeform 7216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665" name="Freeform 7217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666" name="Freeform 7218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667" name="Freeform 7219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668" name="Freeform 7220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669" name="Freeform 7221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670" name="Freeform 7222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671" name="Freeform 7223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672" name="Freeform 7224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673" name="Freeform 7225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674" name="Freeform 7226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675" name="Freeform 7227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676" name="Freeform 7228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677" name="Freeform 7229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678" name="Freeform 7230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679" name="Freeform 7231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680" name="Freeform 7232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681" name="Freeform 7233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682" name="Freeform 7234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683" name="Freeform 7235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684" name="Freeform 7236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685" name="Freeform 7237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686" name="Freeform 7238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687" name="Freeform 7239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688" name="Freeform 7240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263890" name="Group 7442"/>
            <p:cNvGrpSpPr>
              <a:grpSpLocks/>
            </p:cNvGrpSpPr>
            <p:nvPr/>
          </p:nvGrpSpPr>
          <p:grpSpPr bwMode="auto">
            <a:xfrm>
              <a:off x="1566" y="525"/>
              <a:ext cx="86" cy="83"/>
              <a:chOff x="1566" y="525"/>
              <a:chExt cx="86" cy="83"/>
            </a:xfrm>
          </p:grpSpPr>
          <p:sp>
            <p:nvSpPr>
              <p:cNvPr id="1263690" name="Freeform 7242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691" name="Freeform 7243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692" name="Freeform 7244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693" name="Freeform 7245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694" name="Freeform 7246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695" name="Freeform 7247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696" name="Freeform 7248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697" name="Freeform 7249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698" name="Freeform 7250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699" name="Freeform 7251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700" name="Freeform 7252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701" name="Freeform 7253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702" name="Freeform 7254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703" name="Freeform 7255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704" name="Freeform 7256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705" name="Freeform 7257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706" name="Freeform 7258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707" name="Freeform 7259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708" name="Freeform 7260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709" name="Freeform 7261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710" name="Freeform 7262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711" name="Freeform 7263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712" name="Freeform 7264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713" name="Freeform 7265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714" name="Freeform 7266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715" name="Freeform 7267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716" name="Freeform 7268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717" name="Freeform 7269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718" name="Freeform 7270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719" name="Freeform 7271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720" name="Freeform 7272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721" name="Freeform 7273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722" name="Freeform 7274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723" name="Freeform 7275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724" name="Freeform 7276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725" name="Freeform 7277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726" name="Freeform 7278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727" name="Freeform 7279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728" name="Freeform 7280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729" name="Freeform 7281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730" name="Freeform 7282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731" name="Freeform 7283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732" name="Freeform 7284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733" name="Freeform 7285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734" name="Freeform 7286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735" name="Freeform 7287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736" name="Freeform 7288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737" name="Freeform 7289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738" name="Freeform 7290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739" name="Freeform 7291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740" name="Freeform 7292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741" name="Freeform 7293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742" name="Freeform 7294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743" name="Freeform 7295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744" name="Freeform 7296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745" name="Freeform 7297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746" name="Freeform 7298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747" name="Freeform 7299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748" name="Freeform 7300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749" name="Freeform 7301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750" name="Freeform 7302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751" name="Freeform 7303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752" name="Freeform 7304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753" name="Freeform 7305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754" name="Freeform 7306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755" name="Freeform 7307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756" name="Freeform 7308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757" name="Freeform 7309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758" name="Freeform 7310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759" name="Freeform 7311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760" name="Freeform 7312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761" name="Freeform 7313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762" name="Freeform 7314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763" name="Freeform 7315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764" name="Freeform 7316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765" name="Freeform 7317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766" name="Freeform 7318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767" name="Freeform 7319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768" name="Freeform 7320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769" name="Freeform 7321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770" name="Freeform 7322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771" name="Freeform 7323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772" name="Freeform 7324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773" name="Freeform 7325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774" name="Freeform 7326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775" name="Freeform 7327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776" name="Freeform 7328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777" name="Freeform 7329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778" name="Freeform 7330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779" name="Freeform 7331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780" name="Freeform 7332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781" name="Freeform 7333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782" name="Freeform 7334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783" name="Freeform 7335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784" name="Freeform 7336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785" name="Freeform 7337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786" name="Freeform 7338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787" name="Freeform 7339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788" name="Freeform 7340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789" name="Freeform 7341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790" name="Freeform 7342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791" name="Freeform 7343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792" name="Freeform 7344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793" name="Freeform 7345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794" name="Freeform 7346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795" name="Freeform 7347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796" name="Freeform 7348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797" name="Freeform 7349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798" name="Freeform 7350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799" name="Freeform 7351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800" name="Freeform 7352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801" name="Freeform 7353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802" name="Freeform 7354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803" name="Freeform 7355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804" name="Freeform 7356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805" name="Freeform 7357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806" name="Freeform 7358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807" name="Freeform 7359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808" name="Freeform 7360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809" name="Freeform 7361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810" name="Freeform 7362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811" name="Freeform 7363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812" name="Freeform 7364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813" name="Freeform 7365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814" name="Freeform 7366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815" name="Freeform 7367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816" name="Freeform 7368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817" name="Freeform 7369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818" name="Freeform 7370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819" name="Freeform 7371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820" name="Freeform 7372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821" name="Freeform 7373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822" name="Freeform 7374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823" name="Freeform 7375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824" name="Freeform 7376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825" name="Freeform 7377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826" name="Freeform 7378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827" name="Freeform 7379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828" name="Freeform 7380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829" name="Freeform 7381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830" name="Freeform 7382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831" name="Freeform 7383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832" name="Freeform 7384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833" name="Freeform 7385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834" name="Freeform 7386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835" name="Freeform 7387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836" name="Freeform 7388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837" name="Freeform 7389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838" name="Freeform 7390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839" name="Freeform 7391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840" name="Freeform 7392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841" name="Freeform 7393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842" name="Freeform 7394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843" name="Freeform 7395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844" name="Freeform 7396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845" name="Freeform 7397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846" name="Freeform 7398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847" name="Freeform 7399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848" name="Freeform 7400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849" name="Freeform 7401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850" name="Freeform 7402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851" name="Freeform 7403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852" name="Freeform 7404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853" name="Freeform 7405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854" name="Freeform 7406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855" name="Freeform 7407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856" name="Freeform 7408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857" name="Freeform 7409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858" name="Freeform 7410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859" name="Freeform 7411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860" name="Freeform 7412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861" name="Freeform 7413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862" name="Freeform 7414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863" name="Freeform 7415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864" name="Freeform 7416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865" name="Freeform 7417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866" name="Freeform 7418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867" name="Freeform 7419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868" name="Freeform 7420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869" name="Freeform 7421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870" name="Freeform 7422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871" name="Freeform 7423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872" name="Freeform 7424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873" name="Freeform 7425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874" name="Freeform 7426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875" name="Freeform 7427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876" name="Freeform 7428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877" name="Freeform 7429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878" name="Freeform 7430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879" name="Freeform 7431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880" name="Freeform 7432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881" name="Freeform 7433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882" name="Freeform 7434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883" name="Freeform 7435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884" name="Freeform 7436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885" name="Freeform 7437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886" name="Freeform 7438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887" name="Freeform 7439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888" name="Freeform 7440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889" name="Freeform 7441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264091" name="Group 7643"/>
            <p:cNvGrpSpPr>
              <a:grpSpLocks/>
            </p:cNvGrpSpPr>
            <p:nvPr/>
          </p:nvGrpSpPr>
          <p:grpSpPr bwMode="auto">
            <a:xfrm>
              <a:off x="1566" y="525"/>
              <a:ext cx="86" cy="83"/>
              <a:chOff x="1566" y="525"/>
              <a:chExt cx="86" cy="83"/>
            </a:xfrm>
          </p:grpSpPr>
          <p:sp>
            <p:nvSpPr>
              <p:cNvPr id="1263891" name="Freeform 7443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892" name="Freeform 7444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893" name="Freeform 7445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894" name="Freeform 7446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895" name="Freeform 7447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896" name="Freeform 7448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897" name="Freeform 7449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898" name="Freeform 7450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899" name="Freeform 7451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900" name="Freeform 7452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901" name="Freeform 7453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902" name="Freeform 7454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903" name="Freeform 7455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904" name="Freeform 7456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905" name="Freeform 7457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906" name="Freeform 7458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907" name="Freeform 7459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908" name="Freeform 7460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909" name="Freeform 7461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910" name="Freeform 7462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911" name="Freeform 7463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912" name="Freeform 7464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913" name="Freeform 7465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914" name="Freeform 7466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915" name="Freeform 7467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916" name="Freeform 7468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917" name="Freeform 7469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918" name="Freeform 7470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919" name="Freeform 7471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920" name="Freeform 7472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921" name="Freeform 7473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922" name="Freeform 7474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923" name="Freeform 7475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924" name="Freeform 7476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925" name="Freeform 7477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926" name="Freeform 7478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927" name="Freeform 7479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928" name="Freeform 7480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929" name="Freeform 7481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930" name="Freeform 7482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931" name="Freeform 7483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932" name="Freeform 7484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933" name="Freeform 7485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934" name="Freeform 7486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935" name="Freeform 7487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936" name="Freeform 7488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937" name="Freeform 7489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938" name="Freeform 7490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939" name="Freeform 7491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940" name="Freeform 7492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941" name="Freeform 7493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942" name="Freeform 7494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943" name="Freeform 7495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944" name="Freeform 7496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945" name="Freeform 7497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946" name="Freeform 7498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947" name="Freeform 7499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948" name="Freeform 7500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949" name="Freeform 7501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950" name="Freeform 7502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951" name="Freeform 7503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952" name="Freeform 7504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953" name="Freeform 7505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954" name="Freeform 7506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955" name="Freeform 7507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956" name="Freeform 7508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957" name="Freeform 7509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958" name="Freeform 7510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959" name="Freeform 7511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960" name="Freeform 7512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961" name="Freeform 7513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962" name="Freeform 7514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963" name="Freeform 7515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964" name="Freeform 7516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965" name="Freeform 7517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966" name="Freeform 7518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967" name="Freeform 7519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968" name="Freeform 7520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969" name="Freeform 7521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970" name="Freeform 7522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971" name="Freeform 7523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972" name="Freeform 7524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973" name="Freeform 7525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974" name="Freeform 7526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975" name="Freeform 7527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976" name="Freeform 7528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977" name="Freeform 7529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978" name="Freeform 7530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979" name="Freeform 7531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980" name="Freeform 7532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981" name="Freeform 7533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982" name="Freeform 7534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983" name="Freeform 7535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984" name="Freeform 7536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985" name="Freeform 7537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986" name="Freeform 7538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987" name="Freeform 7539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988" name="Freeform 7540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989" name="Freeform 7541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990" name="Freeform 7542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991" name="Freeform 7543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992" name="Freeform 7544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993" name="Freeform 7545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994" name="Freeform 7546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995" name="Freeform 7547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996" name="Freeform 7548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997" name="Freeform 7549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998" name="Freeform 7550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999" name="Freeform 7551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000" name="Freeform 7552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001" name="Freeform 7553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002" name="Freeform 7554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003" name="Freeform 7555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004" name="Freeform 7556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005" name="Freeform 7557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006" name="Freeform 7558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007" name="Freeform 7559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008" name="Freeform 7560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009" name="Freeform 7561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010" name="Freeform 7562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011" name="Freeform 7563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012" name="Freeform 7564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013" name="Freeform 7565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014" name="Freeform 7566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015" name="Freeform 7567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016" name="Freeform 7568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017" name="Freeform 7569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018" name="Freeform 7570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019" name="Freeform 7571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020" name="Freeform 7572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021" name="Freeform 7573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022" name="Freeform 7574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023" name="Freeform 7575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024" name="Freeform 7576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025" name="Freeform 7577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026" name="Freeform 7578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027" name="Freeform 7579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028" name="Freeform 7580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029" name="Freeform 7581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030" name="Freeform 7582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031" name="Freeform 7583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032" name="Freeform 7584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033" name="Freeform 7585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034" name="Freeform 7586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035" name="Freeform 7587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036" name="Freeform 7588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037" name="Freeform 7589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038" name="Freeform 7590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039" name="Freeform 7591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040" name="Freeform 7592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041" name="Freeform 7593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042" name="Freeform 7594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043" name="Freeform 7595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044" name="Freeform 7596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045" name="Freeform 7597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046" name="Freeform 7598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047" name="Freeform 7599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048" name="Freeform 7600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049" name="Freeform 7601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050" name="Freeform 7602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051" name="Freeform 7603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052" name="Freeform 7604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053" name="Freeform 7605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054" name="Freeform 7606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055" name="Freeform 7607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056" name="Freeform 7608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057" name="Freeform 7609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058" name="Freeform 7610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059" name="Freeform 7611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060" name="Freeform 7612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061" name="Freeform 7613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062" name="Freeform 7614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063" name="Freeform 7615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064" name="Freeform 7616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065" name="Freeform 7617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066" name="Freeform 7618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067" name="Freeform 7619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068" name="Freeform 7620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069" name="Freeform 7621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070" name="Freeform 7622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071" name="Freeform 7623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072" name="Freeform 7624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073" name="Freeform 7625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074" name="Freeform 7626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075" name="Freeform 7627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076" name="Freeform 7628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077" name="Freeform 7629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078" name="Freeform 7630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079" name="Freeform 7631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080" name="Freeform 7632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081" name="Freeform 7633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082" name="Freeform 7634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083" name="Freeform 7635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084" name="Freeform 7636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085" name="Freeform 7637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086" name="Freeform 7638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087" name="Freeform 7639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088" name="Freeform 7640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089" name="Freeform 7641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090" name="Freeform 7642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264292" name="Group 7844"/>
            <p:cNvGrpSpPr>
              <a:grpSpLocks/>
            </p:cNvGrpSpPr>
            <p:nvPr/>
          </p:nvGrpSpPr>
          <p:grpSpPr bwMode="auto">
            <a:xfrm>
              <a:off x="1566" y="525"/>
              <a:ext cx="3632" cy="83"/>
              <a:chOff x="1566" y="525"/>
              <a:chExt cx="3632" cy="83"/>
            </a:xfrm>
          </p:grpSpPr>
          <p:sp>
            <p:nvSpPr>
              <p:cNvPr id="1264092" name="Freeform 7644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093" name="Freeform 7645"/>
              <p:cNvSpPr>
                <a:spLocks/>
              </p:cNvSpPr>
              <p:nvPr/>
            </p:nvSpPr>
            <p:spPr bwMode="auto">
              <a:xfrm>
                <a:off x="1566" y="525"/>
                <a:ext cx="86" cy="83"/>
              </a:xfrm>
              <a:custGeom>
                <a:avLst/>
                <a:gdLst/>
                <a:ahLst/>
                <a:cxnLst>
                  <a:cxn ang="0">
                    <a:pos x="86" y="41"/>
                  </a:cxn>
                  <a:cxn ang="0">
                    <a:pos x="86" y="28"/>
                  </a:cxn>
                  <a:cxn ang="0">
                    <a:pos x="79" y="21"/>
                  </a:cxn>
                  <a:cxn ang="0">
                    <a:pos x="72" y="14"/>
                  </a:cxn>
                  <a:cxn ang="0">
                    <a:pos x="65" y="7"/>
                  </a:cxn>
                  <a:cxn ang="0">
                    <a:pos x="58" y="0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2" y="7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0" y="28"/>
                  </a:cxn>
                  <a:cxn ang="0">
                    <a:pos x="0" y="41"/>
                  </a:cxn>
                  <a:cxn ang="0">
                    <a:pos x="0" y="55"/>
                  </a:cxn>
                  <a:cxn ang="0">
                    <a:pos x="8" y="62"/>
                  </a:cxn>
                  <a:cxn ang="0">
                    <a:pos x="15" y="69"/>
                  </a:cxn>
                  <a:cxn ang="0">
                    <a:pos x="22" y="76"/>
                  </a:cxn>
                  <a:cxn ang="0">
                    <a:pos x="29" y="83"/>
                  </a:cxn>
                  <a:cxn ang="0">
                    <a:pos x="43" y="83"/>
                  </a:cxn>
                  <a:cxn ang="0">
                    <a:pos x="58" y="83"/>
                  </a:cxn>
                  <a:cxn ang="0">
                    <a:pos x="65" y="76"/>
                  </a:cxn>
                  <a:cxn ang="0">
                    <a:pos x="72" y="69"/>
                  </a:cxn>
                  <a:cxn ang="0">
                    <a:pos x="79" y="62"/>
                  </a:cxn>
                  <a:cxn ang="0">
                    <a:pos x="86" y="55"/>
                  </a:cxn>
                  <a:cxn ang="0">
                    <a:pos x="86" y="41"/>
                  </a:cxn>
                </a:cxnLst>
                <a:rect l="0" t="0" r="r" b="b"/>
                <a:pathLst>
                  <a:path w="86" h="83">
                    <a:moveTo>
                      <a:pt x="86" y="41"/>
                    </a:moveTo>
                    <a:lnTo>
                      <a:pt x="86" y="28"/>
                    </a:lnTo>
                    <a:lnTo>
                      <a:pt x="79" y="21"/>
                    </a:lnTo>
                    <a:lnTo>
                      <a:pt x="72" y="14"/>
                    </a:lnTo>
                    <a:lnTo>
                      <a:pt x="65" y="7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2" y="7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8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15" y="69"/>
                    </a:lnTo>
                    <a:lnTo>
                      <a:pt x="22" y="76"/>
                    </a:lnTo>
                    <a:lnTo>
                      <a:pt x="29" y="83"/>
                    </a:lnTo>
                    <a:lnTo>
                      <a:pt x="43" y="83"/>
                    </a:lnTo>
                    <a:lnTo>
                      <a:pt x="58" y="83"/>
                    </a:lnTo>
                    <a:lnTo>
                      <a:pt x="65" y="76"/>
                    </a:lnTo>
                    <a:lnTo>
                      <a:pt x="72" y="69"/>
                    </a:lnTo>
                    <a:lnTo>
                      <a:pt x="79" y="62"/>
                    </a:lnTo>
                    <a:lnTo>
                      <a:pt x="86" y="55"/>
                    </a:lnTo>
                    <a:lnTo>
                      <a:pt x="86" y="41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094" name="Line 7646"/>
              <p:cNvSpPr>
                <a:spLocks noChangeShapeType="1"/>
              </p:cNvSpPr>
              <p:nvPr/>
            </p:nvSpPr>
            <p:spPr bwMode="auto">
              <a:xfrm>
                <a:off x="5112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095" name="Line 7647"/>
              <p:cNvSpPr>
                <a:spLocks noChangeShapeType="1"/>
              </p:cNvSpPr>
              <p:nvPr/>
            </p:nvSpPr>
            <p:spPr bwMode="auto">
              <a:xfrm flipV="1"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096" name="Line 7648"/>
              <p:cNvSpPr>
                <a:spLocks noChangeShapeType="1"/>
              </p:cNvSpPr>
              <p:nvPr/>
            </p:nvSpPr>
            <p:spPr bwMode="auto">
              <a:xfrm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097" name="Line 7649"/>
              <p:cNvSpPr>
                <a:spLocks noChangeShapeType="1"/>
              </p:cNvSpPr>
              <p:nvPr/>
            </p:nvSpPr>
            <p:spPr bwMode="auto">
              <a:xfrm>
                <a:off x="5112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098" name="Line 7650"/>
              <p:cNvSpPr>
                <a:spLocks noChangeShapeType="1"/>
              </p:cNvSpPr>
              <p:nvPr/>
            </p:nvSpPr>
            <p:spPr bwMode="auto">
              <a:xfrm flipV="1"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099" name="Line 7651"/>
              <p:cNvSpPr>
                <a:spLocks noChangeShapeType="1"/>
              </p:cNvSpPr>
              <p:nvPr/>
            </p:nvSpPr>
            <p:spPr bwMode="auto">
              <a:xfrm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100" name="Line 7652"/>
              <p:cNvSpPr>
                <a:spLocks noChangeShapeType="1"/>
              </p:cNvSpPr>
              <p:nvPr/>
            </p:nvSpPr>
            <p:spPr bwMode="auto">
              <a:xfrm>
                <a:off x="5112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101" name="Line 7653"/>
              <p:cNvSpPr>
                <a:spLocks noChangeShapeType="1"/>
              </p:cNvSpPr>
              <p:nvPr/>
            </p:nvSpPr>
            <p:spPr bwMode="auto">
              <a:xfrm flipV="1"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102" name="Line 7654"/>
              <p:cNvSpPr>
                <a:spLocks noChangeShapeType="1"/>
              </p:cNvSpPr>
              <p:nvPr/>
            </p:nvSpPr>
            <p:spPr bwMode="auto">
              <a:xfrm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103" name="Line 7655"/>
              <p:cNvSpPr>
                <a:spLocks noChangeShapeType="1"/>
              </p:cNvSpPr>
              <p:nvPr/>
            </p:nvSpPr>
            <p:spPr bwMode="auto">
              <a:xfrm>
                <a:off x="5112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104" name="Line 7656"/>
              <p:cNvSpPr>
                <a:spLocks noChangeShapeType="1"/>
              </p:cNvSpPr>
              <p:nvPr/>
            </p:nvSpPr>
            <p:spPr bwMode="auto">
              <a:xfrm flipV="1"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105" name="Line 7657"/>
              <p:cNvSpPr>
                <a:spLocks noChangeShapeType="1"/>
              </p:cNvSpPr>
              <p:nvPr/>
            </p:nvSpPr>
            <p:spPr bwMode="auto">
              <a:xfrm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106" name="Line 7658"/>
              <p:cNvSpPr>
                <a:spLocks noChangeShapeType="1"/>
              </p:cNvSpPr>
              <p:nvPr/>
            </p:nvSpPr>
            <p:spPr bwMode="auto">
              <a:xfrm>
                <a:off x="5112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107" name="Line 7659"/>
              <p:cNvSpPr>
                <a:spLocks noChangeShapeType="1"/>
              </p:cNvSpPr>
              <p:nvPr/>
            </p:nvSpPr>
            <p:spPr bwMode="auto">
              <a:xfrm flipV="1"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108" name="Line 7660"/>
              <p:cNvSpPr>
                <a:spLocks noChangeShapeType="1"/>
              </p:cNvSpPr>
              <p:nvPr/>
            </p:nvSpPr>
            <p:spPr bwMode="auto">
              <a:xfrm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109" name="Line 7661"/>
              <p:cNvSpPr>
                <a:spLocks noChangeShapeType="1"/>
              </p:cNvSpPr>
              <p:nvPr/>
            </p:nvSpPr>
            <p:spPr bwMode="auto">
              <a:xfrm>
                <a:off x="5112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110" name="Line 7662"/>
              <p:cNvSpPr>
                <a:spLocks noChangeShapeType="1"/>
              </p:cNvSpPr>
              <p:nvPr/>
            </p:nvSpPr>
            <p:spPr bwMode="auto">
              <a:xfrm flipV="1"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111" name="Line 7663"/>
              <p:cNvSpPr>
                <a:spLocks noChangeShapeType="1"/>
              </p:cNvSpPr>
              <p:nvPr/>
            </p:nvSpPr>
            <p:spPr bwMode="auto">
              <a:xfrm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112" name="Line 7664"/>
              <p:cNvSpPr>
                <a:spLocks noChangeShapeType="1"/>
              </p:cNvSpPr>
              <p:nvPr/>
            </p:nvSpPr>
            <p:spPr bwMode="auto">
              <a:xfrm>
                <a:off x="5112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113" name="Line 7665"/>
              <p:cNvSpPr>
                <a:spLocks noChangeShapeType="1"/>
              </p:cNvSpPr>
              <p:nvPr/>
            </p:nvSpPr>
            <p:spPr bwMode="auto">
              <a:xfrm flipV="1"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114" name="Line 7666"/>
              <p:cNvSpPr>
                <a:spLocks noChangeShapeType="1"/>
              </p:cNvSpPr>
              <p:nvPr/>
            </p:nvSpPr>
            <p:spPr bwMode="auto">
              <a:xfrm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115" name="Line 7667"/>
              <p:cNvSpPr>
                <a:spLocks noChangeShapeType="1"/>
              </p:cNvSpPr>
              <p:nvPr/>
            </p:nvSpPr>
            <p:spPr bwMode="auto">
              <a:xfrm>
                <a:off x="5112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116" name="Line 7668"/>
              <p:cNvSpPr>
                <a:spLocks noChangeShapeType="1"/>
              </p:cNvSpPr>
              <p:nvPr/>
            </p:nvSpPr>
            <p:spPr bwMode="auto">
              <a:xfrm flipV="1"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117" name="Line 7669"/>
              <p:cNvSpPr>
                <a:spLocks noChangeShapeType="1"/>
              </p:cNvSpPr>
              <p:nvPr/>
            </p:nvSpPr>
            <p:spPr bwMode="auto">
              <a:xfrm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118" name="Line 7670"/>
              <p:cNvSpPr>
                <a:spLocks noChangeShapeType="1"/>
              </p:cNvSpPr>
              <p:nvPr/>
            </p:nvSpPr>
            <p:spPr bwMode="auto">
              <a:xfrm>
                <a:off x="5112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119" name="Line 7671"/>
              <p:cNvSpPr>
                <a:spLocks noChangeShapeType="1"/>
              </p:cNvSpPr>
              <p:nvPr/>
            </p:nvSpPr>
            <p:spPr bwMode="auto">
              <a:xfrm flipV="1"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120" name="Line 7672"/>
              <p:cNvSpPr>
                <a:spLocks noChangeShapeType="1"/>
              </p:cNvSpPr>
              <p:nvPr/>
            </p:nvSpPr>
            <p:spPr bwMode="auto">
              <a:xfrm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121" name="Line 7673"/>
              <p:cNvSpPr>
                <a:spLocks noChangeShapeType="1"/>
              </p:cNvSpPr>
              <p:nvPr/>
            </p:nvSpPr>
            <p:spPr bwMode="auto">
              <a:xfrm>
                <a:off x="5112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122" name="Line 7674"/>
              <p:cNvSpPr>
                <a:spLocks noChangeShapeType="1"/>
              </p:cNvSpPr>
              <p:nvPr/>
            </p:nvSpPr>
            <p:spPr bwMode="auto">
              <a:xfrm flipV="1"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123" name="Line 7675"/>
              <p:cNvSpPr>
                <a:spLocks noChangeShapeType="1"/>
              </p:cNvSpPr>
              <p:nvPr/>
            </p:nvSpPr>
            <p:spPr bwMode="auto">
              <a:xfrm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124" name="Line 7676"/>
              <p:cNvSpPr>
                <a:spLocks noChangeShapeType="1"/>
              </p:cNvSpPr>
              <p:nvPr/>
            </p:nvSpPr>
            <p:spPr bwMode="auto">
              <a:xfrm>
                <a:off x="5112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125" name="Line 7677"/>
              <p:cNvSpPr>
                <a:spLocks noChangeShapeType="1"/>
              </p:cNvSpPr>
              <p:nvPr/>
            </p:nvSpPr>
            <p:spPr bwMode="auto">
              <a:xfrm flipV="1"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126" name="Line 7678"/>
              <p:cNvSpPr>
                <a:spLocks noChangeShapeType="1"/>
              </p:cNvSpPr>
              <p:nvPr/>
            </p:nvSpPr>
            <p:spPr bwMode="auto">
              <a:xfrm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127" name="Line 7679"/>
              <p:cNvSpPr>
                <a:spLocks noChangeShapeType="1"/>
              </p:cNvSpPr>
              <p:nvPr/>
            </p:nvSpPr>
            <p:spPr bwMode="auto">
              <a:xfrm>
                <a:off x="5112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128" name="Line 7680"/>
              <p:cNvSpPr>
                <a:spLocks noChangeShapeType="1"/>
              </p:cNvSpPr>
              <p:nvPr/>
            </p:nvSpPr>
            <p:spPr bwMode="auto">
              <a:xfrm flipV="1"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129" name="Line 7681"/>
              <p:cNvSpPr>
                <a:spLocks noChangeShapeType="1"/>
              </p:cNvSpPr>
              <p:nvPr/>
            </p:nvSpPr>
            <p:spPr bwMode="auto">
              <a:xfrm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130" name="Line 7682"/>
              <p:cNvSpPr>
                <a:spLocks noChangeShapeType="1"/>
              </p:cNvSpPr>
              <p:nvPr/>
            </p:nvSpPr>
            <p:spPr bwMode="auto">
              <a:xfrm>
                <a:off x="5112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131" name="Line 7683"/>
              <p:cNvSpPr>
                <a:spLocks noChangeShapeType="1"/>
              </p:cNvSpPr>
              <p:nvPr/>
            </p:nvSpPr>
            <p:spPr bwMode="auto">
              <a:xfrm flipV="1"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132" name="Line 7684"/>
              <p:cNvSpPr>
                <a:spLocks noChangeShapeType="1"/>
              </p:cNvSpPr>
              <p:nvPr/>
            </p:nvSpPr>
            <p:spPr bwMode="auto">
              <a:xfrm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133" name="Line 7685"/>
              <p:cNvSpPr>
                <a:spLocks noChangeShapeType="1"/>
              </p:cNvSpPr>
              <p:nvPr/>
            </p:nvSpPr>
            <p:spPr bwMode="auto">
              <a:xfrm>
                <a:off x="5112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134" name="Line 7686"/>
              <p:cNvSpPr>
                <a:spLocks noChangeShapeType="1"/>
              </p:cNvSpPr>
              <p:nvPr/>
            </p:nvSpPr>
            <p:spPr bwMode="auto">
              <a:xfrm flipV="1"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135" name="Line 7687"/>
              <p:cNvSpPr>
                <a:spLocks noChangeShapeType="1"/>
              </p:cNvSpPr>
              <p:nvPr/>
            </p:nvSpPr>
            <p:spPr bwMode="auto">
              <a:xfrm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136" name="Line 7688"/>
              <p:cNvSpPr>
                <a:spLocks noChangeShapeType="1"/>
              </p:cNvSpPr>
              <p:nvPr/>
            </p:nvSpPr>
            <p:spPr bwMode="auto">
              <a:xfrm>
                <a:off x="5112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137" name="Line 7689"/>
              <p:cNvSpPr>
                <a:spLocks noChangeShapeType="1"/>
              </p:cNvSpPr>
              <p:nvPr/>
            </p:nvSpPr>
            <p:spPr bwMode="auto">
              <a:xfrm flipV="1"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138" name="Line 7690"/>
              <p:cNvSpPr>
                <a:spLocks noChangeShapeType="1"/>
              </p:cNvSpPr>
              <p:nvPr/>
            </p:nvSpPr>
            <p:spPr bwMode="auto">
              <a:xfrm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139" name="Line 7691"/>
              <p:cNvSpPr>
                <a:spLocks noChangeShapeType="1"/>
              </p:cNvSpPr>
              <p:nvPr/>
            </p:nvSpPr>
            <p:spPr bwMode="auto">
              <a:xfrm>
                <a:off x="5112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140" name="Line 7692"/>
              <p:cNvSpPr>
                <a:spLocks noChangeShapeType="1"/>
              </p:cNvSpPr>
              <p:nvPr/>
            </p:nvSpPr>
            <p:spPr bwMode="auto">
              <a:xfrm flipV="1"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141" name="Line 7693"/>
              <p:cNvSpPr>
                <a:spLocks noChangeShapeType="1"/>
              </p:cNvSpPr>
              <p:nvPr/>
            </p:nvSpPr>
            <p:spPr bwMode="auto">
              <a:xfrm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142" name="Line 7694"/>
              <p:cNvSpPr>
                <a:spLocks noChangeShapeType="1"/>
              </p:cNvSpPr>
              <p:nvPr/>
            </p:nvSpPr>
            <p:spPr bwMode="auto">
              <a:xfrm>
                <a:off x="5112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143" name="Line 7695"/>
              <p:cNvSpPr>
                <a:spLocks noChangeShapeType="1"/>
              </p:cNvSpPr>
              <p:nvPr/>
            </p:nvSpPr>
            <p:spPr bwMode="auto">
              <a:xfrm flipV="1"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144" name="Line 7696"/>
              <p:cNvSpPr>
                <a:spLocks noChangeShapeType="1"/>
              </p:cNvSpPr>
              <p:nvPr/>
            </p:nvSpPr>
            <p:spPr bwMode="auto">
              <a:xfrm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145" name="Line 7697"/>
              <p:cNvSpPr>
                <a:spLocks noChangeShapeType="1"/>
              </p:cNvSpPr>
              <p:nvPr/>
            </p:nvSpPr>
            <p:spPr bwMode="auto">
              <a:xfrm>
                <a:off x="5112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146" name="Line 7698"/>
              <p:cNvSpPr>
                <a:spLocks noChangeShapeType="1"/>
              </p:cNvSpPr>
              <p:nvPr/>
            </p:nvSpPr>
            <p:spPr bwMode="auto">
              <a:xfrm flipV="1"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147" name="Line 7699"/>
              <p:cNvSpPr>
                <a:spLocks noChangeShapeType="1"/>
              </p:cNvSpPr>
              <p:nvPr/>
            </p:nvSpPr>
            <p:spPr bwMode="auto">
              <a:xfrm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148" name="Line 7700"/>
              <p:cNvSpPr>
                <a:spLocks noChangeShapeType="1"/>
              </p:cNvSpPr>
              <p:nvPr/>
            </p:nvSpPr>
            <p:spPr bwMode="auto">
              <a:xfrm>
                <a:off x="5112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149" name="Line 7701"/>
              <p:cNvSpPr>
                <a:spLocks noChangeShapeType="1"/>
              </p:cNvSpPr>
              <p:nvPr/>
            </p:nvSpPr>
            <p:spPr bwMode="auto">
              <a:xfrm flipV="1"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150" name="Line 7702"/>
              <p:cNvSpPr>
                <a:spLocks noChangeShapeType="1"/>
              </p:cNvSpPr>
              <p:nvPr/>
            </p:nvSpPr>
            <p:spPr bwMode="auto">
              <a:xfrm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151" name="Line 7703"/>
              <p:cNvSpPr>
                <a:spLocks noChangeShapeType="1"/>
              </p:cNvSpPr>
              <p:nvPr/>
            </p:nvSpPr>
            <p:spPr bwMode="auto">
              <a:xfrm>
                <a:off x="5112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152" name="Line 7704"/>
              <p:cNvSpPr>
                <a:spLocks noChangeShapeType="1"/>
              </p:cNvSpPr>
              <p:nvPr/>
            </p:nvSpPr>
            <p:spPr bwMode="auto">
              <a:xfrm flipV="1"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153" name="Line 7705"/>
              <p:cNvSpPr>
                <a:spLocks noChangeShapeType="1"/>
              </p:cNvSpPr>
              <p:nvPr/>
            </p:nvSpPr>
            <p:spPr bwMode="auto">
              <a:xfrm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154" name="Line 7706"/>
              <p:cNvSpPr>
                <a:spLocks noChangeShapeType="1"/>
              </p:cNvSpPr>
              <p:nvPr/>
            </p:nvSpPr>
            <p:spPr bwMode="auto">
              <a:xfrm>
                <a:off x="5112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155" name="Line 7707"/>
              <p:cNvSpPr>
                <a:spLocks noChangeShapeType="1"/>
              </p:cNvSpPr>
              <p:nvPr/>
            </p:nvSpPr>
            <p:spPr bwMode="auto">
              <a:xfrm flipV="1"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156" name="Line 7708"/>
              <p:cNvSpPr>
                <a:spLocks noChangeShapeType="1"/>
              </p:cNvSpPr>
              <p:nvPr/>
            </p:nvSpPr>
            <p:spPr bwMode="auto">
              <a:xfrm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157" name="Line 7709"/>
              <p:cNvSpPr>
                <a:spLocks noChangeShapeType="1"/>
              </p:cNvSpPr>
              <p:nvPr/>
            </p:nvSpPr>
            <p:spPr bwMode="auto">
              <a:xfrm>
                <a:off x="5112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158" name="Line 7710"/>
              <p:cNvSpPr>
                <a:spLocks noChangeShapeType="1"/>
              </p:cNvSpPr>
              <p:nvPr/>
            </p:nvSpPr>
            <p:spPr bwMode="auto">
              <a:xfrm flipV="1"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159" name="Line 7711"/>
              <p:cNvSpPr>
                <a:spLocks noChangeShapeType="1"/>
              </p:cNvSpPr>
              <p:nvPr/>
            </p:nvSpPr>
            <p:spPr bwMode="auto">
              <a:xfrm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160" name="Line 7712"/>
              <p:cNvSpPr>
                <a:spLocks noChangeShapeType="1"/>
              </p:cNvSpPr>
              <p:nvPr/>
            </p:nvSpPr>
            <p:spPr bwMode="auto">
              <a:xfrm>
                <a:off x="5112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161" name="Line 7713"/>
              <p:cNvSpPr>
                <a:spLocks noChangeShapeType="1"/>
              </p:cNvSpPr>
              <p:nvPr/>
            </p:nvSpPr>
            <p:spPr bwMode="auto">
              <a:xfrm flipV="1"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162" name="Line 7714"/>
              <p:cNvSpPr>
                <a:spLocks noChangeShapeType="1"/>
              </p:cNvSpPr>
              <p:nvPr/>
            </p:nvSpPr>
            <p:spPr bwMode="auto">
              <a:xfrm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163" name="Line 7715"/>
              <p:cNvSpPr>
                <a:spLocks noChangeShapeType="1"/>
              </p:cNvSpPr>
              <p:nvPr/>
            </p:nvSpPr>
            <p:spPr bwMode="auto">
              <a:xfrm>
                <a:off x="5112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164" name="Line 7716"/>
              <p:cNvSpPr>
                <a:spLocks noChangeShapeType="1"/>
              </p:cNvSpPr>
              <p:nvPr/>
            </p:nvSpPr>
            <p:spPr bwMode="auto">
              <a:xfrm flipV="1"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165" name="Line 7717"/>
              <p:cNvSpPr>
                <a:spLocks noChangeShapeType="1"/>
              </p:cNvSpPr>
              <p:nvPr/>
            </p:nvSpPr>
            <p:spPr bwMode="auto">
              <a:xfrm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166" name="Line 7718"/>
              <p:cNvSpPr>
                <a:spLocks noChangeShapeType="1"/>
              </p:cNvSpPr>
              <p:nvPr/>
            </p:nvSpPr>
            <p:spPr bwMode="auto">
              <a:xfrm>
                <a:off x="5112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167" name="Line 7719"/>
              <p:cNvSpPr>
                <a:spLocks noChangeShapeType="1"/>
              </p:cNvSpPr>
              <p:nvPr/>
            </p:nvSpPr>
            <p:spPr bwMode="auto">
              <a:xfrm flipV="1"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168" name="Line 7720"/>
              <p:cNvSpPr>
                <a:spLocks noChangeShapeType="1"/>
              </p:cNvSpPr>
              <p:nvPr/>
            </p:nvSpPr>
            <p:spPr bwMode="auto">
              <a:xfrm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169" name="Line 7721"/>
              <p:cNvSpPr>
                <a:spLocks noChangeShapeType="1"/>
              </p:cNvSpPr>
              <p:nvPr/>
            </p:nvSpPr>
            <p:spPr bwMode="auto">
              <a:xfrm>
                <a:off x="5112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170" name="Line 7722"/>
              <p:cNvSpPr>
                <a:spLocks noChangeShapeType="1"/>
              </p:cNvSpPr>
              <p:nvPr/>
            </p:nvSpPr>
            <p:spPr bwMode="auto">
              <a:xfrm flipV="1"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171" name="Line 7723"/>
              <p:cNvSpPr>
                <a:spLocks noChangeShapeType="1"/>
              </p:cNvSpPr>
              <p:nvPr/>
            </p:nvSpPr>
            <p:spPr bwMode="auto">
              <a:xfrm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172" name="Line 7724"/>
              <p:cNvSpPr>
                <a:spLocks noChangeShapeType="1"/>
              </p:cNvSpPr>
              <p:nvPr/>
            </p:nvSpPr>
            <p:spPr bwMode="auto">
              <a:xfrm>
                <a:off x="5112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173" name="Line 7725"/>
              <p:cNvSpPr>
                <a:spLocks noChangeShapeType="1"/>
              </p:cNvSpPr>
              <p:nvPr/>
            </p:nvSpPr>
            <p:spPr bwMode="auto">
              <a:xfrm flipV="1"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174" name="Line 7726"/>
              <p:cNvSpPr>
                <a:spLocks noChangeShapeType="1"/>
              </p:cNvSpPr>
              <p:nvPr/>
            </p:nvSpPr>
            <p:spPr bwMode="auto">
              <a:xfrm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175" name="Line 7727"/>
              <p:cNvSpPr>
                <a:spLocks noChangeShapeType="1"/>
              </p:cNvSpPr>
              <p:nvPr/>
            </p:nvSpPr>
            <p:spPr bwMode="auto">
              <a:xfrm>
                <a:off x="5112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176" name="Line 7728"/>
              <p:cNvSpPr>
                <a:spLocks noChangeShapeType="1"/>
              </p:cNvSpPr>
              <p:nvPr/>
            </p:nvSpPr>
            <p:spPr bwMode="auto">
              <a:xfrm flipV="1"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177" name="Line 7729"/>
              <p:cNvSpPr>
                <a:spLocks noChangeShapeType="1"/>
              </p:cNvSpPr>
              <p:nvPr/>
            </p:nvSpPr>
            <p:spPr bwMode="auto">
              <a:xfrm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178" name="Line 7730"/>
              <p:cNvSpPr>
                <a:spLocks noChangeShapeType="1"/>
              </p:cNvSpPr>
              <p:nvPr/>
            </p:nvSpPr>
            <p:spPr bwMode="auto">
              <a:xfrm>
                <a:off x="5112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179" name="Line 7731"/>
              <p:cNvSpPr>
                <a:spLocks noChangeShapeType="1"/>
              </p:cNvSpPr>
              <p:nvPr/>
            </p:nvSpPr>
            <p:spPr bwMode="auto">
              <a:xfrm flipV="1"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180" name="Line 7732"/>
              <p:cNvSpPr>
                <a:spLocks noChangeShapeType="1"/>
              </p:cNvSpPr>
              <p:nvPr/>
            </p:nvSpPr>
            <p:spPr bwMode="auto">
              <a:xfrm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181" name="Line 7733"/>
              <p:cNvSpPr>
                <a:spLocks noChangeShapeType="1"/>
              </p:cNvSpPr>
              <p:nvPr/>
            </p:nvSpPr>
            <p:spPr bwMode="auto">
              <a:xfrm>
                <a:off x="5112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182" name="Line 7734"/>
              <p:cNvSpPr>
                <a:spLocks noChangeShapeType="1"/>
              </p:cNvSpPr>
              <p:nvPr/>
            </p:nvSpPr>
            <p:spPr bwMode="auto">
              <a:xfrm flipV="1"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183" name="Line 7735"/>
              <p:cNvSpPr>
                <a:spLocks noChangeShapeType="1"/>
              </p:cNvSpPr>
              <p:nvPr/>
            </p:nvSpPr>
            <p:spPr bwMode="auto">
              <a:xfrm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184" name="Line 7736"/>
              <p:cNvSpPr>
                <a:spLocks noChangeShapeType="1"/>
              </p:cNvSpPr>
              <p:nvPr/>
            </p:nvSpPr>
            <p:spPr bwMode="auto">
              <a:xfrm>
                <a:off x="5112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185" name="Line 7737"/>
              <p:cNvSpPr>
                <a:spLocks noChangeShapeType="1"/>
              </p:cNvSpPr>
              <p:nvPr/>
            </p:nvSpPr>
            <p:spPr bwMode="auto">
              <a:xfrm flipV="1"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186" name="Line 7738"/>
              <p:cNvSpPr>
                <a:spLocks noChangeShapeType="1"/>
              </p:cNvSpPr>
              <p:nvPr/>
            </p:nvSpPr>
            <p:spPr bwMode="auto">
              <a:xfrm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187" name="Line 7739"/>
              <p:cNvSpPr>
                <a:spLocks noChangeShapeType="1"/>
              </p:cNvSpPr>
              <p:nvPr/>
            </p:nvSpPr>
            <p:spPr bwMode="auto">
              <a:xfrm>
                <a:off x="5112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188" name="Line 7740"/>
              <p:cNvSpPr>
                <a:spLocks noChangeShapeType="1"/>
              </p:cNvSpPr>
              <p:nvPr/>
            </p:nvSpPr>
            <p:spPr bwMode="auto">
              <a:xfrm flipV="1"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189" name="Line 7741"/>
              <p:cNvSpPr>
                <a:spLocks noChangeShapeType="1"/>
              </p:cNvSpPr>
              <p:nvPr/>
            </p:nvSpPr>
            <p:spPr bwMode="auto">
              <a:xfrm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190" name="Line 7742"/>
              <p:cNvSpPr>
                <a:spLocks noChangeShapeType="1"/>
              </p:cNvSpPr>
              <p:nvPr/>
            </p:nvSpPr>
            <p:spPr bwMode="auto">
              <a:xfrm>
                <a:off x="5112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191" name="Line 7743"/>
              <p:cNvSpPr>
                <a:spLocks noChangeShapeType="1"/>
              </p:cNvSpPr>
              <p:nvPr/>
            </p:nvSpPr>
            <p:spPr bwMode="auto">
              <a:xfrm flipV="1"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192" name="Line 7744"/>
              <p:cNvSpPr>
                <a:spLocks noChangeShapeType="1"/>
              </p:cNvSpPr>
              <p:nvPr/>
            </p:nvSpPr>
            <p:spPr bwMode="auto">
              <a:xfrm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193" name="Line 7745"/>
              <p:cNvSpPr>
                <a:spLocks noChangeShapeType="1"/>
              </p:cNvSpPr>
              <p:nvPr/>
            </p:nvSpPr>
            <p:spPr bwMode="auto">
              <a:xfrm>
                <a:off x="5112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194" name="Line 7746"/>
              <p:cNvSpPr>
                <a:spLocks noChangeShapeType="1"/>
              </p:cNvSpPr>
              <p:nvPr/>
            </p:nvSpPr>
            <p:spPr bwMode="auto">
              <a:xfrm flipV="1"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195" name="Line 7747"/>
              <p:cNvSpPr>
                <a:spLocks noChangeShapeType="1"/>
              </p:cNvSpPr>
              <p:nvPr/>
            </p:nvSpPr>
            <p:spPr bwMode="auto">
              <a:xfrm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196" name="Line 7748"/>
              <p:cNvSpPr>
                <a:spLocks noChangeShapeType="1"/>
              </p:cNvSpPr>
              <p:nvPr/>
            </p:nvSpPr>
            <p:spPr bwMode="auto">
              <a:xfrm>
                <a:off x="5112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197" name="Line 7749"/>
              <p:cNvSpPr>
                <a:spLocks noChangeShapeType="1"/>
              </p:cNvSpPr>
              <p:nvPr/>
            </p:nvSpPr>
            <p:spPr bwMode="auto">
              <a:xfrm flipV="1"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198" name="Line 7750"/>
              <p:cNvSpPr>
                <a:spLocks noChangeShapeType="1"/>
              </p:cNvSpPr>
              <p:nvPr/>
            </p:nvSpPr>
            <p:spPr bwMode="auto">
              <a:xfrm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199" name="Line 7751"/>
              <p:cNvSpPr>
                <a:spLocks noChangeShapeType="1"/>
              </p:cNvSpPr>
              <p:nvPr/>
            </p:nvSpPr>
            <p:spPr bwMode="auto">
              <a:xfrm>
                <a:off x="5112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200" name="Line 7752"/>
              <p:cNvSpPr>
                <a:spLocks noChangeShapeType="1"/>
              </p:cNvSpPr>
              <p:nvPr/>
            </p:nvSpPr>
            <p:spPr bwMode="auto">
              <a:xfrm flipV="1"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201" name="Line 7753"/>
              <p:cNvSpPr>
                <a:spLocks noChangeShapeType="1"/>
              </p:cNvSpPr>
              <p:nvPr/>
            </p:nvSpPr>
            <p:spPr bwMode="auto">
              <a:xfrm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202" name="Line 7754"/>
              <p:cNvSpPr>
                <a:spLocks noChangeShapeType="1"/>
              </p:cNvSpPr>
              <p:nvPr/>
            </p:nvSpPr>
            <p:spPr bwMode="auto">
              <a:xfrm>
                <a:off x="5112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203" name="Line 7755"/>
              <p:cNvSpPr>
                <a:spLocks noChangeShapeType="1"/>
              </p:cNvSpPr>
              <p:nvPr/>
            </p:nvSpPr>
            <p:spPr bwMode="auto">
              <a:xfrm flipV="1"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204" name="Line 7756"/>
              <p:cNvSpPr>
                <a:spLocks noChangeShapeType="1"/>
              </p:cNvSpPr>
              <p:nvPr/>
            </p:nvSpPr>
            <p:spPr bwMode="auto">
              <a:xfrm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205" name="Line 7757"/>
              <p:cNvSpPr>
                <a:spLocks noChangeShapeType="1"/>
              </p:cNvSpPr>
              <p:nvPr/>
            </p:nvSpPr>
            <p:spPr bwMode="auto">
              <a:xfrm>
                <a:off x="5112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206" name="Line 7758"/>
              <p:cNvSpPr>
                <a:spLocks noChangeShapeType="1"/>
              </p:cNvSpPr>
              <p:nvPr/>
            </p:nvSpPr>
            <p:spPr bwMode="auto">
              <a:xfrm flipV="1"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207" name="Line 7759"/>
              <p:cNvSpPr>
                <a:spLocks noChangeShapeType="1"/>
              </p:cNvSpPr>
              <p:nvPr/>
            </p:nvSpPr>
            <p:spPr bwMode="auto">
              <a:xfrm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208" name="Line 7760"/>
              <p:cNvSpPr>
                <a:spLocks noChangeShapeType="1"/>
              </p:cNvSpPr>
              <p:nvPr/>
            </p:nvSpPr>
            <p:spPr bwMode="auto">
              <a:xfrm>
                <a:off x="5112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209" name="Line 7761"/>
              <p:cNvSpPr>
                <a:spLocks noChangeShapeType="1"/>
              </p:cNvSpPr>
              <p:nvPr/>
            </p:nvSpPr>
            <p:spPr bwMode="auto">
              <a:xfrm flipV="1"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210" name="Line 7762"/>
              <p:cNvSpPr>
                <a:spLocks noChangeShapeType="1"/>
              </p:cNvSpPr>
              <p:nvPr/>
            </p:nvSpPr>
            <p:spPr bwMode="auto">
              <a:xfrm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211" name="Line 7763"/>
              <p:cNvSpPr>
                <a:spLocks noChangeShapeType="1"/>
              </p:cNvSpPr>
              <p:nvPr/>
            </p:nvSpPr>
            <p:spPr bwMode="auto">
              <a:xfrm>
                <a:off x="5112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212" name="Line 7764"/>
              <p:cNvSpPr>
                <a:spLocks noChangeShapeType="1"/>
              </p:cNvSpPr>
              <p:nvPr/>
            </p:nvSpPr>
            <p:spPr bwMode="auto">
              <a:xfrm flipV="1"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213" name="Line 7765"/>
              <p:cNvSpPr>
                <a:spLocks noChangeShapeType="1"/>
              </p:cNvSpPr>
              <p:nvPr/>
            </p:nvSpPr>
            <p:spPr bwMode="auto">
              <a:xfrm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214" name="Line 7766"/>
              <p:cNvSpPr>
                <a:spLocks noChangeShapeType="1"/>
              </p:cNvSpPr>
              <p:nvPr/>
            </p:nvSpPr>
            <p:spPr bwMode="auto">
              <a:xfrm>
                <a:off x="5112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215" name="Line 7767"/>
              <p:cNvSpPr>
                <a:spLocks noChangeShapeType="1"/>
              </p:cNvSpPr>
              <p:nvPr/>
            </p:nvSpPr>
            <p:spPr bwMode="auto">
              <a:xfrm flipV="1"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216" name="Line 7768"/>
              <p:cNvSpPr>
                <a:spLocks noChangeShapeType="1"/>
              </p:cNvSpPr>
              <p:nvPr/>
            </p:nvSpPr>
            <p:spPr bwMode="auto">
              <a:xfrm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217" name="Line 7769"/>
              <p:cNvSpPr>
                <a:spLocks noChangeShapeType="1"/>
              </p:cNvSpPr>
              <p:nvPr/>
            </p:nvSpPr>
            <p:spPr bwMode="auto">
              <a:xfrm>
                <a:off x="5112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218" name="Line 7770"/>
              <p:cNvSpPr>
                <a:spLocks noChangeShapeType="1"/>
              </p:cNvSpPr>
              <p:nvPr/>
            </p:nvSpPr>
            <p:spPr bwMode="auto">
              <a:xfrm flipV="1"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219" name="Line 7771"/>
              <p:cNvSpPr>
                <a:spLocks noChangeShapeType="1"/>
              </p:cNvSpPr>
              <p:nvPr/>
            </p:nvSpPr>
            <p:spPr bwMode="auto">
              <a:xfrm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220" name="Line 7772"/>
              <p:cNvSpPr>
                <a:spLocks noChangeShapeType="1"/>
              </p:cNvSpPr>
              <p:nvPr/>
            </p:nvSpPr>
            <p:spPr bwMode="auto">
              <a:xfrm>
                <a:off x="5112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221" name="Line 7773"/>
              <p:cNvSpPr>
                <a:spLocks noChangeShapeType="1"/>
              </p:cNvSpPr>
              <p:nvPr/>
            </p:nvSpPr>
            <p:spPr bwMode="auto">
              <a:xfrm flipV="1"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222" name="Line 7774"/>
              <p:cNvSpPr>
                <a:spLocks noChangeShapeType="1"/>
              </p:cNvSpPr>
              <p:nvPr/>
            </p:nvSpPr>
            <p:spPr bwMode="auto">
              <a:xfrm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223" name="Line 7775"/>
              <p:cNvSpPr>
                <a:spLocks noChangeShapeType="1"/>
              </p:cNvSpPr>
              <p:nvPr/>
            </p:nvSpPr>
            <p:spPr bwMode="auto">
              <a:xfrm>
                <a:off x="5112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224" name="Line 7776"/>
              <p:cNvSpPr>
                <a:spLocks noChangeShapeType="1"/>
              </p:cNvSpPr>
              <p:nvPr/>
            </p:nvSpPr>
            <p:spPr bwMode="auto">
              <a:xfrm flipV="1"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225" name="Line 7777"/>
              <p:cNvSpPr>
                <a:spLocks noChangeShapeType="1"/>
              </p:cNvSpPr>
              <p:nvPr/>
            </p:nvSpPr>
            <p:spPr bwMode="auto">
              <a:xfrm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226" name="Line 7778"/>
              <p:cNvSpPr>
                <a:spLocks noChangeShapeType="1"/>
              </p:cNvSpPr>
              <p:nvPr/>
            </p:nvSpPr>
            <p:spPr bwMode="auto">
              <a:xfrm>
                <a:off x="5112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227" name="Line 7779"/>
              <p:cNvSpPr>
                <a:spLocks noChangeShapeType="1"/>
              </p:cNvSpPr>
              <p:nvPr/>
            </p:nvSpPr>
            <p:spPr bwMode="auto">
              <a:xfrm flipV="1"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228" name="Line 7780"/>
              <p:cNvSpPr>
                <a:spLocks noChangeShapeType="1"/>
              </p:cNvSpPr>
              <p:nvPr/>
            </p:nvSpPr>
            <p:spPr bwMode="auto">
              <a:xfrm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229" name="Line 7781"/>
              <p:cNvSpPr>
                <a:spLocks noChangeShapeType="1"/>
              </p:cNvSpPr>
              <p:nvPr/>
            </p:nvSpPr>
            <p:spPr bwMode="auto">
              <a:xfrm>
                <a:off x="5112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230" name="Line 7782"/>
              <p:cNvSpPr>
                <a:spLocks noChangeShapeType="1"/>
              </p:cNvSpPr>
              <p:nvPr/>
            </p:nvSpPr>
            <p:spPr bwMode="auto">
              <a:xfrm flipV="1"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231" name="Line 7783"/>
              <p:cNvSpPr>
                <a:spLocks noChangeShapeType="1"/>
              </p:cNvSpPr>
              <p:nvPr/>
            </p:nvSpPr>
            <p:spPr bwMode="auto">
              <a:xfrm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232" name="Line 7784"/>
              <p:cNvSpPr>
                <a:spLocks noChangeShapeType="1"/>
              </p:cNvSpPr>
              <p:nvPr/>
            </p:nvSpPr>
            <p:spPr bwMode="auto">
              <a:xfrm>
                <a:off x="5112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233" name="Line 7785"/>
              <p:cNvSpPr>
                <a:spLocks noChangeShapeType="1"/>
              </p:cNvSpPr>
              <p:nvPr/>
            </p:nvSpPr>
            <p:spPr bwMode="auto">
              <a:xfrm flipV="1"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234" name="Line 7786"/>
              <p:cNvSpPr>
                <a:spLocks noChangeShapeType="1"/>
              </p:cNvSpPr>
              <p:nvPr/>
            </p:nvSpPr>
            <p:spPr bwMode="auto">
              <a:xfrm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235" name="Line 7787"/>
              <p:cNvSpPr>
                <a:spLocks noChangeShapeType="1"/>
              </p:cNvSpPr>
              <p:nvPr/>
            </p:nvSpPr>
            <p:spPr bwMode="auto">
              <a:xfrm>
                <a:off x="5112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236" name="Line 7788"/>
              <p:cNvSpPr>
                <a:spLocks noChangeShapeType="1"/>
              </p:cNvSpPr>
              <p:nvPr/>
            </p:nvSpPr>
            <p:spPr bwMode="auto">
              <a:xfrm flipV="1"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237" name="Line 7789"/>
              <p:cNvSpPr>
                <a:spLocks noChangeShapeType="1"/>
              </p:cNvSpPr>
              <p:nvPr/>
            </p:nvSpPr>
            <p:spPr bwMode="auto">
              <a:xfrm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238" name="Line 7790"/>
              <p:cNvSpPr>
                <a:spLocks noChangeShapeType="1"/>
              </p:cNvSpPr>
              <p:nvPr/>
            </p:nvSpPr>
            <p:spPr bwMode="auto">
              <a:xfrm>
                <a:off x="5112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239" name="Line 7791"/>
              <p:cNvSpPr>
                <a:spLocks noChangeShapeType="1"/>
              </p:cNvSpPr>
              <p:nvPr/>
            </p:nvSpPr>
            <p:spPr bwMode="auto">
              <a:xfrm flipV="1"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240" name="Line 7792"/>
              <p:cNvSpPr>
                <a:spLocks noChangeShapeType="1"/>
              </p:cNvSpPr>
              <p:nvPr/>
            </p:nvSpPr>
            <p:spPr bwMode="auto">
              <a:xfrm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241" name="Line 7793"/>
              <p:cNvSpPr>
                <a:spLocks noChangeShapeType="1"/>
              </p:cNvSpPr>
              <p:nvPr/>
            </p:nvSpPr>
            <p:spPr bwMode="auto">
              <a:xfrm>
                <a:off x="5112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242" name="Line 7794"/>
              <p:cNvSpPr>
                <a:spLocks noChangeShapeType="1"/>
              </p:cNvSpPr>
              <p:nvPr/>
            </p:nvSpPr>
            <p:spPr bwMode="auto">
              <a:xfrm flipV="1"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243" name="Line 7795"/>
              <p:cNvSpPr>
                <a:spLocks noChangeShapeType="1"/>
              </p:cNvSpPr>
              <p:nvPr/>
            </p:nvSpPr>
            <p:spPr bwMode="auto">
              <a:xfrm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244" name="Line 7796"/>
              <p:cNvSpPr>
                <a:spLocks noChangeShapeType="1"/>
              </p:cNvSpPr>
              <p:nvPr/>
            </p:nvSpPr>
            <p:spPr bwMode="auto">
              <a:xfrm>
                <a:off x="5112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245" name="Line 7797"/>
              <p:cNvSpPr>
                <a:spLocks noChangeShapeType="1"/>
              </p:cNvSpPr>
              <p:nvPr/>
            </p:nvSpPr>
            <p:spPr bwMode="auto">
              <a:xfrm flipV="1"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246" name="Line 7798"/>
              <p:cNvSpPr>
                <a:spLocks noChangeShapeType="1"/>
              </p:cNvSpPr>
              <p:nvPr/>
            </p:nvSpPr>
            <p:spPr bwMode="auto">
              <a:xfrm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247" name="Line 7799"/>
              <p:cNvSpPr>
                <a:spLocks noChangeShapeType="1"/>
              </p:cNvSpPr>
              <p:nvPr/>
            </p:nvSpPr>
            <p:spPr bwMode="auto">
              <a:xfrm>
                <a:off x="5112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248" name="Line 7800"/>
              <p:cNvSpPr>
                <a:spLocks noChangeShapeType="1"/>
              </p:cNvSpPr>
              <p:nvPr/>
            </p:nvSpPr>
            <p:spPr bwMode="auto">
              <a:xfrm flipV="1"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249" name="Line 7801"/>
              <p:cNvSpPr>
                <a:spLocks noChangeShapeType="1"/>
              </p:cNvSpPr>
              <p:nvPr/>
            </p:nvSpPr>
            <p:spPr bwMode="auto">
              <a:xfrm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250" name="Line 7802"/>
              <p:cNvSpPr>
                <a:spLocks noChangeShapeType="1"/>
              </p:cNvSpPr>
              <p:nvPr/>
            </p:nvSpPr>
            <p:spPr bwMode="auto">
              <a:xfrm>
                <a:off x="5112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251" name="Line 7803"/>
              <p:cNvSpPr>
                <a:spLocks noChangeShapeType="1"/>
              </p:cNvSpPr>
              <p:nvPr/>
            </p:nvSpPr>
            <p:spPr bwMode="auto">
              <a:xfrm flipV="1"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252" name="Line 7804"/>
              <p:cNvSpPr>
                <a:spLocks noChangeShapeType="1"/>
              </p:cNvSpPr>
              <p:nvPr/>
            </p:nvSpPr>
            <p:spPr bwMode="auto">
              <a:xfrm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253" name="Line 7805"/>
              <p:cNvSpPr>
                <a:spLocks noChangeShapeType="1"/>
              </p:cNvSpPr>
              <p:nvPr/>
            </p:nvSpPr>
            <p:spPr bwMode="auto">
              <a:xfrm>
                <a:off x="5112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254" name="Line 7806"/>
              <p:cNvSpPr>
                <a:spLocks noChangeShapeType="1"/>
              </p:cNvSpPr>
              <p:nvPr/>
            </p:nvSpPr>
            <p:spPr bwMode="auto">
              <a:xfrm flipV="1"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255" name="Line 7807"/>
              <p:cNvSpPr>
                <a:spLocks noChangeShapeType="1"/>
              </p:cNvSpPr>
              <p:nvPr/>
            </p:nvSpPr>
            <p:spPr bwMode="auto">
              <a:xfrm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256" name="Line 7808"/>
              <p:cNvSpPr>
                <a:spLocks noChangeShapeType="1"/>
              </p:cNvSpPr>
              <p:nvPr/>
            </p:nvSpPr>
            <p:spPr bwMode="auto">
              <a:xfrm>
                <a:off x="5112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257" name="Line 7809"/>
              <p:cNvSpPr>
                <a:spLocks noChangeShapeType="1"/>
              </p:cNvSpPr>
              <p:nvPr/>
            </p:nvSpPr>
            <p:spPr bwMode="auto">
              <a:xfrm flipV="1"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258" name="Line 7810"/>
              <p:cNvSpPr>
                <a:spLocks noChangeShapeType="1"/>
              </p:cNvSpPr>
              <p:nvPr/>
            </p:nvSpPr>
            <p:spPr bwMode="auto">
              <a:xfrm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259" name="Line 7811"/>
              <p:cNvSpPr>
                <a:spLocks noChangeShapeType="1"/>
              </p:cNvSpPr>
              <p:nvPr/>
            </p:nvSpPr>
            <p:spPr bwMode="auto">
              <a:xfrm>
                <a:off x="5112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260" name="Line 7812"/>
              <p:cNvSpPr>
                <a:spLocks noChangeShapeType="1"/>
              </p:cNvSpPr>
              <p:nvPr/>
            </p:nvSpPr>
            <p:spPr bwMode="auto">
              <a:xfrm flipV="1"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261" name="Line 7813"/>
              <p:cNvSpPr>
                <a:spLocks noChangeShapeType="1"/>
              </p:cNvSpPr>
              <p:nvPr/>
            </p:nvSpPr>
            <p:spPr bwMode="auto">
              <a:xfrm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262" name="Line 7814"/>
              <p:cNvSpPr>
                <a:spLocks noChangeShapeType="1"/>
              </p:cNvSpPr>
              <p:nvPr/>
            </p:nvSpPr>
            <p:spPr bwMode="auto">
              <a:xfrm>
                <a:off x="5112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263" name="Line 7815"/>
              <p:cNvSpPr>
                <a:spLocks noChangeShapeType="1"/>
              </p:cNvSpPr>
              <p:nvPr/>
            </p:nvSpPr>
            <p:spPr bwMode="auto">
              <a:xfrm flipV="1"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264" name="Line 7816"/>
              <p:cNvSpPr>
                <a:spLocks noChangeShapeType="1"/>
              </p:cNvSpPr>
              <p:nvPr/>
            </p:nvSpPr>
            <p:spPr bwMode="auto">
              <a:xfrm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265" name="Line 7817"/>
              <p:cNvSpPr>
                <a:spLocks noChangeShapeType="1"/>
              </p:cNvSpPr>
              <p:nvPr/>
            </p:nvSpPr>
            <p:spPr bwMode="auto">
              <a:xfrm>
                <a:off x="5112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266" name="Line 7818"/>
              <p:cNvSpPr>
                <a:spLocks noChangeShapeType="1"/>
              </p:cNvSpPr>
              <p:nvPr/>
            </p:nvSpPr>
            <p:spPr bwMode="auto">
              <a:xfrm flipV="1"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267" name="Line 7819"/>
              <p:cNvSpPr>
                <a:spLocks noChangeShapeType="1"/>
              </p:cNvSpPr>
              <p:nvPr/>
            </p:nvSpPr>
            <p:spPr bwMode="auto">
              <a:xfrm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268" name="Line 7820"/>
              <p:cNvSpPr>
                <a:spLocks noChangeShapeType="1"/>
              </p:cNvSpPr>
              <p:nvPr/>
            </p:nvSpPr>
            <p:spPr bwMode="auto">
              <a:xfrm>
                <a:off x="5112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269" name="Line 7821"/>
              <p:cNvSpPr>
                <a:spLocks noChangeShapeType="1"/>
              </p:cNvSpPr>
              <p:nvPr/>
            </p:nvSpPr>
            <p:spPr bwMode="auto">
              <a:xfrm flipV="1"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270" name="Line 7822"/>
              <p:cNvSpPr>
                <a:spLocks noChangeShapeType="1"/>
              </p:cNvSpPr>
              <p:nvPr/>
            </p:nvSpPr>
            <p:spPr bwMode="auto">
              <a:xfrm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271" name="Line 7823"/>
              <p:cNvSpPr>
                <a:spLocks noChangeShapeType="1"/>
              </p:cNvSpPr>
              <p:nvPr/>
            </p:nvSpPr>
            <p:spPr bwMode="auto">
              <a:xfrm>
                <a:off x="5112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272" name="Line 7824"/>
              <p:cNvSpPr>
                <a:spLocks noChangeShapeType="1"/>
              </p:cNvSpPr>
              <p:nvPr/>
            </p:nvSpPr>
            <p:spPr bwMode="auto">
              <a:xfrm flipV="1"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273" name="Line 7825"/>
              <p:cNvSpPr>
                <a:spLocks noChangeShapeType="1"/>
              </p:cNvSpPr>
              <p:nvPr/>
            </p:nvSpPr>
            <p:spPr bwMode="auto">
              <a:xfrm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274" name="Line 7826"/>
              <p:cNvSpPr>
                <a:spLocks noChangeShapeType="1"/>
              </p:cNvSpPr>
              <p:nvPr/>
            </p:nvSpPr>
            <p:spPr bwMode="auto">
              <a:xfrm>
                <a:off x="5112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275" name="Line 7827"/>
              <p:cNvSpPr>
                <a:spLocks noChangeShapeType="1"/>
              </p:cNvSpPr>
              <p:nvPr/>
            </p:nvSpPr>
            <p:spPr bwMode="auto">
              <a:xfrm flipV="1"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276" name="Line 7828"/>
              <p:cNvSpPr>
                <a:spLocks noChangeShapeType="1"/>
              </p:cNvSpPr>
              <p:nvPr/>
            </p:nvSpPr>
            <p:spPr bwMode="auto">
              <a:xfrm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277" name="Line 7829"/>
              <p:cNvSpPr>
                <a:spLocks noChangeShapeType="1"/>
              </p:cNvSpPr>
              <p:nvPr/>
            </p:nvSpPr>
            <p:spPr bwMode="auto">
              <a:xfrm>
                <a:off x="5112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278" name="Line 7830"/>
              <p:cNvSpPr>
                <a:spLocks noChangeShapeType="1"/>
              </p:cNvSpPr>
              <p:nvPr/>
            </p:nvSpPr>
            <p:spPr bwMode="auto">
              <a:xfrm flipV="1"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279" name="Line 7831"/>
              <p:cNvSpPr>
                <a:spLocks noChangeShapeType="1"/>
              </p:cNvSpPr>
              <p:nvPr/>
            </p:nvSpPr>
            <p:spPr bwMode="auto">
              <a:xfrm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280" name="Line 7832"/>
              <p:cNvSpPr>
                <a:spLocks noChangeShapeType="1"/>
              </p:cNvSpPr>
              <p:nvPr/>
            </p:nvSpPr>
            <p:spPr bwMode="auto">
              <a:xfrm>
                <a:off x="5112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281" name="Line 7833"/>
              <p:cNvSpPr>
                <a:spLocks noChangeShapeType="1"/>
              </p:cNvSpPr>
              <p:nvPr/>
            </p:nvSpPr>
            <p:spPr bwMode="auto">
              <a:xfrm flipV="1"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282" name="Line 7834"/>
              <p:cNvSpPr>
                <a:spLocks noChangeShapeType="1"/>
              </p:cNvSpPr>
              <p:nvPr/>
            </p:nvSpPr>
            <p:spPr bwMode="auto">
              <a:xfrm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283" name="Line 7835"/>
              <p:cNvSpPr>
                <a:spLocks noChangeShapeType="1"/>
              </p:cNvSpPr>
              <p:nvPr/>
            </p:nvSpPr>
            <p:spPr bwMode="auto">
              <a:xfrm>
                <a:off x="5112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284" name="Line 7836"/>
              <p:cNvSpPr>
                <a:spLocks noChangeShapeType="1"/>
              </p:cNvSpPr>
              <p:nvPr/>
            </p:nvSpPr>
            <p:spPr bwMode="auto">
              <a:xfrm flipV="1"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285" name="Line 7837"/>
              <p:cNvSpPr>
                <a:spLocks noChangeShapeType="1"/>
              </p:cNvSpPr>
              <p:nvPr/>
            </p:nvSpPr>
            <p:spPr bwMode="auto">
              <a:xfrm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286" name="Line 7838"/>
              <p:cNvSpPr>
                <a:spLocks noChangeShapeType="1"/>
              </p:cNvSpPr>
              <p:nvPr/>
            </p:nvSpPr>
            <p:spPr bwMode="auto">
              <a:xfrm>
                <a:off x="5112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287" name="Line 7839"/>
              <p:cNvSpPr>
                <a:spLocks noChangeShapeType="1"/>
              </p:cNvSpPr>
              <p:nvPr/>
            </p:nvSpPr>
            <p:spPr bwMode="auto">
              <a:xfrm flipV="1"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288" name="Line 7840"/>
              <p:cNvSpPr>
                <a:spLocks noChangeShapeType="1"/>
              </p:cNvSpPr>
              <p:nvPr/>
            </p:nvSpPr>
            <p:spPr bwMode="auto">
              <a:xfrm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289" name="Line 7841"/>
              <p:cNvSpPr>
                <a:spLocks noChangeShapeType="1"/>
              </p:cNvSpPr>
              <p:nvPr/>
            </p:nvSpPr>
            <p:spPr bwMode="auto">
              <a:xfrm>
                <a:off x="5112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290" name="Line 7842"/>
              <p:cNvSpPr>
                <a:spLocks noChangeShapeType="1"/>
              </p:cNvSpPr>
              <p:nvPr/>
            </p:nvSpPr>
            <p:spPr bwMode="auto">
              <a:xfrm flipV="1"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291" name="Line 7843"/>
              <p:cNvSpPr>
                <a:spLocks noChangeShapeType="1"/>
              </p:cNvSpPr>
              <p:nvPr/>
            </p:nvSpPr>
            <p:spPr bwMode="auto">
              <a:xfrm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264493" name="Group 8045"/>
            <p:cNvGrpSpPr>
              <a:grpSpLocks/>
            </p:cNvGrpSpPr>
            <p:nvPr/>
          </p:nvGrpSpPr>
          <p:grpSpPr bwMode="auto">
            <a:xfrm>
              <a:off x="5112" y="532"/>
              <a:ext cx="86" cy="69"/>
              <a:chOff x="5112" y="532"/>
              <a:chExt cx="86" cy="69"/>
            </a:xfrm>
          </p:grpSpPr>
          <p:sp>
            <p:nvSpPr>
              <p:cNvPr id="1264293" name="Line 7845"/>
              <p:cNvSpPr>
                <a:spLocks noChangeShapeType="1"/>
              </p:cNvSpPr>
              <p:nvPr/>
            </p:nvSpPr>
            <p:spPr bwMode="auto">
              <a:xfrm>
                <a:off x="5112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294" name="Line 7846"/>
              <p:cNvSpPr>
                <a:spLocks noChangeShapeType="1"/>
              </p:cNvSpPr>
              <p:nvPr/>
            </p:nvSpPr>
            <p:spPr bwMode="auto">
              <a:xfrm flipV="1"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295" name="Line 7847"/>
              <p:cNvSpPr>
                <a:spLocks noChangeShapeType="1"/>
              </p:cNvSpPr>
              <p:nvPr/>
            </p:nvSpPr>
            <p:spPr bwMode="auto">
              <a:xfrm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296" name="Line 7848"/>
              <p:cNvSpPr>
                <a:spLocks noChangeShapeType="1"/>
              </p:cNvSpPr>
              <p:nvPr/>
            </p:nvSpPr>
            <p:spPr bwMode="auto">
              <a:xfrm>
                <a:off x="5112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297" name="Line 7849"/>
              <p:cNvSpPr>
                <a:spLocks noChangeShapeType="1"/>
              </p:cNvSpPr>
              <p:nvPr/>
            </p:nvSpPr>
            <p:spPr bwMode="auto">
              <a:xfrm flipV="1"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298" name="Line 7850"/>
              <p:cNvSpPr>
                <a:spLocks noChangeShapeType="1"/>
              </p:cNvSpPr>
              <p:nvPr/>
            </p:nvSpPr>
            <p:spPr bwMode="auto">
              <a:xfrm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299" name="Line 7851"/>
              <p:cNvSpPr>
                <a:spLocks noChangeShapeType="1"/>
              </p:cNvSpPr>
              <p:nvPr/>
            </p:nvSpPr>
            <p:spPr bwMode="auto">
              <a:xfrm>
                <a:off x="5112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300" name="Line 7852"/>
              <p:cNvSpPr>
                <a:spLocks noChangeShapeType="1"/>
              </p:cNvSpPr>
              <p:nvPr/>
            </p:nvSpPr>
            <p:spPr bwMode="auto">
              <a:xfrm flipV="1"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301" name="Line 7853"/>
              <p:cNvSpPr>
                <a:spLocks noChangeShapeType="1"/>
              </p:cNvSpPr>
              <p:nvPr/>
            </p:nvSpPr>
            <p:spPr bwMode="auto">
              <a:xfrm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302" name="Line 7854"/>
              <p:cNvSpPr>
                <a:spLocks noChangeShapeType="1"/>
              </p:cNvSpPr>
              <p:nvPr/>
            </p:nvSpPr>
            <p:spPr bwMode="auto">
              <a:xfrm>
                <a:off x="5112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303" name="Line 7855"/>
              <p:cNvSpPr>
                <a:spLocks noChangeShapeType="1"/>
              </p:cNvSpPr>
              <p:nvPr/>
            </p:nvSpPr>
            <p:spPr bwMode="auto">
              <a:xfrm flipV="1"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304" name="Line 7856"/>
              <p:cNvSpPr>
                <a:spLocks noChangeShapeType="1"/>
              </p:cNvSpPr>
              <p:nvPr/>
            </p:nvSpPr>
            <p:spPr bwMode="auto">
              <a:xfrm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305" name="Line 7857"/>
              <p:cNvSpPr>
                <a:spLocks noChangeShapeType="1"/>
              </p:cNvSpPr>
              <p:nvPr/>
            </p:nvSpPr>
            <p:spPr bwMode="auto">
              <a:xfrm>
                <a:off x="5112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306" name="Line 7858"/>
              <p:cNvSpPr>
                <a:spLocks noChangeShapeType="1"/>
              </p:cNvSpPr>
              <p:nvPr/>
            </p:nvSpPr>
            <p:spPr bwMode="auto">
              <a:xfrm flipV="1"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307" name="Line 7859"/>
              <p:cNvSpPr>
                <a:spLocks noChangeShapeType="1"/>
              </p:cNvSpPr>
              <p:nvPr/>
            </p:nvSpPr>
            <p:spPr bwMode="auto">
              <a:xfrm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308" name="Line 7860"/>
              <p:cNvSpPr>
                <a:spLocks noChangeShapeType="1"/>
              </p:cNvSpPr>
              <p:nvPr/>
            </p:nvSpPr>
            <p:spPr bwMode="auto">
              <a:xfrm>
                <a:off x="5112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309" name="Line 7861"/>
              <p:cNvSpPr>
                <a:spLocks noChangeShapeType="1"/>
              </p:cNvSpPr>
              <p:nvPr/>
            </p:nvSpPr>
            <p:spPr bwMode="auto">
              <a:xfrm flipV="1"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310" name="Line 7862"/>
              <p:cNvSpPr>
                <a:spLocks noChangeShapeType="1"/>
              </p:cNvSpPr>
              <p:nvPr/>
            </p:nvSpPr>
            <p:spPr bwMode="auto">
              <a:xfrm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311" name="Line 7863"/>
              <p:cNvSpPr>
                <a:spLocks noChangeShapeType="1"/>
              </p:cNvSpPr>
              <p:nvPr/>
            </p:nvSpPr>
            <p:spPr bwMode="auto">
              <a:xfrm>
                <a:off x="5112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312" name="Line 7864"/>
              <p:cNvSpPr>
                <a:spLocks noChangeShapeType="1"/>
              </p:cNvSpPr>
              <p:nvPr/>
            </p:nvSpPr>
            <p:spPr bwMode="auto">
              <a:xfrm flipV="1"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313" name="Line 7865"/>
              <p:cNvSpPr>
                <a:spLocks noChangeShapeType="1"/>
              </p:cNvSpPr>
              <p:nvPr/>
            </p:nvSpPr>
            <p:spPr bwMode="auto">
              <a:xfrm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314" name="Line 7866"/>
              <p:cNvSpPr>
                <a:spLocks noChangeShapeType="1"/>
              </p:cNvSpPr>
              <p:nvPr/>
            </p:nvSpPr>
            <p:spPr bwMode="auto">
              <a:xfrm>
                <a:off x="5112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315" name="Line 7867"/>
              <p:cNvSpPr>
                <a:spLocks noChangeShapeType="1"/>
              </p:cNvSpPr>
              <p:nvPr/>
            </p:nvSpPr>
            <p:spPr bwMode="auto">
              <a:xfrm flipV="1"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316" name="Line 7868"/>
              <p:cNvSpPr>
                <a:spLocks noChangeShapeType="1"/>
              </p:cNvSpPr>
              <p:nvPr/>
            </p:nvSpPr>
            <p:spPr bwMode="auto">
              <a:xfrm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317" name="Line 7869"/>
              <p:cNvSpPr>
                <a:spLocks noChangeShapeType="1"/>
              </p:cNvSpPr>
              <p:nvPr/>
            </p:nvSpPr>
            <p:spPr bwMode="auto">
              <a:xfrm>
                <a:off x="5112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318" name="Line 7870"/>
              <p:cNvSpPr>
                <a:spLocks noChangeShapeType="1"/>
              </p:cNvSpPr>
              <p:nvPr/>
            </p:nvSpPr>
            <p:spPr bwMode="auto">
              <a:xfrm flipV="1"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319" name="Line 7871"/>
              <p:cNvSpPr>
                <a:spLocks noChangeShapeType="1"/>
              </p:cNvSpPr>
              <p:nvPr/>
            </p:nvSpPr>
            <p:spPr bwMode="auto">
              <a:xfrm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320" name="Line 7872"/>
              <p:cNvSpPr>
                <a:spLocks noChangeShapeType="1"/>
              </p:cNvSpPr>
              <p:nvPr/>
            </p:nvSpPr>
            <p:spPr bwMode="auto">
              <a:xfrm>
                <a:off x="5112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321" name="Line 7873"/>
              <p:cNvSpPr>
                <a:spLocks noChangeShapeType="1"/>
              </p:cNvSpPr>
              <p:nvPr/>
            </p:nvSpPr>
            <p:spPr bwMode="auto">
              <a:xfrm flipV="1"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322" name="Line 7874"/>
              <p:cNvSpPr>
                <a:spLocks noChangeShapeType="1"/>
              </p:cNvSpPr>
              <p:nvPr/>
            </p:nvSpPr>
            <p:spPr bwMode="auto">
              <a:xfrm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323" name="Line 7875"/>
              <p:cNvSpPr>
                <a:spLocks noChangeShapeType="1"/>
              </p:cNvSpPr>
              <p:nvPr/>
            </p:nvSpPr>
            <p:spPr bwMode="auto">
              <a:xfrm>
                <a:off x="5112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324" name="Line 7876"/>
              <p:cNvSpPr>
                <a:spLocks noChangeShapeType="1"/>
              </p:cNvSpPr>
              <p:nvPr/>
            </p:nvSpPr>
            <p:spPr bwMode="auto">
              <a:xfrm flipV="1"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325" name="Line 7877"/>
              <p:cNvSpPr>
                <a:spLocks noChangeShapeType="1"/>
              </p:cNvSpPr>
              <p:nvPr/>
            </p:nvSpPr>
            <p:spPr bwMode="auto">
              <a:xfrm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326" name="Line 7878"/>
              <p:cNvSpPr>
                <a:spLocks noChangeShapeType="1"/>
              </p:cNvSpPr>
              <p:nvPr/>
            </p:nvSpPr>
            <p:spPr bwMode="auto">
              <a:xfrm>
                <a:off x="5112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327" name="Line 7879"/>
              <p:cNvSpPr>
                <a:spLocks noChangeShapeType="1"/>
              </p:cNvSpPr>
              <p:nvPr/>
            </p:nvSpPr>
            <p:spPr bwMode="auto">
              <a:xfrm flipV="1"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328" name="Line 7880"/>
              <p:cNvSpPr>
                <a:spLocks noChangeShapeType="1"/>
              </p:cNvSpPr>
              <p:nvPr/>
            </p:nvSpPr>
            <p:spPr bwMode="auto">
              <a:xfrm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329" name="Line 7881"/>
              <p:cNvSpPr>
                <a:spLocks noChangeShapeType="1"/>
              </p:cNvSpPr>
              <p:nvPr/>
            </p:nvSpPr>
            <p:spPr bwMode="auto">
              <a:xfrm>
                <a:off x="5112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330" name="Line 7882"/>
              <p:cNvSpPr>
                <a:spLocks noChangeShapeType="1"/>
              </p:cNvSpPr>
              <p:nvPr/>
            </p:nvSpPr>
            <p:spPr bwMode="auto">
              <a:xfrm flipV="1"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331" name="Line 7883"/>
              <p:cNvSpPr>
                <a:spLocks noChangeShapeType="1"/>
              </p:cNvSpPr>
              <p:nvPr/>
            </p:nvSpPr>
            <p:spPr bwMode="auto">
              <a:xfrm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332" name="Line 7884"/>
              <p:cNvSpPr>
                <a:spLocks noChangeShapeType="1"/>
              </p:cNvSpPr>
              <p:nvPr/>
            </p:nvSpPr>
            <p:spPr bwMode="auto">
              <a:xfrm>
                <a:off x="5112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333" name="Line 7885"/>
              <p:cNvSpPr>
                <a:spLocks noChangeShapeType="1"/>
              </p:cNvSpPr>
              <p:nvPr/>
            </p:nvSpPr>
            <p:spPr bwMode="auto">
              <a:xfrm flipV="1"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334" name="Line 7886"/>
              <p:cNvSpPr>
                <a:spLocks noChangeShapeType="1"/>
              </p:cNvSpPr>
              <p:nvPr/>
            </p:nvSpPr>
            <p:spPr bwMode="auto">
              <a:xfrm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335" name="Line 7887"/>
              <p:cNvSpPr>
                <a:spLocks noChangeShapeType="1"/>
              </p:cNvSpPr>
              <p:nvPr/>
            </p:nvSpPr>
            <p:spPr bwMode="auto">
              <a:xfrm>
                <a:off x="5112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336" name="Line 7888"/>
              <p:cNvSpPr>
                <a:spLocks noChangeShapeType="1"/>
              </p:cNvSpPr>
              <p:nvPr/>
            </p:nvSpPr>
            <p:spPr bwMode="auto">
              <a:xfrm flipV="1"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337" name="Line 7889"/>
              <p:cNvSpPr>
                <a:spLocks noChangeShapeType="1"/>
              </p:cNvSpPr>
              <p:nvPr/>
            </p:nvSpPr>
            <p:spPr bwMode="auto">
              <a:xfrm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338" name="Line 7890"/>
              <p:cNvSpPr>
                <a:spLocks noChangeShapeType="1"/>
              </p:cNvSpPr>
              <p:nvPr/>
            </p:nvSpPr>
            <p:spPr bwMode="auto">
              <a:xfrm>
                <a:off x="5112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339" name="Line 7891"/>
              <p:cNvSpPr>
                <a:spLocks noChangeShapeType="1"/>
              </p:cNvSpPr>
              <p:nvPr/>
            </p:nvSpPr>
            <p:spPr bwMode="auto">
              <a:xfrm flipV="1"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340" name="Line 7892"/>
              <p:cNvSpPr>
                <a:spLocks noChangeShapeType="1"/>
              </p:cNvSpPr>
              <p:nvPr/>
            </p:nvSpPr>
            <p:spPr bwMode="auto">
              <a:xfrm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341" name="Line 7893"/>
              <p:cNvSpPr>
                <a:spLocks noChangeShapeType="1"/>
              </p:cNvSpPr>
              <p:nvPr/>
            </p:nvSpPr>
            <p:spPr bwMode="auto">
              <a:xfrm>
                <a:off x="5112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342" name="Line 7894"/>
              <p:cNvSpPr>
                <a:spLocks noChangeShapeType="1"/>
              </p:cNvSpPr>
              <p:nvPr/>
            </p:nvSpPr>
            <p:spPr bwMode="auto">
              <a:xfrm flipV="1"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343" name="Line 7895"/>
              <p:cNvSpPr>
                <a:spLocks noChangeShapeType="1"/>
              </p:cNvSpPr>
              <p:nvPr/>
            </p:nvSpPr>
            <p:spPr bwMode="auto">
              <a:xfrm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344" name="Line 7896"/>
              <p:cNvSpPr>
                <a:spLocks noChangeShapeType="1"/>
              </p:cNvSpPr>
              <p:nvPr/>
            </p:nvSpPr>
            <p:spPr bwMode="auto">
              <a:xfrm>
                <a:off x="5112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345" name="Line 7897"/>
              <p:cNvSpPr>
                <a:spLocks noChangeShapeType="1"/>
              </p:cNvSpPr>
              <p:nvPr/>
            </p:nvSpPr>
            <p:spPr bwMode="auto">
              <a:xfrm flipV="1"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346" name="Line 7898"/>
              <p:cNvSpPr>
                <a:spLocks noChangeShapeType="1"/>
              </p:cNvSpPr>
              <p:nvPr/>
            </p:nvSpPr>
            <p:spPr bwMode="auto">
              <a:xfrm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347" name="Line 7899"/>
              <p:cNvSpPr>
                <a:spLocks noChangeShapeType="1"/>
              </p:cNvSpPr>
              <p:nvPr/>
            </p:nvSpPr>
            <p:spPr bwMode="auto">
              <a:xfrm>
                <a:off x="5112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348" name="Line 7900"/>
              <p:cNvSpPr>
                <a:spLocks noChangeShapeType="1"/>
              </p:cNvSpPr>
              <p:nvPr/>
            </p:nvSpPr>
            <p:spPr bwMode="auto">
              <a:xfrm flipV="1"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349" name="Line 7901"/>
              <p:cNvSpPr>
                <a:spLocks noChangeShapeType="1"/>
              </p:cNvSpPr>
              <p:nvPr/>
            </p:nvSpPr>
            <p:spPr bwMode="auto">
              <a:xfrm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350" name="Line 7902"/>
              <p:cNvSpPr>
                <a:spLocks noChangeShapeType="1"/>
              </p:cNvSpPr>
              <p:nvPr/>
            </p:nvSpPr>
            <p:spPr bwMode="auto">
              <a:xfrm>
                <a:off x="5112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351" name="Line 7903"/>
              <p:cNvSpPr>
                <a:spLocks noChangeShapeType="1"/>
              </p:cNvSpPr>
              <p:nvPr/>
            </p:nvSpPr>
            <p:spPr bwMode="auto">
              <a:xfrm flipV="1"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352" name="Line 7904"/>
              <p:cNvSpPr>
                <a:spLocks noChangeShapeType="1"/>
              </p:cNvSpPr>
              <p:nvPr/>
            </p:nvSpPr>
            <p:spPr bwMode="auto">
              <a:xfrm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353" name="Line 7905"/>
              <p:cNvSpPr>
                <a:spLocks noChangeShapeType="1"/>
              </p:cNvSpPr>
              <p:nvPr/>
            </p:nvSpPr>
            <p:spPr bwMode="auto">
              <a:xfrm>
                <a:off x="5112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354" name="Line 7906"/>
              <p:cNvSpPr>
                <a:spLocks noChangeShapeType="1"/>
              </p:cNvSpPr>
              <p:nvPr/>
            </p:nvSpPr>
            <p:spPr bwMode="auto">
              <a:xfrm flipV="1"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355" name="Line 7907"/>
              <p:cNvSpPr>
                <a:spLocks noChangeShapeType="1"/>
              </p:cNvSpPr>
              <p:nvPr/>
            </p:nvSpPr>
            <p:spPr bwMode="auto">
              <a:xfrm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356" name="Line 7908"/>
              <p:cNvSpPr>
                <a:spLocks noChangeShapeType="1"/>
              </p:cNvSpPr>
              <p:nvPr/>
            </p:nvSpPr>
            <p:spPr bwMode="auto">
              <a:xfrm>
                <a:off x="5112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357" name="Line 7909"/>
              <p:cNvSpPr>
                <a:spLocks noChangeShapeType="1"/>
              </p:cNvSpPr>
              <p:nvPr/>
            </p:nvSpPr>
            <p:spPr bwMode="auto">
              <a:xfrm flipV="1"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358" name="Line 7910"/>
              <p:cNvSpPr>
                <a:spLocks noChangeShapeType="1"/>
              </p:cNvSpPr>
              <p:nvPr/>
            </p:nvSpPr>
            <p:spPr bwMode="auto">
              <a:xfrm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359" name="Line 7911"/>
              <p:cNvSpPr>
                <a:spLocks noChangeShapeType="1"/>
              </p:cNvSpPr>
              <p:nvPr/>
            </p:nvSpPr>
            <p:spPr bwMode="auto">
              <a:xfrm>
                <a:off x="5112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360" name="Line 7912"/>
              <p:cNvSpPr>
                <a:spLocks noChangeShapeType="1"/>
              </p:cNvSpPr>
              <p:nvPr/>
            </p:nvSpPr>
            <p:spPr bwMode="auto">
              <a:xfrm flipV="1"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361" name="Line 7913"/>
              <p:cNvSpPr>
                <a:spLocks noChangeShapeType="1"/>
              </p:cNvSpPr>
              <p:nvPr/>
            </p:nvSpPr>
            <p:spPr bwMode="auto">
              <a:xfrm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362" name="Line 7914"/>
              <p:cNvSpPr>
                <a:spLocks noChangeShapeType="1"/>
              </p:cNvSpPr>
              <p:nvPr/>
            </p:nvSpPr>
            <p:spPr bwMode="auto">
              <a:xfrm>
                <a:off x="5112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363" name="Line 7915"/>
              <p:cNvSpPr>
                <a:spLocks noChangeShapeType="1"/>
              </p:cNvSpPr>
              <p:nvPr/>
            </p:nvSpPr>
            <p:spPr bwMode="auto">
              <a:xfrm flipV="1"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364" name="Line 7916"/>
              <p:cNvSpPr>
                <a:spLocks noChangeShapeType="1"/>
              </p:cNvSpPr>
              <p:nvPr/>
            </p:nvSpPr>
            <p:spPr bwMode="auto">
              <a:xfrm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365" name="Line 7917"/>
              <p:cNvSpPr>
                <a:spLocks noChangeShapeType="1"/>
              </p:cNvSpPr>
              <p:nvPr/>
            </p:nvSpPr>
            <p:spPr bwMode="auto">
              <a:xfrm>
                <a:off x="5112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366" name="Line 7918"/>
              <p:cNvSpPr>
                <a:spLocks noChangeShapeType="1"/>
              </p:cNvSpPr>
              <p:nvPr/>
            </p:nvSpPr>
            <p:spPr bwMode="auto">
              <a:xfrm flipV="1"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367" name="Line 7919"/>
              <p:cNvSpPr>
                <a:spLocks noChangeShapeType="1"/>
              </p:cNvSpPr>
              <p:nvPr/>
            </p:nvSpPr>
            <p:spPr bwMode="auto">
              <a:xfrm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368" name="Line 7920"/>
              <p:cNvSpPr>
                <a:spLocks noChangeShapeType="1"/>
              </p:cNvSpPr>
              <p:nvPr/>
            </p:nvSpPr>
            <p:spPr bwMode="auto">
              <a:xfrm>
                <a:off x="5112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369" name="Line 7921"/>
              <p:cNvSpPr>
                <a:spLocks noChangeShapeType="1"/>
              </p:cNvSpPr>
              <p:nvPr/>
            </p:nvSpPr>
            <p:spPr bwMode="auto">
              <a:xfrm flipV="1"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370" name="Line 7922"/>
              <p:cNvSpPr>
                <a:spLocks noChangeShapeType="1"/>
              </p:cNvSpPr>
              <p:nvPr/>
            </p:nvSpPr>
            <p:spPr bwMode="auto">
              <a:xfrm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371" name="Line 7923"/>
              <p:cNvSpPr>
                <a:spLocks noChangeShapeType="1"/>
              </p:cNvSpPr>
              <p:nvPr/>
            </p:nvSpPr>
            <p:spPr bwMode="auto">
              <a:xfrm>
                <a:off x="5112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372" name="Line 7924"/>
              <p:cNvSpPr>
                <a:spLocks noChangeShapeType="1"/>
              </p:cNvSpPr>
              <p:nvPr/>
            </p:nvSpPr>
            <p:spPr bwMode="auto">
              <a:xfrm flipV="1"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373" name="Line 7925"/>
              <p:cNvSpPr>
                <a:spLocks noChangeShapeType="1"/>
              </p:cNvSpPr>
              <p:nvPr/>
            </p:nvSpPr>
            <p:spPr bwMode="auto">
              <a:xfrm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374" name="Line 7926"/>
              <p:cNvSpPr>
                <a:spLocks noChangeShapeType="1"/>
              </p:cNvSpPr>
              <p:nvPr/>
            </p:nvSpPr>
            <p:spPr bwMode="auto">
              <a:xfrm>
                <a:off x="5112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375" name="Line 7927"/>
              <p:cNvSpPr>
                <a:spLocks noChangeShapeType="1"/>
              </p:cNvSpPr>
              <p:nvPr/>
            </p:nvSpPr>
            <p:spPr bwMode="auto">
              <a:xfrm flipV="1"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376" name="Line 7928"/>
              <p:cNvSpPr>
                <a:spLocks noChangeShapeType="1"/>
              </p:cNvSpPr>
              <p:nvPr/>
            </p:nvSpPr>
            <p:spPr bwMode="auto">
              <a:xfrm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377" name="Line 7929"/>
              <p:cNvSpPr>
                <a:spLocks noChangeShapeType="1"/>
              </p:cNvSpPr>
              <p:nvPr/>
            </p:nvSpPr>
            <p:spPr bwMode="auto">
              <a:xfrm>
                <a:off x="5112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378" name="Line 7930"/>
              <p:cNvSpPr>
                <a:spLocks noChangeShapeType="1"/>
              </p:cNvSpPr>
              <p:nvPr/>
            </p:nvSpPr>
            <p:spPr bwMode="auto">
              <a:xfrm flipV="1"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379" name="Line 7931"/>
              <p:cNvSpPr>
                <a:spLocks noChangeShapeType="1"/>
              </p:cNvSpPr>
              <p:nvPr/>
            </p:nvSpPr>
            <p:spPr bwMode="auto">
              <a:xfrm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380" name="Line 7932"/>
              <p:cNvSpPr>
                <a:spLocks noChangeShapeType="1"/>
              </p:cNvSpPr>
              <p:nvPr/>
            </p:nvSpPr>
            <p:spPr bwMode="auto">
              <a:xfrm>
                <a:off x="5112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381" name="Line 7933"/>
              <p:cNvSpPr>
                <a:spLocks noChangeShapeType="1"/>
              </p:cNvSpPr>
              <p:nvPr/>
            </p:nvSpPr>
            <p:spPr bwMode="auto">
              <a:xfrm flipV="1"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382" name="Line 7934"/>
              <p:cNvSpPr>
                <a:spLocks noChangeShapeType="1"/>
              </p:cNvSpPr>
              <p:nvPr/>
            </p:nvSpPr>
            <p:spPr bwMode="auto">
              <a:xfrm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383" name="Line 7935"/>
              <p:cNvSpPr>
                <a:spLocks noChangeShapeType="1"/>
              </p:cNvSpPr>
              <p:nvPr/>
            </p:nvSpPr>
            <p:spPr bwMode="auto">
              <a:xfrm>
                <a:off x="5112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384" name="Line 7936"/>
              <p:cNvSpPr>
                <a:spLocks noChangeShapeType="1"/>
              </p:cNvSpPr>
              <p:nvPr/>
            </p:nvSpPr>
            <p:spPr bwMode="auto">
              <a:xfrm flipV="1"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385" name="Line 7937"/>
              <p:cNvSpPr>
                <a:spLocks noChangeShapeType="1"/>
              </p:cNvSpPr>
              <p:nvPr/>
            </p:nvSpPr>
            <p:spPr bwMode="auto">
              <a:xfrm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386" name="Line 7938"/>
              <p:cNvSpPr>
                <a:spLocks noChangeShapeType="1"/>
              </p:cNvSpPr>
              <p:nvPr/>
            </p:nvSpPr>
            <p:spPr bwMode="auto">
              <a:xfrm>
                <a:off x="5112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387" name="Line 7939"/>
              <p:cNvSpPr>
                <a:spLocks noChangeShapeType="1"/>
              </p:cNvSpPr>
              <p:nvPr/>
            </p:nvSpPr>
            <p:spPr bwMode="auto">
              <a:xfrm flipV="1"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388" name="Line 7940"/>
              <p:cNvSpPr>
                <a:spLocks noChangeShapeType="1"/>
              </p:cNvSpPr>
              <p:nvPr/>
            </p:nvSpPr>
            <p:spPr bwMode="auto">
              <a:xfrm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389" name="Line 7941"/>
              <p:cNvSpPr>
                <a:spLocks noChangeShapeType="1"/>
              </p:cNvSpPr>
              <p:nvPr/>
            </p:nvSpPr>
            <p:spPr bwMode="auto">
              <a:xfrm>
                <a:off x="5112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390" name="Line 7942"/>
              <p:cNvSpPr>
                <a:spLocks noChangeShapeType="1"/>
              </p:cNvSpPr>
              <p:nvPr/>
            </p:nvSpPr>
            <p:spPr bwMode="auto">
              <a:xfrm flipV="1"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391" name="Line 7943"/>
              <p:cNvSpPr>
                <a:spLocks noChangeShapeType="1"/>
              </p:cNvSpPr>
              <p:nvPr/>
            </p:nvSpPr>
            <p:spPr bwMode="auto">
              <a:xfrm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392" name="Line 7944"/>
              <p:cNvSpPr>
                <a:spLocks noChangeShapeType="1"/>
              </p:cNvSpPr>
              <p:nvPr/>
            </p:nvSpPr>
            <p:spPr bwMode="auto">
              <a:xfrm>
                <a:off x="5112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393" name="Line 7945"/>
              <p:cNvSpPr>
                <a:spLocks noChangeShapeType="1"/>
              </p:cNvSpPr>
              <p:nvPr/>
            </p:nvSpPr>
            <p:spPr bwMode="auto">
              <a:xfrm flipV="1"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394" name="Line 7946"/>
              <p:cNvSpPr>
                <a:spLocks noChangeShapeType="1"/>
              </p:cNvSpPr>
              <p:nvPr/>
            </p:nvSpPr>
            <p:spPr bwMode="auto">
              <a:xfrm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395" name="Line 7947"/>
              <p:cNvSpPr>
                <a:spLocks noChangeShapeType="1"/>
              </p:cNvSpPr>
              <p:nvPr/>
            </p:nvSpPr>
            <p:spPr bwMode="auto">
              <a:xfrm>
                <a:off x="5112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396" name="Line 7948"/>
              <p:cNvSpPr>
                <a:spLocks noChangeShapeType="1"/>
              </p:cNvSpPr>
              <p:nvPr/>
            </p:nvSpPr>
            <p:spPr bwMode="auto">
              <a:xfrm flipV="1"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397" name="Line 7949"/>
              <p:cNvSpPr>
                <a:spLocks noChangeShapeType="1"/>
              </p:cNvSpPr>
              <p:nvPr/>
            </p:nvSpPr>
            <p:spPr bwMode="auto">
              <a:xfrm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398" name="Line 7950"/>
              <p:cNvSpPr>
                <a:spLocks noChangeShapeType="1"/>
              </p:cNvSpPr>
              <p:nvPr/>
            </p:nvSpPr>
            <p:spPr bwMode="auto">
              <a:xfrm>
                <a:off x="5112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399" name="Line 7951"/>
              <p:cNvSpPr>
                <a:spLocks noChangeShapeType="1"/>
              </p:cNvSpPr>
              <p:nvPr/>
            </p:nvSpPr>
            <p:spPr bwMode="auto">
              <a:xfrm flipV="1"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400" name="Line 7952"/>
              <p:cNvSpPr>
                <a:spLocks noChangeShapeType="1"/>
              </p:cNvSpPr>
              <p:nvPr/>
            </p:nvSpPr>
            <p:spPr bwMode="auto">
              <a:xfrm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401" name="Line 7953"/>
              <p:cNvSpPr>
                <a:spLocks noChangeShapeType="1"/>
              </p:cNvSpPr>
              <p:nvPr/>
            </p:nvSpPr>
            <p:spPr bwMode="auto">
              <a:xfrm>
                <a:off x="5112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402" name="Line 7954"/>
              <p:cNvSpPr>
                <a:spLocks noChangeShapeType="1"/>
              </p:cNvSpPr>
              <p:nvPr/>
            </p:nvSpPr>
            <p:spPr bwMode="auto">
              <a:xfrm flipV="1"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403" name="Line 7955"/>
              <p:cNvSpPr>
                <a:spLocks noChangeShapeType="1"/>
              </p:cNvSpPr>
              <p:nvPr/>
            </p:nvSpPr>
            <p:spPr bwMode="auto">
              <a:xfrm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404" name="Line 7956"/>
              <p:cNvSpPr>
                <a:spLocks noChangeShapeType="1"/>
              </p:cNvSpPr>
              <p:nvPr/>
            </p:nvSpPr>
            <p:spPr bwMode="auto">
              <a:xfrm>
                <a:off x="5112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405" name="Line 7957"/>
              <p:cNvSpPr>
                <a:spLocks noChangeShapeType="1"/>
              </p:cNvSpPr>
              <p:nvPr/>
            </p:nvSpPr>
            <p:spPr bwMode="auto">
              <a:xfrm flipV="1"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406" name="Line 7958"/>
              <p:cNvSpPr>
                <a:spLocks noChangeShapeType="1"/>
              </p:cNvSpPr>
              <p:nvPr/>
            </p:nvSpPr>
            <p:spPr bwMode="auto">
              <a:xfrm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407" name="Line 7959"/>
              <p:cNvSpPr>
                <a:spLocks noChangeShapeType="1"/>
              </p:cNvSpPr>
              <p:nvPr/>
            </p:nvSpPr>
            <p:spPr bwMode="auto">
              <a:xfrm>
                <a:off x="5112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408" name="Line 7960"/>
              <p:cNvSpPr>
                <a:spLocks noChangeShapeType="1"/>
              </p:cNvSpPr>
              <p:nvPr/>
            </p:nvSpPr>
            <p:spPr bwMode="auto">
              <a:xfrm flipV="1"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409" name="Line 7961"/>
              <p:cNvSpPr>
                <a:spLocks noChangeShapeType="1"/>
              </p:cNvSpPr>
              <p:nvPr/>
            </p:nvSpPr>
            <p:spPr bwMode="auto">
              <a:xfrm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410" name="Line 7962"/>
              <p:cNvSpPr>
                <a:spLocks noChangeShapeType="1"/>
              </p:cNvSpPr>
              <p:nvPr/>
            </p:nvSpPr>
            <p:spPr bwMode="auto">
              <a:xfrm>
                <a:off x="5112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411" name="Line 7963"/>
              <p:cNvSpPr>
                <a:spLocks noChangeShapeType="1"/>
              </p:cNvSpPr>
              <p:nvPr/>
            </p:nvSpPr>
            <p:spPr bwMode="auto">
              <a:xfrm flipV="1"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412" name="Line 7964"/>
              <p:cNvSpPr>
                <a:spLocks noChangeShapeType="1"/>
              </p:cNvSpPr>
              <p:nvPr/>
            </p:nvSpPr>
            <p:spPr bwMode="auto">
              <a:xfrm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413" name="Line 7965"/>
              <p:cNvSpPr>
                <a:spLocks noChangeShapeType="1"/>
              </p:cNvSpPr>
              <p:nvPr/>
            </p:nvSpPr>
            <p:spPr bwMode="auto">
              <a:xfrm>
                <a:off x="5112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414" name="Line 7966"/>
              <p:cNvSpPr>
                <a:spLocks noChangeShapeType="1"/>
              </p:cNvSpPr>
              <p:nvPr/>
            </p:nvSpPr>
            <p:spPr bwMode="auto">
              <a:xfrm flipV="1"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415" name="Line 7967"/>
              <p:cNvSpPr>
                <a:spLocks noChangeShapeType="1"/>
              </p:cNvSpPr>
              <p:nvPr/>
            </p:nvSpPr>
            <p:spPr bwMode="auto">
              <a:xfrm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416" name="Line 7968"/>
              <p:cNvSpPr>
                <a:spLocks noChangeShapeType="1"/>
              </p:cNvSpPr>
              <p:nvPr/>
            </p:nvSpPr>
            <p:spPr bwMode="auto">
              <a:xfrm>
                <a:off x="5112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417" name="Line 7969"/>
              <p:cNvSpPr>
                <a:spLocks noChangeShapeType="1"/>
              </p:cNvSpPr>
              <p:nvPr/>
            </p:nvSpPr>
            <p:spPr bwMode="auto">
              <a:xfrm flipV="1"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418" name="Line 7970"/>
              <p:cNvSpPr>
                <a:spLocks noChangeShapeType="1"/>
              </p:cNvSpPr>
              <p:nvPr/>
            </p:nvSpPr>
            <p:spPr bwMode="auto">
              <a:xfrm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419" name="Line 7971"/>
              <p:cNvSpPr>
                <a:spLocks noChangeShapeType="1"/>
              </p:cNvSpPr>
              <p:nvPr/>
            </p:nvSpPr>
            <p:spPr bwMode="auto">
              <a:xfrm>
                <a:off x="5112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420" name="Line 7972"/>
              <p:cNvSpPr>
                <a:spLocks noChangeShapeType="1"/>
              </p:cNvSpPr>
              <p:nvPr/>
            </p:nvSpPr>
            <p:spPr bwMode="auto">
              <a:xfrm flipV="1"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421" name="Line 7973"/>
              <p:cNvSpPr>
                <a:spLocks noChangeShapeType="1"/>
              </p:cNvSpPr>
              <p:nvPr/>
            </p:nvSpPr>
            <p:spPr bwMode="auto">
              <a:xfrm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422" name="Line 7974"/>
              <p:cNvSpPr>
                <a:spLocks noChangeShapeType="1"/>
              </p:cNvSpPr>
              <p:nvPr/>
            </p:nvSpPr>
            <p:spPr bwMode="auto">
              <a:xfrm>
                <a:off x="5112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423" name="Line 7975"/>
              <p:cNvSpPr>
                <a:spLocks noChangeShapeType="1"/>
              </p:cNvSpPr>
              <p:nvPr/>
            </p:nvSpPr>
            <p:spPr bwMode="auto">
              <a:xfrm flipV="1"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424" name="Line 7976"/>
              <p:cNvSpPr>
                <a:spLocks noChangeShapeType="1"/>
              </p:cNvSpPr>
              <p:nvPr/>
            </p:nvSpPr>
            <p:spPr bwMode="auto">
              <a:xfrm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425" name="Line 7977"/>
              <p:cNvSpPr>
                <a:spLocks noChangeShapeType="1"/>
              </p:cNvSpPr>
              <p:nvPr/>
            </p:nvSpPr>
            <p:spPr bwMode="auto">
              <a:xfrm>
                <a:off x="5112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426" name="Line 7978"/>
              <p:cNvSpPr>
                <a:spLocks noChangeShapeType="1"/>
              </p:cNvSpPr>
              <p:nvPr/>
            </p:nvSpPr>
            <p:spPr bwMode="auto">
              <a:xfrm flipV="1"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427" name="Line 7979"/>
              <p:cNvSpPr>
                <a:spLocks noChangeShapeType="1"/>
              </p:cNvSpPr>
              <p:nvPr/>
            </p:nvSpPr>
            <p:spPr bwMode="auto">
              <a:xfrm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428" name="Line 7980"/>
              <p:cNvSpPr>
                <a:spLocks noChangeShapeType="1"/>
              </p:cNvSpPr>
              <p:nvPr/>
            </p:nvSpPr>
            <p:spPr bwMode="auto">
              <a:xfrm>
                <a:off x="5112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429" name="Line 7981"/>
              <p:cNvSpPr>
                <a:spLocks noChangeShapeType="1"/>
              </p:cNvSpPr>
              <p:nvPr/>
            </p:nvSpPr>
            <p:spPr bwMode="auto">
              <a:xfrm flipV="1"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430" name="Line 7982"/>
              <p:cNvSpPr>
                <a:spLocks noChangeShapeType="1"/>
              </p:cNvSpPr>
              <p:nvPr/>
            </p:nvSpPr>
            <p:spPr bwMode="auto">
              <a:xfrm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431" name="Line 7983"/>
              <p:cNvSpPr>
                <a:spLocks noChangeShapeType="1"/>
              </p:cNvSpPr>
              <p:nvPr/>
            </p:nvSpPr>
            <p:spPr bwMode="auto">
              <a:xfrm>
                <a:off x="5112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432" name="Line 7984"/>
              <p:cNvSpPr>
                <a:spLocks noChangeShapeType="1"/>
              </p:cNvSpPr>
              <p:nvPr/>
            </p:nvSpPr>
            <p:spPr bwMode="auto">
              <a:xfrm flipV="1"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433" name="Line 7985"/>
              <p:cNvSpPr>
                <a:spLocks noChangeShapeType="1"/>
              </p:cNvSpPr>
              <p:nvPr/>
            </p:nvSpPr>
            <p:spPr bwMode="auto">
              <a:xfrm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434" name="Line 7986"/>
              <p:cNvSpPr>
                <a:spLocks noChangeShapeType="1"/>
              </p:cNvSpPr>
              <p:nvPr/>
            </p:nvSpPr>
            <p:spPr bwMode="auto">
              <a:xfrm>
                <a:off x="5112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435" name="Line 7987"/>
              <p:cNvSpPr>
                <a:spLocks noChangeShapeType="1"/>
              </p:cNvSpPr>
              <p:nvPr/>
            </p:nvSpPr>
            <p:spPr bwMode="auto">
              <a:xfrm flipV="1"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436" name="Line 7988"/>
              <p:cNvSpPr>
                <a:spLocks noChangeShapeType="1"/>
              </p:cNvSpPr>
              <p:nvPr/>
            </p:nvSpPr>
            <p:spPr bwMode="auto">
              <a:xfrm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437" name="Line 7989"/>
              <p:cNvSpPr>
                <a:spLocks noChangeShapeType="1"/>
              </p:cNvSpPr>
              <p:nvPr/>
            </p:nvSpPr>
            <p:spPr bwMode="auto">
              <a:xfrm>
                <a:off x="5112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438" name="Line 7990"/>
              <p:cNvSpPr>
                <a:spLocks noChangeShapeType="1"/>
              </p:cNvSpPr>
              <p:nvPr/>
            </p:nvSpPr>
            <p:spPr bwMode="auto">
              <a:xfrm flipV="1"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439" name="Line 7991"/>
              <p:cNvSpPr>
                <a:spLocks noChangeShapeType="1"/>
              </p:cNvSpPr>
              <p:nvPr/>
            </p:nvSpPr>
            <p:spPr bwMode="auto">
              <a:xfrm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440" name="Line 7992"/>
              <p:cNvSpPr>
                <a:spLocks noChangeShapeType="1"/>
              </p:cNvSpPr>
              <p:nvPr/>
            </p:nvSpPr>
            <p:spPr bwMode="auto">
              <a:xfrm>
                <a:off x="5112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441" name="Line 7993"/>
              <p:cNvSpPr>
                <a:spLocks noChangeShapeType="1"/>
              </p:cNvSpPr>
              <p:nvPr/>
            </p:nvSpPr>
            <p:spPr bwMode="auto">
              <a:xfrm flipV="1"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442" name="Line 7994"/>
              <p:cNvSpPr>
                <a:spLocks noChangeShapeType="1"/>
              </p:cNvSpPr>
              <p:nvPr/>
            </p:nvSpPr>
            <p:spPr bwMode="auto">
              <a:xfrm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443" name="Line 7995"/>
              <p:cNvSpPr>
                <a:spLocks noChangeShapeType="1"/>
              </p:cNvSpPr>
              <p:nvPr/>
            </p:nvSpPr>
            <p:spPr bwMode="auto">
              <a:xfrm>
                <a:off x="5112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444" name="Line 7996"/>
              <p:cNvSpPr>
                <a:spLocks noChangeShapeType="1"/>
              </p:cNvSpPr>
              <p:nvPr/>
            </p:nvSpPr>
            <p:spPr bwMode="auto">
              <a:xfrm flipV="1"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445" name="Line 7997"/>
              <p:cNvSpPr>
                <a:spLocks noChangeShapeType="1"/>
              </p:cNvSpPr>
              <p:nvPr/>
            </p:nvSpPr>
            <p:spPr bwMode="auto">
              <a:xfrm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446" name="Line 7998"/>
              <p:cNvSpPr>
                <a:spLocks noChangeShapeType="1"/>
              </p:cNvSpPr>
              <p:nvPr/>
            </p:nvSpPr>
            <p:spPr bwMode="auto">
              <a:xfrm>
                <a:off x="5112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447" name="Line 7999"/>
              <p:cNvSpPr>
                <a:spLocks noChangeShapeType="1"/>
              </p:cNvSpPr>
              <p:nvPr/>
            </p:nvSpPr>
            <p:spPr bwMode="auto">
              <a:xfrm flipV="1"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448" name="Line 8000"/>
              <p:cNvSpPr>
                <a:spLocks noChangeShapeType="1"/>
              </p:cNvSpPr>
              <p:nvPr/>
            </p:nvSpPr>
            <p:spPr bwMode="auto">
              <a:xfrm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449" name="Line 8001"/>
              <p:cNvSpPr>
                <a:spLocks noChangeShapeType="1"/>
              </p:cNvSpPr>
              <p:nvPr/>
            </p:nvSpPr>
            <p:spPr bwMode="auto">
              <a:xfrm>
                <a:off x="5112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450" name="Line 8002"/>
              <p:cNvSpPr>
                <a:spLocks noChangeShapeType="1"/>
              </p:cNvSpPr>
              <p:nvPr/>
            </p:nvSpPr>
            <p:spPr bwMode="auto">
              <a:xfrm flipV="1"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451" name="Line 8003"/>
              <p:cNvSpPr>
                <a:spLocks noChangeShapeType="1"/>
              </p:cNvSpPr>
              <p:nvPr/>
            </p:nvSpPr>
            <p:spPr bwMode="auto">
              <a:xfrm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452" name="Line 8004"/>
              <p:cNvSpPr>
                <a:spLocks noChangeShapeType="1"/>
              </p:cNvSpPr>
              <p:nvPr/>
            </p:nvSpPr>
            <p:spPr bwMode="auto">
              <a:xfrm>
                <a:off x="5112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453" name="Line 8005"/>
              <p:cNvSpPr>
                <a:spLocks noChangeShapeType="1"/>
              </p:cNvSpPr>
              <p:nvPr/>
            </p:nvSpPr>
            <p:spPr bwMode="auto">
              <a:xfrm flipV="1"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454" name="Line 8006"/>
              <p:cNvSpPr>
                <a:spLocks noChangeShapeType="1"/>
              </p:cNvSpPr>
              <p:nvPr/>
            </p:nvSpPr>
            <p:spPr bwMode="auto">
              <a:xfrm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455" name="Line 8007"/>
              <p:cNvSpPr>
                <a:spLocks noChangeShapeType="1"/>
              </p:cNvSpPr>
              <p:nvPr/>
            </p:nvSpPr>
            <p:spPr bwMode="auto">
              <a:xfrm>
                <a:off x="5112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456" name="Line 8008"/>
              <p:cNvSpPr>
                <a:spLocks noChangeShapeType="1"/>
              </p:cNvSpPr>
              <p:nvPr/>
            </p:nvSpPr>
            <p:spPr bwMode="auto">
              <a:xfrm flipV="1"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457" name="Line 8009"/>
              <p:cNvSpPr>
                <a:spLocks noChangeShapeType="1"/>
              </p:cNvSpPr>
              <p:nvPr/>
            </p:nvSpPr>
            <p:spPr bwMode="auto">
              <a:xfrm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458" name="Line 8010"/>
              <p:cNvSpPr>
                <a:spLocks noChangeShapeType="1"/>
              </p:cNvSpPr>
              <p:nvPr/>
            </p:nvSpPr>
            <p:spPr bwMode="auto">
              <a:xfrm>
                <a:off x="5112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459" name="Line 8011"/>
              <p:cNvSpPr>
                <a:spLocks noChangeShapeType="1"/>
              </p:cNvSpPr>
              <p:nvPr/>
            </p:nvSpPr>
            <p:spPr bwMode="auto">
              <a:xfrm flipV="1"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460" name="Line 8012"/>
              <p:cNvSpPr>
                <a:spLocks noChangeShapeType="1"/>
              </p:cNvSpPr>
              <p:nvPr/>
            </p:nvSpPr>
            <p:spPr bwMode="auto">
              <a:xfrm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461" name="Line 8013"/>
              <p:cNvSpPr>
                <a:spLocks noChangeShapeType="1"/>
              </p:cNvSpPr>
              <p:nvPr/>
            </p:nvSpPr>
            <p:spPr bwMode="auto">
              <a:xfrm>
                <a:off x="5112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462" name="Line 8014"/>
              <p:cNvSpPr>
                <a:spLocks noChangeShapeType="1"/>
              </p:cNvSpPr>
              <p:nvPr/>
            </p:nvSpPr>
            <p:spPr bwMode="auto">
              <a:xfrm flipV="1"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463" name="Line 8015"/>
              <p:cNvSpPr>
                <a:spLocks noChangeShapeType="1"/>
              </p:cNvSpPr>
              <p:nvPr/>
            </p:nvSpPr>
            <p:spPr bwMode="auto">
              <a:xfrm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464" name="Line 8016"/>
              <p:cNvSpPr>
                <a:spLocks noChangeShapeType="1"/>
              </p:cNvSpPr>
              <p:nvPr/>
            </p:nvSpPr>
            <p:spPr bwMode="auto">
              <a:xfrm>
                <a:off x="5112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465" name="Line 8017"/>
              <p:cNvSpPr>
                <a:spLocks noChangeShapeType="1"/>
              </p:cNvSpPr>
              <p:nvPr/>
            </p:nvSpPr>
            <p:spPr bwMode="auto">
              <a:xfrm flipV="1"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466" name="Line 8018"/>
              <p:cNvSpPr>
                <a:spLocks noChangeShapeType="1"/>
              </p:cNvSpPr>
              <p:nvPr/>
            </p:nvSpPr>
            <p:spPr bwMode="auto">
              <a:xfrm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467" name="Line 8019"/>
              <p:cNvSpPr>
                <a:spLocks noChangeShapeType="1"/>
              </p:cNvSpPr>
              <p:nvPr/>
            </p:nvSpPr>
            <p:spPr bwMode="auto">
              <a:xfrm>
                <a:off x="5112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468" name="Line 8020"/>
              <p:cNvSpPr>
                <a:spLocks noChangeShapeType="1"/>
              </p:cNvSpPr>
              <p:nvPr/>
            </p:nvSpPr>
            <p:spPr bwMode="auto">
              <a:xfrm flipV="1"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469" name="Line 8021"/>
              <p:cNvSpPr>
                <a:spLocks noChangeShapeType="1"/>
              </p:cNvSpPr>
              <p:nvPr/>
            </p:nvSpPr>
            <p:spPr bwMode="auto">
              <a:xfrm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470" name="Line 8022"/>
              <p:cNvSpPr>
                <a:spLocks noChangeShapeType="1"/>
              </p:cNvSpPr>
              <p:nvPr/>
            </p:nvSpPr>
            <p:spPr bwMode="auto">
              <a:xfrm>
                <a:off x="5112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471" name="Line 8023"/>
              <p:cNvSpPr>
                <a:spLocks noChangeShapeType="1"/>
              </p:cNvSpPr>
              <p:nvPr/>
            </p:nvSpPr>
            <p:spPr bwMode="auto">
              <a:xfrm flipV="1"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472" name="Line 8024"/>
              <p:cNvSpPr>
                <a:spLocks noChangeShapeType="1"/>
              </p:cNvSpPr>
              <p:nvPr/>
            </p:nvSpPr>
            <p:spPr bwMode="auto">
              <a:xfrm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473" name="Line 8025"/>
              <p:cNvSpPr>
                <a:spLocks noChangeShapeType="1"/>
              </p:cNvSpPr>
              <p:nvPr/>
            </p:nvSpPr>
            <p:spPr bwMode="auto">
              <a:xfrm>
                <a:off x="5112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474" name="Line 8026"/>
              <p:cNvSpPr>
                <a:spLocks noChangeShapeType="1"/>
              </p:cNvSpPr>
              <p:nvPr/>
            </p:nvSpPr>
            <p:spPr bwMode="auto">
              <a:xfrm flipV="1"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475" name="Line 8027"/>
              <p:cNvSpPr>
                <a:spLocks noChangeShapeType="1"/>
              </p:cNvSpPr>
              <p:nvPr/>
            </p:nvSpPr>
            <p:spPr bwMode="auto">
              <a:xfrm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476" name="Line 8028"/>
              <p:cNvSpPr>
                <a:spLocks noChangeShapeType="1"/>
              </p:cNvSpPr>
              <p:nvPr/>
            </p:nvSpPr>
            <p:spPr bwMode="auto">
              <a:xfrm>
                <a:off x="5112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477" name="Line 8029"/>
              <p:cNvSpPr>
                <a:spLocks noChangeShapeType="1"/>
              </p:cNvSpPr>
              <p:nvPr/>
            </p:nvSpPr>
            <p:spPr bwMode="auto">
              <a:xfrm flipV="1"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478" name="Line 8030"/>
              <p:cNvSpPr>
                <a:spLocks noChangeShapeType="1"/>
              </p:cNvSpPr>
              <p:nvPr/>
            </p:nvSpPr>
            <p:spPr bwMode="auto">
              <a:xfrm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479" name="Line 8031"/>
              <p:cNvSpPr>
                <a:spLocks noChangeShapeType="1"/>
              </p:cNvSpPr>
              <p:nvPr/>
            </p:nvSpPr>
            <p:spPr bwMode="auto">
              <a:xfrm>
                <a:off x="5112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480" name="Line 8032"/>
              <p:cNvSpPr>
                <a:spLocks noChangeShapeType="1"/>
              </p:cNvSpPr>
              <p:nvPr/>
            </p:nvSpPr>
            <p:spPr bwMode="auto">
              <a:xfrm flipV="1"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481" name="Line 8033"/>
              <p:cNvSpPr>
                <a:spLocks noChangeShapeType="1"/>
              </p:cNvSpPr>
              <p:nvPr/>
            </p:nvSpPr>
            <p:spPr bwMode="auto">
              <a:xfrm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482" name="Line 8034"/>
              <p:cNvSpPr>
                <a:spLocks noChangeShapeType="1"/>
              </p:cNvSpPr>
              <p:nvPr/>
            </p:nvSpPr>
            <p:spPr bwMode="auto">
              <a:xfrm>
                <a:off x="5112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483" name="Line 8035"/>
              <p:cNvSpPr>
                <a:spLocks noChangeShapeType="1"/>
              </p:cNvSpPr>
              <p:nvPr/>
            </p:nvSpPr>
            <p:spPr bwMode="auto">
              <a:xfrm flipV="1"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484" name="Line 8036"/>
              <p:cNvSpPr>
                <a:spLocks noChangeShapeType="1"/>
              </p:cNvSpPr>
              <p:nvPr/>
            </p:nvSpPr>
            <p:spPr bwMode="auto">
              <a:xfrm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485" name="Line 8037"/>
              <p:cNvSpPr>
                <a:spLocks noChangeShapeType="1"/>
              </p:cNvSpPr>
              <p:nvPr/>
            </p:nvSpPr>
            <p:spPr bwMode="auto">
              <a:xfrm>
                <a:off x="5112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486" name="Line 8038"/>
              <p:cNvSpPr>
                <a:spLocks noChangeShapeType="1"/>
              </p:cNvSpPr>
              <p:nvPr/>
            </p:nvSpPr>
            <p:spPr bwMode="auto">
              <a:xfrm flipV="1"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487" name="Line 8039"/>
              <p:cNvSpPr>
                <a:spLocks noChangeShapeType="1"/>
              </p:cNvSpPr>
              <p:nvPr/>
            </p:nvSpPr>
            <p:spPr bwMode="auto">
              <a:xfrm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488" name="Line 8040"/>
              <p:cNvSpPr>
                <a:spLocks noChangeShapeType="1"/>
              </p:cNvSpPr>
              <p:nvPr/>
            </p:nvSpPr>
            <p:spPr bwMode="auto">
              <a:xfrm>
                <a:off x="5112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489" name="Line 8041"/>
              <p:cNvSpPr>
                <a:spLocks noChangeShapeType="1"/>
              </p:cNvSpPr>
              <p:nvPr/>
            </p:nvSpPr>
            <p:spPr bwMode="auto">
              <a:xfrm flipV="1"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490" name="Line 8042"/>
              <p:cNvSpPr>
                <a:spLocks noChangeShapeType="1"/>
              </p:cNvSpPr>
              <p:nvPr/>
            </p:nvSpPr>
            <p:spPr bwMode="auto">
              <a:xfrm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491" name="Line 8043"/>
              <p:cNvSpPr>
                <a:spLocks noChangeShapeType="1"/>
              </p:cNvSpPr>
              <p:nvPr/>
            </p:nvSpPr>
            <p:spPr bwMode="auto">
              <a:xfrm>
                <a:off x="5112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492" name="Line 8044"/>
              <p:cNvSpPr>
                <a:spLocks noChangeShapeType="1"/>
              </p:cNvSpPr>
              <p:nvPr/>
            </p:nvSpPr>
            <p:spPr bwMode="auto">
              <a:xfrm flipV="1"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264694" name="Group 8246"/>
            <p:cNvGrpSpPr>
              <a:grpSpLocks/>
            </p:cNvGrpSpPr>
            <p:nvPr/>
          </p:nvGrpSpPr>
          <p:grpSpPr bwMode="auto">
            <a:xfrm>
              <a:off x="5112" y="532"/>
              <a:ext cx="86" cy="69"/>
              <a:chOff x="5112" y="532"/>
              <a:chExt cx="86" cy="69"/>
            </a:xfrm>
          </p:grpSpPr>
          <p:sp>
            <p:nvSpPr>
              <p:cNvPr id="1264494" name="Line 8046"/>
              <p:cNvSpPr>
                <a:spLocks noChangeShapeType="1"/>
              </p:cNvSpPr>
              <p:nvPr/>
            </p:nvSpPr>
            <p:spPr bwMode="auto">
              <a:xfrm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495" name="Line 8047"/>
              <p:cNvSpPr>
                <a:spLocks noChangeShapeType="1"/>
              </p:cNvSpPr>
              <p:nvPr/>
            </p:nvSpPr>
            <p:spPr bwMode="auto">
              <a:xfrm>
                <a:off x="5112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496" name="Line 8048"/>
              <p:cNvSpPr>
                <a:spLocks noChangeShapeType="1"/>
              </p:cNvSpPr>
              <p:nvPr/>
            </p:nvSpPr>
            <p:spPr bwMode="auto">
              <a:xfrm flipV="1"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497" name="Line 8049"/>
              <p:cNvSpPr>
                <a:spLocks noChangeShapeType="1"/>
              </p:cNvSpPr>
              <p:nvPr/>
            </p:nvSpPr>
            <p:spPr bwMode="auto">
              <a:xfrm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498" name="Line 8050"/>
              <p:cNvSpPr>
                <a:spLocks noChangeShapeType="1"/>
              </p:cNvSpPr>
              <p:nvPr/>
            </p:nvSpPr>
            <p:spPr bwMode="auto">
              <a:xfrm>
                <a:off x="5112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499" name="Line 8051"/>
              <p:cNvSpPr>
                <a:spLocks noChangeShapeType="1"/>
              </p:cNvSpPr>
              <p:nvPr/>
            </p:nvSpPr>
            <p:spPr bwMode="auto">
              <a:xfrm flipV="1"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500" name="Line 8052"/>
              <p:cNvSpPr>
                <a:spLocks noChangeShapeType="1"/>
              </p:cNvSpPr>
              <p:nvPr/>
            </p:nvSpPr>
            <p:spPr bwMode="auto">
              <a:xfrm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501" name="Line 8053"/>
              <p:cNvSpPr>
                <a:spLocks noChangeShapeType="1"/>
              </p:cNvSpPr>
              <p:nvPr/>
            </p:nvSpPr>
            <p:spPr bwMode="auto">
              <a:xfrm>
                <a:off x="5112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502" name="Line 8054"/>
              <p:cNvSpPr>
                <a:spLocks noChangeShapeType="1"/>
              </p:cNvSpPr>
              <p:nvPr/>
            </p:nvSpPr>
            <p:spPr bwMode="auto">
              <a:xfrm flipV="1"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503" name="Line 8055"/>
              <p:cNvSpPr>
                <a:spLocks noChangeShapeType="1"/>
              </p:cNvSpPr>
              <p:nvPr/>
            </p:nvSpPr>
            <p:spPr bwMode="auto">
              <a:xfrm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504" name="Line 8056"/>
              <p:cNvSpPr>
                <a:spLocks noChangeShapeType="1"/>
              </p:cNvSpPr>
              <p:nvPr/>
            </p:nvSpPr>
            <p:spPr bwMode="auto">
              <a:xfrm>
                <a:off x="5112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505" name="Line 8057"/>
              <p:cNvSpPr>
                <a:spLocks noChangeShapeType="1"/>
              </p:cNvSpPr>
              <p:nvPr/>
            </p:nvSpPr>
            <p:spPr bwMode="auto">
              <a:xfrm flipV="1"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506" name="Line 8058"/>
              <p:cNvSpPr>
                <a:spLocks noChangeShapeType="1"/>
              </p:cNvSpPr>
              <p:nvPr/>
            </p:nvSpPr>
            <p:spPr bwMode="auto">
              <a:xfrm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507" name="Line 8059"/>
              <p:cNvSpPr>
                <a:spLocks noChangeShapeType="1"/>
              </p:cNvSpPr>
              <p:nvPr/>
            </p:nvSpPr>
            <p:spPr bwMode="auto">
              <a:xfrm>
                <a:off x="5112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508" name="Line 8060"/>
              <p:cNvSpPr>
                <a:spLocks noChangeShapeType="1"/>
              </p:cNvSpPr>
              <p:nvPr/>
            </p:nvSpPr>
            <p:spPr bwMode="auto">
              <a:xfrm flipV="1"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509" name="Line 8061"/>
              <p:cNvSpPr>
                <a:spLocks noChangeShapeType="1"/>
              </p:cNvSpPr>
              <p:nvPr/>
            </p:nvSpPr>
            <p:spPr bwMode="auto">
              <a:xfrm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510" name="Line 8062"/>
              <p:cNvSpPr>
                <a:spLocks noChangeShapeType="1"/>
              </p:cNvSpPr>
              <p:nvPr/>
            </p:nvSpPr>
            <p:spPr bwMode="auto">
              <a:xfrm>
                <a:off x="5112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511" name="Line 8063"/>
              <p:cNvSpPr>
                <a:spLocks noChangeShapeType="1"/>
              </p:cNvSpPr>
              <p:nvPr/>
            </p:nvSpPr>
            <p:spPr bwMode="auto">
              <a:xfrm flipV="1"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512" name="Line 8064"/>
              <p:cNvSpPr>
                <a:spLocks noChangeShapeType="1"/>
              </p:cNvSpPr>
              <p:nvPr/>
            </p:nvSpPr>
            <p:spPr bwMode="auto">
              <a:xfrm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513" name="Line 8065"/>
              <p:cNvSpPr>
                <a:spLocks noChangeShapeType="1"/>
              </p:cNvSpPr>
              <p:nvPr/>
            </p:nvSpPr>
            <p:spPr bwMode="auto">
              <a:xfrm>
                <a:off x="5112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514" name="Line 8066"/>
              <p:cNvSpPr>
                <a:spLocks noChangeShapeType="1"/>
              </p:cNvSpPr>
              <p:nvPr/>
            </p:nvSpPr>
            <p:spPr bwMode="auto">
              <a:xfrm flipV="1"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515" name="Line 8067"/>
              <p:cNvSpPr>
                <a:spLocks noChangeShapeType="1"/>
              </p:cNvSpPr>
              <p:nvPr/>
            </p:nvSpPr>
            <p:spPr bwMode="auto">
              <a:xfrm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516" name="Line 8068"/>
              <p:cNvSpPr>
                <a:spLocks noChangeShapeType="1"/>
              </p:cNvSpPr>
              <p:nvPr/>
            </p:nvSpPr>
            <p:spPr bwMode="auto">
              <a:xfrm>
                <a:off x="5112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517" name="Line 8069"/>
              <p:cNvSpPr>
                <a:spLocks noChangeShapeType="1"/>
              </p:cNvSpPr>
              <p:nvPr/>
            </p:nvSpPr>
            <p:spPr bwMode="auto">
              <a:xfrm flipV="1"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518" name="Line 8070"/>
              <p:cNvSpPr>
                <a:spLocks noChangeShapeType="1"/>
              </p:cNvSpPr>
              <p:nvPr/>
            </p:nvSpPr>
            <p:spPr bwMode="auto">
              <a:xfrm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519" name="Line 8071"/>
              <p:cNvSpPr>
                <a:spLocks noChangeShapeType="1"/>
              </p:cNvSpPr>
              <p:nvPr/>
            </p:nvSpPr>
            <p:spPr bwMode="auto">
              <a:xfrm>
                <a:off x="5112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520" name="Line 8072"/>
              <p:cNvSpPr>
                <a:spLocks noChangeShapeType="1"/>
              </p:cNvSpPr>
              <p:nvPr/>
            </p:nvSpPr>
            <p:spPr bwMode="auto">
              <a:xfrm flipV="1"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521" name="Line 8073"/>
              <p:cNvSpPr>
                <a:spLocks noChangeShapeType="1"/>
              </p:cNvSpPr>
              <p:nvPr/>
            </p:nvSpPr>
            <p:spPr bwMode="auto">
              <a:xfrm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522" name="Line 8074"/>
              <p:cNvSpPr>
                <a:spLocks noChangeShapeType="1"/>
              </p:cNvSpPr>
              <p:nvPr/>
            </p:nvSpPr>
            <p:spPr bwMode="auto">
              <a:xfrm>
                <a:off x="5112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523" name="Line 8075"/>
              <p:cNvSpPr>
                <a:spLocks noChangeShapeType="1"/>
              </p:cNvSpPr>
              <p:nvPr/>
            </p:nvSpPr>
            <p:spPr bwMode="auto">
              <a:xfrm flipV="1"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524" name="Line 8076"/>
              <p:cNvSpPr>
                <a:spLocks noChangeShapeType="1"/>
              </p:cNvSpPr>
              <p:nvPr/>
            </p:nvSpPr>
            <p:spPr bwMode="auto">
              <a:xfrm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525" name="Line 8077"/>
              <p:cNvSpPr>
                <a:spLocks noChangeShapeType="1"/>
              </p:cNvSpPr>
              <p:nvPr/>
            </p:nvSpPr>
            <p:spPr bwMode="auto">
              <a:xfrm>
                <a:off x="5112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526" name="Line 8078"/>
              <p:cNvSpPr>
                <a:spLocks noChangeShapeType="1"/>
              </p:cNvSpPr>
              <p:nvPr/>
            </p:nvSpPr>
            <p:spPr bwMode="auto">
              <a:xfrm flipV="1"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527" name="Line 8079"/>
              <p:cNvSpPr>
                <a:spLocks noChangeShapeType="1"/>
              </p:cNvSpPr>
              <p:nvPr/>
            </p:nvSpPr>
            <p:spPr bwMode="auto">
              <a:xfrm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528" name="Line 8080"/>
              <p:cNvSpPr>
                <a:spLocks noChangeShapeType="1"/>
              </p:cNvSpPr>
              <p:nvPr/>
            </p:nvSpPr>
            <p:spPr bwMode="auto">
              <a:xfrm>
                <a:off x="5112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529" name="Line 8081"/>
              <p:cNvSpPr>
                <a:spLocks noChangeShapeType="1"/>
              </p:cNvSpPr>
              <p:nvPr/>
            </p:nvSpPr>
            <p:spPr bwMode="auto">
              <a:xfrm flipV="1"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530" name="Line 8082"/>
              <p:cNvSpPr>
                <a:spLocks noChangeShapeType="1"/>
              </p:cNvSpPr>
              <p:nvPr/>
            </p:nvSpPr>
            <p:spPr bwMode="auto">
              <a:xfrm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531" name="Line 8083"/>
              <p:cNvSpPr>
                <a:spLocks noChangeShapeType="1"/>
              </p:cNvSpPr>
              <p:nvPr/>
            </p:nvSpPr>
            <p:spPr bwMode="auto">
              <a:xfrm>
                <a:off x="5112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532" name="Line 8084"/>
              <p:cNvSpPr>
                <a:spLocks noChangeShapeType="1"/>
              </p:cNvSpPr>
              <p:nvPr/>
            </p:nvSpPr>
            <p:spPr bwMode="auto">
              <a:xfrm flipV="1"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533" name="Line 8085"/>
              <p:cNvSpPr>
                <a:spLocks noChangeShapeType="1"/>
              </p:cNvSpPr>
              <p:nvPr/>
            </p:nvSpPr>
            <p:spPr bwMode="auto">
              <a:xfrm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534" name="Line 8086"/>
              <p:cNvSpPr>
                <a:spLocks noChangeShapeType="1"/>
              </p:cNvSpPr>
              <p:nvPr/>
            </p:nvSpPr>
            <p:spPr bwMode="auto">
              <a:xfrm>
                <a:off x="5112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535" name="Line 8087"/>
              <p:cNvSpPr>
                <a:spLocks noChangeShapeType="1"/>
              </p:cNvSpPr>
              <p:nvPr/>
            </p:nvSpPr>
            <p:spPr bwMode="auto">
              <a:xfrm flipV="1"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536" name="Line 8088"/>
              <p:cNvSpPr>
                <a:spLocks noChangeShapeType="1"/>
              </p:cNvSpPr>
              <p:nvPr/>
            </p:nvSpPr>
            <p:spPr bwMode="auto">
              <a:xfrm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537" name="Line 8089"/>
              <p:cNvSpPr>
                <a:spLocks noChangeShapeType="1"/>
              </p:cNvSpPr>
              <p:nvPr/>
            </p:nvSpPr>
            <p:spPr bwMode="auto">
              <a:xfrm>
                <a:off x="5112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538" name="Line 8090"/>
              <p:cNvSpPr>
                <a:spLocks noChangeShapeType="1"/>
              </p:cNvSpPr>
              <p:nvPr/>
            </p:nvSpPr>
            <p:spPr bwMode="auto">
              <a:xfrm flipV="1"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539" name="Line 8091"/>
              <p:cNvSpPr>
                <a:spLocks noChangeShapeType="1"/>
              </p:cNvSpPr>
              <p:nvPr/>
            </p:nvSpPr>
            <p:spPr bwMode="auto">
              <a:xfrm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540" name="Line 8092"/>
              <p:cNvSpPr>
                <a:spLocks noChangeShapeType="1"/>
              </p:cNvSpPr>
              <p:nvPr/>
            </p:nvSpPr>
            <p:spPr bwMode="auto">
              <a:xfrm>
                <a:off x="5112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541" name="Line 8093"/>
              <p:cNvSpPr>
                <a:spLocks noChangeShapeType="1"/>
              </p:cNvSpPr>
              <p:nvPr/>
            </p:nvSpPr>
            <p:spPr bwMode="auto">
              <a:xfrm flipV="1"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542" name="Line 8094"/>
              <p:cNvSpPr>
                <a:spLocks noChangeShapeType="1"/>
              </p:cNvSpPr>
              <p:nvPr/>
            </p:nvSpPr>
            <p:spPr bwMode="auto">
              <a:xfrm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543" name="Line 8095"/>
              <p:cNvSpPr>
                <a:spLocks noChangeShapeType="1"/>
              </p:cNvSpPr>
              <p:nvPr/>
            </p:nvSpPr>
            <p:spPr bwMode="auto">
              <a:xfrm>
                <a:off x="5112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544" name="Line 8096"/>
              <p:cNvSpPr>
                <a:spLocks noChangeShapeType="1"/>
              </p:cNvSpPr>
              <p:nvPr/>
            </p:nvSpPr>
            <p:spPr bwMode="auto">
              <a:xfrm flipV="1"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545" name="Line 8097"/>
              <p:cNvSpPr>
                <a:spLocks noChangeShapeType="1"/>
              </p:cNvSpPr>
              <p:nvPr/>
            </p:nvSpPr>
            <p:spPr bwMode="auto">
              <a:xfrm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546" name="Line 8098"/>
              <p:cNvSpPr>
                <a:spLocks noChangeShapeType="1"/>
              </p:cNvSpPr>
              <p:nvPr/>
            </p:nvSpPr>
            <p:spPr bwMode="auto">
              <a:xfrm>
                <a:off x="5112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547" name="Line 8099"/>
              <p:cNvSpPr>
                <a:spLocks noChangeShapeType="1"/>
              </p:cNvSpPr>
              <p:nvPr/>
            </p:nvSpPr>
            <p:spPr bwMode="auto">
              <a:xfrm flipV="1"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548" name="Line 8100"/>
              <p:cNvSpPr>
                <a:spLocks noChangeShapeType="1"/>
              </p:cNvSpPr>
              <p:nvPr/>
            </p:nvSpPr>
            <p:spPr bwMode="auto">
              <a:xfrm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549" name="Line 8101"/>
              <p:cNvSpPr>
                <a:spLocks noChangeShapeType="1"/>
              </p:cNvSpPr>
              <p:nvPr/>
            </p:nvSpPr>
            <p:spPr bwMode="auto">
              <a:xfrm>
                <a:off x="5112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550" name="Line 8102"/>
              <p:cNvSpPr>
                <a:spLocks noChangeShapeType="1"/>
              </p:cNvSpPr>
              <p:nvPr/>
            </p:nvSpPr>
            <p:spPr bwMode="auto">
              <a:xfrm flipV="1"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551" name="Line 8103"/>
              <p:cNvSpPr>
                <a:spLocks noChangeShapeType="1"/>
              </p:cNvSpPr>
              <p:nvPr/>
            </p:nvSpPr>
            <p:spPr bwMode="auto">
              <a:xfrm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552" name="Line 8104"/>
              <p:cNvSpPr>
                <a:spLocks noChangeShapeType="1"/>
              </p:cNvSpPr>
              <p:nvPr/>
            </p:nvSpPr>
            <p:spPr bwMode="auto">
              <a:xfrm>
                <a:off x="5112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553" name="Line 8105"/>
              <p:cNvSpPr>
                <a:spLocks noChangeShapeType="1"/>
              </p:cNvSpPr>
              <p:nvPr/>
            </p:nvSpPr>
            <p:spPr bwMode="auto">
              <a:xfrm flipV="1"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554" name="Line 8106"/>
              <p:cNvSpPr>
                <a:spLocks noChangeShapeType="1"/>
              </p:cNvSpPr>
              <p:nvPr/>
            </p:nvSpPr>
            <p:spPr bwMode="auto">
              <a:xfrm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555" name="Line 8107"/>
              <p:cNvSpPr>
                <a:spLocks noChangeShapeType="1"/>
              </p:cNvSpPr>
              <p:nvPr/>
            </p:nvSpPr>
            <p:spPr bwMode="auto">
              <a:xfrm>
                <a:off x="5112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556" name="Line 8108"/>
              <p:cNvSpPr>
                <a:spLocks noChangeShapeType="1"/>
              </p:cNvSpPr>
              <p:nvPr/>
            </p:nvSpPr>
            <p:spPr bwMode="auto">
              <a:xfrm flipV="1"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557" name="Line 8109"/>
              <p:cNvSpPr>
                <a:spLocks noChangeShapeType="1"/>
              </p:cNvSpPr>
              <p:nvPr/>
            </p:nvSpPr>
            <p:spPr bwMode="auto">
              <a:xfrm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558" name="Line 8110"/>
              <p:cNvSpPr>
                <a:spLocks noChangeShapeType="1"/>
              </p:cNvSpPr>
              <p:nvPr/>
            </p:nvSpPr>
            <p:spPr bwMode="auto">
              <a:xfrm>
                <a:off x="5112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559" name="Line 8111"/>
              <p:cNvSpPr>
                <a:spLocks noChangeShapeType="1"/>
              </p:cNvSpPr>
              <p:nvPr/>
            </p:nvSpPr>
            <p:spPr bwMode="auto">
              <a:xfrm flipV="1"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560" name="Line 8112"/>
              <p:cNvSpPr>
                <a:spLocks noChangeShapeType="1"/>
              </p:cNvSpPr>
              <p:nvPr/>
            </p:nvSpPr>
            <p:spPr bwMode="auto">
              <a:xfrm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561" name="Line 8113"/>
              <p:cNvSpPr>
                <a:spLocks noChangeShapeType="1"/>
              </p:cNvSpPr>
              <p:nvPr/>
            </p:nvSpPr>
            <p:spPr bwMode="auto">
              <a:xfrm>
                <a:off x="5112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562" name="Line 8114"/>
              <p:cNvSpPr>
                <a:spLocks noChangeShapeType="1"/>
              </p:cNvSpPr>
              <p:nvPr/>
            </p:nvSpPr>
            <p:spPr bwMode="auto">
              <a:xfrm flipV="1"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563" name="Line 8115"/>
              <p:cNvSpPr>
                <a:spLocks noChangeShapeType="1"/>
              </p:cNvSpPr>
              <p:nvPr/>
            </p:nvSpPr>
            <p:spPr bwMode="auto">
              <a:xfrm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564" name="Line 8116"/>
              <p:cNvSpPr>
                <a:spLocks noChangeShapeType="1"/>
              </p:cNvSpPr>
              <p:nvPr/>
            </p:nvSpPr>
            <p:spPr bwMode="auto">
              <a:xfrm>
                <a:off x="5112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565" name="Line 8117"/>
              <p:cNvSpPr>
                <a:spLocks noChangeShapeType="1"/>
              </p:cNvSpPr>
              <p:nvPr/>
            </p:nvSpPr>
            <p:spPr bwMode="auto">
              <a:xfrm flipV="1"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566" name="Line 8118"/>
              <p:cNvSpPr>
                <a:spLocks noChangeShapeType="1"/>
              </p:cNvSpPr>
              <p:nvPr/>
            </p:nvSpPr>
            <p:spPr bwMode="auto">
              <a:xfrm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567" name="Line 8119"/>
              <p:cNvSpPr>
                <a:spLocks noChangeShapeType="1"/>
              </p:cNvSpPr>
              <p:nvPr/>
            </p:nvSpPr>
            <p:spPr bwMode="auto">
              <a:xfrm>
                <a:off x="5112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568" name="Line 8120"/>
              <p:cNvSpPr>
                <a:spLocks noChangeShapeType="1"/>
              </p:cNvSpPr>
              <p:nvPr/>
            </p:nvSpPr>
            <p:spPr bwMode="auto">
              <a:xfrm flipV="1"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569" name="Line 8121"/>
              <p:cNvSpPr>
                <a:spLocks noChangeShapeType="1"/>
              </p:cNvSpPr>
              <p:nvPr/>
            </p:nvSpPr>
            <p:spPr bwMode="auto">
              <a:xfrm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570" name="Line 8122"/>
              <p:cNvSpPr>
                <a:spLocks noChangeShapeType="1"/>
              </p:cNvSpPr>
              <p:nvPr/>
            </p:nvSpPr>
            <p:spPr bwMode="auto">
              <a:xfrm>
                <a:off x="5112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571" name="Line 8123"/>
              <p:cNvSpPr>
                <a:spLocks noChangeShapeType="1"/>
              </p:cNvSpPr>
              <p:nvPr/>
            </p:nvSpPr>
            <p:spPr bwMode="auto">
              <a:xfrm flipV="1"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572" name="Line 8124"/>
              <p:cNvSpPr>
                <a:spLocks noChangeShapeType="1"/>
              </p:cNvSpPr>
              <p:nvPr/>
            </p:nvSpPr>
            <p:spPr bwMode="auto">
              <a:xfrm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573" name="Line 8125"/>
              <p:cNvSpPr>
                <a:spLocks noChangeShapeType="1"/>
              </p:cNvSpPr>
              <p:nvPr/>
            </p:nvSpPr>
            <p:spPr bwMode="auto">
              <a:xfrm>
                <a:off x="5112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574" name="Line 8126"/>
              <p:cNvSpPr>
                <a:spLocks noChangeShapeType="1"/>
              </p:cNvSpPr>
              <p:nvPr/>
            </p:nvSpPr>
            <p:spPr bwMode="auto">
              <a:xfrm flipV="1"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575" name="Line 8127"/>
              <p:cNvSpPr>
                <a:spLocks noChangeShapeType="1"/>
              </p:cNvSpPr>
              <p:nvPr/>
            </p:nvSpPr>
            <p:spPr bwMode="auto">
              <a:xfrm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576" name="Line 8128"/>
              <p:cNvSpPr>
                <a:spLocks noChangeShapeType="1"/>
              </p:cNvSpPr>
              <p:nvPr/>
            </p:nvSpPr>
            <p:spPr bwMode="auto">
              <a:xfrm>
                <a:off x="5112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577" name="Line 8129"/>
              <p:cNvSpPr>
                <a:spLocks noChangeShapeType="1"/>
              </p:cNvSpPr>
              <p:nvPr/>
            </p:nvSpPr>
            <p:spPr bwMode="auto">
              <a:xfrm flipV="1"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578" name="Line 8130"/>
              <p:cNvSpPr>
                <a:spLocks noChangeShapeType="1"/>
              </p:cNvSpPr>
              <p:nvPr/>
            </p:nvSpPr>
            <p:spPr bwMode="auto">
              <a:xfrm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579" name="Line 8131"/>
              <p:cNvSpPr>
                <a:spLocks noChangeShapeType="1"/>
              </p:cNvSpPr>
              <p:nvPr/>
            </p:nvSpPr>
            <p:spPr bwMode="auto">
              <a:xfrm>
                <a:off x="5112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580" name="Line 8132"/>
              <p:cNvSpPr>
                <a:spLocks noChangeShapeType="1"/>
              </p:cNvSpPr>
              <p:nvPr/>
            </p:nvSpPr>
            <p:spPr bwMode="auto">
              <a:xfrm flipV="1"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581" name="Line 8133"/>
              <p:cNvSpPr>
                <a:spLocks noChangeShapeType="1"/>
              </p:cNvSpPr>
              <p:nvPr/>
            </p:nvSpPr>
            <p:spPr bwMode="auto">
              <a:xfrm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582" name="Line 8134"/>
              <p:cNvSpPr>
                <a:spLocks noChangeShapeType="1"/>
              </p:cNvSpPr>
              <p:nvPr/>
            </p:nvSpPr>
            <p:spPr bwMode="auto">
              <a:xfrm>
                <a:off x="5112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583" name="Line 8135"/>
              <p:cNvSpPr>
                <a:spLocks noChangeShapeType="1"/>
              </p:cNvSpPr>
              <p:nvPr/>
            </p:nvSpPr>
            <p:spPr bwMode="auto">
              <a:xfrm flipV="1"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584" name="Line 8136"/>
              <p:cNvSpPr>
                <a:spLocks noChangeShapeType="1"/>
              </p:cNvSpPr>
              <p:nvPr/>
            </p:nvSpPr>
            <p:spPr bwMode="auto">
              <a:xfrm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585" name="Line 8137"/>
              <p:cNvSpPr>
                <a:spLocks noChangeShapeType="1"/>
              </p:cNvSpPr>
              <p:nvPr/>
            </p:nvSpPr>
            <p:spPr bwMode="auto">
              <a:xfrm>
                <a:off x="5112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586" name="Line 8138"/>
              <p:cNvSpPr>
                <a:spLocks noChangeShapeType="1"/>
              </p:cNvSpPr>
              <p:nvPr/>
            </p:nvSpPr>
            <p:spPr bwMode="auto">
              <a:xfrm flipV="1"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587" name="Line 8139"/>
              <p:cNvSpPr>
                <a:spLocks noChangeShapeType="1"/>
              </p:cNvSpPr>
              <p:nvPr/>
            </p:nvSpPr>
            <p:spPr bwMode="auto">
              <a:xfrm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588" name="Line 8140"/>
              <p:cNvSpPr>
                <a:spLocks noChangeShapeType="1"/>
              </p:cNvSpPr>
              <p:nvPr/>
            </p:nvSpPr>
            <p:spPr bwMode="auto">
              <a:xfrm>
                <a:off x="5112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589" name="Line 8141"/>
              <p:cNvSpPr>
                <a:spLocks noChangeShapeType="1"/>
              </p:cNvSpPr>
              <p:nvPr/>
            </p:nvSpPr>
            <p:spPr bwMode="auto">
              <a:xfrm flipV="1"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590" name="Line 8142"/>
              <p:cNvSpPr>
                <a:spLocks noChangeShapeType="1"/>
              </p:cNvSpPr>
              <p:nvPr/>
            </p:nvSpPr>
            <p:spPr bwMode="auto">
              <a:xfrm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591" name="Line 8143"/>
              <p:cNvSpPr>
                <a:spLocks noChangeShapeType="1"/>
              </p:cNvSpPr>
              <p:nvPr/>
            </p:nvSpPr>
            <p:spPr bwMode="auto">
              <a:xfrm>
                <a:off x="5112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592" name="Line 8144"/>
              <p:cNvSpPr>
                <a:spLocks noChangeShapeType="1"/>
              </p:cNvSpPr>
              <p:nvPr/>
            </p:nvSpPr>
            <p:spPr bwMode="auto">
              <a:xfrm flipV="1"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593" name="Line 8145"/>
              <p:cNvSpPr>
                <a:spLocks noChangeShapeType="1"/>
              </p:cNvSpPr>
              <p:nvPr/>
            </p:nvSpPr>
            <p:spPr bwMode="auto">
              <a:xfrm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594" name="Line 8146"/>
              <p:cNvSpPr>
                <a:spLocks noChangeShapeType="1"/>
              </p:cNvSpPr>
              <p:nvPr/>
            </p:nvSpPr>
            <p:spPr bwMode="auto">
              <a:xfrm>
                <a:off x="5112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595" name="Line 8147"/>
              <p:cNvSpPr>
                <a:spLocks noChangeShapeType="1"/>
              </p:cNvSpPr>
              <p:nvPr/>
            </p:nvSpPr>
            <p:spPr bwMode="auto">
              <a:xfrm flipV="1"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596" name="Line 8148"/>
              <p:cNvSpPr>
                <a:spLocks noChangeShapeType="1"/>
              </p:cNvSpPr>
              <p:nvPr/>
            </p:nvSpPr>
            <p:spPr bwMode="auto">
              <a:xfrm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597" name="Line 8149"/>
              <p:cNvSpPr>
                <a:spLocks noChangeShapeType="1"/>
              </p:cNvSpPr>
              <p:nvPr/>
            </p:nvSpPr>
            <p:spPr bwMode="auto">
              <a:xfrm>
                <a:off x="5112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598" name="Line 8150"/>
              <p:cNvSpPr>
                <a:spLocks noChangeShapeType="1"/>
              </p:cNvSpPr>
              <p:nvPr/>
            </p:nvSpPr>
            <p:spPr bwMode="auto">
              <a:xfrm flipV="1"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599" name="Line 8151"/>
              <p:cNvSpPr>
                <a:spLocks noChangeShapeType="1"/>
              </p:cNvSpPr>
              <p:nvPr/>
            </p:nvSpPr>
            <p:spPr bwMode="auto">
              <a:xfrm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600" name="Line 8152"/>
              <p:cNvSpPr>
                <a:spLocks noChangeShapeType="1"/>
              </p:cNvSpPr>
              <p:nvPr/>
            </p:nvSpPr>
            <p:spPr bwMode="auto">
              <a:xfrm>
                <a:off x="5112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601" name="Line 8153"/>
              <p:cNvSpPr>
                <a:spLocks noChangeShapeType="1"/>
              </p:cNvSpPr>
              <p:nvPr/>
            </p:nvSpPr>
            <p:spPr bwMode="auto">
              <a:xfrm flipV="1"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602" name="Line 8154"/>
              <p:cNvSpPr>
                <a:spLocks noChangeShapeType="1"/>
              </p:cNvSpPr>
              <p:nvPr/>
            </p:nvSpPr>
            <p:spPr bwMode="auto">
              <a:xfrm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603" name="Line 8155"/>
              <p:cNvSpPr>
                <a:spLocks noChangeShapeType="1"/>
              </p:cNvSpPr>
              <p:nvPr/>
            </p:nvSpPr>
            <p:spPr bwMode="auto">
              <a:xfrm>
                <a:off x="5112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604" name="Line 8156"/>
              <p:cNvSpPr>
                <a:spLocks noChangeShapeType="1"/>
              </p:cNvSpPr>
              <p:nvPr/>
            </p:nvSpPr>
            <p:spPr bwMode="auto">
              <a:xfrm flipV="1"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605" name="Line 8157"/>
              <p:cNvSpPr>
                <a:spLocks noChangeShapeType="1"/>
              </p:cNvSpPr>
              <p:nvPr/>
            </p:nvSpPr>
            <p:spPr bwMode="auto">
              <a:xfrm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606" name="Line 8158"/>
              <p:cNvSpPr>
                <a:spLocks noChangeShapeType="1"/>
              </p:cNvSpPr>
              <p:nvPr/>
            </p:nvSpPr>
            <p:spPr bwMode="auto">
              <a:xfrm>
                <a:off x="5112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607" name="Line 8159"/>
              <p:cNvSpPr>
                <a:spLocks noChangeShapeType="1"/>
              </p:cNvSpPr>
              <p:nvPr/>
            </p:nvSpPr>
            <p:spPr bwMode="auto">
              <a:xfrm flipV="1"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608" name="Line 8160"/>
              <p:cNvSpPr>
                <a:spLocks noChangeShapeType="1"/>
              </p:cNvSpPr>
              <p:nvPr/>
            </p:nvSpPr>
            <p:spPr bwMode="auto">
              <a:xfrm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609" name="Line 8161"/>
              <p:cNvSpPr>
                <a:spLocks noChangeShapeType="1"/>
              </p:cNvSpPr>
              <p:nvPr/>
            </p:nvSpPr>
            <p:spPr bwMode="auto">
              <a:xfrm>
                <a:off x="5112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610" name="Line 8162"/>
              <p:cNvSpPr>
                <a:spLocks noChangeShapeType="1"/>
              </p:cNvSpPr>
              <p:nvPr/>
            </p:nvSpPr>
            <p:spPr bwMode="auto">
              <a:xfrm flipV="1"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611" name="Line 8163"/>
              <p:cNvSpPr>
                <a:spLocks noChangeShapeType="1"/>
              </p:cNvSpPr>
              <p:nvPr/>
            </p:nvSpPr>
            <p:spPr bwMode="auto">
              <a:xfrm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612" name="Line 8164"/>
              <p:cNvSpPr>
                <a:spLocks noChangeShapeType="1"/>
              </p:cNvSpPr>
              <p:nvPr/>
            </p:nvSpPr>
            <p:spPr bwMode="auto">
              <a:xfrm>
                <a:off x="5112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613" name="Line 8165"/>
              <p:cNvSpPr>
                <a:spLocks noChangeShapeType="1"/>
              </p:cNvSpPr>
              <p:nvPr/>
            </p:nvSpPr>
            <p:spPr bwMode="auto">
              <a:xfrm flipV="1"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614" name="Line 8166"/>
              <p:cNvSpPr>
                <a:spLocks noChangeShapeType="1"/>
              </p:cNvSpPr>
              <p:nvPr/>
            </p:nvSpPr>
            <p:spPr bwMode="auto">
              <a:xfrm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615" name="Line 8167"/>
              <p:cNvSpPr>
                <a:spLocks noChangeShapeType="1"/>
              </p:cNvSpPr>
              <p:nvPr/>
            </p:nvSpPr>
            <p:spPr bwMode="auto">
              <a:xfrm>
                <a:off x="5112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616" name="Line 8168"/>
              <p:cNvSpPr>
                <a:spLocks noChangeShapeType="1"/>
              </p:cNvSpPr>
              <p:nvPr/>
            </p:nvSpPr>
            <p:spPr bwMode="auto">
              <a:xfrm flipV="1"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617" name="Line 8169"/>
              <p:cNvSpPr>
                <a:spLocks noChangeShapeType="1"/>
              </p:cNvSpPr>
              <p:nvPr/>
            </p:nvSpPr>
            <p:spPr bwMode="auto">
              <a:xfrm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618" name="Line 8170"/>
              <p:cNvSpPr>
                <a:spLocks noChangeShapeType="1"/>
              </p:cNvSpPr>
              <p:nvPr/>
            </p:nvSpPr>
            <p:spPr bwMode="auto">
              <a:xfrm>
                <a:off x="5112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619" name="Line 8171"/>
              <p:cNvSpPr>
                <a:spLocks noChangeShapeType="1"/>
              </p:cNvSpPr>
              <p:nvPr/>
            </p:nvSpPr>
            <p:spPr bwMode="auto">
              <a:xfrm flipV="1"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620" name="Line 8172"/>
              <p:cNvSpPr>
                <a:spLocks noChangeShapeType="1"/>
              </p:cNvSpPr>
              <p:nvPr/>
            </p:nvSpPr>
            <p:spPr bwMode="auto">
              <a:xfrm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621" name="Line 8173"/>
              <p:cNvSpPr>
                <a:spLocks noChangeShapeType="1"/>
              </p:cNvSpPr>
              <p:nvPr/>
            </p:nvSpPr>
            <p:spPr bwMode="auto">
              <a:xfrm>
                <a:off x="5112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622" name="Line 8174"/>
              <p:cNvSpPr>
                <a:spLocks noChangeShapeType="1"/>
              </p:cNvSpPr>
              <p:nvPr/>
            </p:nvSpPr>
            <p:spPr bwMode="auto">
              <a:xfrm flipV="1"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623" name="Line 8175"/>
              <p:cNvSpPr>
                <a:spLocks noChangeShapeType="1"/>
              </p:cNvSpPr>
              <p:nvPr/>
            </p:nvSpPr>
            <p:spPr bwMode="auto">
              <a:xfrm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624" name="Line 8176"/>
              <p:cNvSpPr>
                <a:spLocks noChangeShapeType="1"/>
              </p:cNvSpPr>
              <p:nvPr/>
            </p:nvSpPr>
            <p:spPr bwMode="auto">
              <a:xfrm>
                <a:off x="5112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625" name="Line 8177"/>
              <p:cNvSpPr>
                <a:spLocks noChangeShapeType="1"/>
              </p:cNvSpPr>
              <p:nvPr/>
            </p:nvSpPr>
            <p:spPr bwMode="auto">
              <a:xfrm flipV="1"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626" name="Line 8178"/>
              <p:cNvSpPr>
                <a:spLocks noChangeShapeType="1"/>
              </p:cNvSpPr>
              <p:nvPr/>
            </p:nvSpPr>
            <p:spPr bwMode="auto">
              <a:xfrm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627" name="Line 8179"/>
              <p:cNvSpPr>
                <a:spLocks noChangeShapeType="1"/>
              </p:cNvSpPr>
              <p:nvPr/>
            </p:nvSpPr>
            <p:spPr bwMode="auto">
              <a:xfrm>
                <a:off x="5112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628" name="Line 8180"/>
              <p:cNvSpPr>
                <a:spLocks noChangeShapeType="1"/>
              </p:cNvSpPr>
              <p:nvPr/>
            </p:nvSpPr>
            <p:spPr bwMode="auto">
              <a:xfrm flipV="1"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629" name="Line 8181"/>
              <p:cNvSpPr>
                <a:spLocks noChangeShapeType="1"/>
              </p:cNvSpPr>
              <p:nvPr/>
            </p:nvSpPr>
            <p:spPr bwMode="auto">
              <a:xfrm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630" name="Line 8182"/>
              <p:cNvSpPr>
                <a:spLocks noChangeShapeType="1"/>
              </p:cNvSpPr>
              <p:nvPr/>
            </p:nvSpPr>
            <p:spPr bwMode="auto">
              <a:xfrm>
                <a:off x="5112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631" name="Line 8183"/>
              <p:cNvSpPr>
                <a:spLocks noChangeShapeType="1"/>
              </p:cNvSpPr>
              <p:nvPr/>
            </p:nvSpPr>
            <p:spPr bwMode="auto">
              <a:xfrm flipV="1"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632" name="Line 8184"/>
              <p:cNvSpPr>
                <a:spLocks noChangeShapeType="1"/>
              </p:cNvSpPr>
              <p:nvPr/>
            </p:nvSpPr>
            <p:spPr bwMode="auto">
              <a:xfrm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633" name="Line 8185"/>
              <p:cNvSpPr>
                <a:spLocks noChangeShapeType="1"/>
              </p:cNvSpPr>
              <p:nvPr/>
            </p:nvSpPr>
            <p:spPr bwMode="auto">
              <a:xfrm>
                <a:off x="5112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634" name="Line 8186"/>
              <p:cNvSpPr>
                <a:spLocks noChangeShapeType="1"/>
              </p:cNvSpPr>
              <p:nvPr/>
            </p:nvSpPr>
            <p:spPr bwMode="auto">
              <a:xfrm flipV="1"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635" name="Line 8187"/>
              <p:cNvSpPr>
                <a:spLocks noChangeShapeType="1"/>
              </p:cNvSpPr>
              <p:nvPr/>
            </p:nvSpPr>
            <p:spPr bwMode="auto">
              <a:xfrm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636" name="Line 8188"/>
              <p:cNvSpPr>
                <a:spLocks noChangeShapeType="1"/>
              </p:cNvSpPr>
              <p:nvPr/>
            </p:nvSpPr>
            <p:spPr bwMode="auto">
              <a:xfrm>
                <a:off x="5112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637" name="Line 8189"/>
              <p:cNvSpPr>
                <a:spLocks noChangeShapeType="1"/>
              </p:cNvSpPr>
              <p:nvPr/>
            </p:nvSpPr>
            <p:spPr bwMode="auto">
              <a:xfrm flipV="1"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638" name="Line 8190"/>
              <p:cNvSpPr>
                <a:spLocks noChangeShapeType="1"/>
              </p:cNvSpPr>
              <p:nvPr/>
            </p:nvSpPr>
            <p:spPr bwMode="auto">
              <a:xfrm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639" name="Line 8191"/>
              <p:cNvSpPr>
                <a:spLocks noChangeShapeType="1"/>
              </p:cNvSpPr>
              <p:nvPr/>
            </p:nvSpPr>
            <p:spPr bwMode="auto">
              <a:xfrm>
                <a:off x="5112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640" name="Line 8192"/>
              <p:cNvSpPr>
                <a:spLocks noChangeShapeType="1"/>
              </p:cNvSpPr>
              <p:nvPr/>
            </p:nvSpPr>
            <p:spPr bwMode="auto">
              <a:xfrm flipV="1"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641" name="Line 8193"/>
              <p:cNvSpPr>
                <a:spLocks noChangeShapeType="1"/>
              </p:cNvSpPr>
              <p:nvPr/>
            </p:nvSpPr>
            <p:spPr bwMode="auto">
              <a:xfrm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642" name="Line 8194"/>
              <p:cNvSpPr>
                <a:spLocks noChangeShapeType="1"/>
              </p:cNvSpPr>
              <p:nvPr/>
            </p:nvSpPr>
            <p:spPr bwMode="auto">
              <a:xfrm>
                <a:off x="5112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643" name="Line 8195"/>
              <p:cNvSpPr>
                <a:spLocks noChangeShapeType="1"/>
              </p:cNvSpPr>
              <p:nvPr/>
            </p:nvSpPr>
            <p:spPr bwMode="auto">
              <a:xfrm flipV="1"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644" name="Line 8196"/>
              <p:cNvSpPr>
                <a:spLocks noChangeShapeType="1"/>
              </p:cNvSpPr>
              <p:nvPr/>
            </p:nvSpPr>
            <p:spPr bwMode="auto">
              <a:xfrm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645" name="Line 8197"/>
              <p:cNvSpPr>
                <a:spLocks noChangeShapeType="1"/>
              </p:cNvSpPr>
              <p:nvPr/>
            </p:nvSpPr>
            <p:spPr bwMode="auto">
              <a:xfrm>
                <a:off x="5112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646" name="Line 8198"/>
              <p:cNvSpPr>
                <a:spLocks noChangeShapeType="1"/>
              </p:cNvSpPr>
              <p:nvPr/>
            </p:nvSpPr>
            <p:spPr bwMode="auto">
              <a:xfrm flipV="1"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647" name="Line 8199"/>
              <p:cNvSpPr>
                <a:spLocks noChangeShapeType="1"/>
              </p:cNvSpPr>
              <p:nvPr/>
            </p:nvSpPr>
            <p:spPr bwMode="auto">
              <a:xfrm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648" name="Line 8200"/>
              <p:cNvSpPr>
                <a:spLocks noChangeShapeType="1"/>
              </p:cNvSpPr>
              <p:nvPr/>
            </p:nvSpPr>
            <p:spPr bwMode="auto">
              <a:xfrm>
                <a:off x="5112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649" name="Line 8201"/>
              <p:cNvSpPr>
                <a:spLocks noChangeShapeType="1"/>
              </p:cNvSpPr>
              <p:nvPr/>
            </p:nvSpPr>
            <p:spPr bwMode="auto">
              <a:xfrm flipV="1"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650" name="Line 8202"/>
              <p:cNvSpPr>
                <a:spLocks noChangeShapeType="1"/>
              </p:cNvSpPr>
              <p:nvPr/>
            </p:nvSpPr>
            <p:spPr bwMode="auto">
              <a:xfrm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651" name="Line 8203"/>
              <p:cNvSpPr>
                <a:spLocks noChangeShapeType="1"/>
              </p:cNvSpPr>
              <p:nvPr/>
            </p:nvSpPr>
            <p:spPr bwMode="auto">
              <a:xfrm>
                <a:off x="5112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652" name="Line 8204"/>
              <p:cNvSpPr>
                <a:spLocks noChangeShapeType="1"/>
              </p:cNvSpPr>
              <p:nvPr/>
            </p:nvSpPr>
            <p:spPr bwMode="auto">
              <a:xfrm flipV="1"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653" name="Line 8205"/>
              <p:cNvSpPr>
                <a:spLocks noChangeShapeType="1"/>
              </p:cNvSpPr>
              <p:nvPr/>
            </p:nvSpPr>
            <p:spPr bwMode="auto">
              <a:xfrm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654" name="Line 8206"/>
              <p:cNvSpPr>
                <a:spLocks noChangeShapeType="1"/>
              </p:cNvSpPr>
              <p:nvPr/>
            </p:nvSpPr>
            <p:spPr bwMode="auto">
              <a:xfrm>
                <a:off x="5112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655" name="Line 8207"/>
              <p:cNvSpPr>
                <a:spLocks noChangeShapeType="1"/>
              </p:cNvSpPr>
              <p:nvPr/>
            </p:nvSpPr>
            <p:spPr bwMode="auto">
              <a:xfrm flipV="1"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656" name="Line 8208"/>
              <p:cNvSpPr>
                <a:spLocks noChangeShapeType="1"/>
              </p:cNvSpPr>
              <p:nvPr/>
            </p:nvSpPr>
            <p:spPr bwMode="auto">
              <a:xfrm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657" name="Line 8209"/>
              <p:cNvSpPr>
                <a:spLocks noChangeShapeType="1"/>
              </p:cNvSpPr>
              <p:nvPr/>
            </p:nvSpPr>
            <p:spPr bwMode="auto">
              <a:xfrm>
                <a:off x="5112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658" name="Line 8210"/>
              <p:cNvSpPr>
                <a:spLocks noChangeShapeType="1"/>
              </p:cNvSpPr>
              <p:nvPr/>
            </p:nvSpPr>
            <p:spPr bwMode="auto">
              <a:xfrm flipV="1"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659" name="Line 8211"/>
              <p:cNvSpPr>
                <a:spLocks noChangeShapeType="1"/>
              </p:cNvSpPr>
              <p:nvPr/>
            </p:nvSpPr>
            <p:spPr bwMode="auto">
              <a:xfrm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660" name="Line 8212"/>
              <p:cNvSpPr>
                <a:spLocks noChangeShapeType="1"/>
              </p:cNvSpPr>
              <p:nvPr/>
            </p:nvSpPr>
            <p:spPr bwMode="auto">
              <a:xfrm>
                <a:off x="5112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661" name="Line 8213"/>
              <p:cNvSpPr>
                <a:spLocks noChangeShapeType="1"/>
              </p:cNvSpPr>
              <p:nvPr/>
            </p:nvSpPr>
            <p:spPr bwMode="auto">
              <a:xfrm flipV="1"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662" name="Line 8214"/>
              <p:cNvSpPr>
                <a:spLocks noChangeShapeType="1"/>
              </p:cNvSpPr>
              <p:nvPr/>
            </p:nvSpPr>
            <p:spPr bwMode="auto">
              <a:xfrm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663" name="Line 8215"/>
              <p:cNvSpPr>
                <a:spLocks noChangeShapeType="1"/>
              </p:cNvSpPr>
              <p:nvPr/>
            </p:nvSpPr>
            <p:spPr bwMode="auto">
              <a:xfrm>
                <a:off x="5112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664" name="Line 8216"/>
              <p:cNvSpPr>
                <a:spLocks noChangeShapeType="1"/>
              </p:cNvSpPr>
              <p:nvPr/>
            </p:nvSpPr>
            <p:spPr bwMode="auto">
              <a:xfrm flipV="1"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665" name="Line 8217"/>
              <p:cNvSpPr>
                <a:spLocks noChangeShapeType="1"/>
              </p:cNvSpPr>
              <p:nvPr/>
            </p:nvSpPr>
            <p:spPr bwMode="auto">
              <a:xfrm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666" name="Line 8218"/>
              <p:cNvSpPr>
                <a:spLocks noChangeShapeType="1"/>
              </p:cNvSpPr>
              <p:nvPr/>
            </p:nvSpPr>
            <p:spPr bwMode="auto">
              <a:xfrm>
                <a:off x="5112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667" name="Line 8219"/>
              <p:cNvSpPr>
                <a:spLocks noChangeShapeType="1"/>
              </p:cNvSpPr>
              <p:nvPr/>
            </p:nvSpPr>
            <p:spPr bwMode="auto">
              <a:xfrm flipV="1"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668" name="Line 8220"/>
              <p:cNvSpPr>
                <a:spLocks noChangeShapeType="1"/>
              </p:cNvSpPr>
              <p:nvPr/>
            </p:nvSpPr>
            <p:spPr bwMode="auto">
              <a:xfrm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669" name="Line 8221"/>
              <p:cNvSpPr>
                <a:spLocks noChangeShapeType="1"/>
              </p:cNvSpPr>
              <p:nvPr/>
            </p:nvSpPr>
            <p:spPr bwMode="auto">
              <a:xfrm>
                <a:off x="5112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670" name="Line 8222"/>
              <p:cNvSpPr>
                <a:spLocks noChangeShapeType="1"/>
              </p:cNvSpPr>
              <p:nvPr/>
            </p:nvSpPr>
            <p:spPr bwMode="auto">
              <a:xfrm flipV="1"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671" name="Line 8223"/>
              <p:cNvSpPr>
                <a:spLocks noChangeShapeType="1"/>
              </p:cNvSpPr>
              <p:nvPr/>
            </p:nvSpPr>
            <p:spPr bwMode="auto">
              <a:xfrm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672" name="Line 8224"/>
              <p:cNvSpPr>
                <a:spLocks noChangeShapeType="1"/>
              </p:cNvSpPr>
              <p:nvPr/>
            </p:nvSpPr>
            <p:spPr bwMode="auto">
              <a:xfrm>
                <a:off x="5112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673" name="Line 8225"/>
              <p:cNvSpPr>
                <a:spLocks noChangeShapeType="1"/>
              </p:cNvSpPr>
              <p:nvPr/>
            </p:nvSpPr>
            <p:spPr bwMode="auto">
              <a:xfrm flipV="1"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674" name="Line 8226"/>
              <p:cNvSpPr>
                <a:spLocks noChangeShapeType="1"/>
              </p:cNvSpPr>
              <p:nvPr/>
            </p:nvSpPr>
            <p:spPr bwMode="auto">
              <a:xfrm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675" name="Line 8227"/>
              <p:cNvSpPr>
                <a:spLocks noChangeShapeType="1"/>
              </p:cNvSpPr>
              <p:nvPr/>
            </p:nvSpPr>
            <p:spPr bwMode="auto">
              <a:xfrm>
                <a:off x="5112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676" name="Line 8228"/>
              <p:cNvSpPr>
                <a:spLocks noChangeShapeType="1"/>
              </p:cNvSpPr>
              <p:nvPr/>
            </p:nvSpPr>
            <p:spPr bwMode="auto">
              <a:xfrm flipV="1"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677" name="Line 8229"/>
              <p:cNvSpPr>
                <a:spLocks noChangeShapeType="1"/>
              </p:cNvSpPr>
              <p:nvPr/>
            </p:nvSpPr>
            <p:spPr bwMode="auto">
              <a:xfrm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678" name="Line 8230"/>
              <p:cNvSpPr>
                <a:spLocks noChangeShapeType="1"/>
              </p:cNvSpPr>
              <p:nvPr/>
            </p:nvSpPr>
            <p:spPr bwMode="auto">
              <a:xfrm>
                <a:off x="5112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679" name="Line 8231"/>
              <p:cNvSpPr>
                <a:spLocks noChangeShapeType="1"/>
              </p:cNvSpPr>
              <p:nvPr/>
            </p:nvSpPr>
            <p:spPr bwMode="auto">
              <a:xfrm flipV="1"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680" name="Line 8232"/>
              <p:cNvSpPr>
                <a:spLocks noChangeShapeType="1"/>
              </p:cNvSpPr>
              <p:nvPr/>
            </p:nvSpPr>
            <p:spPr bwMode="auto">
              <a:xfrm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681" name="Line 8233"/>
              <p:cNvSpPr>
                <a:spLocks noChangeShapeType="1"/>
              </p:cNvSpPr>
              <p:nvPr/>
            </p:nvSpPr>
            <p:spPr bwMode="auto">
              <a:xfrm>
                <a:off x="5112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682" name="Line 8234"/>
              <p:cNvSpPr>
                <a:spLocks noChangeShapeType="1"/>
              </p:cNvSpPr>
              <p:nvPr/>
            </p:nvSpPr>
            <p:spPr bwMode="auto">
              <a:xfrm flipV="1"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683" name="Line 8235"/>
              <p:cNvSpPr>
                <a:spLocks noChangeShapeType="1"/>
              </p:cNvSpPr>
              <p:nvPr/>
            </p:nvSpPr>
            <p:spPr bwMode="auto">
              <a:xfrm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684" name="Line 8236"/>
              <p:cNvSpPr>
                <a:spLocks noChangeShapeType="1"/>
              </p:cNvSpPr>
              <p:nvPr/>
            </p:nvSpPr>
            <p:spPr bwMode="auto">
              <a:xfrm>
                <a:off x="5112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685" name="Line 8237"/>
              <p:cNvSpPr>
                <a:spLocks noChangeShapeType="1"/>
              </p:cNvSpPr>
              <p:nvPr/>
            </p:nvSpPr>
            <p:spPr bwMode="auto">
              <a:xfrm flipV="1"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686" name="Line 8238"/>
              <p:cNvSpPr>
                <a:spLocks noChangeShapeType="1"/>
              </p:cNvSpPr>
              <p:nvPr/>
            </p:nvSpPr>
            <p:spPr bwMode="auto">
              <a:xfrm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687" name="Line 8239"/>
              <p:cNvSpPr>
                <a:spLocks noChangeShapeType="1"/>
              </p:cNvSpPr>
              <p:nvPr/>
            </p:nvSpPr>
            <p:spPr bwMode="auto">
              <a:xfrm>
                <a:off x="5112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688" name="Line 8240"/>
              <p:cNvSpPr>
                <a:spLocks noChangeShapeType="1"/>
              </p:cNvSpPr>
              <p:nvPr/>
            </p:nvSpPr>
            <p:spPr bwMode="auto">
              <a:xfrm flipV="1"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689" name="Line 8241"/>
              <p:cNvSpPr>
                <a:spLocks noChangeShapeType="1"/>
              </p:cNvSpPr>
              <p:nvPr/>
            </p:nvSpPr>
            <p:spPr bwMode="auto">
              <a:xfrm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690" name="Line 8242"/>
              <p:cNvSpPr>
                <a:spLocks noChangeShapeType="1"/>
              </p:cNvSpPr>
              <p:nvPr/>
            </p:nvSpPr>
            <p:spPr bwMode="auto">
              <a:xfrm>
                <a:off x="5112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691" name="Line 8243"/>
              <p:cNvSpPr>
                <a:spLocks noChangeShapeType="1"/>
              </p:cNvSpPr>
              <p:nvPr/>
            </p:nvSpPr>
            <p:spPr bwMode="auto">
              <a:xfrm flipV="1"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692" name="Line 8244"/>
              <p:cNvSpPr>
                <a:spLocks noChangeShapeType="1"/>
              </p:cNvSpPr>
              <p:nvPr/>
            </p:nvSpPr>
            <p:spPr bwMode="auto">
              <a:xfrm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693" name="Line 8245"/>
              <p:cNvSpPr>
                <a:spLocks noChangeShapeType="1"/>
              </p:cNvSpPr>
              <p:nvPr/>
            </p:nvSpPr>
            <p:spPr bwMode="auto">
              <a:xfrm>
                <a:off x="5112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264895" name="Group 8447"/>
            <p:cNvGrpSpPr>
              <a:grpSpLocks/>
            </p:cNvGrpSpPr>
            <p:nvPr/>
          </p:nvGrpSpPr>
          <p:grpSpPr bwMode="auto">
            <a:xfrm>
              <a:off x="5112" y="532"/>
              <a:ext cx="86" cy="69"/>
              <a:chOff x="5112" y="532"/>
              <a:chExt cx="86" cy="69"/>
            </a:xfrm>
          </p:grpSpPr>
          <p:sp>
            <p:nvSpPr>
              <p:cNvPr id="1264695" name="Line 8247"/>
              <p:cNvSpPr>
                <a:spLocks noChangeShapeType="1"/>
              </p:cNvSpPr>
              <p:nvPr/>
            </p:nvSpPr>
            <p:spPr bwMode="auto">
              <a:xfrm flipV="1"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696" name="Line 8248"/>
              <p:cNvSpPr>
                <a:spLocks noChangeShapeType="1"/>
              </p:cNvSpPr>
              <p:nvPr/>
            </p:nvSpPr>
            <p:spPr bwMode="auto">
              <a:xfrm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697" name="Line 8249"/>
              <p:cNvSpPr>
                <a:spLocks noChangeShapeType="1"/>
              </p:cNvSpPr>
              <p:nvPr/>
            </p:nvSpPr>
            <p:spPr bwMode="auto">
              <a:xfrm>
                <a:off x="5112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698" name="Line 8250"/>
              <p:cNvSpPr>
                <a:spLocks noChangeShapeType="1"/>
              </p:cNvSpPr>
              <p:nvPr/>
            </p:nvSpPr>
            <p:spPr bwMode="auto">
              <a:xfrm flipV="1"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699" name="Line 8251"/>
              <p:cNvSpPr>
                <a:spLocks noChangeShapeType="1"/>
              </p:cNvSpPr>
              <p:nvPr/>
            </p:nvSpPr>
            <p:spPr bwMode="auto">
              <a:xfrm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700" name="Line 8252"/>
              <p:cNvSpPr>
                <a:spLocks noChangeShapeType="1"/>
              </p:cNvSpPr>
              <p:nvPr/>
            </p:nvSpPr>
            <p:spPr bwMode="auto">
              <a:xfrm>
                <a:off x="5112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701" name="Line 8253"/>
              <p:cNvSpPr>
                <a:spLocks noChangeShapeType="1"/>
              </p:cNvSpPr>
              <p:nvPr/>
            </p:nvSpPr>
            <p:spPr bwMode="auto">
              <a:xfrm flipV="1"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702" name="Line 8254"/>
              <p:cNvSpPr>
                <a:spLocks noChangeShapeType="1"/>
              </p:cNvSpPr>
              <p:nvPr/>
            </p:nvSpPr>
            <p:spPr bwMode="auto">
              <a:xfrm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703" name="Line 8255"/>
              <p:cNvSpPr>
                <a:spLocks noChangeShapeType="1"/>
              </p:cNvSpPr>
              <p:nvPr/>
            </p:nvSpPr>
            <p:spPr bwMode="auto">
              <a:xfrm>
                <a:off x="5112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704" name="Line 8256"/>
              <p:cNvSpPr>
                <a:spLocks noChangeShapeType="1"/>
              </p:cNvSpPr>
              <p:nvPr/>
            </p:nvSpPr>
            <p:spPr bwMode="auto">
              <a:xfrm flipV="1"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705" name="Line 8257"/>
              <p:cNvSpPr>
                <a:spLocks noChangeShapeType="1"/>
              </p:cNvSpPr>
              <p:nvPr/>
            </p:nvSpPr>
            <p:spPr bwMode="auto">
              <a:xfrm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706" name="Line 8258"/>
              <p:cNvSpPr>
                <a:spLocks noChangeShapeType="1"/>
              </p:cNvSpPr>
              <p:nvPr/>
            </p:nvSpPr>
            <p:spPr bwMode="auto">
              <a:xfrm>
                <a:off x="5112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707" name="Line 8259"/>
              <p:cNvSpPr>
                <a:spLocks noChangeShapeType="1"/>
              </p:cNvSpPr>
              <p:nvPr/>
            </p:nvSpPr>
            <p:spPr bwMode="auto">
              <a:xfrm flipV="1"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708" name="Line 8260"/>
              <p:cNvSpPr>
                <a:spLocks noChangeShapeType="1"/>
              </p:cNvSpPr>
              <p:nvPr/>
            </p:nvSpPr>
            <p:spPr bwMode="auto">
              <a:xfrm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709" name="Line 8261"/>
              <p:cNvSpPr>
                <a:spLocks noChangeShapeType="1"/>
              </p:cNvSpPr>
              <p:nvPr/>
            </p:nvSpPr>
            <p:spPr bwMode="auto">
              <a:xfrm>
                <a:off x="5112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710" name="Line 8262"/>
              <p:cNvSpPr>
                <a:spLocks noChangeShapeType="1"/>
              </p:cNvSpPr>
              <p:nvPr/>
            </p:nvSpPr>
            <p:spPr bwMode="auto">
              <a:xfrm flipV="1"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711" name="Line 8263"/>
              <p:cNvSpPr>
                <a:spLocks noChangeShapeType="1"/>
              </p:cNvSpPr>
              <p:nvPr/>
            </p:nvSpPr>
            <p:spPr bwMode="auto">
              <a:xfrm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712" name="Line 8264"/>
              <p:cNvSpPr>
                <a:spLocks noChangeShapeType="1"/>
              </p:cNvSpPr>
              <p:nvPr/>
            </p:nvSpPr>
            <p:spPr bwMode="auto">
              <a:xfrm>
                <a:off x="5112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713" name="Line 8265"/>
              <p:cNvSpPr>
                <a:spLocks noChangeShapeType="1"/>
              </p:cNvSpPr>
              <p:nvPr/>
            </p:nvSpPr>
            <p:spPr bwMode="auto">
              <a:xfrm flipV="1"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714" name="Line 8266"/>
              <p:cNvSpPr>
                <a:spLocks noChangeShapeType="1"/>
              </p:cNvSpPr>
              <p:nvPr/>
            </p:nvSpPr>
            <p:spPr bwMode="auto">
              <a:xfrm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715" name="Line 8267"/>
              <p:cNvSpPr>
                <a:spLocks noChangeShapeType="1"/>
              </p:cNvSpPr>
              <p:nvPr/>
            </p:nvSpPr>
            <p:spPr bwMode="auto">
              <a:xfrm>
                <a:off x="5112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716" name="Line 8268"/>
              <p:cNvSpPr>
                <a:spLocks noChangeShapeType="1"/>
              </p:cNvSpPr>
              <p:nvPr/>
            </p:nvSpPr>
            <p:spPr bwMode="auto">
              <a:xfrm flipV="1"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717" name="Line 8269"/>
              <p:cNvSpPr>
                <a:spLocks noChangeShapeType="1"/>
              </p:cNvSpPr>
              <p:nvPr/>
            </p:nvSpPr>
            <p:spPr bwMode="auto">
              <a:xfrm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718" name="Line 8270"/>
              <p:cNvSpPr>
                <a:spLocks noChangeShapeType="1"/>
              </p:cNvSpPr>
              <p:nvPr/>
            </p:nvSpPr>
            <p:spPr bwMode="auto">
              <a:xfrm>
                <a:off x="5112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719" name="Line 8271"/>
              <p:cNvSpPr>
                <a:spLocks noChangeShapeType="1"/>
              </p:cNvSpPr>
              <p:nvPr/>
            </p:nvSpPr>
            <p:spPr bwMode="auto">
              <a:xfrm flipV="1"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720" name="Line 8272"/>
              <p:cNvSpPr>
                <a:spLocks noChangeShapeType="1"/>
              </p:cNvSpPr>
              <p:nvPr/>
            </p:nvSpPr>
            <p:spPr bwMode="auto">
              <a:xfrm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721" name="Line 8273"/>
              <p:cNvSpPr>
                <a:spLocks noChangeShapeType="1"/>
              </p:cNvSpPr>
              <p:nvPr/>
            </p:nvSpPr>
            <p:spPr bwMode="auto">
              <a:xfrm>
                <a:off x="5112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722" name="Line 8274"/>
              <p:cNvSpPr>
                <a:spLocks noChangeShapeType="1"/>
              </p:cNvSpPr>
              <p:nvPr/>
            </p:nvSpPr>
            <p:spPr bwMode="auto">
              <a:xfrm flipV="1"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723" name="Line 8275"/>
              <p:cNvSpPr>
                <a:spLocks noChangeShapeType="1"/>
              </p:cNvSpPr>
              <p:nvPr/>
            </p:nvSpPr>
            <p:spPr bwMode="auto">
              <a:xfrm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724" name="Line 8276"/>
              <p:cNvSpPr>
                <a:spLocks noChangeShapeType="1"/>
              </p:cNvSpPr>
              <p:nvPr/>
            </p:nvSpPr>
            <p:spPr bwMode="auto">
              <a:xfrm>
                <a:off x="5112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725" name="Line 8277"/>
              <p:cNvSpPr>
                <a:spLocks noChangeShapeType="1"/>
              </p:cNvSpPr>
              <p:nvPr/>
            </p:nvSpPr>
            <p:spPr bwMode="auto">
              <a:xfrm flipV="1"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726" name="Line 8278"/>
              <p:cNvSpPr>
                <a:spLocks noChangeShapeType="1"/>
              </p:cNvSpPr>
              <p:nvPr/>
            </p:nvSpPr>
            <p:spPr bwMode="auto">
              <a:xfrm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727" name="Line 8279"/>
              <p:cNvSpPr>
                <a:spLocks noChangeShapeType="1"/>
              </p:cNvSpPr>
              <p:nvPr/>
            </p:nvSpPr>
            <p:spPr bwMode="auto">
              <a:xfrm>
                <a:off x="5112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728" name="Line 8280"/>
              <p:cNvSpPr>
                <a:spLocks noChangeShapeType="1"/>
              </p:cNvSpPr>
              <p:nvPr/>
            </p:nvSpPr>
            <p:spPr bwMode="auto">
              <a:xfrm flipV="1"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729" name="Line 8281"/>
              <p:cNvSpPr>
                <a:spLocks noChangeShapeType="1"/>
              </p:cNvSpPr>
              <p:nvPr/>
            </p:nvSpPr>
            <p:spPr bwMode="auto">
              <a:xfrm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730" name="Line 8282"/>
              <p:cNvSpPr>
                <a:spLocks noChangeShapeType="1"/>
              </p:cNvSpPr>
              <p:nvPr/>
            </p:nvSpPr>
            <p:spPr bwMode="auto">
              <a:xfrm>
                <a:off x="5112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731" name="Line 8283"/>
              <p:cNvSpPr>
                <a:spLocks noChangeShapeType="1"/>
              </p:cNvSpPr>
              <p:nvPr/>
            </p:nvSpPr>
            <p:spPr bwMode="auto">
              <a:xfrm flipV="1"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732" name="Line 8284"/>
              <p:cNvSpPr>
                <a:spLocks noChangeShapeType="1"/>
              </p:cNvSpPr>
              <p:nvPr/>
            </p:nvSpPr>
            <p:spPr bwMode="auto">
              <a:xfrm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733" name="Line 8285"/>
              <p:cNvSpPr>
                <a:spLocks noChangeShapeType="1"/>
              </p:cNvSpPr>
              <p:nvPr/>
            </p:nvSpPr>
            <p:spPr bwMode="auto">
              <a:xfrm>
                <a:off x="5112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734" name="Line 8286"/>
              <p:cNvSpPr>
                <a:spLocks noChangeShapeType="1"/>
              </p:cNvSpPr>
              <p:nvPr/>
            </p:nvSpPr>
            <p:spPr bwMode="auto">
              <a:xfrm flipV="1"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735" name="Line 8287"/>
              <p:cNvSpPr>
                <a:spLocks noChangeShapeType="1"/>
              </p:cNvSpPr>
              <p:nvPr/>
            </p:nvSpPr>
            <p:spPr bwMode="auto">
              <a:xfrm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736" name="Line 8288"/>
              <p:cNvSpPr>
                <a:spLocks noChangeShapeType="1"/>
              </p:cNvSpPr>
              <p:nvPr/>
            </p:nvSpPr>
            <p:spPr bwMode="auto">
              <a:xfrm>
                <a:off x="5112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737" name="Line 8289"/>
              <p:cNvSpPr>
                <a:spLocks noChangeShapeType="1"/>
              </p:cNvSpPr>
              <p:nvPr/>
            </p:nvSpPr>
            <p:spPr bwMode="auto">
              <a:xfrm flipV="1"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738" name="Line 8290"/>
              <p:cNvSpPr>
                <a:spLocks noChangeShapeType="1"/>
              </p:cNvSpPr>
              <p:nvPr/>
            </p:nvSpPr>
            <p:spPr bwMode="auto">
              <a:xfrm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739" name="Line 8291"/>
              <p:cNvSpPr>
                <a:spLocks noChangeShapeType="1"/>
              </p:cNvSpPr>
              <p:nvPr/>
            </p:nvSpPr>
            <p:spPr bwMode="auto">
              <a:xfrm>
                <a:off x="5112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740" name="Line 8292"/>
              <p:cNvSpPr>
                <a:spLocks noChangeShapeType="1"/>
              </p:cNvSpPr>
              <p:nvPr/>
            </p:nvSpPr>
            <p:spPr bwMode="auto">
              <a:xfrm flipV="1"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741" name="Line 8293"/>
              <p:cNvSpPr>
                <a:spLocks noChangeShapeType="1"/>
              </p:cNvSpPr>
              <p:nvPr/>
            </p:nvSpPr>
            <p:spPr bwMode="auto">
              <a:xfrm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742" name="Line 8294"/>
              <p:cNvSpPr>
                <a:spLocks noChangeShapeType="1"/>
              </p:cNvSpPr>
              <p:nvPr/>
            </p:nvSpPr>
            <p:spPr bwMode="auto">
              <a:xfrm>
                <a:off x="5112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743" name="Line 8295"/>
              <p:cNvSpPr>
                <a:spLocks noChangeShapeType="1"/>
              </p:cNvSpPr>
              <p:nvPr/>
            </p:nvSpPr>
            <p:spPr bwMode="auto">
              <a:xfrm flipV="1"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744" name="Line 8296"/>
              <p:cNvSpPr>
                <a:spLocks noChangeShapeType="1"/>
              </p:cNvSpPr>
              <p:nvPr/>
            </p:nvSpPr>
            <p:spPr bwMode="auto">
              <a:xfrm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745" name="Line 8297"/>
              <p:cNvSpPr>
                <a:spLocks noChangeShapeType="1"/>
              </p:cNvSpPr>
              <p:nvPr/>
            </p:nvSpPr>
            <p:spPr bwMode="auto">
              <a:xfrm>
                <a:off x="5112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746" name="Line 8298"/>
              <p:cNvSpPr>
                <a:spLocks noChangeShapeType="1"/>
              </p:cNvSpPr>
              <p:nvPr/>
            </p:nvSpPr>
            <p:spPr bwMode="auto">
              <a:xfrm flipV="1"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747" name="Line 8299"/>
              <p:cNvSpPr>
                <a:spLocks noChangeShapeType="1"/>
              </p:cNvSpPr>
              <p:nvPr/>
            </p:nvSpPr>
            <p:spPr bwMode="auto">
              <a:xfrm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748" name="Line 8300"/>
              <p:cNvSpPr>
                <a:spLocks noChangeShapeType="1"/>
              </p:cNvSpPr>
              <p:nvPr/>
            </p:nvSpPr>
            <p:spPr bwMode="auto">
              <a:xfrm>
                <a:off x="5112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749" name="Line 8301"/>
              <p:cNvSpPr>
                <a:spLocks noChangeShapeType="1"/>
              </p:cNvSpPr>
              <p:nvPr/>
            </p:nvSpPr>
            <p:spPr bwMode="auto">
              <a:xfrm flipV="1"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750" name="Line 8302"/>
              <p:cNvSpPr>
                <a:spLocks noChangeShapeType="1"/>
              </p:cNvSpPr>
              <p:nvPr/>
            </p:nvSpPr>
            <p:spPr bwMode="auto">
              <a:xfrm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751" name="Line 8303"/>
              <p:cNvSpPr>
                <a:spLocks noChangeShapeType="1"/>
              </p:cNvSpPr>
              <p:nvPr/>
            </p:nvSpPr>
            <p:spPr bwMode="auto">
              <a:xfrm>
                <a:off x="5112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752" name="Line 8304"/>
              <p:cNvSpPr>
                <a:spLocks noChangeShapeType="1"/>
              </p:cNvSpPr>
              <p:nvPr/>
            </p:nvSpPr>
            <p:spPr bwMode="auto">
              <a:xfrm flipV="1"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753" name="Line 8305"/>
              <p:cNvSpPr>
                <a:spLocks noChangeShapeType="1"/>
              </p:cNvSpPr>
              <p:nvPr/>
            </p:nvSpPr>
            <p:spPr bwMode="auto">
              <a:xfrm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754" name="Line 8306"/>
              <p:cNvSpPr>
                <a:spLocks noChangeShapeType="1"/>
              </p:cNvSpPr>
              <p:nvPr/>
            </p:nvSpPr>
            <p:spPr bwMode="auto">
              <a:xfrm>
                <a:off x="5112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755" name="Line 8307"/>
              <p:cNvSpPr>
                <a:spLocks noChangeShapeType="1"/>
              </p:cNvSpPr>
              <p:nvPr/>
            </p:nvSpPr>
            <p:spPr bwMode="auto">
              <a:xfrm flipV="1"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756" name="Line 8308"/>
              <p:cNvSpPr>
                <a:spLocks noChangeShapeType="1"/>
              </p:cNvSpPr>
              <p:nvPr/>
            </p:nvSpPr>
            <p:spPr bwMode="auto">
              <a:xfrm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757" name="Line 8309"/>
              <p:cNvSpPr>
                <a:spLocks noChangeShapeType="1"/>
              </p:cNvSpPr>
              <p:nvPr/>
            </p:nvSpPr>
            <p:spPr bwMode="auto">
              <a:xfrm>
                <a:off x="5112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758" name="Line 8310"/>
              <p:cNvSpPr>
                <a:spLocks noChangeShapeType="1"/>
              </p:cNvSpPr>
              <p:nvPr/>
            </p:nvSpPr>
            <p:spPr bwMode="auto">
              <a:xfrm flipV="1"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759" name="Line 8311"/>
              <p:cNvSpPr>
                <a:spLocks noChangeShapeType="1"/>
              </p:cNvSpPr>
              <p:nvPr/>
            </p:nvSpPr>
            <p:spPr bwMode="auto">
              <a:xfrm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760" name="Line 8312"/>
              <p:cNvSpPr>
                <a:spLocks noChangeShapeType="1"/>
              </p:cNvSpPr>
              <p:nvPr/>
            </p:nvSpPr>
            <p:spPr bwMode="auto">
              <a:xfrm>
                <a:off x="5112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761" name="Line 8313"/>
              <p:cNvSpPr>
                <a:spLocks noChangeShapeType="1"/>
              </p:cNvSpPr>
              <p:nvPr/>
            </p:nvSpPr>
            <p:spPr bwMode="auto">
              <a:xfrm flipV="1"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762" name="Line 8314"/>
              <p:cNvSpPr>
                <a:spLocks noChangeShapeType="1"/>
              </p:cNvSpPr>
              <p:nvPr/>
            </p:nvSpPr>
            <p:spPr bwMode="auto">
              <a:xfrm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763" name="Line 8315"/>
              <p:cNvSpPr>
                <a:spLocks noChangeShapeType="1"/>
              </p:cNvSpPr>
              <p:nvPr/>
            </p:nvSpPr>
            <p:spPr bwMode="auto">
              <a:xfrm>
                <a:off x="5112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764" name="Line 8316"/>
              <p:cNvSpPr>
                <a:spLocks noChangeShapeType="1"/>
              </p:cNvSpPr>
              <p:nvPr/>
            </p:nvSpPr>
            <p:spPr bwMode="auto">
              <a:xfrm flipV="1"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765" name="Line 8317"/>
              <p:cNvSpPr>
                <a:spLocks noChangeShapeType="1"/>
              </p:cNvSpPr>
              <p:nvPr/>
            </p:nvSpPr>
            <p:spPr bwMode="auto">
              <a:xfrm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766" name="Line 8318"/>
              <p:cNvSpPr>
                <a:spLocks noChangeShapeType="1"/>
              </p:cNvSpPr>
              <p:nvPr/>
            </p:nvSpPr>
            <p:spPr bwMode="auto">
              <a:xfrm>
                <a:off x="5112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767" name="Line 8319"/>
              <p:cNvSpPr>
                <a:spLocks noChangeShapeType="1"/>
              </p:cNvSpPr>
              <p:nvPr/>
            </p:nvSpPr>
            <p:spPr bwMode="auto">
              <a:xfrm flipV="1"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768" name="Line 8320"/>
              <p:cNvSpPr>
                <a:spLocks noChangeShapeType="1"/>
              </p:cNvSpPr>
              <p:nvPr/>
            </p:nvSpPr>
            <p:spPr bwMode="auto">
              <a:xfrm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769" name="Line 8321"/>
              <p:cNvSpPr>
                <a:spLocks noChangeShapeType="1"/>
              </p:cNvSpPr>
              <p:nvPr/>
            </p:nvSpPr>
            <p:spPr bwMode="auto">
              <a:xfrm>
                <a:off x="5112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770" name="Line 8322"/>
              <p:cNvSpPr>
                <a:spLocks noChangeShapeType="1"/>
              </p:cNvSpPr>
              <p:nvPr/>
            </p:nvSpPr>
            <p:spPr bwMode="auto">
              <a:xfrm flipV="1"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771" name="Line 8323"/>
              <p:cNvSpPr>
                <a:spLocks noChangeShapeType="1"/>
              </p:cNvSpPr>
              <p:nvPr/>
            </p:nvSpPr>
            <p:spPr bwMode="auto">
              <a:xfrm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772" name="Line 8324"/>
              <p:cNvSpPr>
                <a:spLocks noChangeShapeType="1"/>
              </p:cNvSpPr>
              <p:nvPr/>
            </p:nvSpPr>
            <p:spPr bwMode="auto">
              <a:xfrm>
                <a:off x="5112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773" name="Line 8325"/>
              <p:cNvSpPr>
                <a:spLocks noChangeShapeType="1"/>
              </p:cNvSpPr>
              <p:nvPr/>
            </p:nvSpPr>
            <p:spPr bwMode="auto">
              <a:xfrm flipV="1"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774" name="Line 8326"/>
              <p:cNvSpPr>
                <a:spLocks noChangeShapeType="1"/>
              </p:cNvSpPr>
              <p:nvPr/>
            </p:nvSpPr>
            <p:spPr bwMode="auto">
              <a:xfrm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775" name="Line 8327"/>
              <p:cNvSpPr>
                <a:spLocks noChangeShapeType="1"/>
              </p:cNvSpPr>
              <p:nvPr/>
            </p:nvSpPr>
            <p:spPr bwMode="auto">
              <a:xfrm>
                <a:off x="5112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776" name="Line 8328"/>
              <p:cNvSpPr>
                <a:spLocks noChangeShapeType="1"/>
              </p:cNvSpPr>
              <p:nvPr/>
            </p:nvSpPr>
            <p:spPr bwMode="auto">
              <a:xfrm flipV="1"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777" name="Line 8329"/>
              <p:cNvSpPr>
                <a:spLocks noChangeShapeType="1"/>
              </p:cNvSpPr>
              <p:nvPr/>
            </p:nvSpPr>
            <p:spPr bwMode="auto">
              <a:xfrm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778" name="Line 8330"/>
              <p:cNvSpPr>
                <a:spLocks noChangeShapeType="1"/>
              </p:cNvSpPr>
              <p:nvPr/>
            </p:nvSpPr>
            <p:spPr bwMode="auto">
              <a:xfrm>
                <a:off x="5112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779" name="Line 8331"/>
              <p:cNvSpPr>
                <a:spLocks noChangeShapeType="1"/>
              </p:cNvSpPr>
              <p:nvPr/>
            </p:nvSpPr>
            <p:spPr bwMode="auto">
              <a:xfrm flipV="1"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780" name="Line 8332"/>
              <p:cNvSpPr>
                <a:spLocks noChangeShapeType="1"/>
              </p:cNvSpPr>
              <p:nvPr/>
            </p:nvSpPr>
            <p:spPr bwMode="auto">
              <a:xfrm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781" name="Line 8333"/>
              <p:cNvSpPr>
                <a:spLocks noChangeShapeType="1"/>
              </p:cNvSpPr>
              <p:nvPr/>
            </p:nvSpPr>
            <p:spPr bwMode="auto">
              <a:xfrm>
                <a:off x="5112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782" name="Line 8334"/>
              <p:cNvSpPr>
                <a:spLocks noChangeShapeType="1"/>
              </p:cNvSpPr>
              <p:nvPr/>
            </p:nvSpPr>
            <p:spPr bwMode="auto">
              <a:xfrm flipV="1"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783" name="Line 8335"/>
              <p:cNvSpPr>
                <a:spLocks noChangeShapeType="1"/>
              </p:cNvSpPr>
              <p:nvPr/>
            </p:nvSpPr>
            <p:spPr bwMode="auto">
              <a:xfrm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784" name="Line 8336"/>
              <p:cNvSpPr>
                <a:spLocks noChangeShapeType="1"/>
              </p:cNvSpPr>
              <p:nvPr/>
            </p:nvSpPr>
            <p:spPr bwMode="auto">
              <a:xfrm>
                <a:off x="5112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785" name="Line 8337"/>
              <p:cNvSpPr>
                <a:spLocks noChangeShapeType="1"/>
              </p:cNvSpPr>
              <p:nvPr/>
            </p:nvSpPr>
            <p:spPr bwMode="auto">
              <a:xfrm flipV="1"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786" name="Line 8338"/>
              <p:cNvSpPr>
                <a:spLocks noChangeShapeType="1"/>
              </p:cNvSpPr>
              <p:nvPr/>
            </p:nvSpPr>
            <p:spPr bwMode="auto">
              <a:xfrm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787" name="Line 8339"/>
              <p:cNvSpPr>
                <a:spLocks noChangeShapeType="1"/>
              </p:cNvSpPr>
              <p:nvPr/>
            </p:nvSpPr>
            <p:spPr bwMode="auto">
              <a:xfrm>
                <a:off x="5112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788" name="Line 8340"/>
              <p:cNvSpPr>
                <a:spLocks noChangeShapeType="1"/>
              </p:cNvSpPr>
              <p:nvPr/>
            </p:nvSpPr>
            <p:spPr bwMode="auto">
              <a:xfrm flipV="1"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789" name="Line 8341"/>
              <p:cNvSpPr>
                <a:spLocks noChangeShapeType="1"/>
              </p:cNvSpPr>
              <p:nvPr/>
            </p:nvSpPr>
            <p:spPr bwMode="auto">
              <a:xfrm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790" name="Line 8342"/>
              <p:cNvSpPr>
                <a:spLocks noChangeShapeType="1"/>
              </p:cNvSpPr>
              <p:nvPr/>
            </p:nvSpPr>
            <p:spPr bwMode="auto">
              <a:xfrm>
                <a:off x="5112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791" name="Line 8343"/>
              <p:cNvSpPr>
                <a:spLocks noChangeShapeType="1"/>
              </p:cNvSpPr>
              <p:nvPr/>
            </p:nvSpPr>
            <p:spPr bwMode="auto">
              <a:xfrm flipV="1"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792" name="Line 8344"/>
              <p:cNvSpPr>
                <a:spLocks noChangeShapeType="1"/>
              </p:cNvSpPr>
              <p:nvPr/>
            </p:nvSpPr>
            <p:spPr bwMode="auto">
              <a:xfrm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793" name="Line 8345"/>
              <p:cNvSpPr>
                <a:spLocks noChangeShapeType="1"/>
              </p:cNvSpPr>
              <p:nvPr/>
            </p:nvSpPr>
            <p:spPr bwMode="auto">
              <a:xfrm>
                <a:off x="5112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794" name="Line 8346"/>
              <p:cNvSpPr>
                <a:spLocks noChangeShapeType="1"/>
              </p:cNvSpPr>
              <p:nvPr/>
            </p:nvSpPr>
            <p:spPr bwMode="auto">
              <a:xfrm flipV="1"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795" name="Line 8347"/>
              <p:cNvSpPr>
                <a:spLocks noChangeShapeType="1"/>
              </p:cNvSpPr>
              <p:nvPr/>
            </p:nvSpPr>
            <p:spPr bwMode="auto">
              <a:xfrm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796" name="Line 8348"/>
              <p:cNvSpPr>
                <a:spLocks noChangeShapeType="1"/>
              </p:cNvSpPr>
              <p:nvPr/>
            </p:nvSpPr>
            <p:spPr bwMode="auto">
              <a:xfrm>
                <a:off x="5112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797" name="Line 8349"/>
              <p:cNvSpPr>
                <a:spLocks noChangeShapeType="1"/>
              </p:cNvSpPr>
              <p:nvPr/>
            </p:nvSpPr>
            <p:spPr bwMode="auto">
              <a:xfrm flipV="1"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798" name="Line 8350"/>
              <p:cNvSpPr>
                <a:spLocks noChangeShapeType="1"/>
              </p:cNvSpPr>
              <p:nvPr/>
            </p:nvSpPr>
            <p:spPr bwMode="auto">
              <a:xfrm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799" name="Line 8351"/>
              <p:cNvSpPr>
                <a:spLocks noChangeShapeType="1"/>
              </p:cNvSpPr>
              <p:nvPr/>
            </p:nvSpPr>
            <p:spPr bwMode="auto">
              <a:xfrm>
                <a:off x="5112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800" name="Line 8352"/>
              <p:cNvSpPr>
                <a:spLocks noChangeShapeType="1"/>
              </p:cNvSpPr>
              <p:nvPr/>
            </p:nvSpPr>
            <p:spPr bwMode="auto">
              <a:xfrm flipV="1"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801" name="Line 8353"/>
              <p:cNvSpPr>
                <a:spLocks noChangeShapeType="1"/>
              </p:cNvSpPr>
              <p:nvPr/>
            </p:nvSpPr>
            <p:spPr bwMode="auto">
              <a:xfrm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802" name="Line 8354"/>
              <p:cNvSpPr>
                <a:spLocks noChangeShapeType="1"/>
              </p:cNvSpPr>
              <p:nvPr/>
            </p:nvSpPr>
            <p:spPr bwMode="auto">
              <a:xfrm>
                <a:off x="5112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803" name="Line 8355"/>
              <p:cNvSpPr>
                <a:spLocks noChangeShapeType="1"/>
              </p:cNvSpPr>
              <p:nvPr/>
            </p:nvSpPr>
            <p:spPr bwMode="auto">
              <a:xfrm flipV="1"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804" name="Line 8356"/>
              <p:cNvSpPr>
                <a:spLocks noChangeShapeType="1"/>
              </p:cNvSpPr>
              <p:nvPr/>
            </p:nvSpPr>
            <p:spPr bwMode="auto">
              <a:xfrm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805" name="Line 8357"/>
              <p:cNvSpPr>
                <a:spLocks noChangeShapeType="1"/>
              </p:cNvSpPr>
              <p:nvPr/>
            </p:nvSpPr>
            <p:spPr bwMode="auto">
              <a:xfrm>
                <a:off x="5112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806" name="Line 8358"/>
              <p:cNvSpPr>
                <a:spLocks noChangeShapeType="1"/>
              </p:cNvSpPr>
              <p:nvPr/>
            </p:nvSpPr>
            <p:spPr bwMode="auto">
              <a:xfrm flipV="1"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807" name="Line 8359"/>
              <p:cNvSpPr>
                <a:spLocks noChangeShapeType="1"/>
              </p:cNvSpPr>
              <p:nvPr/>
            </p:nvSpPr>
            <p:spPr bwMode="auto">
              <a:xfrm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808" name="Line 8360"/>
              <p:cNvSpPr>
                <a:spLocks noChangeShapeType="1"/>
              </p:cNvSpPr>
              <p:nvPr/>
            </p:nvSpPr>
            <p:spPr bwMode="auto">
              <a:xfrm>
                <a:off x="5112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809" name="Line 8361"/>
              <p:cNvSpPr>
                <a:spLocks noChangeShapeType="1"/>
              </p:cNvSpPr>
              <p:nvPr/>
            </p:nvSpPr>
            <p:spPr bwMode="auto">
              <a:xfrm flipV="1"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810" name="Line 8362"/>
              <p:cNvSpPr>
                <a:spLocks noChangeShapeType="1"/>
              </p:cNvSpPr>
              <p:nvPr/>
            </p:nvSpPr>
            <p:spPr bwMode="auto">
              <a:xfrm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811" name="Line 8363"/>
              <p:cNvSpPr>
                <a:spLocks noChangeShapeType="1"/>
              </p:cNvSpPr>
              <p:nvPr/>
            </p:nvSpPr>
            <p:spPr bwMode="auto">
              <a:xfrm>
                <a:off x="5112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812" name="Line 8364"/>
              <p:cNvSpPr>
                <a:spLocks noChangeShapeType="1"/>
              </p:cNvSpPr>
              <p:nvPr/>
            </p:nvSpPr>
            <p:spPr bwMode="auto">
              <a:xfrm flipV="1"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813" name="Line 8365"/>
              <p:cNvSpPr>
                <a:spLocks noChangeShapeType="1"/>
              </p:cNvSpPr>
              <p:nvPr/>
            </p:nvSpPr>
            <p:spPr bwMode="auto">
              <a:xfrm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814" name="Line 8366"/>
              <p:cNvSpPr>
                <a:spLocks noChangeShapeType="1"/>
              </p:cNvSpPr>
              <p:nvPr/>
            </p:nvSpPr>
            <p:spPr bwMode="auto">
              <a:xfrm>
                <a:off x="5112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815" name="Line 8367"/>
              <p:cNvSpPr>
                <a:spLocks noChangeShapeType="1"/>
              </p:cNvSpPr>
              <p:nvPr/>
            </p:nvSpPr>
            <p:spPr bwMode="auto">
              <a:xfrm flipV="1"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816" name="Line 8368"/>
              <p:cNvSpPr>
                <a:spLocks noChangeShapeType="1"/>
              </p:cNvSpPr>
              <p:nvPr/>
            </p:nvSpPr>
            <p:spPr bwMode="auto">
              <a:xfrm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817" name="Line 8369"/>
              <p:cNvSpPr>
                <a:spLocks noChangeShapeType="1"/>
              </p:cNvSpPr>
              <p:nvPr/>
            </p:nvSpPr>
            <p:spPr bwMode="auto">
              <a:xfrm>
                <a:off x="5112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818" name="Line 8370"/>
              <p:cNvSpPr>
                <a:spLocks noChangeShapeType="1"/>
              </p:cNvSpPr>
              <p:nvPr/>
            </p:nvSpPr>
            <p:spPr bwMode="auto">
              <a:xfrm flipV="1"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819" name="Line 8371"/>
              <p:cNvSpPr>
                <a:spLocks noChangeShapeType="1"/>
              </p:cNvSpPr>
              <p:nvPr/>
            </p:nvSpPr>
            <p:spPr bwMode="auto">
              <a:xfrm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820" name="Line 8372"/>
              <p:cNvSpPr>
                <a:spLocks noChangeShapeType="1"/>
              </p:cNvSpPr>
              <p:nvPr/>
            </p:nvSpPr>
            <p:spPr bwMode="auto">
              <a:xfrm>
                <a:off x="5112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821" name="Line 8373"/>
              <p:cNvSpPr>
                <a:spLocks noChangeShapeType="1"/>
              </p:cNvSpPr>
              <p:nvPr/>
            </p:nvSpPr>
            <p:spPr bwMode="auto">
              <a:xfrm flipV="1"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822" name="Line 8374"/>
              <p:cNvSpPr>
                <a:spLocks noChangeShapeType="1"/>
              </p:cNvSpPr>
              <p:nvPr/>
            </p:nvSpPr>
            <p:spPr bwMode="auto">
              <a:xfrm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823" name="Line 8375"/>
              <p:cNvSpPr>
                <a:spLocks noChangeShapeType="1"/>
              </p:cNvSpPr>
              <p:nvPr/>
            </p:nvSpPr>
            <p:spPr bwMode="auto">
              <a:xfrm>
                <a:off x="5112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824" name="Line 8376"/>
              <p:cNvSpPr>
                <a:spLocks noChangeShapeType="1"/>
              </p:cNvSpPr>
              <p:nvPr/>
            </p:nvSpPr>
            <p:spPr bwMode="auto">
              <a:xfrm flipV="1"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825" name="Line 8377"/>
              <p:cNvSpPr>
                <a:spLocks noChangeShapeType="1"/>
              </p:cNvSpPr>
              <p:nvPr/>
            </p:nvSpPr>
            <p:spPr bwMode="auto">
              <a:xfrm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826" name="Line 8378"/>
              <p:cNvSpPr>
                <a:spLocks noChangeShapeType="1"/>
              </p:cNvSpPr>
              <p:nvPr/>
            </p:nvSpPr>
            <p:spPr bwMode="auto">
              <a:xfrm>
                <a:off x="5112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827" name="Line 8379"/>
              <p:cNvSpPr>
                <a:spLocks noChangeShapeType="1"/>
              </p:cNvSpPr>
              <p:nvPr/>
            </p:nvSpPr>
            <p:spPr bwMode="auto">
              <a:xfrm flipV="1"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828" name="Line 8380"/>
              <p:cNvSpPr>
                <a:spLocks noChangeShapeType="1"/>
              </p:cNvSpPr>
              <p:nvPr/>
            </p:nvSpPr>
            <p:spPr bwMode="auto">
              <a:xfrm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829" name="Line 8381"/>
              <p:cNvSpPr>
                <a:spLocks noChangeShapeType="1"/>
              </p:cNvSpPr>
              <p:nvPr/>
            </p:nvSpPr>
            <p:spPr bwMode="auto">
              <a:xfrm>
                <a:off x="5112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830" name="Line 8382"/>
              <p:cNvSpPr>
                <a:spLocks noChangeShapeType="1"/>
              </p:cNvSpPr>
              <p:nvPr/>
            </p:nvSpPr>
            <p:spPr bwMode="auto">
              <a:xfrm flipV="1"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831" name="Line 8383"/>
              <p:cNvSpPr>
                <a:spLocks noChangeShapeType="1"/>
              </p:cNvSpPr>
              <p:nvPr/>
            </p:nvSpPr>
            <p:spPr bwMode="auto">
              <a:xfrm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832" name="Line 8384"/>
              <p:cNvSpPr>
                <a:spLocks noChangeShapeType="1"/>
              </p:cNvSpPr>
              <p:nvPr/>
            </p:nvSpPr>
            <p:spPr bwMode="auto">
              <a:xfrm>
                <a:off x="5112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833" name="Line 8385"/>
              <p:cNvSpPr>
                <a:spLocks noChangeShapeType="1"/>
              </p:cNvSpPr>
              <p:nvPr/>
            </p:nvSpPr>
            <p:spPr bwMode="auto">
              <a:xfrm flipV="1"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834" name="Line 8386"/>
              <p:cNvSpPr>
                <a:spLocks noChangeShapeType="1"/>
              </p:cNvSpPr>
              <p:nvPr/>
            </p:nvSpPr>
            <p:spPr bwMode="auto">
              <a:xfrm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835" name="Line 8387"/>
              <p:cNvSpPr>
                <a:spLocks noChangeShapeType="1"/>
              </p:cNvSpPr>
              <p:nvPr/>
            </p:nvSpPr>
            <p:spPr bwMode="auto">
              <a:xfrm>
                <a:off x="5112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836" name="Line 8388"/>
              <p:cNvSpPr>
                <a:spLocks noChangeShapeType="1"/>
              </p:cNvSpPr>
              <p:nvPr/>
            </p:nvSpPr>
            <p:spPr bwMode="auto">
              <a:xfrm flipV="1"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837" name="Line 8389"/>
              <p:cNvSpPr>
                <a:spLocks noChangeShapeType="1"/>
              </p:cNvSpPr>
              <p:nvPr/>
            </p:nvSpPr>
            <p:spPr bwMode="auto">
              <a:xfrm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838" name="Line 8390"/>
              <p:cNvSpPr>
                <a:spLocks noChangeShapeType="1"/>
              </p:cNvSpPr>
              <p:nvPr/>
            </p:nvSpPr>
            <p:spPr bwMode="auto">
              <a:xfrm>
                <a:off x="5112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839" name="Line 8391"/>
              <p:cNvSpPr>
                <a:spLocks noChangeShapeType="1"/>
              </p:cNvSpPr>
              <p:nvPr/>
            </p:nvSpPr>
            <p:spPr bwMode="auto">
              <a:xfrm flipV="1"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840" name="Line 8392"/>
              <p:cNvSpPr>
                <a:spLocks noChangeShapeType="1"/>
              </p:cNvSpPr>
              <p:nvPr/>
            </p:nvSpPr>
            <p:spPr bwMode="auto">
              <a:xfrm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841" name="Line 8393"/>
              <p:cNvSpPr>
                <a:spLocks noChangeShapeType="1"/>
              </p:cNvSpPr>
              <p:nvPr/>
            </p:nvSpPr>
            <p:spPr bwMode="auto">
              <a:xfrm>
                <a:off x="5112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842" name="Line 8394"/>
              <p:cNvSpPr>
                <a:spLocks noChangeShapeType="1"/>
              </p:cNvSpPr>
              <p:nvPr/>
            </p:nvSpPr>
            <p:spPr bwMode="auto">
              <a:xfrm flipV="1"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843" name="Line 8395"/>
              <p:cNvSpPr>
                <a:spLocks noChangeShapeType="1"/>
              </p:cNvSpPr>
              <p:nvPr/>
            </p:nvSpPr>
            <p:spPr bwMode="auto">
              <a:xfrm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844" name="Line 8396"/>
              <p:cNvSpPr>
                <a:spLocks noChangeShapeType="1"/>
              </p:cNvSpPr>
              <p:nvPr/>
            </p:nvSpPr>
            <p:spPr bwMode="auto">
              <a:xfrm>
                <a:off x="5112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845" name="Line 8397"/>
              <p:cNvSpPr>
                <a:spLocks noChangeShapeType="1"/>
              </p:cNvSpPr>
              <p:nvPr/>
            </p:nvSpPr>
            <p:spPr bwMode="auto">
              <a:xfrm flipV="1"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846" name="Line 8398"/>
              <p:cNvSpPr>
                <a:spLocks noChangeShapeType="1"/>
              </p:cNvSpPr>
              <p:nvPr/>
            </p:nvSpPr>
            <p:spPr bwMode="auto">
              <a:xfrm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847" name="Line 8399"/>
              <p:cNvSpPr>
                <a:spLocks noChangeShapeType="1"/>
              </p:cNvSpPr>
              <p:nvPr/>
            </p:nvSpPr>
            <p:spPr bwMode="auto">
              <a:xfrm>
                <a:off x="5112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848" name="Line 8400"/>
              <p:cNvSpPr>
                <a:spLocks noChangeShapeType="1"/>
              </p:cNvSpPr>
              <p:nvPr/>
            </p:nvSpPr>
            <p:spPr bwMode="auto">
              <a:xfrm flipV="1"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849" name="Line 8401"/>
              <p:cNvSpPr>
                <a:spLocks noChangeShapeType="1"/>
              </p:cNvSpPr>
              <p:nvPr/>
            </p:nvSpPr>
            <p:spPr bwMode="auto">
              <a:xfrm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850" name="Line 8402"/>
              <p:cNvSpPr>
                <a:spLocks noChangeShapeType="1"/>
              </p:cNvSpPr>
              <p:nvPr/>
            </p:nvSpPr>
            <p:spPr bwMode="auto">
              <a:xfrm>
                <a:off x="5112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851" name="Line 8403"/>
              <p:cNvSpPr>
                <a:spLocks noChangeShapeType="1"/>
              </p:cNvSpPr>
              <p:nvPr/>
            </p:nvSpPr>
            <p:spPr bwMode="auto">
              <a:xfrm flipV="1"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852" name="Line 8404"/>
              <p:cNvSpPr>
                <a:spLocks noChangeShapeType="1"/>
              </p:cNvSpPr>
              <p:nvPr/>
            </p:nvSpPr>
            <p:spPr bwMode="auto">
              <a:xfrm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853" name="Line 8405"/>
              <p:cNvSpPr>
                <a:spLocks noChangeShapeType="1"/>
              </p:cNvSpPr>
              <p:nvPr/>
            </p:nvSpPr>
            <p:spPr bwMode="auto">
              <a:xfrm>
                <a:off x="5112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854" name="Line 8406"/>
              <p:cNvSpPr>
                <a:spLocks noChangeShapeType="1"/>
              </p:cNvSpPr>
              <p:nvPr/>
            </p:nvSpPr>
            <p:spPr bwMode="auto">
              <a:xfrm flipV="1"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855" name="Line 8407"/>
              <p:cNvSpPr>
                <a:spLocks noChangeShapeType="1"/>
              </p:cNvSpPr>
              <p:nvPr/>
            </p:nvSpPr>
            <p:spPr bwMode="auto">
              <a:xfrm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856" name="Line 8408"/>
              <p:cNvSpPr>
                <a:spLocks noChangeShapeType="1"/>
              </p:cNvSpPr>
              <p:nvPr/>
            </p:nvSpPr>
            <p:spPr bwMode="auto">
              <a:xfrm>
                <a:off x="5112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857" name="Line 8409"/>
              <p:cNvSpPr>
                <a:spLocks noChangeShapeType="1"/>
              </p:cNvSpPr>
              <p:nvPr/>
            </p:nvSpPr>
            <p:spPr bwMode="auto">
              <a:xfrm flipV="1"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858" name="Line 8410"/>
              <p:cNvSpPr>
                <a:spLocks noChangeShapeType="1"/>
              </p:cNvSpPr>
              <p:nvPr/>
            </p:nvSpPr>
            <p:spPr bwMode="auto">
              <a:xfrm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859" name="Line 8411"/>
              <p:cNvSpPr>
                <a:spLocks noChangeShapeType="1"/>
              </p:cNvSpPr>
              <p:nvPr/>
            </p:nvSpPr>
            <p:spPr bwMode="auto">
              <a:xfrm>
                <a:off x="5112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860" name="Line 8412"/>
              <p:cNvSpPr>
                <a:spLocks noChangeShapeType="1"/>
              </p:cNvSpPr>
              <p:nvPr/>
            </p:nvSpPr>
            <p:spPr bwMode="auto">
              <a:xfrm flipV="1"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861" name="Line 8413"/>
              <p:cNvSpPr>
                <a:spLocks noChangeShapeType="1"/>
              </p:cNvSpPr>
              <p:nvPr/>
            </p:nvSpPr>
            <p:spPr bwMode="auto">
              <a:xfrm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862" name="Line 8414"/>
              <p:cNvSpPr>
                <a:spLocks noChangeShapeType="1"/>
              </p:cNvSpPr>
              <p:nvPr/>
            </p:nvSpPr>
            <p:spPr bwMode="auto">
              <a:xfrm>
                <a:off x="5112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863" name="Line 8415"/>
              <p:cNvSpPr>
                <a:spLocks noChangeShapeType="1"/>
              </p:cNvSpPr>
              <p:nvPr/>
            </p:nvSpPr>
            <p:spPr bwMode="auto">
              <a:xfrm flipV="1"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864" name="Line 8416"/>
              <p:cNvSpPr>
                <a:spLocks noChangeShapeType="1"/>
              </p:cNvSpPr>
              <p:nvPr/>
            </p:nvSpPr>
            <p:spPr bwMode="auto">
              <a:xfrm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865" name="Line 8417"/>
              <p:cNvSpPr>
                <a:spLocks noChangeShapeType="1"/>
              </p:cNvSpPr>
              <p:nvPr/>
            </p:nvSpPr>
            <p:spPr bwMode="auto">
              <a:xfrm>
                <a:off x="5112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866" name="Line 8418"/>
              <p:cNvSpPr>
                <a:spLocks noChangeShapeType="1"/>
              </p:cNvSpPr>
              <p:nvPr/>
            </p:nvSpPr>
            <p:spPr bwMode="auto">
              <a:xfrm flipV="1"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867" name="Line 8419"/>
              <p:cNvSpPr>
                <a:spLocks noChangeShapeType="1"/>
              </p:cNvSpPr>
              <p:nvPr/>
            </p:nvSpPr>
            <p:spPr bwMode="auto">
              <a:xfrm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868" name="Line 8420"/>
              <p:cNvSpPr>
                <a:spLocks noChangeShapeType="1"/>
              </p:cNvSpPr>
              <p:nvPr/>
            </p:nvSpPr>
            <p:spPr bwMode="auto">
              <a:xfrm>
                <a:off x="5112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869" name="Line 8421"/>
              <p:cNvSpPr>
                <a:spLocks noChangeShapeType="1"/>
              </p:cNvSpPr>
              <p:nvPr/>
            </p:nvSpPr>
            <p:spPr bwMode="auto">
              <a:xfrm flipV="1"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870" name="Line 8422"/>
              <p:cNvSpPr>
                <a:spLocks noChangeShapeType="1"/>
              </p:cNvSpPr>
              <p:nvPr/>
            </p:nvSpPr>
            <p:spPr bwMode="auto">
              <a:xfrm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871" name="Line 8423"/>
              <p:cNvSpPr>
                <a:spLocks noChangeShapeType="1"/>
              </p:cNvSpPr>
              <p:nvPr/>
            </p:nvSpPr>
            <p:spPr bwMode="auto">
              <a:xfrm>
                <a:off x="5112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872" name="Line 8424"/>
              <p:cNvSpPr>
                <a:spLocks noChangeShapeType="1"/>
              </p:cNvSpPr>
              <p:nvPr/>
            </p:nvSpPr>
            <p:spPr bwMode="auto">
              <a:xfrm flipV="1"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873" name="Line 8425"/>
              <p:cNvSpPr>
                <a:spLocks noChangeShapeType="1"/>
              </p:cNvSpPr>
              <p:nvPr/>
            </p:nvSpPr>
            <p:spPr bwMode="auto">
              <a:xfrm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874" name="Line 8426"/>
              <p:cNvSpPr>
                <a:spLocks noChangeShapeType="1"/>
              </p:cNvSpPr>
              <p:nvPr/>
            </p:nvSpPr>
            <p:spPr bwMode="auto">
              <a:xfrm>
                <a:off x="5112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875" name="Line 8427"/>
              <p:cNvSpPr>
                <a:spLocks noChangeShapeType="1"/>
              </p:cNvSpPr>
              <p:nvPr/>
            </p:nvSpPr>
            <p:spPr bwMode="auto">
              <a:xfrm flipV="1"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876" name="Line 8428"/>
              <p:cNvSpPr>
                <a:spLocks noChangeShapeType="1"/>
              </p:cNvSpPr>
              <p:nvPr/>
            </p:nvSpPr>
            <p:spPr bwMode="auto">
              <a:xfrm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877" name="Line 8429"/>
              <p:cNvSpPr>
                <a:spLocks noChangeShapeType="1"/>
              </p:cNvSpPr>
              <p:nvPr/>
            </p:nvSpPr>
            <p:spPr bwMode="auto">
              <a:xfrm>
                <a:off x="5112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878" name="Line 8430"/>
              <p:cNvSpPr>
                <a:spLocks noChangeShapeType="1"/>
              </p:cNvSpPr>
              <p:nvPr/>
            </p:nvSpPr>
            <p:spPr bwMode="auto">
              <a:xfrm flipV="1"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879" name="Line 8431"/>
              <p:cNvSpPr>
                <a:spLocks noChangeShapeType="1"/>
              </p:cNvSpPr>
              <p:nvPr/>
            </p:nvSpPr>
            <p:spPr bwMode="auto">
              <a:xfrm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880" name="Line 8432"/>
              <p:cNvSpPr>
                <a:spLocks noChangeShapeType="1"/>
              </p:cNvSpPr>
              <p:nvPr/>
            </p:nvSpPr>
            <p:spPr bwMode="auto">
              <a:xfrm>
                <a:off x="5112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881" name="Line 8433"/>
              <p:cNvSpPr>
                <a:spLocks noChangeShapeType="1"/>
              </p:cNvSpPr>
              <p:nvPr/>
            </p:nvSpPr>
            <p:spPr bwMode="auto">
              <a:xfrm flipV="1"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882" name="Line 8434"/>
              <p:cNvSpPr>
                <a:spLocks noChangeShapeType="1"/>
              </p:cNvSpPr>
              <p:nvPr/>
            </p:nvSpPr>
            <p:spPr bwMode="auto">
              <a:xfrm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883" name="Line 8435"/>
              <p:cNvSpPr>
                <a:spLocks noChangeShapeType="1"/>
              </p:cNvSpPr>
              <p:nvPr/>
            </p:nvSpPr>
            <p:spPr bwMode="auto">
              <a:xfrm>
                <a:off x="5112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884" name="Line 8436"/>
              <p:cNvSpPr>
                <a:spLocks noChangeShapeType="1"/>
              </p:cNvSpPr>
              <p:nvPr/>
            </p:nvSpPr>
            <p:spPr bwMode="auto">
              <a:xfrm flipV="1"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885" name="Line 8437"/>
              <p:cNvSpPr>
                <a:spLocks noChangeShapeType="1"/>
              </p:cNvSpPr>
              <p:nvPr/>
            </p:nvSpPr>
            <p:spPr bwMode="auto">
              <a:xfrm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886" name="Line 8438"/>
              <p:cNvSpPr>
                <a:spLocks noChangeShapeType="1"/>
              </p:cNvSpPr>
              <p:nvPr/>
            </p:nvSpPr>
            <p:spPr bwMode="auto">
              <a:xfrm>
                <a:off x="5112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887" name="Line 8439"/>
              <p:cNvSpPr>
                <a:spLocks noChangeShapeType="1"/>
              </p:cNvSpPr>
              <p:nvPr/>
            </p:nvSpPr>
            <p:spPr bwMode="auto">
              <a:xfrm flipV="1"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888" name="Line 8440"/>
              <p:cNvSpPr>
                <a:spLocks noChangeShapeType="1"/>
              </p:cNvSpPr>
              <p:nvPr/>
            </p:nvSpPr>
            <p:spPr bwMode="auto">
              <a:xfrm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889" name="Line 8441"/>
              <p:cNvSpPr>
                <a:spLocks noChangeShapeType="1"/>
              </p:cNvSpPr>
              <p:nvPr/>
            </p:nvSpPr>
            <p:spPr bwMode="auto">
              <a:xfrm>
                <a:off x="5112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890" name="Line 8442"/>
              <p:cNvSpPr>
                <a:spLocks noChangeShapeType="1"/>
              </p:cNvSpPr>
              <p:nvPr/>
            </p:nvSpPr>
            <p:spPr bwMode="auto">
              <a:xfrm flipV="1"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891" name="Line 8443"/>
              <p:cNvSpPr>
                <a:spLocks noChangeShapeType="1"/>
              </p:cNvSpPr>
              <p:nvPr/>
            </p:nvSpPr>
            <p:spPr bwMode="auto">
              <a:xfrm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892" name="Line 8444"/>
              <p:cNvSpPr>
                <a:spLocks noChangeShapeType="1"/>
              </p:cNvSpPr>
              <p:nvPr/>
            </p:nvSpPr>
            <p:spPr bwMode="auto">
              <a:xfrm>
                <a:off x="5112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893" name="Line 8445"/>
              <p:cNvSpPr>
                <a:spLocks noChangeShapeType="1"/>
              </p:cNvSpPr>
              <p:nvPr/>
            </p:nvSpPr>
            <p:spPr bwMode="auto">
              <a:xfrm flipV="1"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894" name="Line 8446"/>
              <p:cNvSpPr>
                <a:spLocks noChangeShapeType="1"/>
              </p:cNvSpPr>
              <p:nvPr/>
            </p:nvSpPr>
            <p:spPr bwMode="auto">
              <a:xfrm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265096" name="Group 8648"/>
            <p:cNvGrpSpPr>
              <a:grpSpLocks/>
            </p:cNvGrpSpPr>
            <p:nvPr/>
          </p:nvGrpSpPr>
          <p:grpSpPr bwMode="auto">
            <a:xfrm>
              <a:off x="5112" y="532"/>
              <a:ext cx="86" cy="69"/>
              <a:chOff x="5112" y="532"/>
              <a:chExt cx="86" cy="69"/>
            </a:xfrm>
          </p:grpSpPr>
          <p:sp>
            <p:nvSpPr>
              <p:cNvPr id="1264896" name="Line 8448"/>
              <p:cNvSpPr>
                <a:spLocks noChangeShapeType="1"/>
              </p:cNvSpPr>
              <p:nvPr/>
            </p:nvSpPr>
            <p:spPr bwMode="auto">
              <a:xfrm>
                <a:off x="5112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897" name="Line 8449"/>
              <p:cNvSpPr>
                <a:spLocks noChangeShapeType="1"/>
              </p:cNvSpPr>
              <p:nvPr/>
            </p:nvSpPr>
            <p:spPr bwMode="auto">
              <a:xfrm flipV="1"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898" name="Line 8450"/>
              <p:cNvSpPr>
                <a:spLocks noChangeShapeType="1"/>
              </p:cNvSpPr>
              <p:nvPr/>
            </p:nvSpPr>
            <p:spPr bwMode="auto">
              <a:xfrm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899" name="Line 8451"/>
              <p:cNvSpPr>
                <a:spLocks noChangeShapeType="1"/>
              </p:cNvSpPr>
              <p:nvPr/>
            </p:nvSpPr>
            <p:spPr bwMode="auto">
              <a:xfrm>
                <a:off x="5112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900" name="Line 8452"/>
              <p:cNvSpPr>
                <a:spLocks noChangeShapeType="1"/>
              </p:cNvSpPr>
              <p:nvPr/>
            </p:nvSpPr>
            <p:spPr bwMode="auto">
              <a:xfrm flipV="1"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901" name="Line 8453"/>
              <p:cNvSpPr>
                <a:spLocks noChangeShapeType="1"/>
              </p:cNvSpPr>
              <p:nvPr/>
            </p:nvSpPr>
            <p:spPr bwMode="auto">
              <a:xfrm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902" name="Line 8454"/>
              <p:cNvSpPr>
                <a:spLocks noChangeShapeType="1"/>
              </p:cNvSpPr>
              <p:nvPr/>
            </p:nvSpPr>
            <p:spPr bwMode="auto">
              <a:xfrm>
                <a:off x="5112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903" name="Line 8455"/>
              <p:cNvSpPr>
                <a:spLocks noChangeShapeType="1"/>
              </p:cNvSpPr>
              <p:nvPr/>
            </p:nvSpPr>
            <p:spPr bwMode="auto">
              <a:xfrm flipV="1"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904" name="Line 8456"/>
              <p:cNvSpPr>
                <a:spLocks noChangeShapeType="1"/>
              </p:cNvSpPr>
              <p:nvPr/>
            </p:nvSpPr>
            <p:spPr bwMode="auto">
              <a:xfrm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905" name="Line 8457"/>
              <p:cNvSpPr>
                <a:spLocks noChangeShapeType="1"/>
              </p:cNvSpPr>
              <p:nvPr/>
            </p:nvSpPr>
            <p:spPr bwMode="auto">
              <a:xfrm>
                <a:off x="5112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906" name="Line 8458"/>
              <p:cNvSpPr>
                <a:spLocks noChangeShapeType="1"/>
              </p:cNvSpPr>
              <p:nvPr/>
            </p:nvSpPr>
            <p:spPr bwMode="auto">
              <a:xfrm flipV="1"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907" name="Line 8459"/>
              <p:cNvSpPr>
                <a:spLocks noChangeShapeType="1"/>
              </p:cNvSpPr>
              <p:nvPr/>
            </p:nvSpPr>
            <p:spPr bwMode="auto">
              <a:xfrm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908" name="Line 8460"/>
              <p:cNvSpPr>
                <a:spLocks noChangeShapeType="1"/>
              </p:cNvSpPr>
              <p:nvPr/>
            </p:nvSpPr>
            <p:spPr bwMode="auto">
              <a:xfrm>
                <a:off x="5112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909" name="Line 8461"/>
              <p:cNvSpPr>
                <a:spLocks noChangeShapeType="1"/>
              </p:cNvSpPr>
              <p:nvPr/>
            </p:nvSpPr>
            <p:spPr bwMode="auto">
              <a:xfrm flipV="1"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910" name="Line 8462"/>
              <p:cNvSpPr>
                <a:spLocks noChangeShapeType="1"/>
              </p:cNvSpPr>
              <p:nvPr/>
            </p:nvSpPr>
            <p:spPr bwMode="auto">
              <a:xfrm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911" name="Line 8463"/>
              <p:cNvSpPr>
                <a:spLocks noChangeShapeType="1"/>
              </p:cNvSpPr>
              <p:nvPr/>
            </p:nvSpPr>
            <p:spPr bwMode="auto">
              <a:xfrm>
                <a:off x="5112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912" name="Line 8464"/>
              <p:cNvSpPr>
                <a:spLocks noChangeShapeType="1"/>
              </p:cNvSpPr>
              <p:nvPr/>
            </p:nvSpPr>
            <p:spPr bwMode="auto">
              <a:xfrm flipV="1"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913" name="Line 8465"/>
              <p:cNvSpPr>
                <a:spLocks noChangeShapeType="1"/>
              </p:cNvSpPr>
              <p:nvPr/>
            </p:nvSpPr>
            <p:spPr bwMode="auto">
              <a:xfrm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914" name="Line 8466"/>
              <p:cNvSpPr>
                <a:spLocks noChangeShapeType="1"/>
              </p:cNvSpPr>
              <p:nvPr/>
            </p:nvSpPr>
            <p:spPr bwMode="auto">
              <a:xfrm>
                <a:off x="5112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915" name="Line 8467"/>
              <p:cNvSpPr>
                <a:spLocks noChangeShapeType="1"/>
              </p:cNvSpPr>
              <p:nvPr/>
            </p:nvSpPr>
            <p:spPr bwMode="auto">
              <a:xfrm flipV="1"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916" name="Line 8468"/>
              <p:cNvSpPr>
                <a:spLocks noChangeShapeType="1"/>
              </p:cNvSpPr>
              <p:nvPr/>
            </p:nvSpPr>
            <p:spPr bwMode="auto">
              <a:xfrm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917" name="Line 8469"/>
              <p:cNvSpPr>
                <a:spLocks noChangeShapeType="1"/>
              </p:cNvSpPr>
              <p:nvPr/>
            </p:nvSpPr>
            <p:spPr bwMode="auto">
              <a:xfrm>
                <a:off x="5112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918" name="Line 8470"/>
              <p:cNvSpPr>
                <a:spLocks noChangeShapeType="1"/>
              </p:cNvSpPr>
              <p:nvPr/>
            </p:nvSpPr>
            <p:spPr bwMode="auto">
              <a:xfrm flipV="1"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919" name="Line 8471"/>
              <p:cNvSpPr>
                <a:spLocks noChangeShapeType="1"/>
              </p:cNvSpPr>
              <p:nvPr/>
            </p:nvSpPr>
            <p:spPr bwMode="auto">
              <a:xfrm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920" name="Line 8472"/>
              <p:cNvSpPr>
                <a:spLocks noChangeShapeType="1"/>
              </p:cNvSpPr>
              <p:nvPr/>
            </p:nvSpPr>
            <p:spPr bwMode="auto">
              <a:xfrm>
                <a:off x="5112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921" name="Line 8473"/>
              <p:cNvSpPr>
                <a:spLocks noChangeShapeType="1"/>
              </p:cNvSpPr>
              <p:nvPr/>
            </p:nvSpPr>
            <p:spPr bwMode="auto">
              <a:xfrm flipV="1"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922" name="Line 8474"/>
              <p:cNvSpPr>
                <a:spLocks noChangeShapeType="1"/>
              </p:cNvSpPr>
              <p:nvPr/>
            </p:nvSpPr>
            <p:spPr bwMode="auto">
              <a:xfrm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923" name="Line 8475"/>
              <p:cNvSpPr>
                <a:spLocks noChangeShapeType="1"/>
              </p:cNvSpPr>
              <p:nvPr/>
            </p:nvSpPr>
            <p:spPr bwMode="auto">
              <a:xfrm>
                <a:off x="5112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924" name="Line 8476"/>
              <p:cNvSpPr>
                <a:spLocks noChangeShapeType="1"/>
              </p:cNvSpPr>
              <p:nvPr/>
            </p:nvSpPr>
            <p:spPr bwMode="auto">
              <a:xfrm flipV="1"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925" name="Line 8477"/>
              <p:cNvSpPr>
                <a:spLocks noChangeShapeType="1"/>
              </p:cNvSpPr>
              <p:nvPr/>
            </p:nvSpPr>
            <p:spPr bwMode="auto">
              <a:xfrm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926" name="Line 8478"/>
              <p:cNvSpPr>
                <a:spLocks noChangeShapeType="1"/>
              </p:cNvSpPr>
              <p:nvPr/>
            </p:nvSpPr>
            <p:spPr bwMode="auto">
              <a:xfrm>
                <a:off x="5112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927" name="Line 8479"/>
              <p:cNvSpPr>
                <a:spLocks noChangeShapeType="1"/>
              </p:cNvSpPr>
              <p:nvPr/>
            </p:nvSpPr>
            <p:spPr bwMode="auto">
              <a:xfrm flipV="1"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928" name="Line 8480"/>
              <p:cNvSpPr>
                <a:spLocks noChangeShapeType="1"/>
              </p:cNvSpPr>
              <p:nvPr/>
            </p:nvSpPr>
            <p:spPr bwMode="auto">
              <a:xfrm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929" name="Line 8481"/>
              <p:cNvSpPr>
                <a:spLocks noChangeShapeType="1"/>
              </p:cNvSpPr>
              <p:nvPr/>
            </p:nvSpPr>
            <p:spPr bwMode="auto">
              <a:xfrm>
                <a:off x="5112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930" name="Line 8482"/>
              <p:cNvSpPr>
                <a:spLocks noChangeShapeType="1"/>
              </p:cNvSpPr>
              <p:nvPr/>
            </p:nvSpPr>
            <p:spPr bwMode="auto">
              <a:xfrm flipV="1"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931" name="Line 8483"/>
              <p:cNvSpPr>
                <a:spLocks noChangeShapeType="1"/>
              </p:cNvSpPr>
              <p:nvPr/>
            </p:nvSpPr>
            <p:spPr bwMode="auto">
              <a:xfrm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932" name="Line 8484"/>
              <p:cNvSpPr>
                <a:spLocks noChangeShapeType="1"/>
              </p:cNvSpPr>
              <p:nvPr/>
            </p:nvSpPr>
            <p:spPr bwMode="auto">
              <a:xfrm>
                <a:off x="5112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933" name="Line 8485"/>
              <p:cNvSpPr>
                <a:spLocks noChangeShapeType="1"/>
              </p:cNvSpPr>
              <p:nvPr/>
            </p:nvSpPr>
            <p:spPr bwMode="auto">
              <a:xfrm flipV="1"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934" name="Line 8486"/>
              <p:cNvSpPr>
                <a:spLocks noChangeShapeType="1"/>
              </p:cNvSpPr>
              <p:nvPr/>
            </p:nvSpPr>
            <p:spPr bwMode="auto">
              <a:xfrm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935" name="Line 8487"/>
              <p:cNvSpPr>
                <a:spLocks noChangeShapeType="1"/>
              </p:cNvSpPr>
              <p:nvPr/>
            </p:nvSpPr>
            <p:spPr bwMode="auto">
              <a:xfrm>
                <a:off x="5112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936" name="Line 8488"/>
              <p:cNvSpPr>
                <a:spLocks noChangeShapeType="1"/>
              </p:cNvSpPr>
              <p:nvPr/>
            </p:nvSpPr>
            <p:spPr bwMode="auto">
              <a:xfrm flipV="1"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937" name="Line 8489"/>
              <p:cNvSpPr>
                <a:spLocks noChangeShapeType="1"/>
              </p:cNvSpPr>
              <p:nvPr/>
            </p:nvSpPr>
            <p:spPr bwMode="auto">
              <a:xfrm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938" name="Line 8490"/>
              <p:cNvSpPr>
                <a:spLocks noChangeShapeType="1"/>
              </p:cNvSpPr>
              <p:nvPr/>
            </p:nvSpPr>
            <p:spPr bwMode="auto">
              <a:xfrm>
                <a:off x="5112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939" name="Line 8491"/>
              <p:cNvSpPr>
                <a:spLocks noChangeShapeType="1"/>
              </p:cNvSpPr>
              <p:nvPr/>
            </p:nvSpPr>
            <p:spPr bwMode="auto">
              <a:xfrm flipV="1"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940" name="Line 8492"/>
              <p:cNvSpPr>
                <a:spLocks noChangeShapeType="1"/>
              </p:cNvSpPr>
              <p:nvPr/>
            </p:nvSpPr>
            <p:spPr bwMode="auto">
              <a:xfrm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941" name="Line 8493"/>
              <p:cNvSpPr>
                <a:spLocks noChangeShapeType="1"/>
              </p:cNvSpPr>
              <p:nvPr/>
            </p:nvSpPr>
            <p:spPr bwMode="auto">
              <a:xfrm>
                <a:off x="5112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942" name="Line 8494"/>
              <p:cNvSpPr>
                <a:spLocks noChangeShapeType="1"/>
              </p:cNvSpPr>
              <p:nvPr/>
            </p:nvSpPr>
            <p:spPr bwMode="auto">
              <a:xfrm flipV="1"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943" name="Line 8495"/>
              <p:cNvSpPr>
                <a:spLocks noChangeShapeType="1"/>
              </p:cNvSpPr>
              <p:nvPr/>
            </p:nvSpPr>
            <p:spPr bwMode="auto">
              <a:xfrm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944" name="Line 8496"/>
              <p:cNvSpPr>
                <a:spLocks noChangeShapeType="1"/>
              </p:cNvSpPr>
              <p:nvPr/>
            </p:nvSpPr>
            <p:spPr bwMode="auto">
              <a:xfrm>
                <a:off x="5112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945" name="Line 8497"/>
              <p:cNvSpPr>
                <a:spLocks noChangeShapeType="1"/>
              </p:cNvSpPr>
              <p:nvPr/>
            </p:nvSpPr>
            <p:spPr bwMode="auto">
              <a:xfrm flipV="1"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946" name="Line 8498"/>
              <p:cNvSpPr>
                <a:spLocks noChangeShapeType="1"/>
              </p:cNvSpPr>
              <p:nvPr/>
            </p:nvSpPr>
            <p:spPr bwMode="auto">
              <a:xfrm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947" name="Line 8499"/>
              <p:cNvSpPr>
                <a:spLocks noChangeShapeType="1"/>
              </p:cNvSpPr>
              <p:nvPr/>
            </p:nvSpPr>
            <p:spPr bwMode="auto">
              <a:xfrm>
                <a:off x="5112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948" name="Line 8500"/>
              <p:cNvSpPr>
                <a:spLocks noChangeShapeType="1"/>
              </p:cNvSpPr>
              <p:nvPr/>
            </p:nvSpPr>
            <p:spPr bwMode="auto">
              <a:xfrm flipV="1"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949" name="Line 8501"/>
              <p:cNvSpPr>
                <a:spLocks noChangeShapeType="1"/>
              </p:cNvSpPr>
              <p:nvPr/>
            </p:nvSpPr>
            <p:spPr bwMode="auto">
              <a:xfrm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950" name="Line 8502"/>
              <p:cNvSpPr>
                <a:spLocks noChangeShapeType="1"/>
              </p:cNvSpPr>
              <p:nvPr/>
            </p:nvSpPr>
            <p:spPr bwMode="auto">
              <a:xfrm>
                <a:off x="5112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951" name="Line 8503"/>
              <p:cNvSpPr>
                <a:spLocks noChangeShapeType="1"/>
              </p:cNvSpPr>
              <p:nvPr/>
            </p:nvSpPr>
            <p:spPr bwMode="auto">
              <a:xfrm flipV="1"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952" name="Line 8504"/>
              <p:cNvSpPr>
                <a:spLocks noChangeShapeType="1"/>
              </p:cNvSpPr>
              <p:nvPr/>
            </p:nvSpPr>
            <p:spPr bwMode="auto">
              <a:xfrm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953" name="Line 8505"/>
              <p:cNvSpPr>
                <a:spLocks noChangeShapeType="1"/>
              </p:cNvSpPr>
              <p:nvPr/>
            </p:nvSpPr>
            <p:spPr bwMode="auto">
              <a:xfrm>
                <a:off x="5112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954" name="Line 8506"/>
              <p:cNvSpPr>
                <a:spLocks noChangeShapeType="1"/>
              </p:cNvSpPr>
              <p:nvPr/>
            </p:nvSpPr>
            <p:spPr bwMode="auto">
              <a:xfrm flipV="1"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955" name="Line 8507"/>
              <p:cNvSpPr>
                <a:spLocks noChangeShapeType="1"/>
              </p:cNvSpPr>
              <p:nvPr/>
            </p:nvSpPr>
            <p:spPr bwMode="auto">
              <a:xfrm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956" name="Line 8508"/>
              <p:cNvSpPr>
                <a:spLocks noChangeShapeType="1"/>
              </p:cNvSpPr>
              <p:nvPr/>
            </p:nvSpPr>
            <p:spPr bwMode="auto">
              <a:xfrm>
                <a:off x="5112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957" name="Line 8509"/>
              <p:cNvSpPr>
                <a:spLocks noChangeShapeType="1"/>
              </p:cNvSpPr>
              <p:nvPr/>
            </p:nvSpPr>
            <p:spPr bwMode="auto">
              <a:xfrm flipV="1"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958" name="Line 8510"/>
              <p:cNvSpPr>
                <a:spLocks noChangeShapeType="1"/>
              </p:cNvSpPr>
              <p:nvPr/>
            </p:nvSpPr>
            <p:spPr bwMode="auto">
              <a:xfrm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959" name="Line 8511"/>
              <p:cNvSpPr>
                <a:spLocks noChangeShapeType="1"/>
              </p:cNvSpPr>
              <p:nvPr/>
            </p:nvSpPr>
            <p:spPr bwMode="auto">
              <a:xfrm>
                <a:off x="5112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960" name="Line 8512"/>
              <p:cNvSpPr>
                <a:spLocks noChangeShapeType="1"/>
              </p:cNvSpPr>
              <p:nvPr/>
            </p:nvSpPr>
            <p:spPr bwMode="auto">
              <a:xfrm flipV="1"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961" name="Line 8513"/>
              <p:cNvSpPr>
                <a:spLocks noChangeShapeType="1"/>
              </p:cNvSpPr>
              <p:nvPr/>
            </p:nvSpPr>
            <p:spPr bwMode="auto">
              <a:xfrm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962" name="Line 8514"/>
              <p:cNvSpPr>
                <a:spLocks noChangeShapeType="1"/>
              </p:cNvSpPr>
              <p:nvPr/>
            </p:nvSpPr>
            <p:spPr bwMode="auto">
              <a:xfrm>
                <a:off x="5112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963" name="Line 8515"/>
              <p:cNvSpPr>
                <a:spLocks noChangeShapeType="1"/>
              </p:cNvSpPr>
              <p:nvPr/>
            </p:nvSpPr>
            <p:spPr bwMode="auto">
              <a:xfrm flipV="1"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964" name="Line 8516"/>
              <p:cNvSpPr>
                <a:spLocks noChangeShapeType="1"/>
              </p:cNvSpPr>
              <p:nvPr/>
            </p:nvSpPr>
            <p:spPr bwMode="auto">
              <a:xfrm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965" name="Line 8517"/>
              <p:cNvSpPr>
                <a:spLocks noChangeShapeType="1"/>
              </p:cNvSpPr>
              <p:nvPr/>
            </p:nvSpPr>
            <p:spPr bwMode="auto">
              <a:xfrm>
                <a:off x="5112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966" name="Line 8518"/>
              <p:cNvSpPr>
                <a:spLocks noChangeShapeType="1"/>
              </p:cNvSpPr>
              <p:nvPr/>
            </p:nvSpPr>
            <p:spPr bwMode="auto">
              <a:xfrm flipV="1"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967" name="Line 8519"/>
              <p:cNvSpPr>
                <a:spLocks noChangeShapeType="1"/>
              </p:cNvSpPr>
              <p:nvPr/>
            </p:nvSpPr>
            <p:spPr bwMode="auto">
              <a:xfrm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968" name="Line 8520"/>
              <p:cNvSpPr>
                <a:spLocks noChangeShapeType="1"/>
              </p:cNvSpPr>
              <p:nvPr/>
            </p:nvSpPr>
            <p:spPr bwMode="auto">
              <a:xfrm>
                <a:off x="5112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969" name="Line 8521"/>
              <p:cNvSpPr>
                <a:spLocks noChangeShapeType="1"/>
              </p:cNvSpPr>
              <p:nvPr/>
            </p:nvSpPr>
            <p:spPr bwMode="auto">
              <a:xfrm flipV="1"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970" name="Line 8522"/>
              <p:cNvSpPr>
                <a:spLocks noChangeShapeType="1"/>
              </p:cNvSpPr>
              <p:nvPr/>
            </p:nvSpPr>
            <p:spPr bwMode="auto">
              <a:xfrm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971" name="Line 8523"/>
              <p:cNvSpPr>
                <a:spLocks noChangeShapeType="1"/>
              </p:cNvSpPr>
              <p:nvPr/>
            </p:nvSpPr>
            <p:spPr bwMode="auto">
              <a:xfrm>
                <a:off x="5112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972" name="Line 8524"/>
              <p:cNvSpPr>
                <a:spLocks noChangeShapeType="1"/>
              </p:cNvSpPr>
              <p:nvPr/>
            </p:nvSpPr>
            <p:spPr bwMode="auto">
              <a:xfrm flipV="1"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973" name="Line 8525"/>
              <p:cNvSpPr>
                <a:spLocks noChangeShapeType="1"/>
              </p:cNvSpPr>
              <p:nvPr/>
            </p:nvSpPr>
            <p:spPr bwMode="auto">
              <a:xfrm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974" name="Line 8526"/>
              <p:cNvSpPr>
                <a:spLocks noChangeShapeType="1"/>
              </p:cNvSpPr>
              <p:nvPr/>
            </p:nvSpPr>
            <p:spPr bwMode="auto">
              <a:xfrm>
                <a:off x="5112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975" name="Line 8527"/>
              <p:cNvSpPr>
                <a:spLocks noChangeShapeType="1"/>
              </p:cNvSpPr>
              <p:nvPr/>
            </p:nvSpPr>
            <p:spPr bwMode="auto">
              <a:xfrm flipV="1"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976" name="Line 8528"/>
              <p:cNvSpPr>
                <a:spLocks noChangeShapeType="1"/>
              </p:cNvSpPr>
              <p:nvPr/>
            </p:nvSpPr>
            <p:spPr bwMode="auto">
              <a:xfrm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977" name="Line 8529"/>
              <p:cNvSpPr>
                <a:spLocks noChangeShapeType="1"/>
              </p:cNvSpPr>
              <p:nvPr/>
            </p:nvSpPr>
            <p:spPr bwMode="auto">
              <a:xfrm>
                <a:off x="5112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978" name="Line 8530"/>
              <p:cNvSpPr>
                <a:spLocks noChangeShapeType="1"/>
              </p:cNvSpPr>
              <p:nvPr/>
            </p:nvSpPr>
            <p:spPr bwMode="auto">
              <a:xfrm flipV="1"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979" name="Line 8531"/>
              <p:cNvSpPr>
                <a:spLocks noChangeShapeType="1"/>
              </p:cNvSpPr>
              <p:nvPr/>
            </p:nvSpPr>
            <p:spPr bwMode="auto">
              <a:xfrm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980" name="Line 8532"/>
              <p:cNvSpPr>
                <a:spLocks noChangeShapeType="1"/>
              </p:cNvSpPr>
              <p:nvPr/>
            </p:nvSpPr>
            <p:spPr bwMode="auto">
              <a:xfrm>
                <a:off x="5112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981" name="Line 8533"/>
              <p:cNvSpPr>
                <a:spLocks noChangeShapeType="1"/>
              </p:cNvSpPr>
              <p:nvPr/>
            </p:nvSpPr>
            <p:spPr bwMode="auto">
              <a:xfrm flipV="1"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982" name="Line 8534"/>
              <p:cNvSpPr>
                <a:spLocks noChangeShapeType="1"/>
              </p:cNvSpPr>
              <p:nvPr/>
            </p:nvSpPr>
            <p:spPr bwMode="auto">
              <a:xfrm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983" name="Line 8535"/>
              <p:cNvSpPr>
                <a:spLocks noChangeShapeType="1"/>
              </p:cNvSpPr>
              <p:nvPr/>
            </p:nvSpPr>
            <p:spPr bwMode="auto">
              <a:xfrm>
                <a:off x="5112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984" name="Line 8536"/>
              <p:cNvSpPr>
                <a:spLocks noChangeShapeType="1"/>
              </p:cNvSpPr>
              <p:nvPr/>
            </p:nvSpPr>
            <p:spPr bwMode="auto">
              <a:xfrm flipV="1"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985" name="Line 8537"/>
              <p:cNvSpPr>
                <a:spLocks noChangeShapeType="1"/>
              </p:cNvSpPr>
              <p:nvPr/>
            </p:nvSpPr>
            <p:spPr bwMode="auto">
              <a:xfrm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986" name="Line 8538"/>
              <p:cNvSpPr>
                <a:spLocks noChangeShapeType="1"/>
              </p:cNvSpPr>
              <p:nvPr/>
            </p:nvSpPr>
            <p:spPr bwMode="auto">
              <a:xfrm>
                <a:off x="5112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987" name="Line 8539"/>
              <p:cNvSpPr>
                <a:spLocks noChangeShapeType="1"/>
              </p:cNvSpPr>
              <p:nvPr/>
            </p:nvSpPr>
            <p:spPr bwMode="auto">
              <a:xfrm flipV="1"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988" name="Line 8540"/>
              <p:cNvSpPr>
                <a:spLocks noChangeShapeType="1"/>
              </p:cNvSpPr>
              <p:nvPr/>
            </p:nvSpPr>
            <p:spPr bwMode="auto">
              <a:xfrm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989" name="Line 8541"/>
              <p:cNvSpPr>
                <a:spLocks noChangeShapeType="1"/>
              </p:cNvSpPr>
              <p:nvPr/>
            </p:nvSpPr>
            <p:spPr bwMode="auto">
              <a:xfrm>
                <a:off x="5112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990" name="Line 8542"/>
              <p:cNvSpPr>
                <a:spLocks noChangeShapeType="1"/>
              </p:cNvSpPr>
              <p:nvPr/>
            </p:nvSpPr>
            <p:spPr bwMode="auto">
              <a:xfrm flipV="1"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991" name="Line 8543"/>
              <p:cNvSpPr>
                <a:spLocks noChangeShapeType="1"/>
              </p:cNvSpPr>
              <p:nvPr/>
            </p:nvSpPr>
            <p:spPr bwMode="auto">
              <a:xfrm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992" name="Line 8544"/>
              <p:cNvSpPr>
                <a:spLocks noChangeShapeType="1"/>
              </p:cNvSpPr>
              <p:nvPr/>
            </p:nvSpPr>
            <p:spPr bwMode="auto">
              <a:xfrm>
                <a:off x="5112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993" name="Line 8545"/>
              <p:cNvSpPr>
                <a:spLocks noChangeShapeType="1"/>
              </p:cNvSpPr>
              <p:nvPr/>
            </p:nvSpPr>
            <p:spPr bwMode="auto">
              <a:xfrm flipV="1"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994" name="Line 8546"/>
              <p:cNvSpPr>
                <a:spLocks noChangeShapeType="1"/>
              </p:cNvSpPr>
              <p:nvPr/>
            </p:nvSpPr>
            <p:spPr bwMode="auto">
              <a:xfrm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995" name="Line 8547"/>
              <p:cNvSpPr>
                <a:spLocks noChangeShapeType="1"/>
              </p:cNvSpPr>
              <p:nvPr/>
            </p:nvSpPr>
            <p:spPr bwMode="auto">
              <a:xfrm>
                <a:off x="5112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996" name="Line 8548"/>
              <p:cNvSpPr>
                <a:spLocks noChangeShapeType="1"/>
              </p:cNvSpPr>
              <p:nvPr/>
            </p:nvSpPr>
            <p:spPr bwMode="auto">
              <a:xfrm flipV="1"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997" name="Line 8549"/>
              <p:cNvSpPr>
                <a:spLocks noChangeShapeType="1"/>
              </p:cNvSpPr>
              <p:nvPr/>
            </p:nvSpPr>
            <p:spPr bwMode="auto">
              <a:xfrm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998" name="Line 8550"/>
              <p:cNvSpPr>
                <a:spLocks noChangeShapeType="1"/>
              </p:cNvSpPr>
              <p:nvPr/>
            </p:nvSpPr>
            <p:spPr bwMode="auto">
              <a:xfrm>
                <a:off x="5112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999" name="Line 8551"/>
              <p:cNvSpPr>
                <a:spLocks noChangeShapeType="1"/>
              </p:cNvSpPr>
              <p:nvPr/>
            </p:nvSpPr>
            <p:spPr bwMode="auto">
              <a:xfrm flipV="1"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000" name="Line 8552"/>
              <p:cNvSpPr>
                <a:spLocks noChangeShapeType="1"/>
              </p:cNvSpPr>
              <p:nvPr/>
            </p:nvSpPr>
            <p:spPr bwMode="auto">
              <a:xfrm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001" name="Line 8553"/>
              <p:cNvSpPr>
                <a:spLocks noChangeShapeType="1"/>
              </p:cNvSpPr>
              <p:nvPr/>
            </p:nvSpPr>
            <p:spPr bwMode="auto">
              <a:xfrm>
                <a:off x="5112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002" name="Line 8554"/>
              <p:cNvSpPr>
                <a:spLocks noChangeShapeType="1"/>
              </p:cNvSpPr>
              <p:nvPr/>
            </p:nvSpPr>
            <p:spPr bwMode="auto">
              <a:xfrm flipV="1"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003" name="Line 8555"/>
              <p:cNvSpPr>
                <a:spLocks noChangeShapeType="1"/>
              </p:cNvSpPr>
              <p:nvPr/>
            </p:nvSpPr>
            <p:spPr bwMode="auto">
              <a:xfrm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004" name="Line 8556"/>
              <p:cNvSpPr>
                <a:spLocks noChangeShapeType="1"/>
              </p:cNvSpPr>
              <p:nvPr/>
            </p:nvSpPr>
            <p:spPr bwMode="auto">
              <a:xfrm>
                <a:off x="5112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005" name="Line 8557"/>
              <p:cNvSpPr>
                <a:spLocks noChangeShapeType="1"/>
              </p:cNvSpPr>
              <p:nvPr/>
            </p:nvSpPr>
            <p:spPr bwMode="auto">
              <a:xfrm flipV="1"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006" name="Line 8558"/>
              <p:cNvSpPr>
                <a:spLocks noChangeShapeType="1"/>
              </p:cNvSpPr>
              <p:nvPr/>
            </p:nvSpPr>
            <p:spPr bwMode="auto">
              <a:xfrm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007" name="Line 8559"/>
              <p:cNvSpPr>
                <a:spLocks noChangeShapeType="1"/>
              </p:cNvSpPr>
              <p:nvPr/>
            </p:nvSpPr>
            <p:spPr bwMode="auto">
              <a:xfrm>
                <a:off x="5112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008" name="Line 8560"/>
              <p:cNvSpPr>
                <a:spLocks noChangeShapeType="1"/>
              </p:cNvSpPr>
              <p:nvPr/>
            </p:nvSpPr>
            <p:spPr bwMode="auto">
              <a:xfrm flipV="1"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009" name="Line 8561"/>
              <p:cNvSpPr>
                <a:spLocks noChangeShapeType="1"/>
              </p:cNvSpPr>
              <p:nvPr/>
            </p:nvSpPr>
            <p:spPr bwMode="auto">
              <a:xfrm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010" name="Line 8562"/>
              <p:cNvSpPr>
                <a:spLocks noChangeShapeType="1"/>
              </p:cNvSpPr>
              <p:nvPr/>
            </p:nvSpPr>
            <p:spPr bwMode="auto">
              <a:xfrm>
                <a:off x="5112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011" name="Line 8563"/>
              <p:cNvSpPr>
                <a:spLocks noChangeShapeType="1"/>
              </p:cNvSpPr>
              <p:nvPr/>
            </p:nvSpPr>
            <p:spPr bwMode="auto">
              <a:xfrm flipV="1"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012" name="Line 8564"/>
              <p:cNvSpPr>
                <a:spLocks noChangeShapeType="1"/>
              </p:cNvSpPr>
              <p:nvPr/>
            </p:nvSpPr>
            <p:spPr bwMode="auto">
              <a:xfrm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013" name="Line 8565"/>
              <p:cNvSpPr>
                <a:spLocks noChangeShapeType="1"/>
              </p:cNvSpPr>
              <p:nvPr/>
            </p:nvSpPr>
            <p:spPr bwMode="auto">
              <a:xfrm>
                <a:off x="5112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014" name="Line 8566"/>
              <p:cNvSpPr>
                <a:spLocks noChangeShapeType="1"/>
              </p:cNvSpPr>
              <p:nvPr/>
            </p:nvSpPr>
            <p:spPr bwMode="auto">
              <a:xfrm flipV="1"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015" name="Line 8567"/>
              <p:cNvSpPr>
                <a:spLocks noChangeShapeType="1"/>
              </p:cNvSpPr>
              <p:nvPr/>
            </p:nvSpPr>
            <p:spPr bwMode="auto">
              <a:xfrm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016" name="Line 8568"/>
              <p:cNvSpPr>
                <a:spLocks noChangeShapeType="1"/>
              </p:cNvSpPr>
              <p:nvPr/>
            </p:nvSpPr>
            <p:spPr bwMode="auto">
              <a:xfrm>
                <a:off x="5112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017" name="Line 8569"/>
              <p:cNvSpPr>
                <a:spLocks noChangeShapeType="1"/>
              </p:cNvSpPr>
              <p:nvPr/>
            </p:nvSpPr>
            <p:spPr bwMode="auto">
              <a:xfrm flipV="1"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018" name="Line 8570"/>
              <p:cNvSpPr>
                <a:spLocks noChangeShapeType="1"/>
              </p:cNvSpPr>
              <p:nvPr/>
            </p:nvSpPr>
            <p:spPr bwMode="auto">
              <a:xfrm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019" name="Line 8571"/>
              <p:cNvSpPr>
                <a:spLocks noChangeShapeType="1"/>
              </p:cNvSpPr>
              <p:nvPr/>
            </p:nvSpPr>
            <p:spPr bwMode="auto">
              <a:xfrm>
                <a:off x="5112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020" name="Line 8572"/>
              <p:cNvSpPr>
                <a:spLocks noChangeShapeType="1"/>
              </p:cNvSpPr>
              <p:nvPr/>
            </p:nvSpPr>
            <p:spPr bwMode="auto">
              <a:xfrm flipV="1"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021" name="Line 8573"/>
              <p:cNvSpPr>
                <a:spLocks noChangeShapeType="1"/>
              </p:cNvSpPr>
              <p:nvPr/>
            </p:nvSpPr>
            <p:spPr bwMode="auto">
              <a:xfrm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022" name="Line 8574"/>
              <p:cNvSpPr>
                <a:spLocks noChangeShapeType="1"/>
              </p:cNvSpPr>
              <p:nvPr/>
            </p:nvSpPr>
            <p:spPr bwMode="auto">
              <a:xfrm>
                <a:off x="5112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023" name="Line 8575"/>
              <p:cNvSpPr>
                <a:spLocks noChangeShapeType="1"/>
              </p:cNvSpPr>
              <p:nvPr/>
            </p:nvSpPr>
            <p:spPr bwMode="auto">
              <a:xfrm flipV="1"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024" name="Line 8576"/>
              <p:cNvSpPr>
                <a:spLocks noChangeShapeType="1"/>
              </p:cNvSpPr>
              <p:nvPr/>
            </p:nvSpPr>
            <p:spPr bwMode="auto">
              <a:xfrm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025" name="Line 8577"/>
              <p:cNvSpPr>
                <a:spLocks noChangeShapeType="1"/>
              </p:cNvSpPr>
              <p:nvPr/>
            </p:nvSpPr>
            <p:spPr bwMode="auto">
              <a:xfrm>
                <a:off x="5112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026" name="Line 8578"/>
              <p:cNvSpPr>
                <a:spLocks noChangeShapeType="1"/>
              </p:cNvSpPr>
              <p:nvPr/>
            </p:nvSpPr>
            <p:spPr bwMode="auto">
              <a:xfrm flipV="1"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027" name="Line 8579"/>
              <p:cNvSpPr>
                <a:spLocks noChangeShapeType="1"/>
              </p:cNvSpPr>
              <p:nvPr/>
            </p:nvSpPr>
            <p:spPr bwMode="auto">
              <a:xfrm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028" name="Line 8580"/>
              <p:cNvSpPr>
                <a:spLocks noChangeShapeType="1"/>
              </p:cNvSpPr>
              <p:nvPr/>
            </p:nvSpPr>
            <p:spPr bwMode="auto">
              <a:xfrm>
                <a:off x="5112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029" name="Line 8581"/>
              <p:cNvSpPr>
                <a:spLocks noChangeShapeType="1"/>
              </p:cNvSpPr>
              <p:nvPr/>
            </p:nvSpPr>
            <p:spPr bwMode="auto">
              <a:xfrm flipV="1"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030" name="Line 8582"/>
              <p:cNvSpPr>
                <a:spLocks noChangeShapeType="1"/>
              </p:cNvSpPr>
              <p:nvPr/>
            </p:nvSpPr>
            <p:spPr bwMode="auto">
              <a:xfrm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031" name="Line 8583"/>
              <p:cNvSpPr>
                <a:spLocks noChangeShapeType="1"/>
              </p:cNvSpPr>
              <p:nvPr/>
            </p:nvSpPr>
            <p:spPr bwMode="auto">
              <a:xfrm>
                <a:off x="5112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032" name="Line 8584"/>
              <p:cNvSpPr>
                <a:spLocks noChangeShapeType="1"/>
              </p:cNvSpPr>
              <p:nvPr/>
            </p:nvSpPr>
            <p:spPr bwMode="auto">
              <a:xfrm flipV="1"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033" name="Line 8585"/>
              <p:cNvSpPr>
                <a:spLocks noChangeShapeType="1"/>
              </p:cNvSpPr>
              <p:nvPr/>
            </p:nvSpPr>
            <p:spPr bwMode="auto">
              <a:xfrm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034" name="Line 8586"/>
              <p:cNvSpPr>
                <a:spLocks noChangeShapeType="1"/>
              </p:cNvSpPr>
              <p:nvPr/>
            </p:nvSpPr>
            <p:spPr bwMode="auto">
              <a:xfrm>
                <a:off x="5112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035" name="Line 8587"/>
              <p:cNvSpPr>
                <a:spLocks noChangeShapeType="1"/>
              </p:cNvSpPr>
              <p:nvPr/>
            </p:nvSpPr>
            <p:spPr bwMode="auto">
              <a:xfrm flipV="1"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036" name="Line 8588"/>
              <p:cNvSpPr>
                <a:spLocks noChangeShapeType="1"/>
              </p:cNvSpPr>
              <p:nvPr/>
            </p:nvSpPr>
            <p:spPr bwMode="auto">
              <a:xfrm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037" name="Line 8589"/>
              <p:cNvSpPr>
                <a:spLocks noChangeShapeType="1"/>
              </p:cNvSpPr>
              <p:nvPr/>
            </p:nvSpPr>
            <p:spPr bwMode="auto">
              <a:xfrm>
                <a:off x="5112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038" name="Line 8590"/>
              <p:cNvSpPr>
                <a:spLocks noChangeShapeType="1"/>
              </p:cNvSpPr>
              <p:nvPr/>
            </p:nvSpPr>
            <p:spPr bwMode="auto">
              <a:xfrm flipV="1"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039" name="Line 8591"/>
              <p:cNvSpPr>
                <a:spLocks noChangeShapeType="1"/>
              </p:cNvSpPr>
              <p:nvPr/>
            </p:nvSpPr>
            <p:spPr bwMode="auto">
              <a:xfrm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040" name="Line 8592"/>
              <p:cNvSpPr>
                <a:spLocks noChangeShapeType="1"/>
              </p:cNvSpPr>
              <p:nvPr/>
            </p:nvSpPr>
            <p:spPr bwMode="auto">
              <a:xfrm>
                <a:off x="5112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041" name="Line 8593"/>
              <p:cNvSpPr>
                <a:spLocks noChangeShapeType="1"/>
              </p:cNvSpPr>
              <p:nvPr/>
            </p:nvSpPr>
            <p:spPr bwMode="auto">
              <a:xfrm flipV="1"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042" name="Line 8594"/>
              <p:cNvSpPr>
                <a:spLocks noChangeShapeType="1"/>
              </p:cNvSpPr>
              <p:nvPr/>
            </p:nvSpPr>
            <p:spPr bwMode="auto">
              <a:xfrm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043" name="Line 8595"/>
              <p:cNvSpPr>
                <a:spLocks noChangeShapeType="1"/>
              </p:cNvSpPr>
              <p:nvPr/>
            </p:nvSpPr>
            <p:spPr bwMode="auto">
              <a:xfrm>
                <a:off x="5112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044" name="Line 8596"/>
              <p:cNvSpPr>
                <a:spLocks noChangeShapeType="1"/>
              </p:cNvSpPr>
              <p:nvPr/>
            </p:nvSpPr>
            <p:spPr bwMode="auto">
              <a:xfrm flipV="1"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045" name="Line 8597"/>
              <p:cNvSpPr>
                <a:spLocks noChangeShapeType="1"/>
              </p:cNvSpPr>
              <p:nvPr/>
            </p:nvSpPr>
            <p:spPr bwMode="auto">
              <a:xfrm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046" name="Line 8598"/>
              <p:cNvSpPr>
                <a:spLocks noChangeShapeType="1"/>
              </p:cNvSpPr>
              <p:nvPr/>
            </p:nvSpPr>
            <p:spPr bwMode="auto">
              <a:xfrm>
                <a:off x="5112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047" name="Line 8599"/>
              <p:cNvSpPr>
                <a:spLocks noChangeShapeType="1"/>
              </p:cNvSpPr>
              <p:nvPr/>
            </p:nvSpPr>
            <p:spPr bwMode="auto">
              <a:xfrm flipV="1"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048" name="Line 8600"/>
              <p:cNvSpPr>
                <a:spLocks noChangeShapeType="1"/>
              </p:cNvSpPr>
              <p:nvPr/>
            </p:nvSpPr>
            <p:spPr bwMode="auto">
              <a:xfrm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049" name="Line 8601"/>
              <p:cNvSpPr>
                <a:spLocks noChangeShapeType="1"/>
              </p:cNvSpPr>
              <p:nvPr/>
            </p:nvSpPr>
            <p:spPr bwMode="auto">
              <a:xfrm>
                <a:off x="5112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050" name="Line 8602"/>
              <p:cNvSpPr>
                <a:spLocks noChangeShapeType="1"/>
              </p:cNvSpPr>
              <p:nvPr/>
            </p:nvSpPr>
            <p:spPr bwMode="auto">
              <a:xfrm flipV="1"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051" name="Line 8603"/>
              <p:cNvSpPr>
                <a:spLocks noChangeShapeType="1"/>
              </p:cNvSpPr>
              <p:nvPr/>
            </p:nvSpPr>
            <p:spPr bwMode="auto">
              <a:xfrm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052" name="Line 8604"/>
              <p:cNvSpPr>
                <a:spLocks noChangeShapeType="1"/>
              </p:cNvSpPr>
              <p:nvPr/>
            </p:nvSpPr>
            <p:spPr bwMode="auto">
              <a:xfrm>
                <a:off x="5112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053" name="Line 8605"/>
              <p:cNvSpPr>
                <a:spLocks noChangeShapeType="1"/>
              </p:cNvSpPr>
              <p:nvPr/>
            </p:nvSpPr>
            <p:spPr bwMode="auto">
              <a:xfrm flipV="1"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054" name="Line 8606"/>
              <p:cNvSpPr>
                <a:spLocks noChangeShapeType="1"/>
              </p:cNvSpPr>
              <p:nvPr/>
            </p:nvSpPr>
            <p:spPr bwMode="auto">
              <a:xfrm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055" name="Line 8607"/>
              <p:cNvSpPr>
                <a:spLocks noChangeShapeType="1"/>
              </p:cNvSpPr>
              <p:nvPr/>
            </p:nvSpPr>
            <p:spPr bwMode="auto">
              <a:xfrm>
                <a:off x="5112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056" name="Line 8608"/>
              <p:cNvSpPr>
                <a:spLocks noChangeShapeType="1"/>
              </p:cNvSpPr>
              <p:nvPr/>
            </p:nvSpPr>
            <p:spPr bwMode="auto">
              <a:xfrm flipV="1"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057" name="Line 8609"/>
              <p:cNvSpPr>
                <a:spLocks noChangeShapeType="1"/>
              </p:cNvSpPr>
              <p:nvPr/>
            </p:nvSpPr>
            <p:spPr bwMode="auto">
              <a:xfrm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058" name="Line 8610"/>
              <p:cNvSpPr>
                <a:spLocks noChangeShapeType="1"/>
              </p:cNvSpPr>
              <p:nvPr/>
            </p:nvSpPr>
            <p:spPr bwMode="auto">
              <a:xfrm>
                <a:off x="5112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059" name="Line 8611"/>
              <p:cNvSpPr>
                <a:spLocks noChangeShapeType="1"/>
              </p:cNvSpPr>
              <p:nvPr/>
            </p:nvSpPr>
            <p:spPr bwMode="auto">
              <a:xfrm flipV="1"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060" name="Line 8612"/>
              <p:cNvSpPr>
                <a:spLocks noChangeShapeType="1"/>
              </p:cNvSpPr>
              <p:nvPr/>
            </p:nvSpPr>
            <p:spPr bwMode="auto">
              <a:xfrm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061" name="Line 8613"/>
              <p:cNvSpPr>
                <a:spLocks noChangeShapeType="1"/>
              </p:cNvSpPr>
              <p:nvPr/>
            </p:nvSpPr>
            <p:spPr bwMode="auto">
              <a:xfrm>
                <a:off x="5112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062" name="Line 8614"/>
              <p:cNvSpPr>
                <a:spLocks noChangeShapeType="1"/>
              </p:cNvSpPr>
              <p:nvPr/>
            </p:nvSpPr>
            <p:spPr bwMode="auto">
              <a:xfrm flipV="1"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063" name="Line 8615"/>
              <p:cNvSpPr>
                <a:spLocks noChangeShapeType="1"/>
              </p:cNvSpPr>
              <p:nvPr/>
            </p:nvSpPr>
            <p:spPr bwMode="auto">
              <a:xfrm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064" name="Line 8616"/>
              <p:cNvSpPr>
                <a:spLocks noChangeShapeType="1"/>
              </p:cNvSpPr>
              <p:nvPr/>
            </p:nvSpPr>
            <p:spPr bwMode="auto">
              <a:xfrm>
                <a:off x="5112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065" name="Line 8617"/>
              <p:cNvSpPr>
                <a:spLocks noChangeShapeType="1"/>
              </p:cNvSpPr>
              <p:nvPr/>
            </p:nvSpPr>
            <p:spPr bwMode="auto">
              <a:xfrm flipV="1"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066" name="Line 8618"/>
              <p:cNvSpPr>
                <a:spLocks noChangeShapeType="1"/>
              </p:cNvSpPr>
              <p:nvPr/>
            </p:nvSpPr>
            <p:spPr bwMode="auto">
              <a:xfrm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067" name="Line 8619"/>
              <p:cNvSpPr>
                <a:spLocks noChangeShapeType="1"/>
              </p:cNvSpPr>
              <p:nvPr/>
            </p:nvSpPr>
            <p:spPr bwMode="auto">
              <a:xfrm>
                <a:off x="5112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068" name="Line 8620"/>
              <p:cNvSpPr>
                <a:spLocks noChangeShapeType="1"/>
              </p:cNvSpPr>
              <p:nvPr/>
            </p:nvSpPr>
            <p:spPr bwMode="auto">
              <a:xfrm flipV="1"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069" name="Line 8621"/>
              <p:cNvSpPr>
                <a:spLocks noChangeShapeType="1"/>
              </p:cNvSpPr>
              <p:nvPr/>
            </p:nvSpPr>
            <p:spPr bwMode="auto">
              <a:xfrm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070" name="Line 8622"/>
              <p:cNvSpPr>
                <a:spLocks noChangeShapeType="1"/>
              </p:cNvSpPr>
              <p:nvPr/>
            </p:nvSpPr>
            <p:spPr bwMode="auto">
              <a:xfrm>
                <a:off x="5112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071" name="Line 8623"/>
              <p:cNvSpPr>
                <a:spLocks noChangeShapeType="1"/>
              </p:cNvSpPr>
              <p:nvPr/>
            </p:nvSpPr>
            <p:spPr bwMode="auto">
              <a:xfrm flipV="1"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072" name="Line 8624"/>
              <p:cNvSpPr>
                <a:spLocks noChangeShapeType="1"/>
              </p:cNvSpPr>
              <p:nvPr/>
            </p:nvSpPr>
            <p:spPr bwMode="auto">
              <a:xfrm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073" name="Line 8625"/>
              <p:cNvSpPr>
                <a:spLocks noChangeShapeType="1"/>
              </p:cNvSpPr>
              <p:nvPr/>
            </p:nvSpPr>
            <p:spPr bwMode="auto">
              <a:xfrm>
                <a:off x="5112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074" name="Line 8626"/>
              <p:cNvSpPr>
                <a:spLocks noChangeShapeType="1"/>
              </p:cNvSpPr>
              <p:nvPr/>
            </p:nvSpPr>
            <p:spPr bwMode="auto">
              <a:xfrm flipV="1"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075" name="Line 8627"/>
              <p:cNvSpPr>
                <a:spLocks noChangeShapeType="1"/>
              </p:cNvSpPr>
              <p:nvPr/>
            </p:nvSpPr>
            <p:spPr bwMode="auto">
              <a:xfrm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076" name="Line 8628"/>
              <p:cNvSpPr>
                <a:spLocks noChangeShapeType="1"/>
              </p:cNvSpPr>
              <p:nvPr/>
            </p:nvSpPr>
            <p:spPr bwMode="auto">
              <a:xfrm>
                <a:off x="5112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077" name="Line 8629"/>
              <p:cNvSpPr>
                <a:spLocks noChangeShapeType="1"/>
              </p:cNvSpPr>
              <p:nvPr/>
            </p:nvSpPr>
            <p:spPr bwMode="auto">
              <a:xfrm flipV="1"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078" name="Line 8630"/>
              <p:cNvSpPr>
                <a:spLocks noChangeShapeType="1"/>
              </p:cNvSpPr>
              <p:nvPr/>
            </p:nvSpPr>
            <p:spPr bwMode="auto">
              <a:xfrm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079" name="Line 8631"/>
              <p:cNvSpPr>
                <a:spLocks noChangeShapeType="1"/>
              </p:cNvSpPr>
              <p:nvPr/>
            </p:nvSpPr>
            <p:spPr bwMode="auto">
              <a:xfrm>
                <a:off x="5112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080" name="Line 8632"/>
              <p:cNvSpPr>
                <a:spLocks noChangeShapeType="1"/>
              </p:cNvSpPr>
              <p:nvPr/>
            </p:nvSpPr>
            <p:spPr bwMode="auto">
              <a:xfrm flipV="1"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081" name="Line 8633"/>
              <p:cNvSpPr>
                <a:spLocks noChangeShapeType="1"/>
              </p:cNvSpPr>
              <p:nvPr/>
            </p:nvSpPr>
            <p:spPr bwMode="auto">
              <a:xfrm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082" name="Line 8634"/>
              <p:cNvSpPr>
                <a:spLocks noChangeShapeType="1"/>
              </p:cNvSpPr>
              <p:nvPr/>
            </p:nvSpPr>
            <p:spPr bwMode="auto">
              <a:xfrm>
                <a:off x="5112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083" name="Line 8635"/>
              <p:cNvSpPr>
                <a:spLocks noChangeShapeType="1"/>
              </p:cNvSpPr>
              <p:nvPr/>
            </p:nvSpPr>
            <p:spPr bwMode="auto">
              <a:xfrm flipV="1"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084" name="Line 8636"/>
              <p:cNvSpPr>
                <a:spLocks noChangeShapeType="1"/>
              </p:cNvSpPr>
              <p:nvPr/>
            </p:nvSpPr>
            <p:spPr bwMode="auto">
              <a:xfrm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085" name="Line 8637"/>
              <p:cNvSpPr>
                <a:spLocks noChangeShapeType="1"/>
              </p:cNvSpPr>
              <p:nvPr/>
            </p:nvSpPr>
            <p:spPr bwMode="auto">
              <a:xfrm>
                <a:off x="5112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086" name="Line 8638"/>
              <p:cNvSpPr>
                <a:spLocks noChangeShapeType="1"/>
              </p:cNvSpPr>
              <p:nvPr/>
            </p:nvSpPr>
            <p:spPr bwMode="auto">
              <a:xfrm flipV="1"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087" name="Line 8639"/>
              <p:cNvSpPr>
                <a:spLocks noChangeShapeType="1"/>
              </p:cNvSpPr>
              <p:nvPr/>
            </p:nvSpPr>
            <p:spPr bwMode="auto">
              <a:xfrm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088" name="Line 8640"/>
              <p:cNvSpPr>
                <a:spLocks noChangeShapeType="1"/>
              </p:cNvSpPr>
              <p:nvPr/>
            </p:nvSpPr>
            <p:spPr bwMode="auto">
              <a:xfrm>
                <a:off x="5112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089" name="Line 8641"/>
              <p:cNvSpPr>
                <a:spLocks noChangeShapeType="1"/>
              </p:cNvSpPr>
              <p:nvPr/>
            </p:nvSpPr>
            <p:spPr bwMode="auto">
              <a:xfrm flipV="1"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090" name="Line 8642"/>
              <p:cNvSpPr>
                <a:spLocks noChangeShapeType="1"/>
              </p:cNvSpPr>
              <p:nvPr/>
            </p:nvSpPr>
            <p:spPr bwMode="auto">
              <a:xfrm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091" name="Line 8643"/>
              <p:cNvSpPr>
                <a:spLocks noChangeShapeType="1"/>
              </p:cNvSpPr>
              <p:nvPr/>
            </p:nvSpPr>
            <p:spPr bwMode="auto">
              <a:xfrm>
                <a:off x="5112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092" name="Line 8644"/>
              <p:cNvSpPr>
                <a:spLocks noChangeShapeType="1"/>
              </p:cNvSpPr>
              <p:nvPr/>
            </p:nvSpPr>
            <p:spPr bwMode="auto">
              <a:xfrm flipV="1"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093" name="Line 8645"/>
              <p:cNvSpPr>
                <a:spLocks noChangeShapeType="1"/>
              </p:cNvSpPr>
              <p:nvPr/>
            </p:nvSpPr>
            <p:spPr bwMode="auto">
              <a:xfrm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094" name="Line 8646"/>
              <p:cNvSpPr>
                <a:spLocks noChangeShapeType="1"/>
              </p:cNvSpPr>
              <p:nvPr/>
            </p:nvSpPr>
            <p:spPr bwMode="auto">
              <a:xfrm>
                <a:off x="5112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095" name="Line 8647"/>
              <p:cNvSpPr>
                <a:spLocks noChangeShapeType="1"/>
              </p:cNvSpPr>
              <p:nvPr/>
            </p:nvSpPr>
            <p:spPr bwMode="auto">
              <a:xfrm flipV="1"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265297" name="Group 8849"/>
            <p:cNvGrpSpPr>
              <a:grpSpLocks/>
            </p:cNvGrpSpPr>
            <p:nvPr/>
          </p:nvGrpSpPr>
          <p:grpSpPr bwMode="auto">
            <a:xfrm>
              <a:off x="5112" y="532"/>
              <a:ext cx="86" cy="69"/>
              <a:chOff x="5112" y="532"/>
              <a:chExt cx="86" cy="69"/>
            </a:xfrm>
          </p:grpSpPr>
          <p:sp>
            <p:nvSpPr>
              <p:cNvPr id="1265097" name="Line 8649"/>
              <p:cNvSpPr>
                <a:spLocks noChangeShapeType="1"/>
              </p:cNvSpPr>
              <p:nvPr/>
            </p:nvSpPr>
            <p:spPr bwMode="auto">
              <a:xfrm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098" name="Line 8650"/>
              <p:cNvSpPr>
                <a:spLocks noChangeShapeType="1"/>
              </p:cNvSpPr>
              <p:nvPr/>
            </p:nvSpPr>
            <p:spPr bwMode="auto">
              <a:xfrm>
                <a:off x="5112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099" name="Line 8651"/>
              <p:cNvSpPr>
                <a:spLocks noChangeShapeType="1"/>
              </p:cNvSpPr>
              <p:nvPr/>
            </p:nvSpPr>
            <p:spPr bwMode="auto">
              <a:xfrm flipV="1"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100" name="Line 8652"/>
              <p:cNvSpPr>
                <a:spLocks noChangeShapeType="1"/>
              </p:cNvSpPr>
              <p:nvPr/>
            </p:nvSpPr>
            <p:spPr bwMode="auto">
              <a:xfrm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101" name="Line 8653"/>
              <p:cNvSpPr>
                <a:spLocks noChangeShapeType="1"/>
              </p:cNvSpPr>
              <p:nvPr/>
            </p:nvSpPr>
            <p:spPr bwMode="auto">
              <a:xfrm>
                <a:off x="5112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102" name="Line 8654"/>
              <p:cNvSpPr>
                <a:spLocks noChangeShapeType="1"/>
              </p:cNvSpPr>
              <p:nvPr/>
            </p:nvSpPr>
            <p:spPr bwMode="auto">
              <a:xfrm flipV="1"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103" name="Line 8655"/>
              <p:cNvSpPr>
                <a:spLocks noChangeShapeType="1"/>
              </p:cNvSpPr>
              <p:nvPr/>
            </p:nvSpPr>
            <p:spPr bwMode="auto">
              <a:xfrm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104" name="Line 8656"/>
              <p:cNvSpPr>
                <a:spLocks noChangeShapeType="1"/>
              </p:cNvSpPr>
              <p:nvPr/>
            </p:nvSpPr>
            <p:spPr bwMode="auto">
              <a:xfrm>
                <a:off x="5112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105" name="Line 8657"/>
              <p:cNvSpPr>
                <a:spLocks noChangeShapeType="1"/>
              </p:cNvSpPr>
              <p:nvPr/>
            </p:nvSpPr>
            <p:spPr bwMode="auto">
              <a:xfrm flipV="1"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106" name="Line 8658"/>
              <p:cNvSpPr>
                <a:spLocks noChangeShapeType="1"/>
              </p:cNvSpPr>
              <p:nvPr/>
            </p:nvSpPr>
            <p:spPr bwMode="auto">
              <a:xfrm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107" name="Line 8659"/>
              <p:cNvSpPr>
                <a:spLocks noChangeShapeType="1"/>
              </p:cNvSpPr>
              <p:nvPr/>
            </p:nvSpPr>
            <p:spPr bwMode="auto">
              <a:xfrm>
                <a:off x="5112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108" name="Line 8660"/>
              <p:cNvSpPr>
                <a:spLocks noChangeShapeType="1"/>
              </p:cNvSpPr>
              <p:nvPr/>
            </p:nvSpPr>
            <p:spPr bwMode="auto">
              <a:xfrm flipV="1"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109" name="Line 8661"/>
              <p:cNvSpPr>
                <a:spLocks noChangeShapeType="1"/>
              </p:cNvSpPr>
              <p:nvPr/>
            </p:nvSpPr>
            <p:spPr bwMode="auto">
              <a:xfrm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110" name="Line 8662"/>
              <p:cNvSpPr>
                <a:spLocks noChangeShapeType="1"/>
              </p:cNvSpPr>
              <p:nvPr/>
            </p:nvSpPr>
            <p:spPr bwMode="auto">
              <a:xfrm>
                <a:off x="5112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111" name="Line 8663"/>
              <p:cNvSpPr>
                <a:spLocks noChangeShapeType="1"/>
              </p:cNvSpPr>
              <p:nvPr/>
            </p:nvSpPr>
            <p:spPr bwMode="auto">
              <a:xfrm flipV="1"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112" name="Line 8664"/>
              <p:cNvSpPr>
                <a:spLocks noChangeShapeType="1"/>
              </p:cNvSpPr>
              <p:nvPr/>
            </p:nvSpPr>
            <p:spPr bwMode="auto">
              <a:xfrm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113" name="Line 8665"/>
              <p:cNvSpPr>
                <a:spLocks noChangeShapeType="1"/>
              </p:cNvSpPr>
              <p:nvPr/>
            </p:nvSpPr>
            <p:spPr bwMode="auto">
              <a:xfrm>
                <a:off x="5112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114" name="Line 8666"/>
              <p:cNvSpPr>
                <a:spLocks noChangeShapeType="1"/>
              </p:cNvSpPr>
              <p:nvPr/>
            </p:nvSpPr>
            <p:spPr bwMode="auto">
              <a:xfrm flipV="1"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115" name="Line 8667"/>
              <p:cNvSpPr>
                <a:spLocks noChangeShapeType="1"/>
              </p:cNvSpPr>
              <p:nvPr/>
            </p:nvSpPr>
            <p:spPr bwMode="auto">
              <a:xfrm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116" name="Line 8668"/>
              <p:cNvSpPr>
                <a:spLocks noChangeShapeType="1"/>
              </p:cNvSpPr>
              <p:nvPr/>
            </p:nvSpPr>
            <p:spPr bwMode="auto">
              <a:xfrm>
                <a:off x="5112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117" name="Line 8669"/>
              <p:cNvSpPr>
                <a:spLocks noChangeShapeType="1"/>
              </p:cNvSpPr>
              <p:nvPr/>
            </p:nvSpPr>
            <p:spPr bwMode="auto">
              <a:xfrm flipV="1"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118" name="Line 8670"/>
              <p:cNvSpPr>
                <a:spLocks noChangeShapeType="1"/>
              </p:cNvSpPr>
              <p:nvPr/>
            </p:nvSpPr>
            <p:spPr bwMode="auto">
              <a:xfrm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119" name="Line 8671"/>
              <p:cNvSpPr>
                <a:spLocks noChangeShapeType="1"/>
              </p:cNvSpPr>
              <p:nvPr/>
            </p:nvSpPr>
            <p:spPr bwMode="auto">
              <a:xfrm>
                <a:off x="5112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120" name="Line 8672"/>
              <p:cNvSpPr>
                <a:spLocks noChangeShapeType="1"/>
              </p:cNvSpPr>
              <p:nvPr/>
            </p:nvSpPr>
            <p:spPr bwMode="auto">
              <a:xfrm flipV="1"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121" name="Line 8673"/>
              <p:cNvSpPr>
                <a:spLocks noChangeShapeType="1"/>
              </p:cNvSpPr>
              <p:nvPr/>
            </p:nvSpPr>
            <p:spPr bwMode="auto">
              <a:xfrm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122" name="Line 8674"/>
              <p:cNvSpPr>
                <a:spLocks noChangeShapeType="1"/>
              </p:cNvSpPr>
              <p:nvPr/>
            </p:nvSpPr>
            <p:spPr bwMode="auto">
              <a:xfrm>
                <a:off x="5112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123" name="Line 8675"/>
              <p:cNvSpPr>
                <a:spLocks noChangeShapeType="1"/>
              </p:cNvSpPr>
              <p:nvPr/>
            </p:nvSpPr>
            <p:spPr bwMode="auto">
              <a:xfrm flipV="1"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124" name="Line 8676"/>
              <p:cNvSpPr>
                <a:spLocks noChangeShapeType="1"/>
              </p:cNvSpPr>
              <p:nvPr/>
            </p:nvSpPr>
            <p:spPr bwMode="auto">
              <a:xfrm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125" name="Line 8677"/>
              <p:cNvSpPr>
                <a:spLocks noChangeShapeType="1"/>
              </p:cNvSpPr>
              <p:nvPr/>
            </p:nvSpPr>
            <p:spPr bwMode="auto">
              <a:xfrm>
                <a:off x="5112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126" name="Line 8678"/>
              <p:cNvSpPr>
                <a:spLocks noChangeShapeType="1"/>
              </p:cNvSpPr>
              <p:nvPr/>
            </p:nvSpPr>
            <p:spPr bwMode="auto">
              <a:xfrm flipV="1"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127" name="Line 8679"/>
              <p:cNvSpPr>
                <a:spLocks noChangeShapeType="1"/>
              </p:cNvSpPr>
              <p:nvPr/>
            </p:nvSpPr>
            <p:spPr bwMode="auto">
              <a:xfrm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128" name="Line 8680"/>
              <p:cNvSpPr>
                <a:spLocks noChangeShapeType="1"/>
              </p:cNvSpPr>
              <p:nvPr/>
            </p:nvSpPr>
            <p:spPr bwMode="auto">
              <a:xfrm>
                <a:off x="5112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129" name="Line 8681"/>
              <p:cNvSpPr>
                <a:spLocks noChangeShapeType="1"/>
              </p:cNvSpPr>
              <p:nvPr/>
            </p:nvSpPr>
            <p:spPr bwMode="auto">
              <a:xfrm flipV="1"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130" name="Line 8682"/>
              <p:cNvSpPr>
                <a:spLocks noChangeShapeType="1"/>
              </p:cNvSpPr>
              <p:nvPr/>
            </p:nvSpPr>
            <p:spPr bwMode="auto">
              <a:xfrm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131" name="Line 8683"/>
              <p:cNvSpPr>
                <a:spLocks noChangeShapeType="1"/>
              </p:cNvSpPr>
              <p:nvPr/>
            </p:nvSpPr>
            <p:spPr bwMode="auto">
              <a:xfrm>
                <a:off x="5112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132" name="Line 8684"/>
              <p:cNvSpPr>
                <a:spLocks noChangeShapeType="1"/>
              </p:cNvSpPr>
              <p:nvPr/>
            </p:nvSpPr>
            <p:spPr bwMode="auto">
              <a:xfrm flipV="1"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133" name="Line 8685"/>
              <p:cNvSpPr>
                <a:spLocks noChangeShapeType="1"/>
              </p:cNvSpPr>
              <p:nvPr/>
            </p:nvSpPr>
            <p:spPr bwMode="auto">
              <a:xfrm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134" name="Line 8686"/>
              <p:cNvSpPr>
                <a:spLocks noChangeShapeType="1"/>
              </p:cNvSpPr>
              <p:nvPr/>
            </p:nvSpPr>
            <p:spPr bwMode="auto">
              <a:xfrm>
                <a:off x="5112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135" name="Line 8687"/>
              <p:cNvSpPr>
                <a:spLocks noChangeShapeType="1"/>
              </p:cNvSpPr>
              <p:nvPr/>
            </p:nvSpPr>
            <p:spPr bwMode="auto">
              <a:xfrm flipV="1"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136" name="Line 8688"/>
              <p:cNvSpPr>
                <a:spLocks noChangeShapeType="1"/>
              </p:cNvSpPr>
              <p:nvPr/>
            </p:nvSpPr>
            <p:spPr bwMode="auto">
              <a:xfrm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137" name="Line 8689"/>
              <p:cNvSpPr>
                <a:spLocks noChangeShapeType="1"/>
              </p:cNvSpPr>
              <p:nvPr/>
            </p:nvSpPr>
            <p:spPr bwMode="auto">
              <a:xfrm>
                <a:off x="5112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138" name="Line 8690"/>
              <p:cNvSpPr>
                <a:spLocks noChangeShapeType="1"/>
              </p:cNvSpPr>
              <p:nvPr/>
            </p:nvSpPr>
            <p:spPr bwMode="auto">
              <a:xfrm flipV="1"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139" name="Line 8691"/>
              <p:cNvSpPr>
                <a:spLocks noChangeShapeType="1"/>
              </p:cNvSpPr>
              <p:nvPr/>
            </p:nvSpPr>
            <p:spPr bwMode="auto">
              <a:xfrm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140" name="Line 8692"/>
              <p:cNvSpPr>
                <a:spLocks noChangeShapeType="1"/>
              </p:cNvSpPr>
              <p:nvPr/>
            </p:nvSpPr>
            <p:spPr bwMode="auto">
              <a:xfrm>
                <a:off x="5112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141" name="Line 8693"/>
              <p:cNvSpPr>
                <a:spLocks noChangeShapeType="1"/>
              </p:cNvSpPr>
              <p:nvPr/>
            </p:nvSpPr>
            <p:spPr bwMode="auto">
              <a:xfrm flipV="1"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142" name="Line 8694"/>
              <p:cNvSpPr>
                <a:spLocks noChangeShapeType="1"/>
              </p:cNvSpPr>
              <p:nvPr/>
            </p:nvSpPr>
            <p:spPr bwMode="auto">
              <a:xfrm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143" name="Line 8695"/>
              <p:cNvSpPr>
                <a:spLocks noChangeShapeType="1"/>
              </p:cNvSpPr>
              <p:nvPr/>
            </p:nvSpPr>
            <p:spPr bwMode="auto">
              <a:xfrm>
                <a:off x="5112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144" name="Line 8696"/>
              <p:cNvSpPr>
                <a:spLocks noChangeShapeType="1"/>
              </p:cNvSpPr>
              <p:nvPr/>
            </p:nvSpPr>
            <p:spPr bwMode="auto">
              <a:xfrm flipV="1"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145" name="Line 8697"/>
              <p:cNvSpPr>
                <a:spLocks noChangeShapeType="1"/>
              </p:cNvSpPr>
              <p:nvPr/>
            </p:nvSpPr>
            <p:spPr bwMode="auto">
              <a:xfrm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146" name="Line 8698"/>
              <p:cNvSpPr>
                <a:spLocks noChangeShapeType="1"/>
              </p:cNvSpPr>
              <p:nvPr/>
            </p:nvSpPr>
            <p:spPr bwMode="auto">
              <a:xfrm>
                <a:off x="5112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147" name="Line 8699"/>
              <p:cNvSpPr>
                <a:spLocks noChangeShapeType="1"/>
              </p:cNvSpPr>
              <p:nvPr/>
            </p:nvSpPr>
            <p:spPr bwMode="auto">
              <a:xfrm flipV="1"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148" name="Line 8700"/>
              <p:cNvSpPr>
                <a:spLocks noChangeShapeType="1"/>
              </p:cNvSpPr>
              <p:nvPr/>
            </p:nvSpPr>
            <p:spPr bwMode="auto">
              <a:xfrm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149" name="Line 8701"/>
              <p:cNvSpPr>
                <a:spLocks noChangeShapeType="1"/>
              </p:cNvSpPr>
              <p:nvPr/>
            </p:nvSpPr>
            <p:spPr bwMode="auto">
              <a:xfrm>
                <a:off x="5112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150" name="Line 8702"/>
              <p:cNvSpPr>
                <a:spLocks noChangeShapeType="1"/>
              </p:cNvSpPr>
              <p:nvPr/>
            </p:nvSpPr>
            <p:spPr bwMode="auto">
              <a:xfrm flipV="1"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151" name="Line 8703"/>
              <p:cNvSpPr>
                <a:spLocks noChangeShapeType="1"/>
              </p:cNvSpPr>
              <p:nvPr/>
            </p:nvSpPr>
            <p:spPr bwMode="auto">
              <a:xfrm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152" name="Line 8704"/>
              <p:cNvSpPr>
                <a:spLocks noChangeShapeType="1"/>
              </p:cNvSpPr>
              <p:nvPr/>
            </p:nvSpPr>
            <p:spPr bwMode="auto">
              <a:xfrm>
                <a:off x="5112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153" name="Line 8705"/>
              <p:cNvSpPr>
                <a:spLocks noChangeShapeType="1"/>
              </p:cNvSpPr>
              <p:nvPr/>
            </p:nvSpPr>
            <p:spPr bwMode="auto">
              <a:xfrm flipV="1"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154" name="Line 8706"/>
              <p:cNvSpPr>
                <a:spLocks noChangeShapeType="1"/>
              </p:cNvSpPr>
              <p:nvPr/>
            </p:nvSpPr>
            <p:spPr bwMode="auto">
              <a:xfrm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155" name="Line 8707"/>
              <p:cNvSpPr>
                <a:spLocks noChangeShapeType="1"/>
              </p:cNvSpPr>
              <p:nvPr/>
            </p:nvSpPr>
            <p:spPr bwMode="auto">
              <a:xfrm>
                <a:off x="5112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156" name="Line 8708"/>
              <p:cNvSpPr>
                <a:spLocks noChangeShapeType="1"/>
              </p:cNvSpPr>
              <p:nvPr/>
            </p:nvSpPr>
            <p:spPr bwMode="auto">
              <a:xfrm flipV="1"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157" name="Line 8709"/>
              <p:cNvSpPr>
                <a:spLocks noChangeShapeType="1"/>
              </p:cNvSpPr>
              <p:nvPr/>
            </p:nvSpPr>
            <p:spPr bwMode="auto">
              <a:xfrm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158" name="Line 8710"/>
              <p:cNvSpPr>
                <a:spLocks noChangeShapeType="1"/>
              </p:cNvSpPr>
              <p:nvPr/>
            </p:nvSpPr>
            <p:spPr bwMode="auto">
              <a:xfrm>
                <a:off x="5112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159" name="Line 8711"/>
              <p:cNvSpPr>
                <a:spLocks noChangeShapeType="1"/>
              </p:cNvSpPr>
              <p:nvPr/>
            </p:nvSpPr>
            <p:spPr bwMode="auto">
              <a:xfrm flipV="1"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160" name="Line 8712"/>
              <p:cNvSpPr>
                <a:spLocks noChangeShapeType="1"/>
              </p:cNvSpPr>
              <p:nvPr/>
            </p:nvSpPr>
            <p:spPr bwMode="auto">
              <a:xfrm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161" name="Line 8713"/>
              <p:cNvSpPr>
                <a:spLocks noChangeShapeType="1"/>
              </p:cNvSpPr>
              <p:nvPr/>
            </p:nvSpPr>
            <p:spPr bwMode="auto">
              <a:xfrm>
                <a:off x="5112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162" name="Line 8714"/>
              <p:cNvSpPr>
                <a:spLocks noChangeShapeType="1"/>
              </p:cNvSpPr>
              <p:nvPr/>
            </p:nvSpPr>
            <p:spPr bwMode="auto">
              <a:xfrm flipV="1"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163" name="Line 8715"/>
              <p:cNvSpPr>
                <a:spLocks noChangeShapeType="1"/>
              </p:cNvSpPr>
              <p:nvPr/>
            </p:nvSpPr>
            <p:spPr bwMode="auto">
              <a:xfrm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164" name="Line 8716"/>
              <p:cNvSpPr>
                <a:spLocks noChangeShapeType="1"/>
              </p:cNvSpPr>
              <p:nvPr/>
            </p:nvSpPr>
            <p:spPr bwMode="auto">
              <a:xfrm>
                <a:off x="5112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165" name="Line 8717"/>
              <p:cNvSpPr>
                <a:spLocks noChangeShapeType="1"/>
              </p:cNvSpPr>
              <p:nvPr/>
            </p:nvSpPr>
            <p:spPr bwMode="auto">
              <a:xfrm flipV="1"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166" name="Line 8718"/>
              <p:cNvSpPr>
                <a:spLocks noChangeShapeType="1"/>
              </p:cNvSpPr>
              <p:nvPr/>
            </p:nvSpPr>
            <p:spPr bwMode="auto">
              <a:xfrm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167" name="Line 8719"/>
              <p:cNvSpPr>
                <a:spLocks noChangeShapeType="1"/>
              </p:cNvSpPr>
              <p:nvPr/>
            </p:nvSpPr>
            <p:spPr bwMode="auto">
              <a:xfrm>
                <a:off x="5112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168" name="Line 8720"/>
              <p:cNvSpPr>
                <a:spLocks noChangeShapeType="1"/>
              </p:cNvSpPr>
              <p:nvPr/>
            </p:nvSpPr>
            <p:spPr bwMode="auto">
              <a:xfrm flipV="1"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169" name="Line 8721"/>
              <p:cNvSpPr>
                <a:spLocks noChangeShapeType="1"/>
              </p:cNvSpPr>
              <p:nvPr/>
            </p:nvSpPr>
            <p:spPr bwMode="auto">
              <a:xfrm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170" name="Line 8722"/>
              <p:cNvSpPr>
                <a:spLocks noChangeShapeType="1"/>
              </p:cNvSpPr>
              <p:nvPr/>
            </p:nvSpPr>
            <p:spPr bwMode="auto">
              <a:xfrm>
                <a:off x="5112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171" name="Line 8723"/>
              <p:cNvSpPr>
                <a:spLocks noChangeShapeType="1"/>
              </p:cNvSpPr>
              <p:nvPr/>
            </p:nvSpPr>
            <p:spPr bwMode="auto">
              <a:xfrm flipV="1"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172" name="Line 8724"/>
              <p:cNvSpPr>
                <a:spLocks noChangeShapeType="1"/>
              </p:cNvSpPr>
              <p:nvPr/>
            </p:nvSpPr>
            <p:spPr bwMode="auto">
              <a:xfrm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173" name="Line 8725"/>
              <p:cNvSpPr>
                <a:spLocks noChangeShapeType="1"/>
              </p:cNvSpPr>
              <p:nvPr/>
            </p:nvSpPr>
            <p:spPr bwMode="auto">
              <a:xfrm>
                <a:off x="5112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174" name="Line 8726"/>
              <p:cNvSpPr>
                <a:spLocks noChangeShapeType="1"/>
              </p:cNvSpPr>
              <p:nvPr/>
            </p:nvSpPr>
            <p:spPr bwMode="auto">
              <a:xfrm flipV="1"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175" name="Line 8727"/>
              <p:cNvSpPr>
                <a:spLocks noChangeShapeType="1"/>
              </p:cNvSpPr>
              <p:nvPr/>
            </p:nvSpPr>
            <p:spPr bwMode="auto">
              <a:xfrm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176" name="Line 8728"/>
              <p:cNvSpPr>
                <a:spLocks noChangeShapeType="1"/>
              </p:cNvSpPr>
              <p:nvPr/>
            </p:nvSpPr>
            <p:spPr bwMode="auto">
              <a:xfrm>
                <a:off x="5112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177" name="Line 8729"/>
              <p:cNvSpPr>
                <a:spLocks noChangeShapeType="1"/>
              </p:cNvSpPr>
              <p:nvPr/>
            </p:nvSpPr>
            <p:spPr bwMode="auto">
              <a:xfrm flipV="1"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178" name="Line 8730"/>
              <p:cNvSpPr>
                <a:spLocks noChangeShapeType="1"/>
              </p:cNvSpPr>
              <p:nvPr/>
            </p:nvSpPr>
            <p:spPr bwMode="auto">
              <a:xfrm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179" name="Line 8731"/>
              <p:cNvSpPr>
                <a:spLocks noChangeShapeType="1"/>
              </p:cNvSpPr>
              <p:nvPr/>
            </p:nvSpPr>
            <p:spPr bwMode="auto">
              <a:xfrm>
                <a:off x="5112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180" name="Line 8732"/>
              <p:cNvSpPr>
                <a:spLocks noChangeShapeType="1"/>
              </p:cNvSpPr>
              <p:nvPr/>
            </p:nvSpPr>
            <p:spPr bwMode="auto">
              <a:xfrm flipV="1"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181" name="Line 8733"/>
              <p:cNvSpPr>
                <a:spLocks noChangeShapeType="1"/>
              </p:cNvSpPr>
              <p:nvPr/>
            </p:nvSpPr>
            <p:spPr bwMode="auto">
              <a:xfrm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182" name="Line 8734"/>
              <p:cNvSpPr>
                <a:spLocks noChangeShapeType="1"/>
              </p:cNvSpPr>
              <p:nvPr/>
            </p:nvSpPr>
            <p:spPr bwMode="auto">
              <a:xfrm>
                <a:off x="5112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183" name="Line 8735"/>
              <p:cNvSpPr>
                <a:spLocks noChangeShapeType="1"/>
              </p:cNvSpPr>
              <p:nvPr/>
            </p:nvSpPr>
            <p:spPr bwMode="auto">
              <a:xfrm flipV="1"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184" name="Line 8736"/>
              <p:cNvSpPr>
                <a:spLocks noChangeShapeType="1"/>
              </p:cNvSpPr>
              <p:nvPr/>
            </p:nvSpPr>
            <p:spPr bwMode="auto">
              <a:xfrm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185" name="Line 8737"/>
              <p:cNvSpPr>
                <a:spLocks noChangeShapeType="1"/>
              </p:cNvSpPr>
              <p:nvPr/>
            </p:nvSpPr>
            <p:spPr bwMode="auto">
              <a:xfrm>
                <a:off x="5112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186" name="Line 8738"/>
              <p:cNvSpPr>
                <a:spLocks noChangeShapeType="1"/>
              </p:cNvSpPr>
              <p:nvPr/>
            </p:nvSpPr>
            <p:spPr bwMode="auto">
              <a:xfrm flipV="1"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187" name="Line 8739"/>
              <p:cNvSpPr>
                <a:spLocks noChangeShapeType="1"/>
              </p:cNvSpPr>
              <p:nvPr/>
            </p:nvSpPr>
            <p:spPr bwMode="auto">
              <a:xfrm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188" name="Line 8740"/>
              <p:cNvSpPr>
                <a:spLocks noChangeShapeType="1"/>
              </p:cNvSpPr>
              <p:nvPr/>
            </p:nvSpPr>
            <p:spPr bwMode="auto">
              <a:xfrm>
                <a:off x="5112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189" name="Line 8741"/>
              <p:cNvSpPr>
                <a:spLocks noChangeShapeType="1"/>
              </p:cNvSpPr>
              <p:nvPr/>
            </p:nvSpPr>
            <p:spPr bwMode="auto">
              <a:xfrm flipV="1"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190" name="Line 8742"/>
              <p:cNvSpPr>
                <a:spLocks noChangeShapeType="1"/>
              </p:cNvSpPr>
              <p:nvPr/>
            </p:nvSpPr>
            <p:spPr bwMode="auto">
              <a:xfrm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191" name="Line 8743"/>
              <p:cNvSpPr>
                <a:spLocks noChangeShapeType="1"/>
              </p:cNvSpPr>
              <p:nvPr/>
            </p:nvSpPr>
            <p:spPr bwMode="auto">
              <a:xfrm>
                <a:off x="5112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192" name="Line 8744"/>
              <p:cNvSpPr>
                <a:spLocks noChangeShapeType="1"/>
              </p:cNvSpPr>
              <p:nvPr/>
            </p:nvSpPr>
            <p:spPr bwMode="auto">
              <a:xfrm flipV="1"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193" name="Line 8745"/>
              <p:cNvSpPr>
                <a:spLocks noChangeShapeType="1"/>
              </p:cNvSpPr>
              <p:nvPr/>
            </p:nvSpPr>
            <p:spPr bwMode="auto">
              <a:xfrm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194" name="Line 8746"/>
              <p:cNvSpPr>
                <a:spLocks noChangeShapeType="1"/>
              </p:cNvSpPr>
              <p:nvPr/>
            </p:nvSpPr>
            <p:spPr bwMode="auto">
              <a:xfrm>
                <a:off x="5112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195" name="Line 8747"/>
              <p:cNvSpPr>
                <a:spLocks noChangeShapeType="1"/>
              </p:cNvSpPr>
              <p:nvPr/>
            </p:nvSpPr>
            <p:spPr bwMode="auto">
              <a:xfrm flipV="1"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196" name="Line 8748"/>
              <p:cNvSpPr>
                <a:spLocks noChangeShapeType="1"/>
              </p:cNvSpPr>
              <p:nvPr/>
            </p:nvSpPr>
            <p:spPr bwMode="auto">
              <a:xfrm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197" name="Line 8749"/>
              <p:cNvSpPr>
                <a:spLocks noChangeShapeType="1"/>
              </p:cNvSpPr>
              <p:nvPr/>
            </p:nvSpPr>
            <p:spPr bwMode="auto">
              <a:xfrm>
                <a:off x="5112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198" name="Line 8750"/>
              <p:cNvSpPr>
                <a:spLocks noChangeShapeType="1"/>
              </p:cNvSpPr>
              <p:nvPr/>
            </p:nvSpPr>
            <p:spPr bwMode="auto">
              <a:xfrm flipV="1"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199" name="Line 8751"/>
              <p:cNvSpPr>
                <a:spLocks noChangeShapeType="1"/>
              </p:cNvSpPr>
              <p:nvPr/>
            </p:nvSpPr>
            <p:spPr bwMode="auto">
              <a:xfrm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200" name="Line 8752"/>
              <p:cNvSpPr>
                <a:spLocks noChangeShapeType="1"/>
              </p:cNvSpPr>
              <p:nvPr/>
            </p:nvSpPr>
            <p:spPr bwMode="auto">
              <a:xfrm>
                <a:off x="5112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201" name="Line 8753"/>
              <p:cNvSpPr>
                <a:spLocks noChangeShapeType="1"/>
              </p:cNvSpPr>
              <p:nvPr/>
            </p:nvSpPr>
            <p:spPr bwMode="auto">
              <a:xfrm flipV="1"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202" name="Line 8754"/>
              <p:cNvSpPr>
                <a:spLocks noChangeShapeType="1"/>
              </p:cNvSpPr>
              <p:nvPr/>
            </p:nvSpPr>
            <p:spPr bwMode="auto">
              <a:xfrm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203" name="Line 8755"/>
              <p:cNvSpPr>
                <a:spLocks noChangeShapeType="1"/>
              </p:cNvSpPr>
              <p:nvPr/>
            </p:nvSpPr>
            <p:spPr bwMode="auto">
              <a:xfrm>
                <a:off x="5112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204" name="Line 8756"/>
              <p:cNvSpPr>
                <a:spLocks noChangeShapeType="1"/>
              </p:cNvSpPr>
              <p:nvPr/>
            </p:nvSpPr>
            <p:spPr bwMode="auto">
              <a:xfrm flipV="1"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205" name="Line 8757"/>
              <p:cNvSpPr>
                <a:spLocks noChangeShapeType="1"/>
              </p:cNvSpPr>
              <p:nvPr/>
            </p:nvSpPr>
            <p:spPr bwMode="auto">
              <a:xfrm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206" name="Line 8758"/>
              <p:cNvSpPr>
                <a:spLocks noChangeShapeType="1"/>
              </p:cNvSpPr>
              <p:nvPr/>
            </p:nvSpPr>
            <p:spPr bwMode="auto">
              <a:xfrm>
                <a:off x="5112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207" name="Line 8759"/>
              <p:cNvSpPr>
                <a:spLocks noChangeShapeType="1"/>
              </p:cNvSpPr>
              <p:nvPr/>
            </p:nvSpPr>
            <p:spPr bwMode="auto">
              <a:xfrm flipV="1"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208" name="Line 8760"/>
              <p:cNvSpPr>
                <a:spLocks noChangeShapeType="1"/>
              </p:cNvSpPr>
              <p:nvPr/>
            </p:nvSpPr>
            <p:spPr bwMode="auto">
              <a:xfrm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209" name="Line 8761"/>
              <p:cNvSpPr>
                <a:spLocks noChangeShapeType="1"/>
              </p:cNvSpPr>
              <p:nvPr/>
            </p:nvSpPr>
            <p:spPr bwMode="auto">
              <a:xfrm>
                <a:off x="5112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210" name="Line 8762"/>
              <p:cNvSpPr>
                <a:spLocks noChangeShapeType="1"/>
              </p:cNvSpPr>
              <p:nvPr/>
            </p:nvSpPr>
            <p:spPr bwMode="auto">
              <a:xfrm flipV="1"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211" name="Line 8763"/>
              <p:cNvSpPr>
                <a:spLocks noChangeShapeType="1"/>
              </p:cNvSpPr>
              <p:nvPr/>
            </p:nvSpPr>
            <p:spPr bwMode="auto">
              <a:xfrm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212" name="Line 8764"/>
              <p:cNvSpPr>
                <a:spLocks noChangeShapeType="1"/>
              </p:cNvSpPr>
              <p:nvPr/>
            </p:nvSpPr>
            <p:spPr bwMode="auto">
              <a:xfrm>
                <a:off x="5112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213" name="Line 8765"/>
              <p:cNvSpPr>
                <a:spLocks noChangeShapeType="1"/>
              </p:cNvSpPr>
              <p:nvPr/>
            </p:nvSpPr>
            <p:spPr bwMode="auto">
              <a:xfrm flipV="1"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214" name="Line 8766"/>
              <p:cNvSpPr>
                <a:spLocks noChangeShapeType="1"/>
              </p:cNvSpPr>
              <p:nvPr/>
            </p:nvSpPr>
            <p:spPr bwMode="auto">
              <a:xfrm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215" name="Line 8767"/>
              <p:cNvSpPr>
                <a:spLocks noChangeShapeType="1"/>
              </p:cNvSpPr>
              <p:nvPr/>
            </p:nvSpPr>
            <p:spPr bwMode="auto">
              <a:xfrm>
                <a:off x="5112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216" name="Line 8768"/>
              <p:cNvSpPr>
                <a:spLocks noChangeShapeType="1"/>
              </p:cNvSpPr>
              <p:nvPr/>
            </p:nvSpPr>
            <p:spPr bwMode="auto">
              <a:xfrm flipV="1"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217" name="Line 8769"/>
              <p:cNvSpPr>
                <a:spLocks noChangeShapeType="1"/>
              </p:cNvSpPr>
              <p:nvPr/>
            </p:nvSpPr>
            <p:spPr bwMode="auto">
              <a:xfrm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218" name="Line 8770"/>
              <p:cNvSpPr>
                <a:spLocks noChangeShapeType="1"/>
              </p:cNvSpPr>
              <p:nvPr/>
            </p:nvSpPr>
            <p:spPr bwMode="auto">
              <a:xfrm>
                <a:off x="5112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219" name="Line 8771"/>
              <p:cNvSpPr>
                <a:spLocks noChangeShapeType="1"/>
              </p:cNvSpPr>
              <p:nvPr/>
            </p:nvSpPr>
            <p:spPr bwMode="auto">
              <a:xfrm flipV="1"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220" name="Line 8772"/>
              <p:cNvSpPr>
                <a:spLocks noChangeShapeType="1"/>
              </p:cNvSpPr>
              <p:nvPr/>
            </p:nvSpPr>
            <p:spPr bwMode="auto">
              <a:xfrm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221" name="Line 8773"/>
              <p:cNvSpPr>
                <a:spLocks noChangeShapeType="1"/>
              </p:cNvSpPr>
              <p:nvPr/>
            </p:nvSpPr>
            <p:spPr bwMode="auto">
              <a:xfrm>
                <a:off x="5112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222" name="Line 8774"/>
              <p:cNvSpPr>
                <a:spLocks noChangeShapeType="1"/>
              </p:cNvSpPr>
              <p:nvPr/>
            </p:nvSpPr>
            <p:spPr bwMode="auto">
              <a:xfrm flipV="1"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223" name="Line 8775"/>
              <p:cNvSpPr>
                <a:spLocks noChangeShapeType="1"/>
              </p:cNvSpPr>
              <p:nvPr/>
            </p:nvSpPr>
            <p:spPr bwMode="auto">
              <a:xfrm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224" name="Line 8776"/>
              <p:cNvSpPr>
                <a:spLocks noChangeShapeType="1"/>
              </p:cNvSpPr>
              <p:nvPr/>
            </p:nvSpPr>
            <p:spPr bwMode="auto">
              <a:xfrm>
                <a:off x="5112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225" name="Line 8777"/>
              <p:cNvSpPr>
                <a:spLocks noChangeShapeType="1"/>
              </p:cNvSpPr>
              <p:nvPr/>
            </p:nvSpPr>
            <p:spPr bwMode="auto">
              <a:xfrm flipV="1"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226" name="Line 8778"/>
              <p:cNvSpPr>
                <a:spLocks noChangeShapeType="1"/>
              </p:cNvSpPr>
              <p:nvPr/>
            </p:nvSpPr>
            <p:spPr bwMode="auto">
              <a:xfrm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227" name="Line 8779"/>
              <p:cNvSpPr>
                <a:spLocks noChangeShapeType="1"/>
              </p:cNvSpPr>
              <p:nvPr/>
            </p:nvSpPr>
            <p:spPr bwMode="auto">
              <a:xfrm>
                <a:off x="5112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228" name="Line 8780"/>
              <p:cNvSpPr>
                <a:spLocks noChangeShapeType="1"/>
              </p:cNvSpPr>
              <p:nvPr/>
            </p:nvSpPr>
            <p:spPr bwMode="auto">
              <a:xfrm flipV="1"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229" name="Line 8781"/>
              <p:cNvSpPr>
                <a:spLocks noChangeShapeType="1"/>
              </p:cNvSpPr>
              <p:nvPr/>
            </p:nvSpPr>
            <p:spPr bwMode="auto">
              <a:xfrm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230" name="Line 8782"/>
              <p:cNvSpPr>
                <a:spLocks noChangeShapeType="1"/>
              </p:cNvSpPr>
              <p:nvPr/>
            </p:nvSpPr>
            <p:spPr bwMode="auto">
              <a:xfrm>
                <a:off x="5112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231" name="Line 8783"/>
              <p:cNvSpPr>
                <a:spLocks noChangeShapeType="1"/>
              </p:cNvSpPr>
              <p:nvPr/>
            </p:nvSpPr>
            <p:spPr bwMode="auto">
              <a:xfrm flipV="1"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232" name="Line 8784"/>
              <p:cNvSpPr>
                <a:spLocks noChangeShapeType="1"/>
              </p:cNvSpPr>
              <p:nvPr/>
            </p:nvSpPr>
            <p:spPr bwMode="auto">
              <a:xfrm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233" name="Line 8785"/>
              <p:cNvSpPr>
                <a:spLocks noChangeShapeType="1"/>
              </p:cNvSpPr>
              <p:nvPr/>
            </p:nvSpPr>
            <p:spPr bwMode="auto">
              <a:xfrm>
                <a:off x="5112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234" name="Line 8786"/>
              <p:cNvSpPr>
                <a:spLocks noChangeShapeType="1"/>
              </p:cNvSpPr>
              <p:nvPr/>
            </p:nvSpPr>
            <p:spPr bwMode="auto">
              <a:xfrm flipV="1"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235" name="Line 8787"/>
              <p:cNvSpPr>
                <a:spLocks noChangeShapeType="1"/>
              </p:cNvSpPr>
              <p:nvPr/>
            </p:nvSpPr>
            <p:spPr bwMode="auto">
              <a:xfrm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236" name="Line 8788"/>
              <p:cNvSpPr>
                <a:spLocks noChangeShapeType="1"/>
              </p:cNvSpPr>
              <p:nvPr/>
            </p:nvSpPr>
            <p:spPr bwMode="auto">
              <a:xfrm>
                <a:off x="5112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237" name="Line 8789"/>
              <p:cNvSpPr>
                <a:spLocks noChangeShapeType="1"/>
              </p:cNvSpPr>
              <p:nvPr/>
            </p:nvSpPr>
            <p:spPr bwMode="auto">
              <a:xfrm flipV="1"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238" name="Line 8790"/>
              <p:cNvSpPr>
                <a:spLocks noChangeShapeType="1"/>
              </p:cNvSpPr>
              <p:nvPr/>
            </p:nvSpPr>
            <p:spPr bwMode="auto">
              <a:xfrm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239" name="Line 8791"/>
              <p:cNvSpPr>
                <a:spLocks noChangeShapeType="1"/>
              </p:cNvSpPr>
              <p:nvPr/>
            </p:nvSpPr>
            <p:spPr bwMode="auto">
              <a:xfrm>
                <a:off x="5112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240" name="Line 8792"/>
              <p:cNvSpPr>
                <a:spLocks noChangeShapeType="1"/>
              </p:cNvSpPr>
              <p:nvPr/>
            </p:nvSpPr>
            <p:spPr bwMode="auto">
              <a:xfrm flipV="1"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241" name="Line 8793"/>
              <p:cNvSpPr>
                <a:spLocks noChangeShapeType="1"/>
              </p:cNvSpPr>
              <p:nvPr/>
            </p:nvSpPr>
            <p:spPr bwMode="auto">
              <a:xfrm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242" name="Line 8794"/>
              <p:cNvSpPr>
                <a:spLocks noChangeShapeType="1"/>
              </p:cNvSpPr>
              <p:nvPr/>
            </p:nvSpPr>
            <p:spPr bwMode="auto">
              <a:xfrm>
                <a:off x="5112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243" name="Line 8795"/>
              <p:cNvSpPr>
                <a:spLocks noChangeShapeType="1"/>
              </p:cNvSpPr>
              <p:nvPr/>
            </p:nvSpPr>
            <p:spPr bwMode="auto">
              <a:xfrm flipV="1"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244" name="Line 8796"/>
              <p:cNvSpPr>
                <a:spLocks noChangeShapeType="1"/>
              </p:cNvSpPr>
              <p:nvPr/>
            </p:nvSpPr>
            <p:spPr bwMode="auto">
              <a:xfrm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245" name="Line 8797"/>
              <p:cNvSpPr>
                <a:spLocks noChangeShapeType="1"/>
              </p:cNvSpPr>
              <p:nvPr/>
            </p:nvSpPr>
            <p:spPr bwMode="auto">
              <a:xfrm>
                <a:off x="5112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246" name="Line 8798"/>
              <p:cNvSpPr>
                <a:spLocks noChangeShapeType="1"/>
              </p:cNvSpPr>
              <p:nvPr/>
            </p:nvSpPr>
            <p:spPr bwMode="auto">
              <a:xfrm flipV="1"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247" name="Line 8799"/>
              <p:cNvSpPr>
                <a:spLocks noChangeShapeType="1"/>
              </p:cNvSpPr>
              <p:nvPr/>
            </p:nvSpPr>
            <p:spPr bwMode="auto">
              <a:xfrm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248" name="Line 8800"/>
              <p:cNvSpPr>
                <a:spLocks noChangeShapeType="1"/>
              </p:cNvSpPr>
              <p:nvPr/>
            </p:nvSpPr>
            <p:spPr bwMode="auto">
              <a:xfrm>
                <a:off x="5112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249" name="Line 8801"/>
              <p:cNvSpPr>
                <a:spLocks noChangeShapeType="1"/>
              </p:cNvSpPr>
              <p:nvPr/>
            </p:nvSpPr>
            <p:spPr bwMode="auto">
              <a:xfrm flipV="1"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250" name="Line 8802"/>
              <p:cNvSpPr>
                <a:spLocks noChangeShapeType="1"/>
              </p:cNvSpPr>
              <p:nvPr/>
            </p:nvSpPr>
            <p:spPr bwMode="auto">
              <a:xfrm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251" name="Line 8803"/>
              <p:cNvSpPr>
                <a:spLocks noChangeShapeType="1"/>
              </p:cNvSpPr>
              <p:nvPr/>
            </p:nvSpPr>
            <p:spPr bwMode="auto">
              <a:xfrm>
                <a:off x="5112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252" name="Line 8804"/>
              <p:cNvSpPr>
                <a:spLocks noChangeShapeType="1"/>
              </p:cNvSpPr>
              <p:nvPr/>
            </p:nvSpPr>
            <p:spPr bwMode="auto">
              <a:xfrm flipV="1"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253" name="Line 8805"/>
              <p:cNvSpPr>
                <a:spLocks noChangeShapeType="1"/>
              </p:cNvSpPr>
              <p:nvPr/>
            </p:nvSpPr>
            <p:spPr bwMode="auto">
              <a:xfrm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254" name="Line 8806"/>
              <p:cNvSpPr>
                <a:spLocks noChangeShapeType="1"/>
              </p:cNvSpPr>
              <p:nvPr/>
            </p:nvSpPr>
            <p:spPr bwMode="auto">
              <a:xfrm>
                <a:off x="5112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255" name="Line 8807"/>
              <p:cNvSpPr>
                <a:spLocks noChangeShapeType="1"/>
              </p:cNvSpPr>
              <p:nvPr/>
            </p:nvSpPr>
            <p:spPr bwMode="auto">
              <a:xfrm flipV="1"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256" name="Line 8808"/>
              <p:cNvSpPr>
                <a:spLocks noChangeShapeType="1"/>
              </p:cNvSpPr>
              <p:nvPr/>
            </p:nvSpPr>
            <p:spPr bwMode="auto">
              <a:xfrm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257" name="Line 8809"/>
              <p:cNvSpPr>
                <a:spLocks noChangeShapeType="1"/>
              </p:cNvSpPr>
              <p:nvPr/>
            </p:nvSpPr>
            <p:spPr bwMode="auto">
              <a:xfrm>
                <a:off x="5112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258" name="Line 8810"/>
              <p:cNvSpPr>
                <a:spLocks noChangeShapeType="1"/>
              </p:cNvSpPr>
              <p:nvPr/>
            </p:nvSpPr>
            <p:spPr bwMode="auto">
              <a:xfrm flipV="1"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259" name="Line 8811"/>
              <p:cNvSpPr>
                <a:spLocks noChangeShapeType="1"/>
              </p:cNvSpPr>
              <p:nvPr/>
            </p:nvSpPr>
            <p:spPr bwMode="auto">
              <a:xfrm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260" name="Line 8812"/>
              <p:cNvSpPr>
                <a:spLocks noChangeShapeType="1"/>
              </p:cNvSpPr>
              <p:nvPr/>
            </p:nvSpPr>
            <p:spPr bwMode="auto">
              <a:xfrm>
                <a:off x="5112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261" name="Line 8813"/>
              <p:cNvSpPr>
                <a:spLocks noChangeShapeType="1"/>
              </p:cNvSpPr>
              <p:nvPr/>
            </p:nvSpPr>
            <p:spPr bwMode="auto">
              <a:xfrm flipV="1"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262" name="Line 8814"/>
              <p:cNvSpPr>
                <a:spLocks noChangeShapeType="1"/>
              </p:cNvSpPr>
              <p:nvPr/>
            </p:nvSpPr>
            <p:spPr bwMode="auto">
              <a:xfrm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263" name="Line 8815"/>
              <p:cNvSpPr>
                <a:spLocks noChangeShapeType="1"/>
              </p:cNvSpPr>
              <p:nvPr/>
            </p:nvSpPr>
            <p:spPr bwMode="auto">
              <a:xfrm>
                <a:off x="5112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264" name="Line 8816"/>
              <p:cNvSpPr>
                <a:spLocks noChangeShapeType="1"/>
              </p:cNvSpPr>
              <p:nvPr/>
            </p:nvSpPr>
            <p:spPr bwMode="auto">
              <a:xfrm flipV="1"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265" name="Line 8817"/>
              <p:cNvSpPr>
                <a:spLocks noChangeShapeType="1"/>
              </p:cNvSpPr>
              <p:nvPr/>
            </p:nvSpPr>
            <p:spPr bwMode="auto">
              <a:xfrm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266" name="Line 8818"/>
              <p:cNvSpPr>
                <a:spLocks noChangeShapeType="1"/>
              </p:cNvSpPr>
              <p:nvPr/>
            </p:nvSpPr>
            <p:spPr bwMode="auto">
              <a:xfrm>
                <a:off x="5112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267" name="Line 8819"/>
              <p:cNvSpPr>
                <a:spLocks noChangeShapeType="1"/>
              </p:cNvSpPr>
              <p:nvPr/>
            </p:nvSpPr>
            <p:spPr bwMode="auto">
              <a:xfrm flipV="1"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268" name="Line 8820"/>
              <p:cNvSpPr>
                <a:spLocks noChangeShapeType="1"/>
              </p:cNvSpPr>
              <p:nvPr/>
            </p:nvSpPr>
            <p:spPr bwMode="auto">
              <a:xfrm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269" name="Line 8821"/>
              <p:cNvSpPr>
                <a:spLocks noChangeShapeType="1"/>
              </p:cNvSpPr>
              <p:nvPr/>
            </p:nvSpPr>
            <p:spPr bwMode="auto">
              <a:xfrm>
                <a:off x="5112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270" name="Line 8822"/>
              <p:cNvSpPr>
                <a:spLocks noChangeShapeType="1"/>
              </p:cNvSpPr>
              <p:nvPr/>
            </p:nvSpPr>
            <p:spPr bwMode="auto">
              <a:xfrm flipV="1"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271" name="Line 8823"/>
              <p:cNvSpPr>
                <a:spLocks noChangeShapeType="1"/>
              </p:cNvSpPr>
              <p:nvPr/>
            </p:nvSpPr>
            <p:spPr bwMode="auto">
              <a:xfrm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272" name="Line 8824"/>
              <p:cNvSpPr>
                <a:spLocks noChangeShapeType="1"/>
              </p:cNvSpPr>
              <p:nvPr/>
            </p:nvSpPr>
            <p:spPr bwMode="auto">
              <a:xfrm>
                <a:off x="5112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273" name="Line 8825"/>
              <p:cNvSpPr>
                <a:spLocks noChangeShapeType="1"/>
              </p:cNvSpPr>
              <p:nvPr/>
            </p:nvSpPr>
            <p:spPr bwMode="auto">
              <a:xfrm flipV="1"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274" name="Line 8826"/>
              <p:cNvSpPr>
                <a:spLocks noChangeShapeType="1"/>
              </p:cNvSpPr>
              <p:nvPr/>
            </p:nvSpPr>
            <p:spPr bwMode="auto">
              <a:xfrm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275" name="Line 8827"/>
              <p:cNvSpPr>
                <a:spLocks noChangeShapeType="1"/>
              </p:cNvSpPr>
              <p:nvPr/>
            </p:nvSpPr>
            <p:spPr bwMode="auto">
              <a:xfrm>
                <a:off x="5112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276" name="Line 8828"/>
              <p:cNvSpPr>
                <a:spLocks noChangeShapeType="1"/>
              </p:cNvSpPr>
              <p:nvPr/>
            </p:nvSpPr>
            <p:spPr bwMode="auto">
              <a:xfrm flipV="1"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277" name="Line 8829"/>
              <p:cNvSpPr>
                <a:spLocks noChangeShapeType="1"/>
              </p:cNvSpPr>
              <p:nvPr/>
            </p:nvSpPr>
            <p:spPr bwMode="auto">
              <a:xfrm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278" name="Line 8830"/>
              <p:cNvSpPr>
                <a:spLocks noChangeShapeType="1"/>
              </p:cNvSpPr>
              <p:nvPr/>
            </p:nvSpPr>
            <p:spPr bwMode="auto">
              <a:xfrm>
                <a:off x="5112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279" name="Line 8831"/>
              <p:cNvSpPr>
                <a:spLocks noChangeShapeType="1"/>
              </p:cNvSpPr>
              <p:nvPr/>
            </p:nvSpPr>
            <p:spPr bwMode="auto">
              <a:xfrm flipV="1"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280" name="Line 8832"/>
              <p:cNvSpPr>
                <a:spLocks noChangeShapeType="1"/>
              </p:cNvSpPr>
              <p:nvPr/>
            </p:nvSpPr>
            <p:spPr bwMode="auto">
              <a:xfrm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281" name="Line 8833"/>
              <p:cNvSpPr>
                <a:spLocks noChangeShapeType="1"/>
              </p:cNvSpPr>
              <p:nvPr/>
            </p:nvSpPr>
            <p:spPr bwMode="auto">
              <a:xfrm>
                <a:off x="5112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282" name="Line 8834"/>
              <p:cNvSpPr>
                <a:spLocks noChangeShapeType="1"/>
              </p:cNvSpPr>
              <p:nvPr/>
            </p:nvSpPr>
            <p:spPr bwMode="auto">
              <a:xfrm flipV="1"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283" name="Line 8835"/>
              <p:cNvSpPr>
                <a:spLocks noChangeShapeType="1"/>
              </p:cNvSpPr>
              <p:nvPr/>
            </p:nvSpPr>
            <p:spPr bwMode="auto">
              <a:xfrm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284" name="Line 8836"/>
              <p:cNvSpPr>
                <a:spLocks noChangeShapeType="1"/>
              </p:cNvSpPr>
              <p:nvPr/>
            </p:nvSpPr>
            <p:spPr bwMode="auto">
              <a:xfrm>
                <a:off x="5112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285" name="Line 8837"/>
              <p:cNvSpPr>
                <a:spLocks noChangeShapeType="1"/>
              </p:cNvSpPr>
              <p:nvPr/>
            </p:nvSpPr>
            <p:spPr bwMode="auto">
              <a:xfrm flipV="1"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286" name="Line 8838"/>
              <p:cNvSpPr>
                <a:spLocks noChangeShapeType="1"/>
              </p:cNvSpPr>
              <p:nvPr/>
            </p:nvSpPr>
            <p:spPr bwMode="auto">
              <a:xfrm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287" name="Line 8839"/>
              <p:cNvSpPr>
                <a:spLocks noChangeShapeType="1"/>
              </p:cNvSpPr>
              <p:nvPr/>
            </p:nvSpPr>
            <p:spPr bwMode="auto">
              <a:xfrm>
                <a:off x="5112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288" name="Line 8840"/>
              <p:cNvSpPr>
                <a:spLocks noChangeShapeType="1"/>
              </p:cNvSpPr>
              <p:nvPr/>
            </p:nvSpPr>
            <p:spPr bwMode="auto">
              <a:xfrm flipV="1"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289" name="Line 8841"/>
              <p:cNvSpPr>
                <a:spLocks noChangeShapeType="1"/>
              </p:cNvSpPr>
              <p:nvPr/>
            </p:nvSpPr>
            <p:spPr bwMode="auto">
              <a:xfrm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290" name="Line 8842"/>
              <p:cNvSpPr>
                <a:spLocks noChangeShapeType="1"/>
              </p:cNvSpPr>
              <p:nvPr/>
            </p:nvSpPr>
            <p:spPr bwMode="auto">
              <a:xfrm>
                <a:off x="5112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291" name="Line 8843"/>
              <p:cNvSpPr>
                <a:spLocks noChangeShapeType="1"/>
              </p:cNvSpPr>
              <p:nvPr/>
            </p:nvSpPr>
            <p:spPr bwMode="auto">
              <a:xfrm flipV="1"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292" name="Line 8844"/>
              <p:cNvSpPr>
                <a:spLocks noChangeShapeType="1"/>
              </p:cNvSpPr>
              <p:nvPr/>
            </p:nvSpPr>
            <p:spPr bwMode="auto">
              <a:xfrm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293" name="Line 8845"/>
              <p:cNvSpPr>
                <a:spLocks noChangeShapeType="1"/>
              </p:cNvSpPr>
              <p:nvPr/>
            </p:nvSpPr>
            <p:spPr bwMode="auto">
              <a:xfrm>
                <a:off x="5112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294" name="Line 8846"/>
              <p:cNvSpPr>
                <a:spLocks noChangeShapeType="1"/>
              </p:cNvSpPr>
              <p:nvPr/>
            </p:nvSpPr>
            <p:spPr bwMode="auto">
              <a:xfrm flipV="1"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295" name="Line 8847"/>
              <p:cNvSpPr>
                <a:spLocks noChangeShapeType="1"/>
              </p:cNvSpPr>
              <p:nvPr/>
            </p:nvSpPr>
            <p:spPr bwMode="auto">
              <a:xfrm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296" name="Line 8848"/>
              <p:cNvSpPr>
                <a:spLocks noChangeShapeType="1"/>
              </p:cNvSpPr>
              <p:nvPr/>
            </p:nvSpPr>
            <p:spPr bwMode="auto">
              <a:xfrm>
                <a:off x="5112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265498" name="Group 9050"/>
            <p:cNvGrpSpPr>
              <a:grpSpLocks/>
            </p:cNvGrpSpPr>
            <p:nvPr/>
          </p:nvGrpSpPr>
          <p:grpSpPr bwMode="auto">
            <a:xfrm>
              <a:off x="4683" y="532"/>
              <a:ext cx="515" cy="69"/>
              <a:chOff x="4683" y="532"/>
              <a:chExt cx="515" cy="69"/>
            </a:xfrm>
          </p:grpSpPr>
          <p:sp>
            <p:nvSpPr>
              <p:cNvPr id="1265298" name="Line 8850"/>
              <p:cNvSpPr>
                <a:spLocks noChangeShapeType="1"/>
              </p:cNvSpPr>
              <p:nvPr/>
            </p:nvSpPr>
            <p:spPr bwMode="auto">
              <a:xfrm flipV="1"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299" name="Line 8851"/>
              <p:cNvSpPr>
                <a:spLocks noChangeShapeType="1"/>
              </p:cNvSpPr>
              <p:nvPr/>
            </p:nvSpPr>
            <p:spPr bwMode="auto">
              <a:xfrm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300" name="Line 8852"/>
              <p:cNvSpPr>
                <a:spLocks noChangeShapeType="1"/>
              </p:cNvSpPr>
              <p:nvPr/>
            </p:nvSpPr>
            <p:spPr bwMode="auto">
              <a:xfrm>
                <a:off x="5112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301" name="Line 8853"/>
              <p:cNvSpPr>
                <a:spLocks noChangeShapeType="1"/>
              </p:cNvSpPr>
              <p:nvPr/>
            </p:nvSpPr>
            <p:spPr bwMode="auto">
              <a:xfrm flipV="1"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302" name="Line 8854"/>
              <p:cNvSpPr>
                <a:spLocks noChangeShapeType="1"/>
              </p:cNvSpPr>
              <p:nvPr/>
            </p:nvSpPr>
            <p:spPr bwMode="auto">
              <a:xfrm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303" name="Line 8855"/>
              <p:cNvSpPr>
                <a:spLocks noChangeShapeType="1"/>
              </p:cNvSpPr>
              <p:nvPr/>
            </p:nvSpPr>
            <p:spPr bwMode="auto">
              <a:xfrm>
                <a:off x="5112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304" name="Line 8856"/>
              <p:cNvSpPr>
                <a:spLocks noChangeShapeType="1"/>
              </p:cNvSpPr>
              <p:nvPr/>
            </p:nvSpPr>
            <p:spPr bwMode="auto">
              <a:xfrm flipV="1"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305" name="Line 8857"/>
              <p:cNvSpPr>
                <a:spLocks noChangeShapeType="1"/>
              </p:cNvSpPr>
              <p:nvPr/>
            </p:nvSpPr>
            <p:spPr bwMode="auto">
              <a:xfrm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306" name="Line 8858"/>
              <p:cNvSpPr>
                <a:spLocks noChangeShapeType="1"/>
              </p:cNvSpPr>
              <p:nvPr/>
            </p:nvSpPr>
            <p:spPr bwMode="auto">
              <a:xfrm>
                <a:off x="5112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307" name="Line 8859"/>
              <p:cNvSpPr>
                <a:spLocks noChangeShapeType="1"/>
              </p:cNvSpPr>
              <p:nvPr/>
            </p:nvSpPr>
            <p:spPr bwMode="auto">
              <a:xfrm flipV="1"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308" name="Line 8860"/>
              <p:cNvSpPr>
                <a:spLocks noChangeShapeType="1"/>
              </p:cNvSpPr>
              <p:nvPr/>
            </p:nvSpPr>
            <p:spPr bwMode="auto">
              <a:xfrm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309" name="Line 8861"/>
              <p:cNvSpPr>
                <a:spLocks noChangeShapeType="1"/>
              </p:cNvSpPr>
              <p:nvPr/>
            </p:nvSpPr>
            <p:spPr bwMode="auto">
              <a:xfrm>
                <a:off x="5112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310" name="Line 8862"/>
              <p:cNvSpPr>
                <a:spLocks noChangeShapeType="1"/>
              </p:cNvSpPr>
              <p:nvPr/>
            </p:nvSpPr>
            <p:spPr bwMode="auto">
              <a:xfrm flipV="1"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311" name="Line 8863"/>
              <p:cNvSpPr>
                <a:spLocks noChangeShapeType="1"/>
              </p:cNvSpPr>
              <p:nvPr/>
            </p:nvSpPr>
            <p:spPr bwMode="auto">
              <a:xfrm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312" name="Line 8864"/>
              <p:cNvSpPr>
                <a:spLocks noChangeShapeType="1"/>
              </p:cNvSpPr>
              <p:nvPr/>
            </p:nvSpPr>
            <p:spPr bwMode="auto">
              <a:xfrm>
                <a:off x="5112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313" name="Line 8865"/>
              <p:cNvSpPr>
                <a:spLocks noChangeShapeType="1"/>
              </p:cNvSpPr>
              <p:nvPr/>
            </p:nvSpPr>
            <p:spPr bwMode="auto">
              <a:xfrm flipV="1"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314" name="Line 8866"/>
              <p:cNvSpPr>
                <a:spLocks noChangeShapeType="1"/>
              </p:cNvSpPr>
              <p:nvPr/>
            </p:nvSpPr>
            <p:spPr bwMode="auto">
              <a:xfrm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315" name="Line 8867"/>
              <p:cNvSpPr>
                <a:spLocks noChangeShapeType="1"/>
              </p:cNvSpPr>
              <p:nvPr/>
            </p:nvSpPr>
            <p:spPr bwMode="auto">
              <a:xfrm>
                <a:off x="5112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316" name="Line 8868"/>
              <p:cNvSpPr>
                <a:spLocks noChangeShapeType="1"/>
              </p:cNvSpPr>
              <p:nvPr/>
            </p:nvSpPr>
            <p:spPr bwMode="auto">
              <a:xfrm flipV="1"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317" name="Line 8869"/>
              <p:cNvSpPr>
                <a:spLocks noChangeShapeType="1"/>
              </p:cNvSpPr>
              <p:nvPr/>
            </p:nvSpPr>
            <p:spPr bwMode="auto">
              <a:xfrm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318" name="Line 8870"/>
              <p:cNvSpPr>
                <a:spLocks noChangeShapeType="1"/>
              </p:cNvSpPr>
              <p:nvPr/>
            </p:nvSpPr>
            <p:spPr bwMode="auto">
              <a:xfrm>
                <a:off x="5112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319" name="Line 8871"/>
              <p:cNvSpPr>
                <a:spLocks noChangeShapeType="1"/>
              </p:cNvSpPr>
              <p:nvPr/>
            </p:nvSpPr>
            <p:spPr bwMode="auto">
              <a:xfrm flipV="1"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320" name="Line 8872"/>
              <p:cNvSpPr>
                <a:spLocks noChangeShapeType="1"/>
              </p:cNvSpPr>
              <p:nvPr/>
            </p:nvSpPr>
            <p:spPr bwMode="auto">
              <a:xfrm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321" name="Line 8873"/>
              <p:cNvSpPr>
                <a:spLocks noChangeShapeType="1"/>
              </p:cNvSpPr>
              <p:nvPr/>
            </p:nvSpPr>
            <p:spPr bwMode="auto">
              <a:xfrm>
                <a:off x="5112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322" name="Line 8874"/>
              <p:cNvSpPr>
                <a:spLocks noChangeShapeType="1"/>
              </p:cNvSpPr>
              <p:nvPr/>
            </p:nvSpPr>
            <p:spPr bwMode="auto">
              <a:xfrm flipV="1"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323" name="Line 8875"/>
              <p:cNvSpPr>
                <a:spLocks noChangeShapeType="1"/>
              </p:cNvSpPr>
              <p:nvPr/>
            </p:nvSpPr>
            <p:spPr bwMode="auto">
              <a:xfrm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324" name="Line 8876"/>
              <p:cNvSpPr>
                <a:spLocks noChangeShapeType="1"/>
              </p:cNvSpPr>
              <p:nvPr/>
            </p:nvSpPr>
            <p:spPr bwMode="auto">
              <a:xfrm>
                <a:off x="5112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325" name="Line 8877"/>
              <p:cNvSpPr>
                <a:spLocks noChangeShapeType="1"/>
              </p:cNvSpPr>
              <p:nvPr/>
            </p:nvSpPr>
            <p:spPr bwMode="auto">
              <a:xfrm flipV="1"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326" name="Line 8878"/>
              <p:cNvSpPr>
                <a:spLocks noChangeShapeType="1"/>
              </p:cNvSpPr>
              <p:nvPr/>
            </p:nvSpPr>
            <p:spPr bwMode="auto">
              <a:xfrm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327" name="Line 8879"/>
              <p:cNvSpPr>
                <a:spLocks noChangeShapeType="1"/>
              </p:cNvSpPr>
              <p:nvPr/>
            </p:nvSpPr>
            <p:spPr bwMode="auto">
              <a:xfrm>
                <a:off x="5112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328" name="Line 8880"/>
              <p:cNvSpPr>
                <a:spLocks noChangeShapeType="1"/>
              </p:cNvSpPr>
              <p:nvPr/>
            </p:nvSpPr>
            <p:spPr bwMode="auto">
              <a:xfrm flipV="1"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329" name="Line 8881"/>
              <p:cNvSpPr>
                <a:spLocks noChangeShapeType="1"/>
              </p:cNvSpPr>
              <p:nvPr/>
            </p:nvSpPr>
            <p:spPr bwMode="auto">
              <a:xfrm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330" name="Line 8882"/>
              <p:cNvSpPr>
                <a:spLocks noChangeShapeType="1"/>
              </p:cNvSpPr>
              <p:nvPr/>
            </p:nvSpPr>
            <p:spPr bwMode="auto">
              <a:xfrm>
                <a:off x="5112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331" name="Line 8883"/>
              <p:cNvSpPr>
                <a:spLocks noChangeShapeType="1"/>
              </p:cNvSpPr>
              <p:nvPr/>
            </p:nvSpPr>
            <p:spPr bwMode="auto">
              <a:xfrm flipV="1"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332" name="Line 8884"/>
              <p:cNvSpPr>
                <a:spLocks noChangeShapeType="1"/>
              </p:cNvSpPr>
              <p:nvPr/>
            </p:nvSpPr>
            <p:spPr bwMode="auto">
              <a:xfrm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333" name="Line 8885"/>
              <p:cNvSpPr>
                <a:spLocks noChangeShapeType="1"/>
              </p:cNvSpPr>
              <p:nvPr/>
            </p:nvSpPr>
            <p:spPr bwMode="auto">
              <a:xfrm>
                <a:off x="5112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334" name="Line 8886"/>
              <p:cNvSpPr>
                <a:spLocks noChangeShapeType="1"/>
              </p:cNvSpPr>
              <p:nvPr/>
            </p:nvSpPr>
            <p:spPr bwMode="auto">
              <a:xfrm flipV="1"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335" name="Line 8887"/>
              <p:cNvSpPr>
                <a:spLocks noChangeShapeType="1"/>
              </p:cNvSpPr>
              <p:nvPr/>
            </p:nvSpPr>
            <p:spPr bwMode="auto">
              <a:xfrm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336" name="Line 8888"/>
              <p:cNvSpPr>
                <a:spLocks noChangeShapeType="1"/>
              </p:cNvSpPr>
              <p:nvPr/>
            </p:nvSpPr>
            <p:spPr bwMode="auto">
              <a:xfrm>
                <a:off x="5112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337" name="Line 8889"/>
              <p:cNvSpPr>
                <a:spLocks noChangeShapeType="1"/>
              </p:cNvSpPr>
              <p:nvPr/>
            </p:nvSpPr>
            <p:spPr bwMode="auto">
              <a:xfrm flipV="1"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338" name="Line 8890"/>
              <p:cNvSpPr>
                <a:spLocks noChangeShapeType="1"/>
              </p:cNvSpPr>
              <p:nvPr/>
            </p:nvSpPr>
            <p:spPr bwMode="auto">
              <a:xfrm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339" name="Line 8891"/>
              <p:cNvSpPr>
                <a:spLocks noChangeShapeType="1"/>
              </p:cNvSpPr>
              <p:nvPr/>
            </p:nvSpPr>
            <p:spPr bwMode="auto">
              <a:xfrm>
                <a:off x="5112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340" name="Line 8892"/>
              <p:cNvSpPr>
                <a:spLocks noChangeShapeType="1"/>
              </p:cNvSpPr>
              <p:nvPr/>
            </p:nvSpPr>
            <p:spPr bwMode="auto">
              <a:xfrm flipV="1"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341" name="Line 8893"/>
              <p:cNvSpPr>
                <a:spLocks noChangeShapeType="1"/>
              </p:cNvSpPr>
              <p:nvPr/>
            </p:nvSpPr>
            <p:spPr bwMode="auto">
              <a:xfrm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342" name="Line 8894"/>
              <p:cNvSpPr>
                <a:spLocks noChangeShapeType="1"/>
              </p:cNvSpPr>
              <p:nvPr/>
            </p:nvSpPr>
            <p:spPr bwMode="auto">
              <a:xfrm>
                <a:off x="5112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343" name="Line 8895"/>
              <p:cNvSpPr>
                <a:spLocks noChangeShapeType="1"/>
              </p:cNvSpPr>
              <p:nvPr/>
            </p:nvSpPr>
            <p:spPr bwMode="auto">
              <a:xfrm flipV="1"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344" name="Line 8896"/>
              <p:cNvSpPr>
                <a:spLocks noChangeShapeType="1"/>
              </p:cNvSpPr>
              <p:nvPr/>
            </p:nvSpPr>
            <p:spPr bwMode="auto">
              <a:xfrm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345" name="Line 8897"/>
              <p:cNvSpPr>
                <a:spLocks noChangeShapeType="1"/>
              </p:cNvSpPr>
              <p:nvPr/>
            </p:nvSpPr>
            <p:spPr bwMode="auto">
              <a:xfrm>
                <a:off x="5112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346" name="Line 8898"/>
              <p:cNvSpPr>
                <a:spLocks noChangeShapeType="1"/>
              </p:cNvSpPr>
              <p:nvPr/>
            </p:nvSpPr>
            <p:spPr bwMode="auto">
              <a:xfrm flipV="1"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347" name="Line 8899"/>
              <p:cNvSpPr>
                <a:spLocks noChangeShapeType="1"/>
              </p:cNvSpPr>
              <p:nvPr/>
            </p:nvSpPr>
            <p:spPr bwMode="auto">
              <a:xfrm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348" name="Line 8900"/>
              <p:cNvSpPr>
                <a:spLocks noChangeShapeType="1"/>
              </p:cNvSpPr>
              <p:nvPr/>
            </p:nvSpPr>
            <p:spPr bwMode="auto">
              <a:xfrm>
                <a:off x="5112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349" name="Line 8901"/>
              <p:cNvSpPr>
                <a:spLocks noChangeShapeType="1"/>
              </p:cNvSpPr>
              <p:nvPr/>
            </p:nvSpPr>
            <p:spPr bwMode="auto">
              <a:xfrm flipV="1"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350" name="Line 8902"/>
              <p:cNvSpPr>
                <a:spLocks noChangeShapeType="1"/>
              </p:cNvSpPr>
              <p:nvPr/>
            </p:nvSpPr>
            <p:spPr bwMode="auto">
              <a:xfrm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351" name="Line 8903"/>
              <p:cNvSpPr>
                <a:spLocks noChangeShapeType="1"/>
              </p:cNvSpPr>
              <p:nvPr/>
            </p:nvSpPr>
            <p:spPr bwMode="auto">
              <a:xfrm>
                <a:off x="5112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352" name="Line 8904"/>
              <p:cNvSpPr>
                <a:spLocks noChangeShapeType="1"/>
              </p:cNvSpPr>
              <p:nvPr/>
            </p:nvSpPr>
            <p:spPr bwMode="auto">
              <a:xfrm flipV="1"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353" name="Line 8905"/>
              <p:cNvSpPr>
                <a:spLocks noChangeShapeType="1"/>
              </p:cNvSpPr>
              <p:nvPr/>
            </p:nvSpPr>
            <p:spPr bwMode="auto">
              <a:xfrm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354" name="Line 8906"/>
              <p:cNvSpPr>
                <a:spLocks noChangeShapeType="1"/>
              </p:cNvSpPr>
              <p:nvPr/>
            </p:nvSpPr>
            <p:spPr bwMode="auto">
              <a:xfrm>
                <a:off x="5112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355" name="Line 8907"/>
              <p:cNvSpPr>
                <a:spLocks noChangeShapeType="1"/>
              </p:cNvSpPr>
              <p:nvPr/>
            </p:nvSpPr>
            <p:spPr bwMode="auto">
              <a:xfrm flipV="1"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356" name="Line 8908"/>
              <p:cNvSpPr>
                <a:spLocks noChangeShapeType="1"/>
              </p:cNvSpPr>
              <p:nvPr/>
            </p:nvSpPr>
            <p:spPr bwMode="auto">
              <a:xfrm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357" name="Line 8909"/>
              <p:cNvSpPr>
                <a:spLocks noChangeShapeType="1"/>
              </p:cNvSpPr>
              <p:nvPr/>
            </p:nvSpPr>
            <p:spPr bwMode="auto">
              <a:xfrm>
                <a:off x="5112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358" name="Line 8910"/>
              <p:cNvSpPr>
                <a:spLocks noChangeShapeType="1"/>
              </p:cNvSpPr>
              <p:nvPr/>
            </p:nvSpPr>
            <p:spPr bwMode="auto">
              <a:xfrm flipV="1"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359" name="Line 8911"/>
              <p:cNvSpPr>
                <a:spLocks noChangeShapeType="1"/>
              </p:cNvSpPr>
              <p:nvPr/>
            </p:nvSpPr>
            <p:spPr bwMode="auto">
              <a:xfrm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360" name="Line 8912"/>
              <p:cNvSpPr>
                <a:spLocks noChangeShapeType="1"/>
              </p:cNvSpPr>
              <p:nvPr/>
            </p:nvSpPr>
            <p:spPr bwMode="auto">
              <a:xfrm>
                <a:off x="5112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361" name="Line 8913"/>
              <p:cNvSpPr>
                <a:spLocks noChangeShapeType="1"/>
              </p:cNvSpPr>
              <p:nvPr/>
            </p:nvSpPr>
            <p:spPr bwMode="auto">
              <a:xfrm flipV="1"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362" name="Line 8914"/>
              <p:cNvSpPr>
                <a:spLocks noChangeShapeType="1"/>
              </p:cNvSpPr>
              <p:nvPr/>
            </p:nvSpPr>
            <p:spPr bwMode="auto">
              <a:xfrm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363" name="Line 8915"/>
              <p:cNvSpPr>
                <a:spLocks noChangeShapeType="1"/>
              </p:cNvSpPr>
              <p:nvPr/>
            </p:nvSpPr>
            <p:spPr bwMode="auto">
              <a:xfrm>
                <a:off x="5112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364" name="Line 8916"/>
              <p:cNvSpPr>
                <a:spLocks noChangeShapeType="1"/>
              </p:cNvSpPr>
              <p:nvPr/>
            </p:nvSpPr>
            <p:spPr bwMode="auto">
              <a:xfrm flipV="1"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365" name="Line 8917"/>
              <p:cNvSpPr>
                <a:spLocks noChangeShapeType="1"/>
              </p:cNvSpPr>
              <p:nvPr/>
            </p:nvSpPr>
            <p:spPr bwMode="auto">
              <a:xfrm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366" name="Line 8918"/>
              <p:cNvSpPr>
                <a:spLocks noChangeShapeType="1"/>
              </p:cNvSpPr>
              <p:nvPr/>
            </p:nvSpPr>
            <p:spPr bwMode="auto">
              <a:xfrm>
                <a:off x="5112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367" name="Line 8919"/>
              <p:cNvSpPr>
                <a:spLocks noChangeShapeType="1"/>
              </p:cNvSpPr>
              <p:nvPr/>
            </p:nvSpPr>
            <p:spPr bwMode="auto">
              <a:xfrm flipV="1"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368" name="Line 8920"/>
              <p:cNvSpPr>
                <a:spLocks noChangeShapeType="1"/>
              </p:cNvSpPr>
              <p:nvPr/>
            </p:nvSpPr>
            <p:spPr bwMode="auto">
              <a:xfrm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369" name="Line 8921"/>
              <p:cNvSpPr>
                <a:spLocks noChangeShapeType="1"/>
              </p:cNvSpPr>
              <p:nvPr/>
            </p:nvSpPr>
            <p:spPr bwMode="auto">
              <a:xfrm>
                <a:off x="5112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370" name="Line 8922"/>
              <p:cNvSpPr>
                <a:spLocks noChangeShapeType="1"/>
              </p:cNvSpPr>
              <p:nvPr/>
            </p:nvSpPr>
            <p:spPr bwMode="auto">
              <a:xfrm flipV="1"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371" name="Line 8923"/>
              <p:cNvSpPr>
                <a:spLocks noChangeShapeType="1"/>
              </p:cNvSpPr>
              <p:nvPr/>
            </p:nvSpPr>
            <p:spPr bwMode="auto">
              <a:xfrm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372" name="Line 8924"/>
              <p:cNvSpPr>
                <a:spLocks noChangeShapeType="1"/>
              </p:cNvSpPr>
              <p:nvPr/>
            </p:nvSpPr>
            <p:spPr bwMode="auto">
              <a:xfrm>
                <a:off x="5112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373" name="Line 8925"/>
              <p:cNvSpPr>
                <a:spLocks noChangeShapeType="1"/>
              </p:cNvSpPr>
              <p:nvPr/>
            </p:nvSpPr>
            <p:spPr bwMode="auto">
              <a:xfrm flipV="1"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374" name="Line 8926"/>
              <p:cNvSpPr>
                <a:spLocks noChangeShapeType="1"/>
              </p:cNvSpPr>
              <p:nvPr/>
            </p:nvSpPr>
            <p:spPr bwMode="auto">
              <a:xfrm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375" name="Line 8927"/>
              <p:cNvSpPr>
                <a:spLocks noChangeShapeType="1"/>
              </p:cNvSpPr>
              <p:nvPr/>
            </p:nvSpPr>
            <p:spPr bwMode="auto">
              <a:xfrm>
                <a:off x="5112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376" name="Line 8928"/>
              <p:cNvSpPr>
                <a:spLocks noChangeShapeType="1"/>
              </p:cNvSpPr>
              <p:nvPr/>
            </p:nvSpPr>
            <p:spPr bwMode="auto">
              <a:xfrm flipV="1"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377" name="Line 8929"/>
              <p:cNvSpPr>
                <a:spLocks noChangeShapeType="1"/>
              </p:cNvSpPr>
              <p:nvPr/>
            </p:nvSpPr>
            <p:spPr bwMode="auto">
              <a:xfrm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378" name="Line 8930"/>
              <p:cNvSpPr>
                <a:spLocks noChangeShapeType="1"/>
              </p:cNvSpPr>
              <p:nvPr/>
            </p:nvSpPr>
            <p:spPr bwMode="auto">
              <a:xfrm>
                <a:off x="5112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379" name="Line 8931"/>
              <p:cNvSpPr>
                <a:spLocks noChangeShapeType="1"/>
              </p:cNvSpPr>
              <p:nvPr/>
            </p:nvSpPr>
            <p:spPr bwMode="auto">
              <a:xfrm flipV="1"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380" name="Line 8932"/>
              <p:cNvSpPr>
                <a:spLocks noChangeShapeType="1"/>
              </p:cNvSpPr>
              <p:nvPr/>
            </p:nvSpPr>
            <p:spPr bwMode="auto">
              <a:xfrm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381" name="Line 8933"/>
              <p:cNvSpPr>
                <a:spLocks noChangeShapeType="1"/>
              </p:cNvSpPr>
              <p:nvPr/>
            </p:nvSpPr>
            <p:spPr bwMode="auto">
              <a:xfrm>
                <a:off x="5112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382" name="Line 8934"/>
              <p:cNvSpPr>
                <a:spLocks noChangeShapeType="1"/>
              </p:cNvSpPr>
              <p:nvPr/>
            </p:nvSpPr>
            <p:spPr bwMode="auto">
              <a:xfrm flipV="1"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383" name="Line 8935"/>
              <p:cNvSpPr>
                <a:spLocks noChangeShapeType="1"/>
              </p:cNvSpPr>
              <p:nvPr/>
            </p:nvSpPr>
            <p:spPr bwMode="auto">
              <a:xfrm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384" name="Line 8936"/>
              <p:cNvSpPr>
                <a:spLocks noChangeShapeType="1"/>
              </p:cNvSpPr>
              <p:nvPr/>
            </p:nvSpPr>
            <p:spPr bwMode="auto">
              <a:xfrm>
                <a:off x="5112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385" name="Line 8937"/>
              <p:cNvSpPr>
                <a:spLocks noChangeShapeType="1"/>
              </p:cNvSpPr>
              <p:nvPr/>
            </p:nvSpPr>
            <p:spPr bwMode="auto">
              <a:xfrm flipV="1"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386" name="Line 8938"/>
              <p:cNvSpPr>
                <a:spLocks noChangeShapeType="1"/>
              </p:cNvSpPr>
              <p:nvPr/>
            </p:nvSpPr>
            <p:spPr bwMode="auto">
              <a:xfrm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387" name="Line 8939"/>
              <p:cNvSpPr>
                <a:spLocks noChangeShapeType="1"/>
              </p:cNvSpPr>
              <p:nvPr/>
            </p:nvSpPr>
            <p:spPr bwMode="auto">
              <a:xfrm>
                <a:off x="5112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388" name="Line 8940"/>
              <p:cNvSpPr>
                <a:spLocks noChangeShapeType="1"/>
              </p:cNvSpPr>
              <p:nvPr/>
            </p:nvSpPr>
            <p:spPr bwMode="auto">
              <a:xfrm flipV="1"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389" name="Line 8941"/>
              <p:cNvSpPr>
                <a:spLocks noChangeShapeType="1"/>
              </p:cNvSpPr>
              <p:nvPr/>
            </p:nvSpPr>
            <p:spPr bwMode="auto">
              <a:xfrm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390" name="Line 8942"/>
              <p:cNvSpPr>
                <a:spLocks noChangeShapeType="1"/>
              </p:cNvSpPr>
              <p:nvPr/>
            </p:nvSpPr>
            <p:spPr bwMode="auto">
              <a:xfrm>
                <a:off x="5112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391" name="Line 8943"/>
              <p:cNvSpPr>
                <a:spLocks noChangeShapeType="1"/>
              </p:cNvSpPr>
              <p:nvPr/>
            </p:nvSpPr>
            <p:spPr bwMode="auto">
              <a:xfrm flipV="1"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392" name="Line 8944"/>
              <p:cNvSpPr>
                <a:spLocks noChangeShapeType="1"/>
              </p:cNvSpPr>
              <p:nvPr/>
            </p:nvSpPr>
            <p:spPr bwMode="auto">
              <a:xfrm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393" name="Line 8945"/>
              <p:cNvSpPr>
                <a:spLocks noChangeShapeType="1"/>
              </p:cNvSpPr>
              <p:nvPr/>
            </p:nvSpPr>
            <p:spPr bwMode="auto">
              <a:xfrm>
                <a:off x="5112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394" name="Line 8946"/>
              <p:cNvSpPr>
                <a:spLocks noChangeShapeType="1"/>
              </p:cNvSpPr>
              <p:nvPr/>
            </p:nvSpPr>
            <p:spPr bwMode="auto">
              <a:xfrm flipV="1"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395" name="Line 8947"/>
              <p:cNvSpPr>
                <a:spLocks noChangeShapeType="1"/>
              </p:cNvSpPr>
              <p:nvPr/>
            </p:nvSpPr>
            <p:spPr bwMode="auto">
              <a:xfrm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396" name="Line 8948"/>
              <p:cNvSpPr>
                <a:spLocks noChangeShapeType="1"/>
              </p:cNvSpPr>
              <p:nvPr/>
            </p:nvSpPr>
            <p:spPr bwMode="auto">
              <a:xfrm>
                <a:off x="5112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397" name="Line 8949"/>
              <p:cNvSpPr>
                <a:spLocks noChangeShapeType="1"/>
              </p:cNvSpPr>
              <p:nvPr/>
            </p:nvSpPr>
            <p:spPr bwMode="auto">
              <a:xfrm flipV="1"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398" name="Line 8950"/>
              <p:cNvSpPr>
                <a:spLocks noChangeShapeType="1"/>
              </p:cNvSpPr>
              <p:nvPr/>
            </p:nvSpPr>
            <p:spPr bwMode="auto">
              <a:xfrm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399" name="Line 8951"/>
              <p:cNvSpPr>
                <a:spLocks noChangeShapeType="1"/>
              </p:cNvSpPr>
              <p:nvPr/>
            </p:nvSpPr>
            <p:spPr bwMode="auto">
              <a:xfrm>
                <a:off x="5112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400" name="Line 8952"/>
              <p:cNvSpPr>
                <a:spLocks noChangeShapeType="1"/>
              </p:cNvSpPr>
              <p:nvPr/>
            </p:nvSpPr>
            <p:spPr bwMode="auto">
              <a:xfrm flipV="1"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401" name="Line 8953"/>
              <p:cNvSpPr>
                <a:spLocks noChangeShapeType="1"/>
              </p:cNvSpPr>
              <p:nvPr/>
            </p:nvSpPr>
            <p:spPr bwMode="auto">
              <a:xfrm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402" name="Line 8954"/>
              <p:cNvSpPr>
                <a:spLocks noChangeShapeType="1"/>
              </p:cNvSpPr>
              <p:nvPr/>
            </p:nvSpPr>
            <p:spPr bwMode="auto">
              <a:xfrm>
                <a:off x="5112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403" name="Line 8955"/>
              <p:cNvSpPr>
                <a:spLocks noChangeShapeType="1"/>
              </p:cNvSpPr>
              <p:nvPr/>
            </p:nvSpPr>
            <p:spPr bwMode="auto">
              <a:xfrm flipV="1"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404" name="Line 8956"/>
              <p:cNvSpPr>
                <a:spLocks noChangeShapeType="1"/>
              </p:cNvSpPr>
              <p:nvPr/>
            </p:nvSpPr>
            <p:spPr bwMode="auto">
              <a:xfrm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405" name="Line 8957"/>
              <p:cNvSpPr>
                <a:spLocks noChangeShapeType="1"/>
              </p:cNvSpPr>
              <p:nvPr/>
            </p:nvSpPr>
            <p:spPr bwMode="auto">
              <a:xfrm>
                <a:off x="5112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406" name="Line 8958"/>
              <p:cNvSpPr>
                <a:spLocks noChangeShapeType="1"/>
              </p:cNvSpPr>
              <p:nvPr/>
            </p:nvSpPr>
            <p:spPr bwMode="auto">
              <a:xfrm flipV="1"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407" name="Line 8959"/>
              <p:cNvSpPr>
                <a:spLocks noChangeShapeType="1"/>
              </p:cNvSpPr>
              <p:nvPr/>
            </p:nvSpPr>
            <p:spPr bwMode="auto">
              <a:xfrm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408" name="Line 8960"/>
              <p:cNvSpPr>
                <a:spLocks noChangeShapeType="1"/>
              </p:cNvSpPr>
              <p:nvPr/>
            </p:nvSpPr>
            <p:spPr bwMode="auto">
              <a:xfrm>
                <a:off x="5112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409" name="Line 8961"/>
              <p:cNvSpPr>
                <a:spLocks noChangeShapeType="1"/>
              </p:cNvSpPr>
              <p:nvPr/>
            </p:nvSpPr>
            <p:spPr bwMode="auto">
              <a:xfrm flipV="1"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410" name="Line 8962"/>
              <p:cNvSpPr>
                <a:spLocks noChangeShapeType="1"/>
              </p:cNvSpPr>
              <p:nvPr/>
            </p:nvSpPr>
            <p:spPr bwMode="auto">
              <a:xfrm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411" name="Line 8963"/>
              <p:cNvSpPr>
                <a:spLocks noChangeShapeType="1"/>
              </p:cNvSpPr>
              <p:nvPr/>
            </p:nvSpPr>
            <p:spPr bwMode="auto">
              <a:xfrm>
                <a:off x="5112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412" name="Line 8964"/>
              <p:cNvSpPr>
                <a:spLocks noChangeShapeType="1"/>
              </p:cNvSpPr>
              <p:nvPr/>
            </p:nvSpPr>
            <p:spPr bwMode="auto">
              <a:xfrm flipV="1"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413" name="Line 8965"/>
              <p:cNvSpPr>
                <a:spLocks noChangeShapeType="1"/>
              </p:cNvSpPr>
              <p:nvPr/>
            </p:nvSpPr>
            <p:spPr bwMode="auto">
              <a:xfrm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414" name="Line 8966"/>
              <p:cNvSpPr>
                <a:spLocks noChangeShapeType="1"/>
              </p:cNvSpPr>
              <p:nvPr/>
            </p:nvSpPr>
            <p:spPr bwMode="auto">
              <a:xfrm>
                <a:off x="5112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415" name="Line 8967"/>
              <p:cNvSpPr>
                <a:spLocks noChangeShapeType="1"/>
              </p:cNvSpPr>
              <p:nvPr/>
            </p:nvSpPr>
            <p:spPr bwMode="auto">
              <a:xfrm flipV="1"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416" name="Line 8968"/>
              <p:cNvSpPr>
                <a:spLocks noChangeShapeType="1"/>
              </p:cNvSpPr>
              <p:nvPr/>
            </p:nvSpPr>
            <p:spPr bwMode="auto">
              <a:xfrm>
                <a:off x="5134" y="532"/>
                <a:ext cx="42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417" name="Line 8969"/>
              <p:cNvSpPr>
                <a:spLocks noChangeShapeType="1"/>
              </p:cNvSpPr>
              <p:nvPr/>
            </p:nvSpPr>
            <p:spPr bwMode="auto">
              <a:xfrm>
                <a:off x="4683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418" name="Line 8970"/>
              <p:cNvSpPr>
                <a:spLocks noChangeShapeType="1"/>
              </p:cNvSpPr>
              <p:nvPr/>
            </p:nvSpPr>
            <p:spPr bwMode="auto">
              <a:xfrm flipV="1"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419" name="Line 8971"/>
              <p:cNvSpPr>
                <a:spLocks noChangeShapeType="1"/>
              </p:cNvSpPr>
              <p:nvPr/>
            </p:nvSpPr>
            <p:spPr bwMode="auto">
              <a:xfrm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420" name="Line 8972"/>
              <p:cNvSpPr>
                <a:spLocks noChangeShapeType="1"/>
              </p:cNvSpPr>
              <p:nvPr/>
            </p:nvSpPr>
            <p:spPr bwMode="auto">
              <a:xfrm>
                <a:off x="4683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421" name="Line 8973"/>
              <p:cNvSpPr>
                <a:spLocks noChangeShapeType="1"/>
              </p:cNvSpPr>
              <p:nvPr/>
            </p:nvSpPr>
            <p:spPr bwMode="auto">
              <a:xfrm flipV="1"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422" name="Line 8974"/>
              <p:cNvSpPr>
                <a:spLocks noChangeShapeType="1"/>
              </p:cNvSpPr>
              <p:nvPr/>
            </p:nvSpPr>
            <p:spPr bwMode="auto">
              <a:xfrm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423" name="Line 8975"/>
              <p:cNvSpPr>
                <a:spLocks noChangeShapeType="1"/>
              </p:cNvSpPr>
              <p:nvPr/>
            </p:nvSpPr>
            <p:spPr bwMode="auto">
              <a:xfrm>
                <a:off x="4683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424" name="Line 8976"/>
              <p:cNvSpPr>
                <a:spLocks noChangeShapeType="1"/>
              </p:cNvSpPr>
              <p:nvPr/>
            </p:nvSpPr>
            <p:spPr bwMode="auto">
              <a:xfrm flipV="1"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425" name="Line 8977"/>
              <p:cNvSpPr>
                <a:spLocks noChangeShapeType="1"/>
              </p:cNvSpPr>
              <p:nvPr/>
            </p:nvSpPr>
            <p:spPr bwMode="auto">
              <a:xfrm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426" name="Line 8978"/>
              <p:cNvSpPr>
                <a:spLocks noChangeShapeType="1"/>
              </p:cNvSpPr>
              <p:nvPr/>
            </p:nvSpPr>
            <p:spPr bwMode="auto">
              <a:xfrm>
                <a:off x="4683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427" name="Line 8979"/>
              <p:cNvSpPr>
                <a:spLocks noChangeShapeType="1"/>
              </p:cNvSpPr>
              <p:nvPr/>
            </p:nvSpPr>
            <p:spPr bwMode="auto">
              <a:xfrm flipV="1"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428" name="Line 8980"/>
              <p:cNvSpPr>
                <a:spLocks noChangeShapeType="1"/>
              </p:cNvSpPr>
              <p:nvPr/>
            </p:nvSpPr>
            <p:spPr bwMode="auto">
              <a:xfrm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429" name="Line 8981"/>
              <p:cNvSpPr>
                <a:spLocks noChangeShapeType="1"/>
              </p:cNvSpPr>
              <p:nvPr/>
            </p:nvSpPr>
            <p:spPr bwMode="auto">
              <a:xfrm>
                <a:off x="4683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430" name="Line 8982"/>
              <p:cNvSpPr>
                <a:spLocks noChangeShapeType="1"/>
              </p:cNvSpPr>
              <p:nvPr/>
            </p:nvSpPr>
            <p:spPr bwMode="auto">
              <a:xfrm flipV="1"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431" name="Line 8983"/>
              <p:cNvSpPr>
                <a:spLocks noChangeShapeType="1"/>
              </p:cNvSpPr>
              <p:nvPr/>
            </p:nvSpPr>
            <p:spPr bwMode="auto">
              <a:xfrm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432" name="Line 8984"/>
              <p:cNvSpPr>
                <a:spLocks noChangeShapeType="1"/>
              </p:cNvSpPr>
              <p:nvPr/>
            </p:nvSpPr>
            <p:spPr bwMode="auto">
              <a:xfrm>
                <a:off x="4683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433" name="Line 8985"/>
              <p:cNvSpPr>
                <a:spLocks noChangeShapeType="1"/>
              </p:cNvSpPr>
              <p:nvPr/>
            </p:nvSpPr>
            <p:spPr bwMode="auto">
              <a:xfrm flipV="1"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434" name="Line 8986"/>
              <p:cNvSpPr>
                <a:spLocks noChangeShapeType="1"/>
              </p:cNvSpPr>
              <p:nvPr/>
            </p:nvSpPr>
            <p:spPr bwMode="auto">
              <a:xfrm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435" name="Line 8987"/>
              <p:cNvSpPr>
                <a:spLocks noChangeShapeType="1"/>
              </p:cNvSpPr>
              <p:nvPr/>
            </p:nvSpPr>
            <p:spPr bwMode="auto">
              <a:xfrm>
                <a:off x="4683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436" name="Line 8988"/>
              <p:cNvSpPr>
                <a:spLocks noChangeShapeType="1"/>
              </p:cNvSpPr>
              <p:nvPr/>
            </p:nvSpPr>
            <p:spPr bwMode="auto">
              <a:xfrm flipV="1"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437" name="Line 8989"/>
              <p:cNvSpPr>
                <a:spLocks noChangeShapeType="1"/>
              </p:cNvSpPr>
              <p:nvPr/>
            </p:nvSpPr>
            <p:spPr bwMode="auto">
              <a:xfrm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438" name="Line 8990"/>
              <p:cNvSpPr>
                <a:spLocks noChangeShapeType="1"/>
              </p:cNvSpPr>
              <p:nvPr/>
            </p:nvSpPr>
            <p:spPr bwMode="auto">
              <a:xfrm>
                <a:off x="4683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439" name="Line 8991"/>
              <p:cNvSpPr>
                <a:spLocks noChangeShapeType="1"/>
              </p:cNvSpPr>
              <p:nvPr/>
            </p:nvSpPr>
            <p:spPr bwMode="auto">
              <a:xfrm flipV="1"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440" name="Line 8992"/>
              <p:cNvSpPr>
                <a:spLocks noChangeShapeType="1"/>
              </p:cNvSpPr>
              <p:nvPr/>
            </p:nvSpPr>
            <p:spPr bwMode="auto">
              <a:xfrm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441" name="Line 8993"/>
              <p:cNvSpPr>
                <a:spLocks noChangeShapeType="1"/>
              </p:cNvSpPr>
              <p:nvPr/>
            </p:nvSpPr>
            <p:spPr bwMode="auto">
              <a:xfrm>
                <a:off x="4683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442" name="Line 8994"/>
              <p:cNvSpPr>
                <a:spLocks noChangeShapeType="1"/>
              </p:cNvSpPr>
              <p:nvPr/>
            </p:nvSpPr>
            <p:spPr bwMode="auto">
              <a:xfrm flipV="1"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443" name="Line 8995"/>
              <p:cNvSpPr>
                <a:spLocks noChangeShapeType="1"/>
              </p:cNvSpPr>
              <p:nvPr/>
            </p:nvSpPr>
            <p:spPr bwMode="auto">
              <a:xfrm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444" name="Line 8996"/>
              <p:cNvSpPr>
                <a:spLocks noChangeShapeType="1"/>
              </p:cNvSpPr>
              <p:nvPr/>
            </p:nvSpPr>
            <p:spPr bwMode="auto">
              <a:xfrm>
                <a:off x="4683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445" name="Line 8997"/>
              <p:cNvSpPr>
                <a:spLocks noChangeShapeType="1"/>
              </p:cNvSpPr>
              <p:nvPr/>
            </p:nvSpPr>
            <p:spPr bwMode="auto">
              <a:xfrm flipV="1"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446" name="Line 8998"/>
              <p:cNvSpPr>
                <a:spLocks noChangeShapeType="1"/>
              </p:cNvSpPr>
              <p:nvPr/>
            </p:nvSpPr>
            <p:spPr bwMode="auto">
              <a:xfrm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447" name="Line 8999"/>
              <p:cNvSpPr>
                <a:spLocks noChangeShapeType="1"/>
              </p:cNvSpPr>
              <p:nvPr/>
            </p:nvSpPr>
            <p:spPr bwMode="auto">
              <a:xfrm>
                <a:off x="4683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448" name="Line 9000"/>
              <p:cNvSpPr>
                <a:spLocks noChangeShapeType="1"/>
              </p:cNvSpPr>
              <p:nvPr/>
            </p:nvSpPr>
            <p:spPr bwMode="auto">
              <a:xfrm flipV="1"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449" name="Line 9001"/>
              <p:cNvSpPr>
                <a:spLocks noChangeShapeType="1"/>
              </p:cNvSpPr>
              <p:nvPr/>
            </p:nvSpPr>
            <p:spPr bwMode="auto">
              <a:xfrm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450" name="Line 9002"/>
              <p:cNvSpPr>
                <a:spLocks noChangeShapeType="1"/>
              </p:cNvSpPr>
              <p:nvPr/>
            </p:nvSpPr>
            <p:spPr bwMode="auto">
              <a:xfrm>
                <a:off x="4683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451" name="Line 9003"/>
              <p:cNvSpPr>
                <a:spLocks noChangeShapeType="1"/>
              </p:cNvSpPr>
              <p:nvPr/>
            </p:nvSpPr>
            <p:spPr bwMode="auto">
              <a:xfrm flipV="1"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452" name="Line 9004"/>
              <p:cNvSpPr>
                <a:spLocks noChangeShapeType="1"/>
              </p:cNvSpPr>
              <p:nvPr/>
            </p:nvSpPr>
            <p:spPr bwMode="auto">
              <a:xfrm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453" name="Line 9005"/>
              <p:cNvSpPr>
                <a:spLocks noChangeShapeType="1"/>
              </p:cNvSpPr>
              <p:nvPr/>
            </p:nvSpPr>
            <p:spPr bwMode="auto">
              <a:xfrm>
                <a:off x="4683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454" name="Line 9006"/>
              <p:cNvSpPr>
                <a:spLocks noChangeShapeType="1"/>
              </p:cNvSpPr>
              <p:nvPr/>
            </p:nvSpPr>
            <p:spPr bwMode="auto">
              <a:xfrm flipV="1"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455" name="Line 9007"/>
              <p:cNvSpPr>
                <a:spLocks noChangeShapeType="1"/>
              </p:cNvSpPr>
              <p:nvPr/>
            </p:nvSpPr>
            <p:spPr bwMode="auto">
              <a:xfrm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456" name="Line 9008"/>
              <p:cNvSpPr>
                <a:spLocks noChangeShapeType="1"/>
              </p:cNvSpPr>
              <p:nvPr/>
            </p:nvSpPr>
            <p:spPr bwMode="auto">
              <a:xfrm>
                <a:off x="4683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457" name="Line 9009"/>
              <p:cNvSpPr>
                <a:spLocks noChangeShapeType="1"/>
              </p:cNvSpPr>
              <p:nvPr/>
            </p:nvSpPr>
            <p:spPr bwMode="auto">
              <a:xfrm flipV="1"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458" name="Line 9010"/>
              <p:cNvSpPr>
                <a:spLocks noChangeShapeType="1"/>
              </p:cNvSpPr>
              <p:nvPr/>
            </p:nvSpPr>
            <p:spPr bwMode="auto">
              <a:xfrm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459" name="Line 9011"/>
              <p:cNvSpPr>
                <a:spLocks noChangeShapeType="1"/>
              </p:cNvSpPr>
              <p:nvPr/>
            </p:nvSpPr>
            <p:spPr bwMode="auto">
              <a:xfrm>
                <a:off x="4683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460" name="Line 9012"/>
              <p:cNvSpPr>
                <a:spLocks noChangeShapeType="1"/>
              </p:cNvSpPr>
              <p:nvPr/>
            </p:nvSpPr>
            <p:spPr bwMode="auto">
              <a:xfrm flipV="1"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461" name="Line 9013"/>
              <p:cNvSpPr>
                <a:spLocks noChangeShapeType="1"/>
              </p:cNvSpPr>
              <p:nvPr/>
            </p:nvSpPr>
            <p:spPr bwMode="auto">
              <a:xfrm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462" name="Line 9014"/>
              <p:cNvSpPr>
                <a:spLocks noChangeShapeType="1"/>
              </p:cNvSpPr>
              <p:nvPr/>
            </p:nvSpPr>
            <p:spPr bwMode="auto">
              <a:xfrm>
                <a:off x="4683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463" name="Line 9015"/>
              <p:cNvSpPr>
                <a:spLocks noChangeShapeType="1"/>
              </p:cNvSpPr>
              <p:nvPr/>
            </p:nvSpPr>
            <p:spPr bwMode="auto">
              <a:xfrm flipV="1"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464" name="Line 9016"/>
              <p:cNvSpPr>
                <a:spLocks noChangeShapeType="1"/>
              </p:cNvSpPr>
              <p:nvPr/>
            </p:nvSpPr>
            <p:spPr bwMode="auto">
              <a:xfrm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465" name="Line 9017"/>
              <p:cNvSpPr>
                <a:spLocks noChangeShapeType="1"/>
              </p:cNvSpPr>
              <p:nvPr/>
            </p:nvSpPr>
            <p:spPr bwMode="auto">
              <a:xfrm>
                <a:off x="4683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466" name="Line 9018"/>
              <p:cNvSpPr>
                <a:spLocks noChangeShapeType="1"/>
              </p:cNvSpPr>
              <p:nvPr/>
            </p:nvSpPr>
            <p:spPr bwMode="auto">
              <a:xfrm flipV="1"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467" name="Line 9019"/>
              <p:cNvSpPr>
                <a:spLocks noChangeShapeType="1"/>
              </p:cNvSpPr>
              <p:nvPr/>
            </p:nvSpPr>
            <p:spPr bwMode="auto">
              <a:xfrm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468" name="Line 9020"/>
              <p:cNvSpPr>
                <a:spLocks noChangeShapeType="1"/>
              </p:cNvSpPr>
              <p:nvPr/>
            </p:nvSpPr>
            <p:spPr bwMode="auto">
              <a:xfrm>
                <a:off x="4683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469" name="Line 9021"/>
              <p:cNvSpPr>
                <a:spLocks noChangeShapeType="1"/>
              </p:cNvSpPr>
              <p:nvPr/>
            </p:nvSpPr>
            <p:spPr bwMode="auto">
              <a:xfrm flipV="1"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470" name="Line 9022"/>
              <p:cNvSpPr>
                <a:spLocks noChangeShapeType="1"/>
              </p:cNvSpPr>
              <p:nvPr/>
            </p:nvSpPr>
            <p:spPr bwMode="auto">
              <a:xfrm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471" name="Line 9023"/>
              <p:cNvSpPr>
                <a:spLocks noChangeShapeType="1"/>
              </p:cNvSpPr>
              <p:nvPr/>
            </p:nvSpPr>
            <p:spPr bwMode="auto">
              <a:xfrm>
                <a:off x="4683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472" name="Line 9024"/>
              <p:cNvSpPr>
                <a:spLocks noChangeShapeType="1"/>
              </p:cNvSpPr>
              <p:nvPr/>
            </p:nvSpPr>
            <p:spPr bwMode="auto">
              <a:xfrm flipV="1"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473" name="Line 9025"/>
              <p:cNvSpPr>
                <a:spLocks noChangeShapeType="1"/>
              </p:cNvSpPr>
              <p:nvPr/>
            </p:nvSpPr>
            <p:spPr bwMode="auto">
              <a:xfrm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474" name="Line 9026"/>
              <p:cNvSpPr>
                <a:spLocks noChangeShapeType="1"/>
              </p:cNvSpPr>
              <p:nvPr/>
            </p:nvSpPr>
            <p:spPr bwMode="auto">
              <a:xfrm>
                <a:off x="4683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475" name="Line 9027"/>
              <p:cNvSpPr>
                <a:spLocks noChangeShapeType="1"/>
              </p:cNvSpPr>
              <p:nvPr/>
            </p:nvSpPr>
            <p:spPr bwMode="auto">
              <a:xfrm flipV="1"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476" name="Line 9028"/>
              <p:cNvSpPr>
                <a:spLocks noChangeShapeType="1"/>
              </p:cNvSpPr>
              <p:nvPr/>
            </p:nvSpPr>
            <p:spPr bwMode="auto">
              <a:xfrm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477" name="Line 9029"/>
              <p:cNvSpPr>
                <a:spLocks noChangeShapeType="1"/>
              </p:cNvSpPr>
              <p:nvPr/>
            </p:nvSpPr>
            <p:spPr bwMode="auto">
              <a:xfrm>
                <a:off x="4683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478" name="Line 9030"/>
              <p:cNvSpPr>
                <a:spLocks noChangeShapeType="1"/>
              </p:cNvSpPr>
              <p:nvPr/>
            </p:nvSpPr>
            <p:spPr bwMode="auto">
              <a:xfrm flipV="1"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479" name="Line 9031"/>
              <p:cNvSpPr>
                <a:spLocks noChangeShapeType="1"/>
              </p:cNvSpPr>
              <p:nvPr/>
            </p:nvSpPr>
            <p:spPr bwMode="auto">
              <a:xfrm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480" name="Line 9032"/>
              <p:cNvSpPr>
                <a:spLocks noChangeShapeType="1"/>
              </p:cNvSpPr>
              <p:nvPr/>
            </p:nvSpPr>
            <p:spPr bwMode="auto">
              <a:xfrm>
                <a:off x="4683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481" name="Line 9033"/>
              <p:cNvSpPr>
                <a:spLocks noChangeShapeType="1"/>
              </p:cNvSpPr>
              <p:nvPr/>
            </p:nvSpPr>
            <p:spPr bwMode="auto">
              <a:xfrm flipV="1"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482" name="Line 9034"/>
              <p:cNvSpPr>
                <a:spLocks noChangeShapeType="1"/>
              </p:cNvSpPr>
              <p:nvPr/>
            </p:nvSpPr>
            <p:spPr bwMode="auto">
              <a:xfrm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483" name="Line 9035"/>
              <p:cNvSpPr>
                <a:spLocks noChangeShapeType="1"/>
              </p:cNvSpPr>
              <p:nvPr/>
            </p:nvSpPr>
            <p:spPr bwMode="auto">
              <a:xfrm>
                <a:off x="4683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484" name="Line 9036"/>
              <p:cNvSpPr>
                <a:spLocks noChangeShapeType="1"/>
              </p:cNvSpPr>
              <p:nvPr/>
            </p:nvSpPr>
            <p:spPr bwMode="auto">
              <a:xfrm flipV="1"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485" name="Line 9037"/>
              <p:cNvSpPr>
                <a:spLocks noChangeShapeType="1"/>
              </p:cNvSpPr>
              <p:nvPr/>
            </p:nvSpPr>
            <p:spPr bwMode="auto">
              <a:xfrm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486" name="Line 9038"/>
              <p:cNvSpPr>
                <a:spLocks noChangeShapeType="1"/>
              </p:cNvSpPr>
              <p:nvPr/>
            </p:nvSpPr>
            <p:spPr bwMode="auto">
              <a:xfrm>
                <a:off x="4683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487" name="Line 9039"/>
              <p:cNvSpPr>
                <a:spLocks noChangeShapeType="1"/>
              </p:cNvSpPr>
              <p:nvPr/>
            </p:nvSpPr>
            <p:spPr bwMode="auto">
              <a:xfrm flipV="1"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488" name="Line 9040"/>
              <p:cNvSpPr>
                <a:spLocks noChangeShapeType="1"/>
              </p:cNvSpPr>
              <p:nvPr/>
            </p:nvSpPr>
            <p:spPr bwMode="auto">
              <a:xfrm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489" name="Line 9041"/>
              <p:cNvSpPr>
                <a:spLocks noChangeShapeType="1"/>
              </p:cNvSpPr>
              <p:nvPr/>
            </p:nvSpPr>
            <p:spPr bwMode="auto">
              <a:xfrm>
                <a:off x="4683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490" name="Line 9042"/>
              <p:cNvSpPr>
                <a:spLocks noChangeShapeType="1"/>
              </p:cNvSpPr>
              <p:nvPr/>
            </p:nvSpPr>
            <p:spPr bwMode="auto">
              <a:xfrm flipV="1"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491" name="Line 9043"/>
              <p:cNvSpPr>
                <a:spLocks noChangeShapeType="1"/>
              </p:cNvSpPr>
              <p:nvPr/>
            </p:nvSpPr>
            <p:spPr bwMode="auto">
              <a:xfrm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492" name="Line 9044"/>
              <p:cNvSpPr>
                <a:spLocks noChangeShapeType="1"/>
              </p:cNvSpPr>
              <p:nvPr/>
            </p:nvSpPr>
            <p:spPr bwMode="auto">
              <a:xfrm>
                <a:off x="4683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493" name="Line 9045"/>
              <p:cNvSpPr>
                <a:spLocks noChangeShapeType="1"/>
              </p:cNvSpPr>
              <p:nvPr/>
            </p:nvSpPr>
            <p:spPr bwMode="auto">
              <a:xfrm flipV="1"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494" name="Line 9046"/>
              <p:cNvSpPr>
                <a:spLocks noChangeShapeType="1"/>
              </p:cNvSpPr>
              <p:nvPr/>
            </p:nvSpPr>
            <p:spPr bwMode="auto">
              <a:xfrm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495" name="Line 9047"/>
              <p:cNvSpPr>
                <a:spLocks noChangeShapeType="1"/>
              </p:cNvSpPr>
              <p:nvPr/>
            </p:nvSpPr>
            <p:spPr bwMode="auto">
              <a:xfrm>
                <a:off x="4683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496" name="Line 9048"/>
              <p:cNvSpPr>
                <a:spLocks noChangeShapeType="1"/>
              </p:cNvSpPr>
              <p:nvPr/>
            </p:nvSpPr>
            <p:spPr bwMode="auto">
              <a:xfrm flipV="1"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497" name="Line 9049"/>
              <p:cNvSpPr>
                <a:spLocks noChangeShapeType="1"/>
              </p:cNvSpPr>
              <p:nvPr/>
            </p:nvSpPr>
            <p:spPr bwMode="auto">
              <a:xfrm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265699" name="Group 9251"/>
            <p:cNvGrpSpPr>
              <a:grpSpLocks/>
            </p:cNvGrpSpPr>
            <p:nvPr/>
          </p:nvGrpSpPr>
          <p:grpSpPr bwMode="auto">
            <a:xfrm>
              <a:off x="4683" y="532"/>
              <a:ext cx="86" cy="69"/>
              <a:chOff x="4683" y="532"/>
              <a:chExt cx="86" cy="69"/>
            </a:xfrm>
          </p:grpSpPr>
          <p:sp>
            <p:nvSpPr>
              <p:cNvPr id="1265499" name="Line 9051"/>
              <p:cNvSpPr>
                <a:spLocks noChangeShapeType="1"/>
              </p:cNvSpPr>
              <p:nvPr/>
            </p:nvSpPr>
            <p:spPr bwMode="auto">
              <a:xfrm>
                <a:off x="4683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500" name="Line 9052"/>
              <p:cNvSpPr>
                <a:spLocks noChangeShapeType="1"/>
              </p:cNvSpPr>
              <p:nvPr/>
            </p:nvSpPr>
            <p:spPr bwMode="auto">
              <a:xfrm flipV="1"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501" name="Line 9053"/>
              <p:cNvSpPr>
                <a:spLocks noChangeShapeType="1"/>
              </p:cNvSpPr>
              <p:nvPr/>
            </p:nvSpPr>
            <p:spPr bwMode="auto">
              <a:xfrm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502" name="Line 9054"/>
              <p:cNvSpPr>
                <a:spLocks noChangeShapeType="1"/>
              </p:cNvSpPr>
              <p:nvPr/>
            </p:nvSpPr>
            <p:spPr bwMode="auto">
              <a:xfrm>
                <a:off x="4683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503" name="Line 9055"/>
              <p:cNvSpPr>
                <a:spLocks noChangeShapeType="1"/>
              </p:cNvSpPr>
              <p:nvPr/>
            </p:nvSpPr>
            <p:spPr bwMode="auto">
              <a:xfrm flipV="1"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504" name="Line 9056"/>
              <p:cNvSpPr>
                <a:spLocks noChangeShapeType="1"/>
              </p:cNvSpPr>
              <p:nvPr/>
            </p:nvSpPr>
            <p:spPr bwMode="auto">
              <a:xfrm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505" name="Line 9057"/>
              <p:cNvSpPr>
                <a:spLocks noChangeShapeType="1"/>
              </p:cNvSpPr>
              <p:nvPr/>
            </p:nvSpPr>
            <p:spPr bwMode="auto">
              <a:xfrm>
                <a:off x="4683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506" name="Line 9058"/>
              <p:cNvSpPr>
                <a:spLocks noChangeShapeType="1"/>
              </p:cNvSpPr>
              <p:nvPr/>
            </p:nvSpPr>
            <p:spPr bwMode="auto">
              <a:xfrm flipV="1"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507" name="Line 9059"/>
              <p:cNvSpPr>
                <a:spLocks noChangeShapeType="1"/>
              </p:cNvSpPr>
              <p:nvPr/>
            </p:nvSpPr>
            <p:spPr bwMode="auto">
              <a:xfrm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508" name="Line 9060"/>
              <p:cNvSpPr>
                <a:spLocks noChangeShapeType="1"/>
              </p:cNvSpPr>
              <p:nvPr/>
            </p:nvSpPr>
            <p:spPr bwMode="auto">
              <a:xfrm>
                <a:off x="4683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509" name="Line 9061"/>
              <p:cNvSpPr>
                <a:spLocks noChangeShapeType="1"/>
              </p:cNvSpPr>
              <p:nvPr/>
            </p:nvSpPr>
            <p:spPr bwMode="auto">
              <a:xfrm flipV="1"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510" name="Line 9062"/>
              <p:cNvSpPr>
                <a:spLocks noChangeShapeType="1"/>
              </p:cNvSpPr>
              <p:nvPr/>
            </p:nvSpPr>
            <p:spPr bwMode="auto">
              <a:xfrm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511" name="Line 9063"/>
              <p:cNvSpPr>
                <a:spLocks noChangeShapeType="1"/>
              </p:cNvSpPr>
              <p:nvPr/>
            </p:nvSpPr>
            <p:spPr bwMode="auto">
              <a:xfrm>
                <a:off x="4683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512" name="Line 9064"/>
              <p:cNvSpPr>
                <a:spLocks noChangeShapeType="1"/>
              </p:cNvSpPr>
              <p:nvPr/>
            </p:nvSpPr>
            <p:spPr bwMode="auto">
              <a:xfrm flipV="1"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513" name="Line 9065"/>
              <p:cNvSpPr>
                <a:spLocks noChangeShapeType="1"/>
              </p:cNvSpPr>
              <p:nvPr/>
            </p:nvSpPr>
            <p:spPr bwMode="auto">
              <a:xfrm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514" name="Line 9066"/>
              <p:cNvSpPr>
                <a:spLocks noChangeShapeType="1"/>
              </p:cNvSpPr>
              <p:nvPr/>
            </p:nvSpPr>
            <p:spPr bwMode="auto">
              <a:xfrm>
                <a:off x="4683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515" name="Line 9067"/>
              <p:cNvSpPr>
                <a:spLocks noChangeShapeType="1"/>
              </p:cNvSpPr>
              <p:nvPr/>
            </p:nvSpPr>
            <p:spPr bwMode="auto">
              <a:xfrm flipV="1"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516" name="Line 9068"/>
              <p:cNvSpPr>
                <a:spLocks noChangeShapeType="1"/>
              </p:cNvSpPr>
              <p:nvPr/>
            </p:nvSpPr>
            <p:spPr bwMode="auto">
              <a:xfrm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517" name="Line 9069"/>
              <p:cNvSpPr>
                <a:spLocks noChangeShapeType="1"/>
              </p:cNvSpPr>
              <p:nvPr/>
            </p:nvSpPr>
            <p:spPr bwMode="auto">
              <a:xfrm>
                <a:off x="4683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518" name="Line 9070"/>
              <p:cNvSpPr>
                <a:spLocks noChangeShapeType="1"/>
              </p:cNvSpPr>
              <p:nvPr/>
            </p:nvSpPr>
            <p:spPr bwMode="auto">
              <a:xfrm flipV="1"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519" name="Line 9071"/>
              <p:cNvSpPr>
                <a:spLocks noChangeShapeType="1"/>
              </p:cNvSpPr>
              <p:nvPr/>
            </p:nvSpPr>
            <p:spPr bwMode="auto">
              <a:xfrm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520" name="Line 9072"/>
              <p:cNvSpPr>
                <a:spLocks noChangeShapeType="1"/>
              </p:cNvSpPr>
              <p:nvPr/>
            </p:nvSpPr>
            <p:spPr bwMode="auto">
              <a:xfrm>
                <a:off x="4683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521" name="Line 9073"/>
              <p:cNvSpPr>
                <a:spLocks noChangeShapeType="1"/>
              </p:cNvSpPr>
              <p:nvPr/>
            </p:nvSpPr>
            <p:spPr bwMode="auto">
              <a:xfrm flipV="1"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522" name="Line 9074"/>
              <p:cNvSpPr>
                <a:spLocks noChangeShapeType="1"/>
              </p:cNvSpPr>
              <p:nvPr/>
            </p:nvSpPr>
            <p:spPr bwMode="auto">
              <a:xfrm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523" name="Line 9075"/>
              <p:cNvSpPr>
                <a:spLocks noChangeShapeType="1"/>
              </p:cNvSpPr>
              <p:nvPr/>
            </p:nvSpPr>
            <p:spPr bwMode="auto">
              <a:xfrm>
                <a:off x="4683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524" name="Line 9076"/>
              <p:cNvSpPr>
                <a:spLocks noChangeShapeType="1"/>
              </p:cNvSpPr>
              <p:nvPr/>
            </p:nvSpPr>
            <p:spPr bwMode="auto">
              <a:xfrm flipV="1"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525" name="Line 9077"/>
              <p:cNvSpPr>
                <a:spLocks noChangeShapeType="1"/>
              </p:cNvSpPr>
              <p:nvPr/>
            </p:nvSpPr>
            <p:spPr bwMode="auto">
              <a:xfrm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526" name="Line 9078"/>
              <p:cNvSpPr>
                <a:spLocks noChangeShapeType="1"/>
              </p:cNvSpPr>
              <p:nvPr/>
            </p:nvSpPr>
            <p:spPr bwMode="auto">
              <a:xfrm>
                <a:off x="4683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527" name="Line 9079"/>
              <p:cNvSpPr>
                <a:spLocks noChangeShapeType="1"/>
              </p:cNvSpPr>
              <p:nvPr/>
            </p:nvSpPr>
            <p:spPr bwMode="auto">
              <a:xfrm flipV="1"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528" name="Line 9080"/>
              <p:cNvSpPr>
                <a:spLocks noChangeShapeType="1"/>
              </p:cNvSpPr>
              <p:nvPr/>
            </p:nvSpPr>
            <p:spPr bwMode="auto">
              <a:xfrm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529" name="Line 9081"/>
              <p:cNvSpPr>
                <a:spLocks noChangeShapeType="1"/>
              </p:cNvSpPr>
              <p:nvPr/>
            </p:nvSpPr>
            <p:spPr bwMode="auto">
              <a:xfrm>
                <a:off x="4683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530" name="Line 9082"/>
              <p:cNvSpPr>
                <a:spLocks noChangeShapeType="1"/>
              </p:cNvSpPr>
              <p:nvPr/>
            </p:nvSpPr>
            <p:spPr bwMode="auto">
              <a:xfrm flipV="1"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531" name="Line 9083"/>
              <p:cNvSpPr>
                <a:spLocks noChangeShapeType="1"/>
              </p:cNvSpPr>
              <p:nvPr/>
            </p:nvSpPr>
            <p:spPr bwMode="auto">
              <a:xfrm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532" name="Line 9084"/>
              <p:cNvSpPr>
                <a:spLocks noChangeShapeType="1"/>
              </p:cNvSpPr>
              <p:nvPr/>
            </p:nvSpPr>
            <p:spPr bwMode="auto">
              <a:xfrm>
                <a:off x="4683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533" name="Line 9085"/>
              <p:cNvSpPr>
                <a:spLocks noChangeShapeType="1"/>
              </p:cNvSpPr>
              <p:nvPr/>
            </p:nvSpPr>
            <p:spPr bwMode="auto">
              <a:xfrm flipV="1"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534" name="Line 9086"/>
              <p:cNvSpPr>
                <a:spLocks noChangeShapeType="1"/>
              </p:cNvSpPr>
              <p:nvPr/>
            </p:nvSpPr>
            <p:spPr bwMode="auto">
              <a:xfrm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535" name="Line 9087"/>
              <p:cNvSpPr>
                <a:spLocks noChangeShapeType="1"/>
              </p:cNvSpPr>
              <p:nvPr/>
            </p:nvSpPr>
            <p:spPr bwMode="auto">
              <a:xfrm>
                <a:off x="4683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536" name="Line 9088"/>
              <p:cNvSpPr>
                <a:spLocks noChangeShapeType="1"/>
              </p:cNvSpPr>
              <p:nvPr/>
            </p:nvSpPr>
            <p:spPr bwMode="auto">
              <a:xfrm flipV="1"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537" name="Line 9089"/>
              <p:cNvSpPr>
                <a:spLocks noChangeShapeType="1"/>
              </p:cNvSpPr>
              <p:nvPr/>
            </p:nvSpPr>
            <p:spPr bwMode="auto">
              <a:xfrm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538" name="Line 9090"/>
              <p:cNvSpPr>
                <a:spLocks noChangeShapeType="1"/>
              </p:cNvSpPr>
              <p:nvPr/>
            </p:nvSpPr>
            <p:spPr bwMode="auto">
              <a:xfrm>
                <a:off x="4683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539" name="Line 9091"/>
              <p:cNvSpPr>
                <a:spLocks noChangeShapeType="1"/>
              </p:cNvSpPr>
              <p:nvPr/>
            </p:nvSpPr>
            <p:spPr bwMode="auto">
              <a:xfrm flipV="1"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540" name="Line 9092"/>
              <p:cNvSpPr>
                <a:spLocks noChangeShapeType="1"/>
              </p:cNvSpPr>
              <p:nvPr/>
            </p:nvSpPr>
            <p:spPr bwMode="auto">
              <a:xfrm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541" name="Line 9093"/>
              <p:cNvSpPr>
                <a:spLocks noChangeShapeType="1"/>
              </p:cNvSpPr>
              <p:nvPr/>
            </p:nvSpPr>
            <p:spPr bwMode="auto">
              <a:xfrm>
                <a:off x="4683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542" name="Line 9094"/>
              <p:cNvSpPr>
                <a:spLocks noChangeShapeType="1"/>
              </p:cNvSpPr>
              <p:nvPr/>
            </p:nvSpPr>
            <p:spPr bwMode="auto">
              <a:xfrm flipV="1"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543" name="Line 9095"/>
              <p:cNvSpPr>
                <a:spLocks noChangeShapeType="1"/>
              </p:cNvSpPr>
              <p:nvPr/>
            </p:nvSpPr>
            <p:spPr bwMode="auto">
              <a:xfrm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544" name="Line 9096"/>
              <p:cNvSpPr>
                <a:spLocks noChangeShapeType="1"/>
              </p:cNvSpPr>
              <p:nvPr/>
            </p:nvSpPr>
            <p:spPr bwMode="auto">
              <a:xfrm>
                <a:off x="4683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545" name="Line 9097"/>
              <p:cNvSpPr>
                <a:spLocks noChangeShapeType="1"/>
              </p:cNvSpPr>
              <p:nvPr/>
            </p:nvSpPr>
            <p:spPr bwMode="auto">
              <a:xfrm flipV="1"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546" name="Line 9098"/>
              <p:cNvSpPr>
                <a:spLocks noChangeShapeType="1"/>
              </p:cNvSpPr>
              <p:nvPr/>
            </p:nvSpPr>
            <p:spPr bwMode="auto">
              <a:xfrm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547" name="Line 9099"/>
              <p:cNvSpPr>
                <a:spLocks noChangeShapeType="1"/>
              </p:cNvSpPr>
              <p:nvPr/>
            </p:nvSpPr>
            <p:spPr bwMode="auto">
              <a:xfrm>
                <a:off x="4683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548" name="Line 9100"/>
              <p:cNvSpPr>
                <a:spLocks noChangeShapeType="1"/>
              </p:cNvSpPr>
              <p:nvPr/>
            </p:nvSpPr>
            <p:spPr bwMode="auto">
              <a:xfrm flipV="1"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549" name="Line 9101"/>
              <p:cNvSpPr>
                <a:spLocks noChangeShapeType="1"/>
              </p:cNvSpPr>
              <p:nvPr/>
            </p:nvSpPr>
            <p:spPr bwMode="auto">
              <a:xfrm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550" name="Line 9102"/>
              <p:cNvSpPr>
                <a:spLocks noChangeShapeType="1"/>
              </p:cNvSpPr>
              <p:nvPr/>
            </p:nvSpPr>
            <p:spPr bwMode="auto">
              <a:xfrm>
                <a:off x="4683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551" name="Line 9103"/>
              <p:cNvSpPr>
                <a:spLocks noChangeShapeType="1"/>
              </p:cNvSpPr>
              <p:nvPr/>
            </p:nvSpPr>
            <p:spPr bwMode="auto">
              <a:xfrm flipV="1"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552" name="Line 9104"/>
              <p:cNvSpPr>
                <a:spLocks noChangeShapeType="1"/>
              </p:cNvSpPr>
              <p:nvPr/>
            </p:nvSpPr>
            <p:spPr bwMode="auto">
              <a:xfrm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553" name="Line 9105"/>
              <p:cNvSpPr>
                <a:spLocks noChangeShapeType="1"/>
              </p:cNvSpPr>
              <p:nvPr/>
            </p:nvSpPr>
            <p:spPr bwMode="auto">
              <a:xfrm>
                <a:off x="4683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554" name="Line 9106"/>
              <p:cNvSpPr>
                <a:spLocks noChangeShapeType="1"/>
              </p:cNvSpPr>
              <p:nvPr/>
            </p:nvSpPr>
            <p:spPr bwMode="auto">
              <a:xfrm flipV="1"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555" name="Line 9107"/>
              <p:cNvSpPr>
                <a:spLocks noChangeShapeType="1"/>
              </p:cNvSpPr>
              <p:nvPr/>
            </p:nvSpPr>
            <p:spPr bwMode="auto">
              <a:xfrm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556" name="Line 9108"/>
              <p:cNvSpPr>
                <a:spLocks noChangeShapeType="1"/>
              </p:cNvSpPr>
              <p:nvPr/>
            </p:nvSpPr>
            <p:spPr bwMode="auto">
              <a:xfrm>
                <a:off x="4683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557" name="Line 9109"/>
              <p:cNvSpPr>
                <a:spLocks noChangeShapeType="1"/>
              </p:cNvSpPr>
              <p:nvPr/>
            </p:nvSpPr>
            <p:spPr bwMode="auto">
              <a:xfrm flipV="1"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558" name="Line 9110"/>
              <p:cNvSpPr>
                <a:spLocks noChangeShapeType="1"/>
              </p:cNvSpPr>
              <p:nvPr/>
            </p:nvSpPr>
            <p:spPr bwMode="auto">
              <a:xfrm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559" name="Line 9111"/>
              <p:cNvSpPr>
                <a:spLocks noChangeShapeType="1"/>
              </p:cNvSpPr>
              <p:nvPr/>
            </p:nvSpPr>
            <p:spPr bwMode="auto">
              <a:xfrm>
                <a:off x="4683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560" name="Line 9112"/>
              <p:cNvSpPr>
                <a:spLocks noChangeShapeType="1"/>
              </p:cNvSpPr>
              <p:nvPr/>
            </p:nvSpPr>
            <p:spPr bwMode="auto">
              <a:xfrm flipV="1"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561" name="Line 9113"/>
              <p:cNvSpPr>
                <a:spLocks noChangeShapeType="1"/>
              </p:cNvSpPr>
              <p:nvPr/>
            </p:nvSpPr>
            <p:spPr bwMode="auto">
              <a:xfrm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562" name="Line 9114"/>
              <p:cNvSpPr>
                <a:spLocks noChangeShapeType="1"/>
              </p:cNvSpPr>
              <p:nvPr/>
            </p:nvSpPr>
            <p:spPr bwMode="auto">
              <a:xfrm>
                <a:off x="4683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563" name="Line 9115"/>
              <p:cNvSpPr>
                <a:spLocks noChangeShapeType="1"/>
              </p:cNvSpPr>
              <p:nvPr/>
            </p:nvSpPr>
            <p:spPr bwMode="auto">
              <a:xfrm flipV="1"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564" name="Line 9116"/>
              <p:cNvSpPr>
                <a:spLocks noChangeShapeType="1"/>
              </p:cNvSpPr>
              <p:nvPr/>
            </p:nvSpPr>
            <p:spPr bwMode="auto">
              <a:xfrm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565" name="Line 9117"/>
              <p:cNvSpPr>
                <a:spLocks noChangeShapeType="1"/>
              </p:cNvSpPr>
              <p:nvPr/>
            </p:nvSpPr>
            <p:spPr bwMode="auto">
              <a:xfrm>
                <a:off x="4683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566" name="Line 9118"/>
              <p:cNvSpPr>
                <a:spLocks noChangeShapeType="1"/>
              </p:cNvSpPr>
              <p:nvPr/>
            </p:nvSpPr>
            <p:spPr bwMode="auto">
              <a:xfrm flipV="1"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567" name="Line 9119"/>
              <p:cNvSpPr>
                <a:spLocks noChangeShapeType="1"/>
              </p:cNvSpPr>
              <p:nvPr/>
            </p:nvSpPr>
            <p:spPr bwMode="auto">
              <a:xfrm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568" name="Line 9120"/>
              <p:cNvSpPr>
                <a:spLocks noChangeShapeType="1"/>
              </p:cNvSpPr>
              <p:nvPr/>
            </p:nvSpPr>
            <p:spPr bwMode="auto">
              <a:xfrm>
                <a:off x="4683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569" name="Line 9121"/>
              <p:cNvSpPr>
                <a:spLocks noChangeShapeType="1"/>
              </p:cNvSpPr>
              <p:nvPr/>
            </p:nvSpPr>
            <p:spPr bwMode="auto">
              <a:xfrm flipV="1"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570" name="Line 9122"/>
              <p:cNvSpPr>
                <a:spLocks noChangeShapeType="1"/>
              </p:cNvSpPr>
              <p:nvPr/>
            </p:nvSpPr>
            <p:spPr bwMode="auto">
              <a:xfrm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571" name="Line 9123"/>
              <p:cNvSpPr>
                <a:spLocks noChangeShapeType="1"/>
              </p:cNvSpPr>
              <p:nvPr/>
            </p:nvSpPr>
            <p:spPr bwMode="auto">
              <a:xfrm>
                <a:off x="4683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572" name="Line 9124"/>
              <p:cNvSpPr>
                <a:spLocks noChangeShapeType="1"/>
              </p:cNvSpPr>
              <p:nvPr/>
            </p:nvSpPr>
            <p:spPr bwMode="auto">
              <a:xfrm flipV="1"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573" name="Line 9125"/>
              <p:cNvSpPr>
                <a:spLocks noChangeShapeType="1"/>
              </p:cNvSpPr>
              <p:nvPr/>
            </p:nvSpPr>
            <p:spPr bwMode="auto">
              <a:xfrm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574" name="Line 9126"/>
              <p:cNvSpPr>
                <a:spLocks noChangeShapeType="1"/>
              </p:cNvSpPr>
              <p:nvPr/>
            </p:nvSpPr>
            <p:spPr bwMode="auto">
              <a:xfrm>
                <a:off x="4683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575" name="Line 9127"/>
              <p:cNvSpPr>
                <a:spLocks noChangeShapeType="1"/>
              </p:cNvSpPr>
              <p:nvPr/>
            </p:nvSpPr>
            <p:spPr bwMode="auto">
              <a:xfrm flipV="1"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576" name="Line 9128"/>
              <p:cNvSpPr>
                <a:spLocks noChangeShapeType="1"/>
              </p:cNvSpPr>
              <p:nvPr/>
            </p:nvSpPr>
            <p:spPr bwMode="auto">
              <a:xfrm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577" name="Line 9129"/>
              <p:cNvSpPr>
                <a:spLocks noChangeShapeType="1"/>
              </p:cNvSpPr>
              <p:nvPr/>
            </p:nvSpPr>
            <p:spPr bwMode="auto">
              <a:xfrm>
                <a:off x="4683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578" name="Line 9130"/>
              <p:cNvSpPr>
                <a:spLocks noChangeShapeType="1"/>
              </p:cNvSpPr>
              <p:nvPr/>
            </p:nvSpPr>
            <p:spPr bwMode="auto">
              <a:xfrm flipV="1"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579" name="Line 9131"/>
              <p:cNvSpPr>
                <a:spLocks noChangeShapeType="1"/>
              </p:cNvSpPr>
              <p:nvPr/>
            </p:nvSpPr>
            <p:spPr bwMode="auto">
              <a:xfrm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580" name="Line 9132"/>
              <p:cNvSpPr>
                <a:spLocks noChangeShapeType="1"/>
              </p:cNvSpPr>
              <p:nvPr/>
            </p:nvSpPr>
            <p:spPr bwMode="auto">
              <a:xfrm>
                <a:off x="4683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581" name="Line 9133"/>
              <p:cNvSpPr>
                <a:spLocks noChangeShapeType="1"/>
              </p:cNvSpPr>
              <p:nvPr/>
            </p:nvSpPr>
            <p:spPr bwMode="auto">
              <a:xfrm flipV="1"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582" name="Line 9134"/>
              <p:cNvSpPr>
                <a:spLocks noChangeShapeType="1"/>
              </p:cNvSpPr>
              <p:nvPr/>
            </p:nvSpPr>
            <p:spPr bwMode="auto">
              <a:xfrm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583" name="Line 9135"/>
              <p:cNvSpPr>
                <a:spLocks noChangeShapeType="1"/>
              </p:cNvSpPr>
              <p:nvPr/>
            </p:nvSpPr>
            <p:spPr bwMode="auto">
              <a:xfrm>
                <a:off x="4683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584" name="Line 9136"/>
              <p:cNvSpPr>
                <a:spLocks noChangeShapeType="1"/>
              </p:cNvSpPr>
              <p:nvPr/>
            </p:nvSpPr>
            <p:spPr bwMode="auto">
              <a:xfrm flipV="1"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585" name="Line 9137"/>
              <p:cNvSpPr>
                <a:spLocks noChangeShapeType="1"/>
              </p:cNvSpPr>
              <p:nvPr/>
            </p:nvSpPr>
            <p:spPr bwMode="auto">
              <a:xfrm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586" name="Line 9138"/>
              <p:cNvSpPr>
                <a:spLocks noChangeShapeType="1"/>
              </p:cNvSpPr>
              <p:nvPr/>
            </p:nvSpPr>
            <p:spPr bwMode="auto">
              <a:xfrm>
                <a:off x="4683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587" name="Line 9139"/>
              <p:cNvSpPr>
                <a:spLocks noChangeShapeType="1"/>
              </p:cNvSpPr>
              <p:nvPr/>
            </p:nvSpPr>
            <p:spPr bwMode="auto">
              <a:xfrm flipV="1"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588" name="Line 9140"/>
              <p:cNvSpPr>
                <a:spLocks noChangeShapeType="1"/>
              </p:cNvSpPr>
              <p:nvPr/>
            </p:nvSpPr>
            <p:spPr bwMode="auto">
              <a:xfrm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589" name="Line 9141"/>
              <p:cNvSpPr>
                <a:spLocks noChangeShapeType="1"/>
              </p:cNvSpPr>
              <p:nvPr/>
            </p:nvSpPr>
            <p:spPr bwMode="auto">
              <a:xfrm>
                <a:off x="4683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590" name="Line 9142"/>
              <p:cNvSpPr>
                <a:spLocks noChangeShapeType="1"/>
              </p:cNvSpPr>
              <p:nvPr/>
            </p:nvSpPr>
            <p:spPr bwMode="auto">
              <a:xfrm flipV="1"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591" name="Line 9143"/>
              <p:cNvSpPr>
                <a:spLocks noChangeShapeType="1"/>
              </p:cNvSpPr>
              <p:nvPr/>
            </p:nvSpPr>
            <p:spPr bwMode="auto">
              <a:xfrm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592" name="Line 9144"/>
              <p:cNvSpPr>
                <a:spLocks noChangeShapeType="1"/>
              </p:cNvSpPr>
              <p:nvPr/>
            </p:nvSpPr>
            <p:spPr bwMode="auto">
              <a:xfrm>
                <a:off x="4683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593" name="Line 9145"/>
              <p:cNvSpPr>
                <a:spLocks noChangeShapeType="1"/>
              </p:cNvSpPr>
              <p:nvPr/>
            </p:nvSpPr>
            <p:spPr bwMode="auto">
              <a:xfrm flipV="1"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594" name="Line 9146"/>
              <p:cNvSpPr>
                <a:spLocks noChangeShapeType="1"/>
              </p:cNvSpPr>
              <p:nvPr/>
            </p:nvSpPr>
            <p:spPr bwMode="auto">
              <a:xfrm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595" name="Line 9147"/>
              <p:cNvSpPr>
                <a:spLocks noChangeShapeType="1"/>
              </p:cNvSpPr>
              <p:nvPr/>
            </p:nvSpPr>
            <p:spPr bwMode="auto">
              <a:xfrm>
                <a:off x="4683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596" name="Line 9148"/>
              <p:cNvSpPr>
                <a:spLocks noChangeShapeType="1"/>
              </p:cNvSpPr>
              <p:nvPr/>
            </p:nvSpPr>
            <p:spPr bwMode="auto">
              <a:xfrm flipV="1"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597" name="Line 9149"/>
              <p:cNvSpPr>
                <a:spLocks noChangeShapeType="1"/>
              </p:cNvSpPr>
              <p:nvPr/>
            </p:nvSpPr>
            <p:spPr bwMode="auto">
              <a:xfrm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598" name="Line 9150"/>
              <p:cNvSpPr>
                <a:spLocks noChangeShapeType="1"/>
              </p:cNvSpPr>
              <p:nvPr/>
            </p:nvSpPr>
            <p:spPr bwMode="auto">
              <a:xfrm>
                <a:off x="4683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599" name="Line 9151"/>
              <p:cNvSpPr>
                <a:spLocks noChangeShapeType="1"/>
              </p:cNvSpPr>
              <p:nvPr/>
            </p:nvSpPr>
            <p:spPr bwMode="auto">
              <a:xfrm flipV="1"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600" name="Line 9152"/>
              <p:cNvSpPr>
                <a:spLocks noChangeShapeType="1"/>
              </p:cNvSpPr>
              <p:nvPr/>
            </p:nvSpPr>
            <p:spPr bwMode="auto">
              <a:xfrm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601" name="Line 9153"/>
              <p:cNvSpPr>
                <a:spLocks noChangeShapeType="1"/>
              </p:cNvSpPr>
              <p:nvPr/>
            </p:nvSpPr>
            <p:spPr bwMode="auto">
              <a:xfrm>
                <a:off x="4683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602" name="Line 9154"/>
              <p:cNvSpPr>
                <a:spLocks noChangeShapeType="1"/>
              </p:cNvSpPr>
              <p:nvPr/>
            </p:nvSpPr>
            <p:spPr bwMode="auto">
              <a:xfrm flipV="1"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603" name="Line 9155"/>
              <p:cNvSpPr>
                <a:spLocks noChangeShapeType="1"/>
              </p:cNvSpPr>
              <p:nvPr/>
            </p:nvSpPr>
            <p:spPr bwMode="auto">
              <a:xfrm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604" name="Line 9156"/>
              <p:cNvSpPr>
                <a:spLocks noChangeShapeType="1"/>
              </p:cNvSpPr>
              <p:nvPr/>
            </p:nvSpPr>
            <p:spPr bwMode="auto">
              <a:xfrm>
                <a:off x="4683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605" name="Line 9157"/>
              <p:cNvSpPr>
                <a:spLocks noChangeShapeType="1"/>
              </p:cNvSpPr>
              <p:nvPr/>
            </p:nvSpPr>
            <p:spPr bwMode="auto">
              <a:xfrm flipV="1"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606" name="Line 9158"/>
              <p:cNvSpPr>
                <a:spLocks noChangeShapeType="1"/>
              </p:cNvSpPr>
              <p:nvPr/>
            </p:nvSpPr>
            <p:spPr bwMode="auto">
              <a:xfrm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607" name="Line 9159"/>
              <p:cNvSpPr>
                <a:spLocks noChangeShapeType="1"/>
              </p:cNvSpPr>
              <p:nvPr/>
            </p:nvSpPr>
            <p:spPr bwMode="auto">
              <a:xfrm>
                <a:off x="4683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608" name="Line 9160"/>
              <p:cNvSpPr>
                <a:spLocks noChangeShapeType="1"/>
              </p:cNvSpPr>
              <p:nvPr/>
            </p:nvSpPr>
            <p:spPr bwMode="auto">
              <a:xfrm flipV="1"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609" name="Line 9161"/>
              <p:cNvSpPr>
                <a:spLocks noChangeShapeType="1"/>
              </p:cNvSpPr>
              <p:nvPr/>
            </p:nvSpPr>
            <p:spPr bwMode="auto">
              <a:xfrm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610" name="Line 9162"/>
              <p:cNvSpPr>
                <a:spLocks noChangeShapeType="1"/>
              </p:cNvSpPr>
              <p:nvPr/>
            </p:nvSpPr>
            <p:spPr bwMode="auto">
              <a:xfrm>
                <a:off x="4683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611" name="Line 9163"/>
              <p:cNvSpPr>
                <a:spLocks noChangeShapeType="1"/>
              </p:cNvSpPr>
              <p:nvPr/>
            </p:nvSpPr>
            <p:spPr bwMode="auto">
              <a:xfrm flipV="1"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612" name="Line 9164"/>
              <p:cNvSpPr>
                <a:spLocks noChangeShapeType="1"/>
              </p:cNvSpPr>
              <p:nvPr/>
            </p:nvSpPr>
            <p:spPr bwMode="auto">
              <a:xfrm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613" name="Line 9165"/>
              <p:cNvSpPr>
                <a:spLocks noChangeShapeType="1"/>
              </p:cNvSpPr>
              <p:nvPr/>
            </p:nvSpPr>
            <p:spPr bwMode="auto">
              <a:xfrm>
                <a:off x="4683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614" name="Line 9166"/>
              <p:cNvSpPr>
                <a:spLocks noChangeShapeType="1"/>
              </p:cNvSpPr>
              <p:nvPr/>
            </p:nvSpPr>
            <p:spPr bwMode="auto">
              <a:xfrm flipV="1"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615" name="Line 9167"/>
              <p:cNvSpPr>
                <a:spLocks noChangeShapeType="1"/>
              </p:cNvSpPr>
              <p:nvPr/>
            </p:nvSpPr>
            <p:spPr bwMode="auto">
              <a:xfrm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616" name="Line 9168"/>
              <p:cNvSpPr>
                <a:spLocks noChangeShapeType="1"/>
              </p:cNvSpPr>
              <p:nvPr/>
            </p:nvSpPr>
            <p:spPr bwMode="auto">
              <a:xfrm>
                <a:off x="4683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617" name="Line 9169"/>
              <p:cNvSpPr>
                <a:spLocks noChangeShapeType="1"/>
              </p:cNvSpPr>
              <p:nvPr/>
            </p:nvSpPr>
            <p:spPr bwMode="auto">
              <a:xfrm flipV="1"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618" name="Line 9170"/>
              <p:cNvSpPr>
                <a:spLocks noChangeShapeType="1"/>
              </p:cNvSpPr>
              <p:nvPr/>
            </p:nvSpPr>
            <p:spPr bwMode="auto">
              <a:xfrm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619" name="Line 9171"/>
              <p:cNvSpPr>
                <a:spLocks noChangeShapeType="1"/>
              </p:cNvSpPr>
              <p:nvPr/>
            </p:nvSpPr>
            <p:spPr bwMode="auto">
              <a:xfrm>
                <a:off x="4683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620" name="Line 9172"/>
              <p:cNvSpPr>
                <a:spLocks noChangeShapeType="1"/>
              </p:cNvSpPr>
              <p:nvPr/>
            </p:nvSpPr>
            <p:spPr bwMode="auto">
              <a:xfrm flipV="1"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621" name="Line 9173"/>
              <p:cNvSpPr>
                <a:spLocks noChangeShapeType="1"/>
              </p:cNvSpPr>
              <p:nvPr/>
            </p:nvSpPr>
            <p:spPr bwMode="auto">
              <a:xfrm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622" name="Line 9174"/>
              <p:cNvSpPr>
                <a:spLocks noChangeShapeType="1"/>
              </p:cNvSpPr>
              <p:nvPr/>
            </p:nvSpPr>
            <p:spPr bwMode="auto">
              <a:xfrm>
                <a:off x="4683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623" name="Line 9175"/>
              <p:cNvSpPr>
                <a:spLocks noChangeShapeType="1"/>
              </p:cNvSpPr>
              <p:nvPr/>
            </p:nvSpPr>
            <p:spPr bwMode="auto">
              <a:xfrm flipV="1"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624" name="Line 9176"/>
              <p:cNvSpPr>
                <a:spLocks noChangeShapeType="1"/>
              </p:cNvSpPr>
              <p:nvPr/>
            </p:nvSpPr>
            <p:spPr bwMode="auto">
              <a:xfrm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625" name="Line 9177"/>
              <p:cNvSpPr>
                <a:spLocks noChangeShapeType="1"/>
              </p:cNvSpPr>
              <p:nvPr/>
            </p:nvSpPr>
            <p:spPr bwMode="auto">
              <a:xfrm>
                <a:off x="4683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626" name="Line 9178"/>
              <p:cNvSpPr>
                <a:spLocks noChangeShapeType="1"/>
              </p:cNvSpPr>
              <p:nvPr/>
            </p:nvSpPr>
            <p:spPr bwMode="auto">
              <a:xfrm flipV="1"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627" name="Line 9179"/>
              <p:cNvSpPr>
                <a:spLocks noChangeShapeType="1"/>
              </p:cNvSpPr>
              <p:nvPr/>
            </p:nvSpPr>
            <p:spPr bwMode="auto">
              <a:xfrm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628" name="Line 9180"/>
              <p:cNvSpPr>
                <a:spLocks noChangeShapeType="1"/>
              </p:cNvSpPr>
              <p:nvPr/>
            </p:nvSpPr>
            <p:spPr bwMode="auto">
              <a:xfrm>
                <a:off x="4683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629" name="Line 9181"/>
              <p:cNvSpPr>
                <a:spLocks noChangeShapeType="1"/>
              </p:cNvSpPr>
              <p:nvPr/>
            </p:nvSpPr>
            <p:spPr bwMode="auto">
              <a:xfrm flipV="1"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630" name="Line 9182"/>
              <p:cNvSpPr>
                <a:spLocks noChangeShapeType="1"/>
              </p:cNvSpPr>
              <p:nvPr/>
            </p:nvSpPr>
            <p:spPr bwMode="auto">
              <a:xfrm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631" name="Line 9183"/>
              <p:cNvSpPr>
                <a:spLocks noChangeShapeType="1"/>
              </p:cNvSpPr>
              <p:nvPr/>
            </p:nvSpPr>
            <p:spPr bwMode="auto">
              <a:xfrm>
                <a:off x="4683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632" name="Line 9184"/>
              <p:cNvSpPr>
                <a:spLocks noChangeShapeType="1"/>
              </p:cNvSpPr>
              <p:nvPr/>
            </p:nvSpPr>
            <p:spPr bwMode="auto">
              <a:xfrm flipV="1"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633" name="Line 9185"/>
              <p:cNvSpPr>
                <a:spLocks noChangeShapeType="1"/>
              </p:cNvSpPr>
              <p:nvPr/>
            </p:nvSpPr>
            <p:spPr bwMode="auto">
              <a:xfrm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634" name="Line 9186"/>
              <p:cNvSpPr>
                <a:spLocks noChangeShapeType="1"/>
              </p:cNvSpPr>
              <p:nvPr/>
            </p:nvSpPr>
            <p:spPr bwMode="auto">
              <a:xfrm>
                <a:off x="4683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635" name="Line 9187"/>
              <p:cNvSpPr>
                <a:spLocks noChangeShapeType="1"/>
              </p:cNvSpPr>
              <p:nvPr/>
            </p:nvSpPr>
            <p:spPr bwMode="auto">
              <a:xfrm flipV="1"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636" name="Line 9188"/>
              <p:cNvSpPr>
                <a:spLocks noChangeShapeType="1"/>
              </p:cNvSpPr>
              <p:nvPr/>
            </p:nvSpPr>
            <p:spPr bwMode="auto">
              <a:xfrm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637" name="Line 9189"/>
              <p:cNvSpPr>
                <a:spLocks noChangeShapeType="1"/>
              </p:cNvSpPr>
              <p:nvPr/>
            </p:nvSpPr>
            <p:spPr bwMode="auto">
              <a:xfrm>
                <a:off x="4683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638" name="Line 9190"/>
              <p:cNvSpPr>
                <a:spLocks noChangeShapeType="1"/>
              </p:cNvSpPr>
              <p:nvPr/>
            </p:nvSpPr>
            <p:spPr bwMode="auto">
              <a:xfrm flipV="1"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639" name="Line 9191"/>
              <p:cNvSpPr>
                <a:spLocks noChangeShapeType="1"/>
              </p:cNvSpPr>
              <p:nvPr/>
            </p:nvSpPr>
            <p:spPr bwMode="auto">
              <a:xfrm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640" name="Line 9192"/>
              <p:cNvSpPr>
                <a:spLocks noChangeShapeType="1"/>
              </p:cNvSpPr>
              <p:nvPr/>
            </p:nvSpPr>
            <p:spPr bwMode="auto">
              <a:xfrm>
                <a:off x="4683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641" name="Line 9193"/>
              <p:cNvSpPr>
                <a:spLocks noChangeShapeType="1"/>
              </p:cNvSpPr>
              <p:nvPr/>
            </p:nvSpPr>
            <p:spPr bwMode="auto">
              <a:xfrm flipV="1"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642" name="Line 9194"/>
              <p:cNvSpPr>
                <a:spLocks noChangeShapeType="1"/>
              </p:cNvSpPr>
              <p:nvPr/>
            </p:nvSpPr>
            <p:spPr bwMode="auto">
              <a:xfrm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643" name="Line 9195"/>
              <p:cNvSpPr>
                <a:spLocks noChangeShapeType="1"/>
              </p:cNvSpPr>
              <p:nvPr/>
            </p:nvSpPr>
            <p:spPr bwMode="auto">
              <a:xfrm>
                <a:off x="4683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644" name="Line 9196"/>
              <p:cNvSpPr>
                <a:spLocks noChangeShapeType="1"/>
              </p:cNvSpPr>
              <p:nvPr/>
            </p:nvSpPr>
            <p:spPr bwMode="auto">
              <a:xfrm flipV="1"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645" name="Line 9197"/>
              <p:cNvSpPr>
                <a:spLocks noChangeShapeType="1"/>
              </p:cNvSpPr>
              <p:nvPr/>
            </p:nvSpPr>
            <p:spPr bwMode="auto">
              <a:xfrm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646" name="Line 9198"/>
              <p:cNvSpPr>
                <a:spLocks noChangeShapeType="1"/>
              </p:cNvSpPr>
              <p:nvPr/>
            </p:nvSpPr>
            <p:spPr bwMode="auto">
              <a:xfrm>
                <a:off x="4683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647" name="Line 9199"/>
              <p:cNvSpPr>
                <a:spLocks noChangeShapeType="1"/>
              </p:cNvSpPr>
              <p:nvPr/>
            </p:nvSpPr>
            <p:spPr bwMode="auto">
              <a:xfrm flipV="1"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648" name="Line 9200"/>
              <p:cNvSpPr>
                <a:spLocks noChangeShapeType="1"/>
              </p:cNvSpPr>
              <p:nvPr/>
            </p:nvSpPr>
            <p:spPr bwMode="auto">
              <a:xfrm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649" name="Line 9201"/>
              <p:cNvSpPr>
                <a:spLocks noChangeShapeType="1"/>
              </p:cNvSpPr>
              <p:nvPr/>
            </p:nvSpPr>
            <p:spPr bwMode="auto">
              <a:xfrm>
                <a:off x="4683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650" name="Line 9202"/>
              <p:cNvSpPr>
                <a:spLocks noChangeShapeType="1"/>
              </p:cNvSpPr>
              <p:nvPr/>
            </p:nvSpPr>
            <p:spPr bwMode="auto">
              <a:xfrm flipV="1"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651" name="Line 9203"/>
              <p:cNvSpPr>
                <a:spLocks noChangeShapeType="1"/>
              </p:cNvSpPr>
              <p:nvPr/>
            </p:nvSpPr>
            <p:spPr bwMode="auto">
              <a:xfrm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652" name="Line 9204"/>
              <p:cNvSpPr>
                <a:spLocks noChangeShapeType="1"/>
              </p:cNvSpPr>
              <p:nvPr/>
            </p:nvSpPr>
            <p:spPr bwMode="auto">
              <a:xfrm>
                <a:off x="4683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653" name="Line 9205"/>
              <p:cNvSpPr>
                <a:spLocks noChangeShapeType="1"/>
              </p:cNvSpPr>
              <p:nvPr/>
            </p:nvSpPr>
            <p:spPr bwMode="auto">
              <a:xfrm flipV="1"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654" name="Line 9206"/>
              <p:cNvSpPr>
                <a:spLocks noChangeShapeType="1"/>
              </p:cNvSpPr>
              <p:nvPr/>
            </p:nvSpPr>
            <p:spPr bwMode="auto">
              <a:xfrm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655" name="Line 9207"/>
              <p:cNvSpPr>
                <a:spLocks noChangeShapeType="1"/>
              </p:cNvSpPr>
              <p:nvPr/>
            </p:nvSpPr>
            <p:spPr bwMode="auto">
              <a:xfrm>
                <a:off x="4683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656" name="Line 9208"/>
              <p:cNvSpPr>
                <a:spLocks noChangeShapeType="1"/>
              </p:cNvSpPr>
              <p:nvPr/>
            </p:nvSpPr>
            <p:spPr bwMode="auto">
              <a:xfrm flipV="1"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657" name="Line 9209"/>
              <p:cNvSpPr>
                <a:spLocks noChangeShapeType="1"/>
              </p:cNvSpPr>
              <p:nvPr/>
            </p:nvSpPr>
            <p:spPr bwMode="auto">
              <a:xfrm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658" name="Line 9210"/>
              <p:cNvSpPr>
                <a:spLocks noChangeShapeType="1"/>
              </p:cNvSpPr>
              <p:nvPr/>
            </p:nvSpPr>
            <p:spPr bwMode="auto">
              <a:xfrm>
                <a:off x="4683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659" name="Line 9211"/>
              <p:cNvSpPr>
                <a:spLocks noChangeShapeType="1"/>
              </p:cNvSpPr>
              <p:nvPr/>
            </p:nvSpPr>
            <p:spPr bwMode="auto">
              <a:xfrm flipV="1"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660" name="Line 9212"/>
              <p:cNvSpPr>
                <a:spLocks noChangeShapeType="1"/>
              </p:cNvSpPr>
              <p:nvPr/>
            </p:nvSpPr>
            <p:spPr bwMode="auto">
              <a:xfrm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661" name="Line 9213"/>
              <p:cNvSpPr>
                <a:spLocks noChangeShapeType="1"/>
              </p:cNvSpPr>
              <p:nvPr/>
            </p:nvSpPr>
            <p:spPr bwMode="auto">
              <a:xfrm>
                <a:off x="4683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662" name="Line 9214"/>
              <p:cNvSpPr>
                <a:spLocks noChangeShapeType="1"/>
              </p:cNvSpPr>
              <p:nvPr/>
            </p:nvSpPr>
            <p:spPr bwMode="auto">
              <a:xfrm flipV="1"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663" name="Line 9215"/>
              <p:cNvSpPr>
                <a:spLocks noChangeShapeType="1"/>
              </p:cNvSpPr>
              <p:nvPr/>
            </p:nvSpPr>
            <p:spPr bwMode="auto">
              <a:xfrm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664" name="Line 9216"/>
              <p:cNvSpPr>
                <a:spLocks noChangeShapeType="1"/>
              </p:cNvSpPr>
              <p:nvPr/>
            </p:nvSpPr>
            <p:spPr bwMode="auto">
              <a:xfrm>
                <a:off x="4683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665" name="Line 9217"/>
              <p:cNvSpPr>
                <a:spLocks noChangeShapeType="1"/>
              </p:cNvSpPr>
              <p:nvPr/>
            </p:nvSpPr>
            <p:spPr bwMode="auto">
              <a:xfrm flipV="1"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666" name="Line 9218"/>
              <p:cNvSpPr>
                <a:spLocks noChangeShapeType="1"/>
              </p:cNvSpPr>
              <p:nvPr/>
            </p:nvSpPr>
            <p:spPr bwMode="auto">
              <a:xfrm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667" name="Line 9219"/>
              <p:cNvSpPr>
                <a:spLocks noChangeShapeType="1"/>
              </p:cNvSpPr>
              <p:nvPr/>
            </p:nvSpPr>
            <p:spPr bwMode="auto">
              <a:xfrm>
                <a:off x="4683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668" name="Line 9220"/>
              <p:cNvSpPr>
                <a:spLocks noChangeShapeType="1"/>
              </p:cNvSpPr>
              <p:nvPr/>
            </p:nvSpPr>
            <p:spPr bwMode="auto">
              <a:xfrm flipV="1"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669" name="Line 9221"/>
              <p:cNvSpPr>
                <a:spLocks noChangeShapeType="1"/>
              </p:cNvSpPr>
              <p:nvPr/>
            </p:nvSpPr>
            <p:spPr bwMode="auto">
              <a:xfrm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670" name="Line 9222"/>
              <p:cNvSpPr>
                <a:spLocks noChangeShapeType="1"/>
              </p:cNvSpPr>
              <p:nvPr/>
            </p:nvSpPr>
            <p:spPr bwMode="auto">
              <a:xfrm>
                <a:off x="4683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671" name="Line 9223"/>
              <p:cNvSpPr>
                <a:spLocks noChangeShapeType="1"/>
              </p:cNvSpPr>
              <p:nvPr/>
            </p:nvSpPr>
            <p:spPr bwMode="auto">
              <a:xfrm flipV="1"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672" name="Line 9224"/>
              <p:cNvSpPr>
                <a:spLocks noChangeShapeType="1"/>
              </p:cNvSpPr>
              <p:nvPr/>
            </p:nvSpPr>
            <p:spPr bwMode="auto">
              <a:xfrm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673" name="Line 9225"/>
              <p:cNvSpPr>
                <a:spLocks noChangeShapeType="1"/>
              </p:cNvSpPr>
              <p:nvPr/>
            </p:nvSpPr>
            <p:spPr bwMode="auto">
              <a:xfrm>
                <a:off x="4683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674" name="Line 9226"/>
              <p:cNvSpPr>
                <a:spLocks noChangeShapeType="1"/>
              </p:cNvSpPr>
              <p:nvPr/>
            </p:nvSpPr>
            <p:spPr bwMode="auto">
              <a:xfrm flipV="1"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675" name="Line 9227"/>
              <p:cNvSpPr>
                <a:spLocks noChangeShapeType="1"/>
              </p:cNvSpPr>
              <p:nvPr/>
            </p:nvSpPr>
            <p:spPr bwMode="auto">
              <a:xfrm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676" name="Line 9228"/>
              <p:cNvSpPr>
                <a:spLocks noChangeShapeType="1"/>
              </p:cNvSpPr>
              <p:nvPr/>
            </p:nvSpPr>
            <p:spPr bwMode="auto">
              <a:xfrm>
                <a:off x="4683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677" name="Line 9229"/>
              <p:cNvSpPr>
                <a:spLocks noChangeShapeType="1"/>
              </p:cNvSpPr>
              <p:nvPr/>
            </p:nvSpPr>
            <p:spPr bwMode="auto">
              <a:xfrm flipV="1"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678" name="Line 9230"/>
              <p:cNvSpPr>
                <a:spLocks noChangeShapeType="1"/>
              </p:cNvSpPr>
              <p:nvPr/>
            </p:nvSpPr>
            <p:spPr bwMode="auto">
              <a:xfrm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679" name="Line 9231"/>
              <p:cNvSpPr>
                <a:spLocks noChangeShapeType="1"/>
              </p:cNvSpPr>
              <p:nvPr/>
            </p:nvSpPr>
            <p:spPr bwMode="auto">
              <a:xfrm>
                <a:off x="4683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680" name="Line 9232"/>
              <p:cNvSpPr>
                <a:spLocks noChangeShapeType="1"/>
              </p:cNvSpPr>
              <p:nvPr/>
            </p:nvSpPr>
            <p:spPr bwMode="auto">
              <a:xfrm flipV="1"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681" name="Line 9233"/>
              <p:cNvSpPr>
                <a:spLocks noChangeShapeType="1"/>
              </p:cNvSpPr>
              <p:nvPr/>
            </p:nvSpPr>
            <p:spPr bwMode="auto">
              <a:xfrm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682" name="Line 9234"/>
              <p:cNvSpPr>
                <a:spLocks noChangeShapeType="1"/>
              </p:cNvSpPr>
              <p:nvPr/>
            </p:nvSpPr>
            <p:spPr bwMode="auto">
              <a:xfrm>
                <a:off x="4683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683" name="Line 9235"/>
              <p:cNvSpPr>
                <a:spLocks noChangeShapeType="1"/>
              </p:cNvSpPr>
              <p:nvPr/>
            </p:nvSpPr>
            <p:spPr bwMode="auto">
              <a:xfrm flipV="1"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684" name="Line 9236"/>
              <p:cNvSpPr>
                <a:spLocks noChangeShapeType="1"/>
              </p:cNvSpPr>
              <p:nvPr/>
            </p:nvSpPr>
            <p:spPr bwMode="auto">
              <a:xfrm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685" name="Line 9237"/>
              <p:cNvSpPr>
                <a:spLocks noChangeShapeType="1"/>
              </p:cNvSpPr>
              <p:nvPr/>
            </p:nvSpPr>
            <p:spPr bwMode="auto">
              <a:xfrm>
                <a:off x="4683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686" name="Line 9238"/>
              <p:cNvSpPr>
                <a:spLocks noChangeShapeType="1"/>
              </p:cNvSpPr>
              <p:nvPr/>
            </p:nvSpPr>
            <p:spPr bwMode="auto">
              <a:xfrm flipV="1"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687" name="Line 9239"/>
              <p:cNvSpPr>
                <a:spLocks noChangeShapeType="1"/>
              </p:cNvSpPr>
              <p:nvPr/>
            </p:nvSpPr>
            <p:spPr bwMode="auto">
              <a:xfrm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688" name="Line 9240"/>
              <p:cNvSpPr>
                <a:spLocks noChangeShapeType="1"/>
              </p:cNvSpPr>
              <p:nvPr/>
            </p:nvSpPr>
            <p:spPr bwMode="auto">
              <a:xfrm>
                <a:off x="4683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689" name="Line 9241"/>
              <p:cNvSpPr>
                <a:spLocks noChangeShapeType="1"/>
              </p:cNvSpPr>
              <p:nvPr/>
            </p:nvSpPr>
            <p:spPr bwMode="auto">
              <a:xfrm flipV="1"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690" name="Line 9242"/>
              <p:cNvSpPr>
                <a:spLocks noChangeShapeType="1"/>
              </p:cNvSpPr>
              <p:nvPr/>
            </p:nvSpPr>
            <p:spPr bwMode="auto">
              <a:xfrm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691" name="Line 9243"/>
              <p:cNvSpPr>
                <a:spLocks noChangeShapeType="1"/>
              </p:cNvSpPr>
              <p:nvPr/>
            </p:nvSpPr>
            <p:spPr bwMode="auto">
              <a:xfrm>
                <a:off x="4683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692" name="Line 9244"/>
              <p:cNvSpPr>
                <a:spLocks noChangeShapeType="1"/>
              </p:cNvSpPr>
              <p:nvPr/>
            </p:nvSpPr>
            <p:spPr bwMode="auto">
              <a:xfrm flipV="1"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693" name="Line 9245"/>
              <p:cNvSpPr>
                <a:spLocks noChangeShapeType="1"/>
              </p:cNvSpPr>
              <p:nvPr/>
            </p:nvSpPr>
            <p:spPr bwMode="auto">
              <a:xfrm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694" name="Line 9246"/>
              <p:cNvSpPr>
                <a:spLocks noChangeShapeType="1"/>
              </p:cNvSpPr>
              <p:nvPr/>
            </p:nvSpPr>
            <p:spPr bwMode="auto">
              <a:xfrm>
                <a:off x="4683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695" name="Line 9247"/>
              <p:cNvSpPr>
                <a:spLocks noChangeShapeType="1"/>
              </p:cNvSpPr>
              <p:nvPr/>
            </p:nvSpPr>
            <p:spPr bwMode="auto">
              <a:xfrm flipV="1"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696" name="Line 9248"/>
              <p:cNvSpPr>
                <a:spLocks noChangeShapeType="1"/>
              </p:cNvSpPr>
              <p:nvPr/>
            </p:nvSpPr>
            <p:spPr bwMode="auto">
              <a:xfrm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697" name="Line 9249"/>
              <p:cNvSpPr>
                <a:spLocks noChangeShapeType="1"/>
              </p:cNvSpPr>
              <p:nvPr/>
            </p:nvSpPr>
            <p:spPr bwMode="auto">
              <a:xfrm>
                <a:off x="4683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698" name="Line 9250"/>
              <p:cNvSpPr>
                <a:spLocks noChangeShapeType="1"/>
              </p:cNvSpPr>
              <p:nvPr/>
            </p:nvSpPr>
            <p:spPr bwMode="auto">
              <a:xfrm flipV="1"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265900" name="Group 9452"/>
            <p:cNvGrpSpPr>
              <a:grpSpLocks/>
            </p:cNvGrpSpPr>
            <p:nvPr/>
          </p:nvGrpSpPr>
          <p:grpSpPr bwMode="auto">
            <a:xfrm>
              <a:off x="4683" y="532"/>
              <a:ext cx="86" cy="69"/>
              <a:chOff x="4683" y="532"/>
              <a:chExt cx="86" cy="69"/>
            </a:xfrm>
          </p:grpSpPr>
          <p:sp>
            <p:nvSpPr>
              <p:cNvPr id="1265700" name="Line 9252"/>
              <p:cNvSpPr>
                <a:spLocks noChangeShapeType="1"/>
              </p:cNvSpPr>
              <p:nvPr/>
            </p:nvSpPr>
            <p:spPr bwMode="auto">
              <a:xfrm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701" name="Line 9253"/>
              <p:cNvSpPr>
                <a:spLocks noChangeShapeType="1"/>
              </p:cNvSpPr>
              <p:nvPr/>
            </p:nvSpPr>
            <p:spPr bwMode="auto">
              <a:xfrm>
                <a:off x="4683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702" name="Line 9254"/>
              <p:cNvSpPr>
                <a:spLocks noChangeShapeType="1"/>
              </p:cNvSpPr>
              <p:nvPr/>
            </p:nvSpPr>
            <p:spPr bwMode="auto">
              <a:xfrm flipV="1"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703" name="Line 9255"/>
              <p:cNvSpPr>
                <a:spLocks noChangeShapeType="1"/>
              </p:cNvSpPr>
              <p:nvPr/>
            </p:nvSpPr>
            <p:spPr bwMode="auto">
              <a:xfrm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704" name="Line 9256"/>
              <p:cNvSpPr>
                <a:spLocks noChangeShapeType="1"/>
              </p:cNvSpPr>
              <p:nvPr/>
            </p:nvSpPr>
            <p:spPr bwMode="auto">
              <a:xfrm>
                <a:off x="4683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705" name="Line 9257"/>
              <p:cNvSpPr>
                <a:spLocks noChangeShapeType="1"/>
              </p:cNvSpPr>
              <p:nvPr/>
            </p:nvSpPr>
            <p:spPr bwMode="auto">
              <a:xfrm flipV="1"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706" name="Line 9258"/>
              <p:cNvSpPr>
                <a:spLocks noChangeShapeType="1"/>
              </p:cNvSpPr>
              <p:nvPr/>
            </p:nvSpPr>
            <p:spPr bwMode="auto">
              <a:xfrm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707" name="Line 9259"/>
              <p:cNvSpPr>
                <a:spLocks noChangeShapeType="1"/>
              </p:cNvSpPr>
              <p:nvPr/>
            </p:nvSpPr>
            <p:spPr bwMode="auto">
              <a:xfrm>
                <a:off x="4683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708" name="Line 9260"/>
              <p:cNvSpPr>
                <a:spLocks noChangeShapeType="1"/>
              </p:cNvSpPr>
              <p:nvPr/>
            </p:nvSpPr>
            <p:spPr bwMode="auto">
              <a:xfrm flipV="1"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709" name="Line 9261"/>
              <p:cNvSpPr>
                <a:spLocks noChangeShapeType="1"/>
              </p:cNvSpPr>
              <p:nvPr/>
            </p:nvSpPr>
            <p:spPr bwMode="auto">
              <a:xfrm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710" name="Line 9262"/>
              <p:cNvSpPr>
                <a:spLocks noChangeShapeType="1"/>
              </p:cNvSpPr>
              <p:nvPr/>
            </p:nvSpPr>
            <p:spPr bwMode="auto">
              <a:xfrm>
                <a:off x="4683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711" name="Line 9263"/>
              <p:cNvSpPr>
                <a:spLocks noChangeShapeType="1"/>
              </p:cNvSpPr>
              <p:nvPr/>
            </p:nvSpPr>
            <p:spPr bwMode="auto">
              <a:xfrm flipV="1"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712" name="Line 9264"/>
              <p:cNvSpPr>
                <a:spLocks noChangeShapeType="1"/>
              </p:cNvSpPr>
              <p:nvPr/>
            </p:nvSpPr>
            <p:spPr bwMode="auto">
              <a:xfrm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713" name="Line 9265"/>
              <p:cNvSpPr>
                <a:spLocks noChangeShapeType="1"/>
              </p:cNvSpPr>
              <p:nvPr/>
            </p:nvSpPr>
            <p:spPr bwMode="auto">
              <a:xfrm>
                <a:off x="4683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714" name="Line 9266"/>
              <p:cNvSpPr>
                <a:spLocks noChangeShapeType="1"/>
              </p:cNvSpPr>
              <p:nvPr/>
            </p:nvSpPr>
            <p:spPr bwMode="auto">
              <a:xfrm flipV="1"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715" name="Line 9267"/>
              <p:cNvSpPr>
                <a:spLocks noChangeShapeType="1"/>
              </p:cNvSpPr>
              <p:nvPr/>
            </p:nvSpPr>
            <p:spPr bwMode="auto">
              <a:xfrm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716" name="Line 9268"/>
              <p:cNvSpPr>
                <a:spLocks noChangeShapeType="1"/>
              </p:cNvSpPr>
              <p:nvPr/>
            </p:nvSpPr>
            <p:spPr bwMode="auto">
              <a:xfrm>
                <a:off x="4683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717" name="Line 9269"/>
              <p:cNvSpPr>
                <a:spLocks noChangeShapeType="1"/>
              </p:cNvSpPr>
              <p:nvPr/>
            </p:nvSpPr>
            <p:spPr bwMode="auto">
              <a:xfrm flipV="1"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718" name="Line 9270"/>
              <p:cNvSpPr>
                <a:spLocks noChangeShapeType="1"/>
              </p:cNvSpPr>
              <p:nvPr/>
            </p:nvSpPr>
            <p:spPr bwMode="auto">
              <a:xfrm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719" name="Line 9271"/>
              <p:cNvSpPr>
                <a:spLocks noChangeShapeType="1"/>
              </p:cNvSpPr>
              <p:nvPr/>
            </p:nvSpPr>
            <p:spPr bwMode="auto">
              <a:xfrm>
                <a:off x="4683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720" name="Line 9272"/>
              <p:cNvSpPr>
                <a:spLocks noChangeShapeType="1"/>
              </p:cNvSpPr>
              <p:nvPr/>
            </p:nvSpPr>
            <p:spPr bwMode="auto">
              <a:xfrm flipV="1"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721" name="Line 9273"/>
              <p:cNvSpPr>
                <a:spLocks noChangeShapeType="1"/>
              </p:cNvSpPr>
              <p:nvPr/>
            </p:nvSpPr>
            <p:spPr bwMode="auto">
              <a:xfrm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722" name="Line 9274"/>
              <p:cNvSpPr>
                <a:spLocks noChangeShapeType="1"/>
              </p:cNvSpPr>
              <p:nvPr/>
            </p:nvSpPr>
            <p:spPr bwMode="auto">
              <a:xfrm>
                <a:off x="4683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723" name="Line 9275"/>
              <p:cNvSpPr>
                <a:spLocks noChangeShapeType="1"/>
              </p:cNvSpPr>
              <p:nvPr/>
            </p:nvSpPr>
            <p:spPr bwMode="auto">
              <a:xfrm flipV="1"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724" name="Line 9276"/>
              <p:cNvSpPr>
                <a:spLocks noChangeShapeType="1"/>
              </p:cNvSpPr>
              <p:nvPr/>
            </p:nvSpPr>
            <p:spPr bwMode="auto">
              <a:xfrm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725" name="Line 9277"/>
              <p:cNvSpPr>
                <a:spLocks noChangeShapeType="1"/>
              </p:cNvSpPr>
              <p:nvPr/>
            </p:nvSpPr>
            <p:spPr bwMode="auto">
              <a:xfrm>
                <a:off x="4683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726" name="Line 9278"/>
              <p:cNvSpPr>
                <a:spLocks noChangeShapeType="1"/>
              </p:cNvSpPr>
              <p:nvPr/>
            </p:nvSpPr>
            <p:spPr bwMode="auto">
              <a:xfrm flipV="1"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727" name="Line 9279"/>
              <p:cNvSpPr>
                <a:spLocks noChangeShapeType="1"/>
              </p:cNvSpPr>
              <p:nvPr/>
            </p:nvSpPr>
            <p:spPr bwMode="auto">
              <a:xfrm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728" name="Line 9280"/>
              <p:cNvSpPr>
                <a:spLocks noChangeShapeType="1"/>
              </p:cNvSpPr>
              <p:nvPr/>
            </p:nvSpPr>
            <p:spPr bwMode="auto">
              <a:xfrm>
                <a:off x="4683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729" name="Line 9281"/>
              <p:cNvSpPr>
                <a:spLocks noChangeShapeType="1"/>
              </p:cNvSpPr>
              <p:nvPr/>
            </p:nvSpPr>
            <p:spPr bwMode="auto">
              <a:xfrm flipV="1"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730" name="Line 9282"/>
              <p:cNvSpPr>
                <a:spLocks noChangeShapeType="1"/>
              </p:cNvSpPr>
              <p:nvPr/>
            </p:nvSpPr>
            <p:spPr bwMode="auto">
              <a:xfrm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731" name="Line 9283"/>
              <p:cNvSpPr>
                <a:spLocks noChangeShapeType="1"/>
              </p:cNvSpPr>
              <p:nvPr/>
            </p:nvSpPr>
            <p:spPr bwMode="auto">
              <a:xfrm>
                <a:off x="4683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732" name="Line 9284"/>
              <p:cNvSpPr>
                <a:spLocks noChangeShapeType="1"/>
              </p:cNvSpPr>
              <p:nvPr/>
            </p:nvSpPr>
            <p:spPr bwMode="auto">
              <a:xfrm flipV="1"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733" name="Line 9285"/>
              <p:cNvSpPr>
                <a:spLocks noChangeShapeType="1"/>
              </p:cNvSpPr>
              <p:nvPr/>
            </p:nvSpPr>
            <p:spPr bwMode="auto">
              <a:xfrm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734" name="Line 9286"/>
              <p:cNvSpPr>
                <a:spLocks noChangeShapeType="1"/>
              </p:cNvSpPr>
              <p:nvPr/>
            </p:nvSpPr>
            <p:spPr bwMode="auto">
              <a:xfrm>
                <a:off x="4683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735" name="Line 9287"/>
              <p:cNvSpPr>
                <a:spLocks noChangeShapeType="1"/>
              </p:cNvSpPr>
              <p:nvPr/>
            </p:nvSpPr>
            <p:spPr bwMode="auto">
              <a:xfrm flipV="1"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736" name="Line 9288"/>
              <p:cNvSpPr>
                <a:spLocks noChangeShapeType="1"/>
              </p:cNvSpPr>
              <p:nvPr/>
            </p:nvSpPr>
            <p:spPr bwMode="auto">
              <a:xfrm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737" name="Line 9289"/>
              <p:cNvSpPr>
                <a:spLocks noChangeShapeType="1"/>
              </p:cNvSpPr>
              <p:nvPr/>
            </p:nvSpPr>
            <p:spPr bwMode="auto">
              <a:xfrm>
                <a:off x="4683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738" name="Line 9290"/>
              <p:cNvSpPr>
                <a:spLocks noChangeShapeType="1"/>
              </p:cNvSpPr>
              <p:nvPr/>
            </p:nvSpPr>
            <p:spPr bwMode="auto">
              <a:xfrm flipV="1"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739" name="Line 9291"/>
              <p:cNvSpPr>
                <a:spLocks noChangeShapeType="1"/>
              </p:cNvSpPr>
              <p:nvPr/>
            </p:nvSpPr>
            <p:spPr bwMode="auto">
              <a:xfrm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740" name="Line 9292"/>
              <p:cNvSpPr>
                <a:spLocks noChangeShapeType="1"/>
              </p:cNvSpPr>
              <p:nvPr/>
            </p:nvSpPr>
            <p:spPr bwMode="auto">
              <a:xfrm>
                <a:off x="4683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741" name="Line 9293"/>
              <p:cNvSpPr>
                <a:spLocks noChangeShapeType="1"/>
              </p:cNvSpPr>
              <p:nvPr/>
            </p:nvSpPr>
            <p:spPr bwMode="auto">
              <a:xfrm flipV="1"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742" name="Line 9294"/>
              <p:cNvSpPr>
                <a:spLocks noChangeShapeType="1"/>
              </p:cNvSpPr>
              <p:nvPr/>
            </p:nvSpPr>
            <p:spPr bwMode="auto">
              <a:xfrm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743" name="Line 9295"/>
              <p:cNvSpPr>
                <a:spLocks noChangeShapeType="1"/>
              </p:cNvSpPr>
              <p:nvPr/>
            </p:nvSpPr>
            <p:spPr bwMode="auto">
              <a:xfrm>
                <a:off x="4683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744" name="Line 9296"/>
              <p:cNvSpPr>
                <a:spLocks noChangeShapeType="1"/>
              </p:cNvSpPr>
              <p:nvPr/>
            </p:nvSpPr>
            <p:spPr bwMode="auto">
              <a:xfrm flipV="1"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745" name="Line 9297"/>
              <p:cNvSpPr>
                <a:spLocks noChangeShapeType="1"/>
              </p:cNvSpPr>
              <p:nvPr/>
            </p:nvSpPr>
            <p:spPr bwMode="auto">
              <a:xfrm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746" name="Line 9298"/>
              <p:cNvSpPr>
                <a:spLocks noChangeShapeType="1"/>
              </p:cNvSpPr>
              <p:nvPr/>
            </p:nvSpPr>
            <p:spPr bwMode="auto">
              <a:xfrm>
                <a:off x="4683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747" name="Line 9299"/>
              <p:cNvSpPr>
                <a:spLocks noChangeShapeType="1"/>
              </p:cNvSpPr>
              <p:nvPr/>
            </p:nvSpPr>
            <p:spPr bwMode="auto">
              <a:xfrm flipV="1"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748" name="Line 9300"/>
              <p:cNvSpPr>
                <a:spLocks noChangeShapeType="1"/>
              </p:cNvSpPr>
              <p:nvPr/>
            </p:nvSpPr>
            <p:spPr bwMode="auto">
              <a:xfrm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749" name="Line 9301"/>
              <p:cNvSpPr>
                <a:spLocks noChangeShapeType="1"/>
              </p:cNvSpPr>
              <p:nvPr/>
            </p:nvSpPr>
            <p:spPr bwMode="auto">
              <a:xfrm>
                <a:off x="4683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750" name="Line 9302"/>
              <p:cNvSpPr>
                <a:spLocks noChangeShapeType="1"/>
              </p:cNvSpPr>
              <p:nvPr/>
            </p:nvSpPr>
            <p:spPr bwMode="auto">
              <a:xfrm flipV="1"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751" name="Line 9303"/>
              <p:cNvSpPr>
                <a:spLocks noChangeShapeType="1"/>
              </p:cNvSpPr>
              <p:nvPr/>
            </p:nvSpPr>
            <p:spPr bwMode="auto">
              <a:xfrm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752" name="Line 9304"/>
              <p:cNvSpPr>
                <a:spLocks noChangeShapeType="1"/>
              </p:cNvSpPr>
              <p:nvPr/>
            </p:nvSpPr>
            <p:spPr bwMode="auto">
              <a:xfrm>
                <a:off x="4683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753" name="Line 9305"/>
              <p:cNvSpPr>
                <a:spLocks noChangeShapeType="1"/>
              </p:cNvSpPr>
              <p:nvPr/>
            </p:nvSpPr>
            <p:spPr bwMode="auto">
              <a:xfrm flipV="1"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754" name="Line 9306"/>
              <p:cNvSpPr>
                <a:spLocks noChangeShapeType="1"/>
              </p:cNvSpPr>
              <p:nvPr/>
            </p:nvSpPr>
            <p:spPr bwMode="auto">
              <a:xfrm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755" name="Line 9307"/>
              <p:cNvSpPr>
                <a:spLocks noChangeShapeType="1"/>
              </p:cNvSpPr>
              <p:nvPr/>
            </p:nvSpPr>
            <p:spPr bwMode="auto">
              <a:xfrm>
                <a:off x="4683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756" name="Line 9308"/>
              <p:cNvSpPr>
                <a:spLocks noChangeShapeType="1"/>
              </p:cNvSpPr>
              <p:nvPr/>
            </p:nvSpPr>
            <p:spPr bwMode="auto">
              <a:xfrm flipV="1"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757" name="Line 9309"/>
              <p:cNvSpPr>
                <a:spLocks noChangeShapeType="1"/>
              </p:cNvSpPr>
              <p:nvPr/>
            </p:nvSpPr>
            <p:spPr bwMode="auto">
              <a:xfrm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758" name="Line 9310"/>
              <p:cNvSpPr>
                <a:spLocks noChangeShapeType="1"/>
              </p:cNvSpPr>
              <p:nvPr/>
            </p:nvSpPr>
            <p:spPr bwMode="auto">
              <a:xfrm>
                <a:off x="4683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759" name="Line 9311"/>
              <p:cNvSpPr>
                <a:spLocks noChangeShapeType="1"/>
              </p:cNvSpPr>
              <p:nvPr/>
            </p:nvSpPr>
            <p:spPr bwMode="auto">
              <a:xfrm flipV="1"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760" name="Line 9312"/>
              <p:cNvSpPr>
                <a:spLocks noChangeShapeType="1"/>
              </p:cNvSpPr>
              <p:nvPr/>
            </p:nvSpPr>
            <p:spPr bwMode="auto">
              <a:xfrm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761" name="Line 9313"/>
              <p:cNvSpPr>
                <a:spLocks noChangeShapeType="1"/>
              </p:cNvSpPr>
              <p:nvPr/>
            </p:nvSpPr>
            <p:spPr bwMode="auto">
              <a:xfrm>
                <a:off x="4683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762" name="Line 9314"/>
              <p:cNvSpPr>
                <a:spLocks noChangeShapeType="1"/>
              </p:cNvSpPr>
              <p:nvPr/>
            </p:nvSpPr>
            <p:spPr bwMode="auto">
              <a:xfrm flipV="1"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763" name="Line 9315"/>
              <p:cNvSpPr>
                <a:spLocks noChangeShapeType="1"/>
              </p:cNvSpPr>
              <p:nvPr/>
            </p:nvSpPr>
            <p:spPr bwMode="auto">
              <a:xfrm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764" name="Line 9316"/>
              <p:cNvSpPr>
                <a:spLocks noChangeShapeType="1"/>
              </p:cNvSpPr>
              <p:nvPr/>
            </p:nvSpPr>
            <p:spPr bwMode="auto">
              <a:xfrm>
                <a:off x="4683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765" name="Line 9317"/>
              <p:cNvSpPr>
                <a:spLocks noChangeShapeType="1"/>
              </p:cNvSpPr>
              <p:nvPr/>
            </p:nvSpPr>
            <p:spPr bwMode="auto">
              <a:xfrm flipV="1"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766" name="Line 9318"/>
              <p:cNvSpPr>
                <a:spLocks noChangeShapeType="1"/>
              </p:cNvSpPr>
              <p:nvPr/>
            </p:nvSpPr>
            <p:spPr bwMode="auto">
              <a:xfrm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767" name="Line 9319"/>
              <p:cNvSpPr>
                <a:spLocks noChangeShapeType="1"/>
              </p:cNvSpPr>
              <p:nvPr/>
            </p:nvSpPr>
            <p:spPr bwMode="auto">
              <a:xfrm>
                <a:off x="4683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768" name="Line 9320"/>
              <p:cNvSpPr>
                <a:spLocks noChangeShapeType="1"/>
              </p:cNvSpPr>
              <p:nvPr/>
            </p:nvSpPr>
            <p:spPr bwMode="auto">
              <a:xfrm flipV="1"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769" name="Line 9321"/>
              <p:cNvSpPr>
                <a:spLocks noChangeShapeType="1"/>
              </p:cNvSpPr>
              <p:nvPr/>
            </p:nvSpPr>
            <p:spPr bwMode="auto">
              <a:xfrm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770" name="Line 9322"/>
              <p:cNvSpPr>
                <a:spLocks noChangeShapeType="1"/>
              </p:cNvSpPr>
              <p:nvPr/>
            </p:nvSpPr>
            <p:spPr bwMode="auto">
              <a:xfrm>
                <a:off x="4683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771" name="Line 9323"/>
              <p:cNvSpPr>
                <a:spLocks noChangeShapeType="1"/>
              </p:cNvSpPr>
              <p:nvPr/>
            </p:nvSpPr>
            <p:spPr bwMode="auto">
              <a:xfrm flipV="1"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772" name="Line 9324"/>
              <p:cNvSpPr>
                <a:spLocks noChangeShapeType="1"/>
              </p:cNvSpPr>
              <p:nvPr/>
            </p:nvSpPr>
            <p:spPr bwMode="auto">
              <a:xfrm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773" name="Line 9325"/>
              <p:cNvSpPr>
                <a:spLocks noChangeShapeType="1"/>
              </p:cNvSpPr>
              <p:nvPr/>
            </p:nvSpPr>
            <p:spPr bwMode="auto">
              <a:xfrm>
                <a:off x="4683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774" name="Line 9326"/>
              <p:cNvSpPr>
                <a:spLocks noChangeShapeType="1"/>
              </p:cNvSpPr>
              <p:nvPr/>
            </p:nvSpPr>
            <p:spPr bwMode="auto">
              <a:xfrm flipV="1"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775" name="Line 9327"/>
              <p:cNvSpPr>
                <a:spLocks noChangeShapeType="1"/>
              </p:cNvSpPr>
              <p:nvPr/>
            </p:nvSpPr>
            <p:spPr bwMode="auto">
              <a:xfrm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776" name="Line 9328"/>
              <p:cNvSpPr>
                <a:spLocks noChangeShapeType="1"/>
              </p:cNvSpPr>
              <p:nvPr/>
            </p:nvSpPr>
            <p:spPr bwMode="auto">
              <a:xfrm>
                <a:off x="4683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777" name="Line 9329"/>
              <p:cNvSpPr>
                <a:spLocks noChangeShapeType="1"/>
              </p:cNvSpPr>
              <p:nvPr/>
            </p:nvSpPr>
            <p:spPr bwMode="auto">
              <a:xfrm flipV="1"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778" name="Line 9330"/>
              <p:cNvSpPr>
                <a:spLocks noChangeShapeType="1"/>
              </p:cNvSpPr>
              <p:nvPr/>
            </p:nvSpPr>
            <p:spPr bwMode="auto">
              <a:xfrm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779" name="Line 9331"/>
              <p:cNvSpPr>
                <a:spLocks noChangeShapeType="1"/>
              </p:cNvSpPr>
              <p:nvPr/>
            </p:nvSpPr>
            <p:spPr bwMode="auto">
              <a:xfrm>
                <a:off x="4683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780" name="Line 9332"/>
              <p:cNvSpPr>
                <a:spLocks noChangeShapeType="1"/>
              </p:cNvSpPr>
              <p:nvPr/>
            </p:nvSpPr>
            <p:spPr bwMode="auto">
              <a:xfrm flipV="1"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781" name="Line 9333"/>
              <p:cNvSpPr>
                <a:spLocks noChangeShapeType="1"/>
              </p:cNvSpPr>
              <p:nvPr/>
            </p:nvSpPr>
            <p:spPr bwMode="auto">
              <a:xfrm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782" name="Line 9334"/>
              <p:cNvSpPr>
                <a:spLocks noChangeShapeType="1"/>
              </p:cNvSpPr>
              <p:nvPr/>
            </p:nvSpPr>
            <p:spPr bwMode="auto">
              <a:xfrm>
                <a:off x="4683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783" name="Line 9335"/>
              <p:cNvSpPr>
                <a:spLocks noChangeShapeType="1"/>
              </p:cNvSpPr>
              <p:nvPr/>
            </p:nvSpPr>
            <p:spPr bwMode="auto">
              <a:xfrm flipV="1"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784" name="Line 9336"/>
              <p:cNvSpPr>
                <a:spLocks noChangeShapeType="1"/>
              </p:cNvSpPr>
              <p:nvPr/>
            </p:nvSpPr>
            <p:spPr bwMode="auto">
              <a:xfrm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785" name="Line 9337"/>
              <p:cNvSpPr>
                <a:spLocks noChangeShapeType="1"/>
              </p:cNvSpPr>
              <p:nvPr/>
            </p:nvSpPr>
            <p:spPr bwMode="auto">
              <a:xfrm>
                <a:off x="4683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786" name="Line 9338"/>
              <p:cNvSpPr>
                <a:spLocks noChangeShapeType="1"/>
              </p:cNvSpPr>
              <p:nvPr/>
            </p:nvSpPr>
            <p:spPr bwMode="auto">
              <a:xfrm flipV="1"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787" name="Line 9339"/>
              <p:cNvSpPr>
                <a:spLocks noChangeShapeType="1"/>
              </p:cNvSpPr>
              <p:nvPr/>
            </p:nvSpPr>
            <p:spPr bwMode="auto">
              <a:xfrm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788" name="Line 9340"/>
              <p:cNvSpPr>
                <a:spLocks noChangeShapeType="1"/>
              </p:cNvSpPr>
              <p:nvPr/>
            </p:nvSpPr>
            <p:spPr bwMode="auto">
              <a:xfrm>
                <a:off x="4683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789" name="Line 9341"/>
              <p:cNvSpPr>
                <a:spLocks noChangeShapeType="1"/>
              </p:cNvSpPr>
              <p:nvPr/>
            </p:nvSpPr>
            <p:spPr bwMode="auto">
              <a:xfrm flipV="1"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790" name="Line 9342"/>
              <p:cNvSpPr>
                <a:spLocks noChangeShapeType="1"/>
              </p:cNvSpPr>
              <p:nvPr/>
            </p:nvSpPr>
            <p:spPr bwMode="auto">
              <a:xfrm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791" name="Line 9343"/>
              <p:cNvSpPr>
                <a:spLocks noChangeShapeType="1"/>
              </p:cNvSpPr>
              <p:nvPr/>
            </p:nvSpPr>
            <p:spPr bwMode="auto">
              <a:xfrm>
                <a:off x="4683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792" name="Line 9344"/>
              <p:cNvSpPr>
                <a:spLocks noChangeShapeType="1"/>
              </p:cNvSpPr>
              <p:nvPr/>
            </p:nvSpPr>
            <p:spPr bwMode="auto">
              <a:xfrm flipV="1"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793" name="Line 9345"/>
              <p:cNvSpPr>
                <a:spLocks noChangeShapeType="1"/>
              </p:cNvSpPr>
              <p:nvPr/>
            </p:nvSpPr>
            <p:spPr bwMode="auto">
              <a:xfrm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794" name="Line 9346"/>
              <p:cNvSpPr>
                <a:spLocks noChangeShapeType="1"/>
              </p:cNvSpPr>
              <p:nvPr/>
            </p:nvSpPr>
            <p:spPr bwMode="auto">
              <a:xfrm>
                <a:off x="4683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795" name="Line 9347"/>
              <p:cNvSpPr>
                <a:spLocks noChangeShapeType="1"/>
              </p:cNvSpPr>
              <p:nvPr/>
            </p:nvSpPr>
            <p:spPr bwMode="auto">
              <a:xfrm flipV="1"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796" name="Line 9348"/>
              <p:cNvSpPr>
                <a:spLocks noChangeShapeType="1"/>
              </p:cNvSpPr>
              <p:nvPr/>
            </p:nvSpPr>
            <p:spPr bwMode="auto">
              <a:xfrm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797" name="Line 9349"/>
              <p:cNvSpPr>
                <a:spLocks noChangeShapeType="1"/>
              </p:cNvSpPr>
              <p:nvPr/>
            </p:nvSpPr>
            <p:spPr bwMode="auto">
              <a:xfrm>
                <a:off x="4683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798" name="Line 9350"/>
              <p:cNvSpPr>
                <a:spLocks noChangeShapeType="1"/>
              </p:cNvSpPr>
              <p:nvPr/>
            </p:nvSpPr>
            <p:spPr bwMode="auto">
              <a:xfrm flipV="1"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799" name="Line 9351"/>
              <p:cNvSpPr>
                <a:spLocks noChangeShapeType="1"/>
              </p:cNvSpPr>
              <p:nvPr/>
            </p:nvSpPr>
            <p:spPr bwMode="auto">
              <a:xfrm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800" name="Line 9352"/>
              <p:cNvSpPr>
                <a:spLocks noChangeShapeType="1"/>
              </p:cNvSpPr>
              <p:nvPr/>
            </p:nvSpPr>
            <p:spPr bwMode="auto">
              <a:xfrm>
                <a:off x="4683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801" name="Line 9353"/>
              <p:cNvSpPr>
                <a:spLocks noChangeShapeType="1"/>
              </p:cNvSpPr>
              <p:nvPr/>
            </p:nvSpPr>
            <p:spPr bwMode="auto">
              <a:xfrm flipV="1"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802" name="Line 9354"/>
              <p:cNvSpPr>
                <a:spLocks noChangeShapeType="1"/>
              </p:cNvSpPr>
              <p:nvPr/>
            </p:nvSpPr>
            <p:spPr bwMode="auto">
              <a:xfrm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803" name="Line 9355"/>
              <p:cNvSpPr>
                <a:spLocks noChangeShapeType="1"/>
              </p:cNvSpPr>
              <p:nvPr/>
            </p:nvSpPr>
            <p:spPr bwMode="auto">
              <a:xfrm>
                <a:off x="4683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804" name="Line 9356"/>
              <p:cNvSpPr>
                <a:spLocks noChangeShapeType="1"/>
              </p:cNvSpPr>
              <p:nvPr/>
            </p:nvSpPr>
            <p:spPr bwMode="auto">
              <a:xfrm flipV="1"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805" name="Line 9357"/>
              <p:cNvSpPr>
                <a:spLocks noChangeShapeType="1"/>
              </p:cNvSpPr>
              <p:nvPr/>
            </p:nvSpPr>
            <p:spPr bwMode="auto">
              <a:xfrm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806" name="Line 9358"/>
              <p:cNvSpPr>
                <a:spLocks noChangeShapeType="1"/>
              </p:cNvSpPr>
              <p:nvPr/>
            </p:nvSpPr>
            <p:spPr bwMode="auto">
              <a:xfrm>
                <a:off x="4683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807" name="Line 9359"/>
              <p:cNvSpPr>
                <a:spLocks noChangeShapeType="1"/>
              </p:cNvSpPr>
              <p:nvPr/>
            </p:nvSpPr>
            <p:spPr bwMode="auto">
              <a:xfrm flipV="1"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808" name="Line 9360"/>
              <p:cNvSpPr>
                <a:spLocks noChangeShapeType="1"/>
              </p:cNvSpPr>
              <p:nvPr/>
            </p:nvSpPr>
            <p:spPr bwMode="auto">
              <a:xfrm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809" name="Line 9361"/>
              <p:cNvSpPr>
                <a:spLocks noChangeShapeType="1"/>
              </p:cNvSpPr>
              <p:nvPr/>
            </p:nvSpPr>
            <p:spPr bwMode="auto">
              <a:xfrm>
                <a:off x="4683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810" name="Line 9362"/>
              <p:cNvSpPr>
                <a:spLocks noChangeShapeType="1"/>
              </p:cNvSpPr>
              <p:nvPr/>
            </p:nvSpPr>
            <p:spPr bwMode="auto">
              <a:xfrm flipV="1"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811" name="Line 9363"/>
              <p:cNvSpPr>
                <a:spLocks noChangeShapeType="1"/>
              </p:cNvSpPr>
              <p:nvPr/>
            </p:nvSpPr>
            <p:spPr bwMode="auto">
              <a:xfrm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812" name="Line 9364"/>
              <p:cNvSpPr>
                <a:spLocks noChangeShapeType="1"/>
              </p:cNvSpPr>
              <p:nvPr/>
            </p:nvSpPr>
            <p:spPr bwMode="auto">
              <a:xfrm>
                <a:off x="4683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813" name="Line 9365"/>
              <p:cNvSpPr>
                <a:spLocks noChangeShapeType="1"/>
              </p:cNvSpPr>
              <p:nvPr/>
            </p:nvSpPr>
            <p:spPr bwMode="auto">
              <a:xfrm flipV="1"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814" name="Line 9366"/>
              <p:cNvSpPr>
                <a:spLocks noChangeShapeType="1"/>
              </p:cNvSpPr>
              <p:nvPr/>
            </p:nvSpPr>
            <p:spPr bwMode="auto">
              <a:xfrm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815" name="Line 9367"/>
              <p:cNvSpPr>
                <a:spLocks noChangeShapeType="1"/>
              </p:cNvSpPr>
              <p:nvPr/>
            </p:nvSpPr>
            <p:spPr bwMode="auto">
              <a:xfrm>
                <a:off x="4683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816" name="Line 9368"/>
              <p:cNvSpPr>
                <a:spLocks noChangeShapeType="1"/>
              </p:cNvSpPr>
              <p:nvPr/>
            </p:nvSpPr>
            <p:spPr bwMode="auto">
              <a:xfrm flipV="1"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817" name="Line 9369"/>
              <p:cNvSpPr>
                <a:spLocks noChangeShapeType="1"/>
              </p:cNvSpPr>
              <p:nvPr/>
            </p:nvSpPr>
            <p:spPr bwMode="auto">
              <a:xfrm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818" name="Line 9370"/>
              <p:cNvSpPr>
                <a:spLocks noChangeShapeType="1"/>
              </p:cNvSpPr>
              <p:nvPr/>
            </p:nvSpPr>
            <p:spPr bwMode="auto">
              <a:xfrm>
                <a:off x="4683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819" name="Line 9371"/>
              <p:cNvSpPr>
                <a:spLocks noChangeShapeType="1"/>
              </p:cNvSpPr>
              <p:nvPr/>
            </p:nvSpPr>
            <p:spPr bwMode="auto">
              <a:xfrm flipV="1"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820" name="Line 9372"/>
              <p:cNvSpPr>
                <a:spLocks noChangeShapeType="1"/>
              </p:cNvSpPr>
              <p:nvPr/>
            </p:nvSpPr>
            <p:spPr bwMode="auto">
              <a:xfrm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821" name="Line 9373"/>
              <p:cNvSpPr>
                <a:spLocks noChangeShapeType="1"/>
              </p:cNvSpPr>
              <p:nvPr/>
            </p:nvSpPr>
            <p:spPr bwMode="auto">
              <a:xfrm>
                <a:off x="4683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822" name="Line 9374"/>
              <p:cNvSpPr>
                <a:spLocks noChangeShapeType="1"/>
              </p:cNvSpPr>
              <p:nvPr/>
            </p:nvSpPr>
            <p:spPr bwMode="auto">
              <a:xfrm flipV="1"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823" name="Line 9375"/>
              <p:cNvSpPr>
                <a:spLocks noChangeShapeType="1"/>
              </p:cNvSpPr>
              <p:nvPr/>
            </p:nvSpPr>
            <p:spPr bwMode="auto">
              <a:xfrm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824" name="Line 9376"/>
              <p:cNvSpPr>
                <a:spLocks noChangeShapeType="1"/>
              </p:cNvSpPr>
              <p:nvPr/>
            </p:nvSpPr>
            <p:spPr bwMode="auto">
              <a:xfrm>
                <a:off x="4683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825" name="Line 9377"/>
              <p:cNvSpPr>
                <a:spLocks noChangeShapeType="1"/>
              </p:cNvSpPr>
              <p:nvPr/>
            </p:nvSpPr>
            <p:spPr bwMode="auto">
              <a:xfrm flipV="1"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826" name="Line 9378"/>
              <p:cNvSpPr>
                <a:spLocks noChangeShapeType="1"/>
              </p:cNvSpPr>
              <p:nvPr/>
            </p:nvSpPr>
            <p:spPr bwMode="auto">
              <a:xfrm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827" name="Line 9379"/>
              <p:cNvSpPr>
                <a:spLocks noChangeShapeType="1"/>
              </p:cNvSpPr>
              <p:nvPr/>
            </p:nvSpPr>
            <p:spPr bwMode="auto">
              <a:xfrm>
                <a:off x="4683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828" name="Line 9380"/>
              <p:cNvSpPr>
                <a:spLocks noChangeShapeType="1"/>
              </p:cNvSpPr>
              <p:nvPr/>
            </p:nvSpPr>
            <p:spPr bwMode="auto">
              <a:xfrm flipV="1"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829" name="Line 9381"/>
              <p:cNvSpPr>
                <a:spLocks noChangeShapeType="1"/>
              </p:cNvSpPr>
              <p:nvPr/>
            </p:nvSpPr>
            <p:spPr bwMode="auto">
              <a:xfrm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830" name="Line 9382"/>
              <p:cNvSpPr>
                <a:spLocks noChangeShapeType="1"/>
              </p:cNvSpPr>
              <p:nvPr/>
            </p:nvSpPr>
            <p:spPr bwMode="auto">
              <a:xfrm>
                <a:off x="4683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831" name="Line 9383"/>
              <p:cNvSpPr>
                <a:spLocks noChangeShapeType="1"/>
              </p:cNvSpPr>
              <p:nvPr/>
            </p:nvSpPr>
            <p:spPr bwMode="auto">
              <a:xfrm flipV="1"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832" name="Line 9384"/>
              <p:cNvSpPr>
                <a:spLocks noChangeShapeType="1"/>
              </p:cNvSpPr>
              <p:nvPr/>
            </p:nvSpPr>
            <p:spPr bwMode="auto">
              <a:xfrm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833" name="Line 9385"/>
              <p:cNvSpPr>
                <a:spLocks noChangeShapeType="1"/>
              </p:cNvSpPr>
              <p:nvPr/>
            </p:nvSpPr>
            <p:spPr bwMode="auto">
              <a:xfrm>
                <a:off x="4683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834" name="Line 9386"/>
              <p:cNvSpPr>
                <a:spLocks noChangeShapeType="1"/>
              </p:cNvSpPr>
              <p:nvPr/>
            </p:nvSpPr>
            <p:spPr bwMode="auto">
              <a:xfrm flipV="1"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835" name="Line 9387"/>
              <p:cNvSpPr>
                <a:spLocks noChangeShapeType="1"/>
              </p:cNvSpPr>
              <p:nvPr/>
            </p:nvSpPr>
            <p:spPr bwMode="auto">
              <a:xfrm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836" name="Line 9388"/>
              <p:cNvSpPr>
                <a:spLocks noChangeShapeType="1"/>
              </p:cNvSpPr>
              <p:nvPr/>
            </p:nvSpPr>
            <p:spPr bwMode="auto">
              <a:xfrm>
                <a:off x="4683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837" name="Line 9389"/>
              <p:cNvSpPr>
                <a:spLocks noChangeShapeType="1"/>
              </p:cNvSpPr>
              <p:nvPr/>
            </p:nvSpPr>
            <p:spPr bwMode="auto">
              <a:xfrm flipV="1"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838" name="Line 9390"/>
              <p:cNvSpPr>
                <a:spLocks noChangeShapeType="1"/>
              </p:cNvSpPr>
              <p:nvPr/>
            </p:nvSpPr>
            <p:spPr bwMode="auto">
              <a:xfrm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839" name="Line 9391"/>
              <p:cNvSpPr>
                <a:spLocks noChangeShapeType="1"/>
              </p:cNvSpPr>
              <p:nvPr/>
            </p:nvSpPr>
            <p:spPr bwMode="auto">
              <a:xfrm>
                <a:off x="4683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840" name="Line 9392"/>
              <p:cNvSpPr>
                <a:spLocks noChangeShapeType="1"/>
              </p:cNvSpPr>
              <p:nvPr/>
            </p:nvSpPr>
            <p:spPr bwMode="auto">
              <a:xfrm flipV="1"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841" name="Line 9393"/>
              <p:cNvSpPr>
                <a:spLocks noChangeShapeType="1"/>
              </p:cNvSpPr>
              <p:nvPr/>
            </p:nvSpPr>
            <p:spPr bwMode="auto">
              <a:xfrm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842" name="Line 9394"/>
              <p:cNvSpPr>
                <a:spLocks noChangeShapeType="1"/>
              </p:cNvSpPr>
              <p:nvPr/>
            </p:nvSpPr>
            <p:spPr bwMode="auto">
              <a:xfrm>
                <a:off x="4683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843" name="Line 9395"/>
              <p:cNvSpPr>
                <a:spLocks noChangeShapeType="1"/>
              </p:cNvSpPr>
              <p:nvPr/>
            </p:nvSpPr>
            <p:spPr bwMode="auto">
              <a:xfrm flipV="1"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844" name="Line 9396"/>
              <p:cNvSpPr>
                <a:spLocks noChangeShapeType="1"/>
              </p:cNvSpPr>
              <p:nvPr/>
            </p:nvSpPr>
            <p:spPr bwMode="auto">
              <a:xfrm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845" name="Line 9397"/>
              <p:cNvSpPr>
                <a:spLocks noChangeShapeType="1"/>
              </p:cNvSpPr>
              <p:nvPr/>
            </p:nvSpPr>
            <p:spPr bwMode="auto">
              <a:xfrm>
                <a:off x="4683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846" name="Line 9398"/>
              <p:cNvSpPr>
                <a:spLocks noChangeShapeType="1"/>
              </p:cNvSpPr>
              <p:nvPr/>
            </p:nvSpPr>
            <p:spPr bwMode="auto">
              <a:xfrm flipV="1"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847" name="Line 9399"/>
              <p:cNvSpPr>
                <a:spLocks noChangeShapeType="1"/>
              </p:cNvSpPr>
              <p:nvPr/>
            </p:nvSpPr>
            <p:spPr bwMode="auto">
              <a:xfrm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848" name="Line 9400"/>
              <p:cNvSpPr>
                <a:spLocks noChangeShapeType="1"/>
              </p:cNvSpPr>
              <p:nvPr/>
            </p:nvSpPr>
            <p:spPr bwMode="auto">
              <a:xfrm>
                <a:off x="4683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849" name="Line 9401"/>
              <p:cNvSpPr>
                <a:spLocks noChangeShapeType="1"/>
              </p:cNvSpPr>
              <p:nvPr/>
            </p:nvSpPr>
            <p:spPr bwMode="auto">
              <a:xfrm flipV="1"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850" name="Line 9402"/>
              <p:cNvSpPr>
                <a:spLocks noChangeShapeType="1"/>
              </p:cNvSpPr>
              <p:nvPr/>
            </p:nvSpPr>
            <p:spPr bwMode="auto">
              <a:xfrm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851" name="Line 9403"/>
              <p:cNvSpPr>
                <a:spLocks noChangeShapeType="1"/>
              </p:cNvSpPr>
              <p:nvPr/>
            </p:nvSpPr>
            <p:spPr bwMode="auto">
              <a:xfrm>
                <a:off x="4683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852" name="Line 9404"/>
              <p:cNvSpPr>
                <a:spLocks noChangeShapeType="1"/>
              </p:cNvSpPr>
              <p:nvPr/>
            </p:nvSpPr>
            <p:spPr bwMode="auto">
              <a:xfrm flipV="1"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853" name="Line 9405"/>
              <p:cNvSpPr>
                <a:spLocks noChangeShapeType="1"/>
              </p:cNvSpPr>
              <p:nvPr/>
            </p:nvSpPr>
            <p:spPr bwMode="auto">
              <a:xfrm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854" name="Line 9406"/>
              <p:cNvSpPr>
                <a:spLocks noChangeShapeType="1"/>
              </p:cNvSpPr>
              <p:nvPr/>
            </p:nvSpPr>
            <p:spPr bwMode="auto">
              <a:xfrm>
                <a:off x="4683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855" name="Line 9407"/>
              <p:cNvSpPr>
                <a:spLocks noChangeShapeType="1"/>
              </p:cNvSpPr>
              <p:nvPr/>
            </p:nvSpPr>
            <p:spPr bwMode="auto">
              <a:xfrm flipV="1"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856" name="Line 9408"/>
              <p:cNvSpPr>
                <a:spLocks noChangeShapeType="1"/>
              </p:cNvSpPr>
              <p:nvPr/>
            </p:nvSpPr>
            <p:spPr bwMode="auto">
              <a:xfrm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857" name="Line 9409"/>
              <p:cNvSpPr>
                <a:spLocks noChangeShapeType="1"/>
              </p:cNvSpPr>
              <p:nvPr/>
            </p:nvSpPr>
            <p:spPr bwMode="auto">
              <a:xfrm>
                <a:off x="4683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858" name="Line 9410"/>
              <p:cNvSpPr>
                <a:spLocks noChangeShapeType="1"/>
              </p:cNvSpPr>
              <p:nvPr/>
            </p:nvSpPr>
            <p:spPr bwMode="auto">
              <a:xfrm flipV="1"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859" name="Line 9411"/>
              <p:cNvSpPr>
                <a:spLocks noChangeShapeType="1"/>
              </p:cNvSpPr>
              <p:nvPr/>
            </p:nvSpPr>
            <p:spPr bwMode="auto">
              <a:xfrm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860" name="Line 9412"/>
              <p:cNvSpPr>
                <a:spLocks noChangeShapeType="1"/>
              </p:cNvSpPr>
              <p:nvPr/>
            </p:nvSpPr>
            <p:spPr bwMode="auto">
              <a:xfrm>
                <a:off x="4683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861" name="Line 9413"/>
              <p:cNvSpPr>
                <a:spLocks noChangeShapeType="1"/>
              </p:cNvSpPr>
              <p:nvPr/>
            </p:nvSpPr>
            <p:spPr bwMode="auto">
              <a:xfrm flipV="1"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862" name="Line 9414"/>
              <p:cNvSpPr>
                <a:spLocks noChangeShapeType="1"/>
              </p:cNvSpPr>
              <p:nvPr/>
            </p:nvSpPr>
            <p:spPr bwMode="auto">
              <a:xfrm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863" name="Line 9415"/>
              <p:cNvSpPr>
                <a:spLocks noChangeShapeType="1"/>
              </p:cNvSpPr>
              <p:nvPr/>
            </p:nvSpPr>
            <p:spPr bwMode="auto">
              <a:xfrm>
                <a:off x="4683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864" name="Line 9416"/>
              <p:cNvSpPr>
                <a:spLocks noChangeShapeType="1"/>
              </p:cNvSpPr>
              <p:nvPr/>
            </p:nvSpPr>
            <p:spPr bwMode="auto">
              <a:xfrm flipV="1"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865" name="Line 9417"/>
              <p:cNvSpPr>
                <a:spLocks noChangeShapeType="1"/>
              </p:cNvSpPr>
              <p:nvPr/>
            </p:nvSpPr>
            <p:spPr bwMode="auto">
              <a:xfrm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866" name="Line 9418"/>
              <p:cNvSpPr>
                <a:spLocks noChangeShapeType="1"/>
              </p:cNvSpPr>
              <p:nvPr/>
            </p:nvSpPr>
            <p:spPr bwMode="auto">
              <a:xfrm>
                <a:off x="4683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867" name="Line 9419"/>
              <p:cNvSpPr>
                <a:spLocks noChangeShapeType="1"/>
              </p:cNvSpPr>
              <p:nvPr/>
            </p:nvSpPr>
            <p:spPr bwMode="auto">
              <a:xfrm flipV="1"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868" name="Line 9420"/>
              <p:cNvSpPr>
                <a:spLocks noChangeShapeType="1"/>
              </p:cNvSpPr>
              <p:nvPr/>
            </p:nvSpPr>
            <p:spPr bwMode="auto">
              <a:xfrm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869" name="Line 9421"/>
              <p:cNvSpPr>
                <a:spLocks noChangeShapeType="1"/>
              </p:cNvSpPr>
              <p:nvPr/>
            </p:nvSpPr>
            <p:spPr bwMode="auto">
              <a:xfrm>
                <a:off x="4683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870" name="Line 9422"/>
              <p:cNvSpPr>
                <a:spLocks noChangeShapeType="1"/>
              </p:cNvSpPr>
              <p:nvPr/>
            </p:nvSpPr>
            <p:spPr bwMode="auto">
              <a:xfrm flipV="1"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871" name="Line 9423"/>
              <p:cNvSpPr>
                <a:spLocks noChangeShapeType="1"/>
              </p:cNvSpPr>
              <p:nvPr/>
            </p:nvSpPr>
            <p:spPr bwMode="auto">
              <a:xfrm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872" name="Line 9424"/>
              <p:cNvSpPr>
                <a:spLocks noChangeShapeType="1"/>
              </p:cNvSpPr>
              <p:nvPr/>
            </p:nvSpPr>
            <p:spPr bwMode="auto">
              <a:xfrm>
                <a:off x="4683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873" name="Line 9425"/>
              <p:cNvSpPr>
                <a:spLocks noChangeShapeType="1"/>
              </p:cNvSpPr>
              <p:nvPr/>
            </p:nvSpPr>
            <p:spPr bwMode="auto">
              <a:xfrm flipV="1"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874" name="Line 9426"/>
              <p:cNvSpPr>
                <a:spLocks noChangeShapeType="1"/>
              </p:cNvSpPr>
              <p:nvPr/>
            </p:nvSpPr>
            <p:spPr bwMode="auto">
              <a:xfrm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875" name="Line 9427"/>
              <p:cNvSpPr>
                <a:spLocks noChangeShapeType="1"/>
              </p:cNvSpPr>
              <p:nvPr/>
            </p:nvSpPr>
            <p:spPr bwMode="auto">
              <a:xfrm>
                <a:off x="4683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876" name="Line 9428"/>
              <p:cNvSpPr>
                <a:spLocks noChangeShapeType="1"/>
              </p:cNvSpPr>
              <p:nvPr/>
            </p:nvSpPr>
            <p:spPr bwMode="auto">
              <a:xfrm flipV="1"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877" name="Line 9429"/>
              <p:cNvSpPr>
                <a:spLocks noChangeShapeType="1"/>
              </p:cNvSpPr>
              <p:nvPr/>
            </p:nvSpPr>
            <p:spPr bwMode="auto">
              <a:xfrm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878" name="Line 9430"/>
              <p:cNvSpPr>
                <a:spLocks noChangeShapeType="1"/>
              </p:cNvSpPr>
              <p:nvPr/>
            </p:nvSpPr>
            <p:spPr bwMode="auto">
              <a:xfrm>
                <a:off x="4683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879" name="Line 9431"/>
              <p:cNvSpPr>
                <a:spLocks noChangeShapeType="1"/>
              </p:cNvSpPr>
              <p:nvPr/>
            </p:nvSpPr>
            <p:spPr bwMode="auto">
              <a:xfrm flipV="1"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880" name="Line 9432"/>
              <p:cNvSpPr>
                <a:spLocks noChangeShapeType="1"/>
              </p:cNvSpPr>
              <p:nvPr/>
            </p:nvSpPr>
            <p:spPr bwMode="auto">
              <a:xfrm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881" name="Line 9433"/>
              <p:cNvSpPr>
                <a:spLocks noChangeShapeType="1"/>
              </p:cNvSpPr>
              <p:nvPr/>
            </p:nvSpPr>
            <p:spPr bwMode="auto">
              <a:xfrm>
                <a:off x="4683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882" name="Line 9434"/>
              <p:cNvSpPr>
                <a:spLocks noChangeShapeType="1"/>
              </p:cNvSpPr>
              <p:nvPr/>
            </p:nvSpPr>
            <p:spPr bwMode="auto">
              <a:xfrm flipV="1"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883" name="Line 9435"/>
              <p:cNvSpPr>
                <a:spLocks noChangeShapeType="1"/>
              </p:cNvSpPr>
              <p:nvPr/>
            </p:nvSpPr>
            <p:spPr bwMode="auto">
              <a:xfrm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884" name="Line 9436"/>
              <p:cNvSpPr>
                <a:spLocks noChangeShapeType="1"/>
              </p:cNvSpPr>
              <p:nvPr/>
            </p:nvSpPr>
            <p:spPr bwMode="auto">
              <a:xfrm>
                <a:off x="4683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885" name="Line 9437"/>
              <p:cNvSpPr>
                <a:spLocks noChangeShapeType="1"/>
              </p:cNvSpPr>
              <p:nvPr/>
            </p:nvSpPr>
            <p:spPr bwMode="auto">
              <a:xfrm flipV="1"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886" name="Line 9438"/>
              <p:cNvSpPr>
                <a:spLocks noChangeShapeType="1"/>
              </p:cNvSpPr>
              <p:nvPr/>
            </p:nvSpPr>
            <p:spPr bwMode="auto">
              <a:xfrm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887" name="Line 9439"/>
              <p:cNvSpPr>
                <a:spLocks noChangeShapeType="1"/>
              </p:cNvSpPr>
              <p:nvPr/>
            </p:nvSpPr>
            <p:spPr bwMode="auto">
              <a:xfrm>
                <a:off x="4683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888" name="Line 9440"/>
              <p:cNvSpPr>
                <a:spLocks noChangeShapeType="1"/>
              </p:cNvSpPr>
              <p:nvPr/>
            </p:nvSpPr>
            <p:spPr bwMode="auto">
              <a:xfrm flipV="1"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889" name="Line 9441"/>
              <p:cNvSpPr>
                <a:spLocks noChangeShapeType="1"/>
              </p:cNvSpPr>
              <p:nvPr/>
            </p:nvSpPr>
            <p:spPr bwMode="auto">
              <a:xfrm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890" name="Line 9442"/>
              <p:cNvSpPr>
                <a:spLocks noChangeShapeType="1"/>
              </p:cNvSpPr>
              <p:nvPr/>
            </p:nvSpPr>
            <p:spPr bwMode="auto">
              <a:xfrm>
                <a:off x="4683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891" name="Line 9443"/>
              <p:cNvSpPr>
                <a:spLocks noChangeShapeType="1"/>
              </p:cNvSpPr>
              <p:nvPr/>
            </p:nvSpPr>
            <p:spPr bwMode="auto">
              <a:xfrm flipV="1"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892" name="Line 9444"/>
              <p:cNvSpPr>
                <a:spLocks noChangeShapeType="1"/>
              </p:cNvSpPr>
              <p:nvPr/>
            </p:nvSpPr>
            <p:spPr bwMode="auto">
              <a:xfrm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893" name="Line 9445"/>
              <p:cNvSpPr>
                <a:spLocks noChangeShapeType="1"/>
              </p:cNvSpPr>
              <p:nvPr/>
            </p:nvSpPr>
            <p:spPr bwMode="auto">
              <a:xfrm>
                <a:off x="4683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894" name="Line 9446"/>
              <p:cNvSpPr>
                <a:spLocks noChangeShapeType="1"/>
              </p:cNvSpPr>
              <p:nvPr/>
            </p:nvSpPr>
            <p:spPr bwMode="auto">
              <a:xfrm flipV="1"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895" name="Line 9447"/>
              <p:cNvSpPr>
                <a:spLocks noChangeShapeType="1"/>
              </p:cNvSpPr>
              <p:nvPr/>
            </p:nvSpPr>
            <p:spPr bwMode="auto">
              <a:xfrm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896" name="Line 9448"/>
              <p:cNvSpPr>
                <a:spLocks noChangeShapeType="1"/>
              </p:cNvSpPr>
              <p:nvPr/>
            </p:nvSpPr>
            <p:spPr bwMode="auto">
              <a:xfrm>
                <a:off x="4683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897" name="Line 9449"/>
              <p:cNvSpPr>
                <a:spLocks noChangeShapeType="1"/>
              </p:cNvSpPr>
              <p:nvPr/>
            </p:nvSpPr>
            <p:spPr bwMode="auto">
              <a:xfrm flipV="1"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898" name="Line 9450"/>
              <p:cNvSpPr>
                <a:spLocks noChangeShapeType="1"/>
              </p:cNvSpPr>
              <p:nvPr/>
            </p:nvSpPr>
            <p:spPr bwMode="auto">
              <a:xfrm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899" name="Line 9451"/>
              <p:cNvSpPr>
                <a:spLocks noChangeShapeType="1"/>
              </p:cNvSpPr>
              <p:nvPr/>
            </p:nvSpPr>
            <p:spPr bwMode="auto">
              <a:xfrm>
                <a:off x="4683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266101" name="Group 9653"/>
            <p:cNvGrpSpPr>
              <a:grpSpLocks/>
            </p:cNvGrpSpPr>
            <p:nvPr/>
          </p:nvGrpSpPr>
          <p:grpSpPr bwMode="auto">
            <a:xfrm>
              <a:off x="4683" y="532"/>
              <a:ext cx="86" cy="69"/>
              <a:chOff x="4683" y="532"/>
              <a:chExt cx="86" cy="69"/>
            </a:xfrm>
          </p:grpSpPr>
          <p:sp>
            <p:nvSpPr>
              <p:cNvPr id="1265901" name="Line 9453"/>
              <p:cNvSpPr>
                <a:spLocks noChangeShapeType="1"/>
              </p:cNvSpPr>
              <p:nvPr/>
            </p:nvSpPr>
            <p:spPr bwMode="auto">
              <a:xfrm flipV="1"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902" name="Line 9454"/>
              <p:cNvSpPr>
                <a:spLocks noChangeShapeType="1"/>
              </p:cNvSpPr>
              <p:nvPr/>
            </p:nvSpPr>
            <p:spPr bwMode="auto">
              <a:xfrm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903" name="Line 9455"/>
              <p:cNvSpPr>
                <a:spLocks noChangeShapeType="1"/>
              </p:cNvSpPr>
              <p:nvPr/>
            </p:nvSpPr>
            <p:spPr bwMode="auto">
              <a:xfrm>
                <a:off x="4683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904" name="Line 9456"/>
              <p:cNvSpPr>
                <a:spLocks noChangeShapeType="1"/>
              </p:cNvSpPr>
              <p:nvPr/>
            </p:nvSpPr>
            <p:spPr bwMode="auto">
              <a:xfrm flipV="1"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905" name="Line 9457"/>
              <p:cNvSpPr>
                <a:spLocks noChangeShapeType="1"/>
              </p:cNvSpPr>
              <p:nvPr/>
            </p:nvSpPr>
            <p:spPr bwMode="auto">
              <a:xfrm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906" name="Line 9458"/>
              <p:cNvSpPr>
                <a:spLocks noChangeShapeType="1"/>
              </p:cNvSpPr>
              <p:nvPr/>
            </p:nvSpPr>
            <p:spPr bwMode="auto">
              <a:xfrm>
                <a:off x="4683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907" name="Line 9459"/>
              <p:cNvSpPr>
                <a:spLocks noChangeShapeType="1"/>
              </p:cNvSpPr>
              <p:nvPr/>
            </p:nvSpPr>
            <p:spPr bwMode="auto">
              <a:xfrm flipV="1"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908" name="Line 9460"/>
              <p:cNvSpPr>
                <a:spLocks noChangeShapeType="1"/>
              </p:cNvSpPr>
              <p:nvPr/>
            </p:nvSpPr>
            <p:spPr bwMode="auto">
              <a:xfrm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909" name="Line 9461"/>
              <p:cNvSpPr>
                <a:spLocks noChangeShapeType="1"/>
              </p:cNvSpPr>
              <p:nvPr/>
            </p:nvSpPr>
            <p:spPr bwMode="auto">
              <a:xfrm>
                <a:off x="4683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910" name="Line 9462"/>
              <p:cNvSpPr>
                <a:spLocks noChangeShapeType="1"/>
              </p:cNvSpPr>
              <p:nvPr/>
            </p:nvSpPr>
            <p:spPr bwMode="auto">
              <a:xfrm flipV="1"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911" name="Line 9463"/>
              <p:cNvSpPr>
                <a:spLocks noChangeShapeType="1"/>
              </p:cNvSpPr>
              <p:nvPr/>
            </p:nvSpPr>
            <p:spPr bwMode="auto">
              <a:xfrm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912" name="Line 9464"/>
              <p:cNvSpPr>
                <a:spLocks noChangeShapeType="1"/>
              </p:cNvSpPr>
              <p:nvPr/>
            </p:nvSpPr>
            <p:spPr bwMode="auto">
              <a:xfrm>
                <a:off x="4683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913" name="Line 9465"/>
              <p:cNvSpPr>
                <a:spLocks noChangeShapeType="1"/>
              </p:cNvSpPr>
              <p:nvPr/>
            </p:nvSpPr>
            <p:spPr bwMode="auto">
              <a:xfrm flipV="1"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914" name="Line 9466"/>
              <p:cNvSpPr>
                <a:spLocks noChangeShapeType="1"/>
              </p:cNvSpPr>
              <p:nvPr/>
            </p:nvSpPr>
            <p:spPr bwMode="auto">
              <a:xfrm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915" name="Line 9467"/>
              <p:cNvSpPr>
                <a:spLocks noChangeShapeType="1"/>
              </p:cNvSpPr>
              <p:nvPr/>
            </p:nvSpPr>
            <p:spPr bwMode="auto">
              <a:xfrm>
                <a:off x="4683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916" name="Line 9468"/>
              <p:cNvSpPr>
                <a:spLocks noChangeShapeType="1"/>
              </p:cNvSpPr>
              <p:nvPr/>
            </p:nvSpPr>
            <p:spPr bwMode="auto">
              <a:xfrm flipV="1"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917" name="Line 9469"/>
              <p:cNvSpPr>
                <a:spLocks noChangeShapeType="1"/>
              </p:cNvSpPr>
              <p:nvPr/>
            </p:nvSpPr>
            <p:spPr bwMode="auto">
              <a:xfrm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918" name="Line 9470"/>
              <p:cNvSpPr>
                <a:spLocks noChangeShapeType="1"/>
              </p:cNvSpPr>
              <p:nvPr/>
            </p:nvSpPr>
            <p:spPr bwMode="auto">
              <a:xfrm>
                <a:off x="4683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919" name="Line 9471"/>
              <p:cNvSpPr>
                <a:spLocks noChangeShapeType="1"/>
              </p:cNvSpPr>
              <p:nvPr/>
            </p:nvSpPr>
            <p:spPr bwMode="auto">
              <a:xfrm flipV="1"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920" name="Line 9472"/>
              <p:cNvSpPr>
                <a:spLocks noChangeShapeType="1"/>
              </p:cNvSpPr>
              <p:nvPr/>
            </p:nvSpPr>
            <p:spPr bwMode="auto">
              <a:xfrm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921" name="Line 9473"/>
              <p:cNvSpPr>
                <a:spLocks noChangeShapeType="1"/>
              </p:cNvSpPr>
              <p:nvPr/>
            </p:nvSpPr>
            <p:spPr bwMode="auto">
              <a:xfrm>
                <a:off x="4683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922" name="Line 9474"/>
              <p:cNvSpPr>
                <a:spLocks noChangeShapeType="1"/>
              </p:cNvSpPr>
              <p:nvPr/>
            </p:nvSpPr>
            <p:spPr bwMode="auto">
              <a:xfrm flipV="1"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923" name="Line 9475"/>
              <p:cNvSpPr>
                <a:spLocks noChangeShapeType="1"/>
              </p:cNvSpPr>
              <p:nvPr/>
            </p:nvSpPr>
            <p:spPr bwMode="auto">
              <a:xfrm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924" name="Line 9476"/>
              <p:cNvSpPr>
                <a:spLocks noChangeShapeType="1"/>
              </p:cNvSpPr>
              <p:nvPr/>
            </p:nvSpPr>
            <p:spPr bwMode="auto">
              <a:xfrm>
                <a:off x="4683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925" name="Line 9477"/>
              <p:cNvSpPr>
                <a:spLocks noChangeShapeType="1"/>
              </p:cNvSpPr>
              <p:nvPr/>
            </p:nvSpPr>
            <p:spPr bwMode="auto">
              <a:xfrm flipV="1"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926" name="Line 9478"/>
              <p:cNvSpPr>
                <a:spLocks noChangeShapeType="1"/>
              </p:cNvSpPr>
              <p:nvPr/>
            </p:nvSpPr>
            <p:spPr bwMode="auto">
              <a:xfrm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927" name="Line 9479"/>
              <p:cNvSpPr>
                <a:spLocks noChangeShapeType="1"/>
              </p:cNvSpPr>
              <p:nvPr/>
            </p:nvSpPr>
            <p:spPr bwMode="auto">
              <a:xfrm>
                <a:off x="4683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928" name="Line 9480"/>
              <p:cNvSpPr>
                <a:spLocks noChangeShapeType="1"/>
              </p:cNvSpPr>
              <p:nvPr/>
            </p:nvSpPr>
            <p:spPr bwMode="auto">
              <a:xfrm flipV="1"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929" name="Line 9481"/>
              <p:cNvSpPr>
                <a:spLocks noChangeShapeType="1"/>
              </p:cNvSpPr>
              <p:nvPr/>
            </p:nvSpPr>
            <p:spPr bwMode="auto">
              <a:xfrm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930" name="Line 9482"/>
              <p:cNvSpPr>
                <a:spLocks noChangeShapeType="1"/>
              </p:cNvSpPr>
              <p:nvPr/>
            </p:nvSpPr>
            <p:spPr bwMode="auto">
              <a:xfrm>
                <a:off x="4683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931" name="Line 9483"/>
              <p:cNvSpPr>
                <a:spLocks noChangeShapeType="1"/>
              </p:cNvSpPr>
              <p:nvPr/>
            </p:nvSpPr>
            <p:spPr bwMode="auto">
              <a:xfrm flipV="1"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932" name="Line 9484"/>
              <p:cNvSpPr>
                <a:spLocks noChangeShapeType="1"/>
              </p:cNvSpPr>
              <p:nvPr/>
            </p:nvSpPr>
            <p:spPr bwMode="auto">
              <a:xfrm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933" name="Line 9485"/>
              <p:cNvSpPr>
                <a:spLocks noChangeShapeType="1"/>
              </p:cNvSpPr>
              <p:nvPr/>
            </p:nvSpPr>
            <p:spPr bwMode="auto">
              <a:xfrm>
                <a:off x="4683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934" name="Line 9486"/>
              <p:cNvSpPr>
                <a:spLocks noChangeShapeType="1"/>
              </p:cNvSpPr>
              <p:nvPr/>
            </p:nvSpPr>
            <p:spPr bwMode="auto">
              <a:xfrm flipV="1"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935" name="Line 9487"/>
              <p:cNvSpPr>
                <a:spLocks noChangeShapeType="1"/>
              </p:cNvSpPr>
              <p:nvPr/>
            </p:nvSpPr>
            <p:spPr bwMode="auto">
              <a:xfrm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936" name="Line 9488"/>
              <p:cNvSpPr>
                <a:spLocks noChangeShapeType="1"/>
              </p:cNvSpPr>
              <p:nvPr/>
            </p:nvSpPr>
            <p:spPr bwMode="auto">
              <a:xfrm>
                <a:off x="4683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937" name="Line 9489"/>
              <p:cNvSpPr>
                <a:spLocks noChangeShapeType="1"/>
              </p:cNvSpPr>
              <p:nvPr/>
            </p:nvSpPr>
            <p:spPr bwMode="auto">
              <a:xfrm flipV="1"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938" name="Line 9490"/>
              <p:cNvSpPr>
                <a:spLocks noChangeShapeType="1"/>
              </p:cNvSpPr>
              <p:nvPr/>
            </p:nvSpPr>
            <p:spPr bwMode="auto">
              <a:xfrm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939" name="Line 9491"/>
              <p:cNvSpPr>
                <a:spLocks noChangeShapeType="1"/>
              </p:cNvSpPr>
              <p:nvPr/>
            </p:nvSpPr>
            <p:spPr bwMode="auto">
              <a:xfrm>
                <a:off x="4683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940" name="Line 9492"/>
              <p:cNvSpPr>
                <a:spLocks noChangeShapeType="1"/>
              </p:cNvSpPr>
              <p:nvPr/>
            </p:nvSpPr>
            <p:spPr bwMode="auto">
              <a:xfrm flipV="1"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941" name="Line 9493"/>
              <p:cNvSpPr>
                <a:spLocks noChangeShapeType="1"/>
              </p:cNvSpPr>
              <p:nvPr/>
            </p:nvSpPr>
            <p:spPr bwMode="auto">
              <a:xfrm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942" name="Line 9494"/>
              <p:cNvSpPr>
                <a:spLocks noChangeShapeType="1"/>
              </p:cNvSpPr>
              <p:nvPr/>
            </p:nvSpPr>
            <p:spPr bwMode="auto">
              <a:xfrm>
                <a:off x="4683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943" name="Line 9495"/>
              <p:cNvSpPr>
                <a:spLocks noChangeShapeType="1"/>
              </p:cNvSpPr>
              <p:nvPr/>
            </p:nvSpPr>
            <p:spPr bwMode="auto">
              <a:xfrm flipV="1"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944" name="Line 9496"/>
              <p:cNvSpPr>
                <a:spLocks noChangeShapeType="1"/>
              </p:cNvSpPr>
              <p:nvPr/>
            </p:nvSpPr>
            <p:spPr bwMode="auto">
              <a:xfrm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945" name="Line 9497"/>
              <p:cNvSpPr>
                <a:spLocks noChangeShapeType="1"/>
              </p:cNvSpPr>
              <p:nvPr/>
            </p:nvSpPr>
            <p:spPr bwMode="auto">
              <a:xfrm>
                <a:off x="4683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946" name="Line 9498"/>
              <p:cNvSpPr>
                <a:spLocks noChangeShapeType="1"/>
              </p:cNvSpPr>
              <p:nvPr/>
            </p:nvSpPr>
            <p:spPr bwMode="auto">
              <a:xfrm flipV="1"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947" name="Line 9499"/>
              <p:cNvSpPr>
                <a:spLocks noChangeShapeType="1"/>
              </p:cNvSpPr>
              <p:nvPr/>
            </p:nvSpPr>
            <p:spPr bwMode="auto">
              <a:xfrm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948" name="Line 9500"/>
              <p:cNvSpPr>
                <a:spLocks noChangeShapeType="1"/>
              </p:cNvSpPr>
              <p:nvPr/>
            </p:nvSpPr>
            <p:spPr bwMode="auto">
              <a:xfrm>
                <a:off x="4683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949" name="Line 9501"/>
              <p:cNvSpPr>
                <a:spLocks noChangeShapeType="1"/>
              </p:cNvSpPr>
              <p:nvPr/>
            </p:nvSpPr>
            <p:spPr bwMode="auto">
              <a:xfrm flipV="1"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950" name="Line 9502"/>
              <p:cNvSpPr>
                <a:spLocks noChangeShapeType="1"/>
              </p:cNvSpPr>
              <p:nvPr/>
            </p:nvSpPr>
            <p:spPr bwMode="auto">
              <a:xfrm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951" name="Line 9503"/>
              <p:cNvSpPr>
                <a:spLocks noChangeShapeType="1"/>
              </p:cNvSpPr>
              <p:nvPr/>
            </p:nvSpPr>
            <p:spPr bwMode="auto">
              <a:xfrm>
                <a:off x="4683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952" name="Line 9504"/>
              <p:cNvSpPr>
                <a:spLocks noChangeShapeType="1"/>
              </p:cNvSpPr>
              <p:nvPr/>
            </p:nvSpPr>
            <p:spPr bwMode="auto">
              <a:xfrm flipV="1"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953" name="Line 9505"/>
              <p:cNvSpPr>
                <a:spLocks noChangeShapeType="1"/>
              </p:cNvSpPr>
              <p:nvPr/>
            </p:nvSpPr>
            <p:spPr bwMode="auto">
              <a:xfrm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954" name="Line 9506"/>
              <p:cNvSpPr>
                <a:spLocks noChangeShapeType="1"/>
              </p:cNvSpPr>
              <p:nvPr/>
            </p:nvSpPr>
            <p:spPr bwMode="auto">
              <a:xfrm>
                <a:off x="4683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955" name="Line 9507"/>
              <p:cNvSpPr>
                <a:spLocks noChangeShapeType="1"/>
              </p:cNvSpPr>
              <p:nvPr/>
            </p:nvSpPr>
            <p:spPr bwMode="auto">
              <a:xfrm flipV="1"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956" name="Line 9508"/>
              <p:cNvSpPr>
                <a:spLocks noChangeShapeType="1"/>
              </p:cNvSpPr>
              <p:nvPr/>
            </p:nvSpPr>
            <p:spPr bwMode="auto">
              <a:xfrm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957" name="Line 9509"/>
              <p:cNvSpPr>
                <a:spLocks noChangeShapeType="1"/>
              </p:cNvSpPr>
              <p:nvPr/>
            </p:nvSpPr>
            <p:spPr bwMode="auto">
              <a:xfrm>
                <a:off x="4683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958" name="Line 9510"/>
              <p:cNvSpPr>
                <a:spLocks noChangeShapeType="1"/>
              </p:cNvSpPr>
              <p:nvPr/>
            </p:nvSpPr>
            <p:spPr bwMode="auto">
              <a:xfrm flipV="1"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959" name="Line 9511"/>
              <p:cNvSpPr>
                <a:spLocks noChangeShapeType="1"/>
              </p:cNvSpPr>
              <p:nvPr/>
            </p:nvSpPr>
            <p:spPr bwMode="auto">
              <a:xfrm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960" name="Line 9512"/>
              <p:cNvSpPr>
                <a:spLocks noChangeShapeType="1"/>
              </p:cNvSpPr>
              <p:nvPr/>
            </p:nvSpPr>
            <p:spPr bwMode="auto">
              <a:xfrm>
                <a:off x="4683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961" name="Line 9513"/>
              <p:cNvSpPr>
                <a:spLocks noChangeShapeType="1"/>
              </p:cNvSpPr>
              <p:nvPr/>
            </p:nvSpPr>
            <p:spPr bwMode="auto">
              <a:xfrm flipV="1"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962" name="Line 9514"/>
              <p:cNvSpPr>
                <a:spLocks noChangeShapeType="1"/>
              </p:cNvSpPr>
              <p:nvPr/>
            </p:nvSpPr>
            <p:spPr bwMode="auto">
              <a:xfrm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963" name="Line 9515"/>
              <p:cNvSpPr>
                <a:spLocks noChangeShapeType="1"/>
              </p:cNvSpPr>
              <p:nvPr/>
            </p:nvSpPr>
            <p:spPr bwMode="auto">
              <a:xfrm>
                <a:off x="4683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964" name="Line 9516"/>
              <p:cNvSpPr>
                <a:spLocks noChangeShapeType="1"/>
              </p:cNvSpPr>
              <p:nvPr/>
            </p:nvSpPr>
            <p:spPr bwMode="auto">
              <a:xfrm flipV="1"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965" name="Line 9517"/>
              <p:cNvSpPr>
                <a:spLocks noChangeShapeType="1"/>
              </p:cNvSpPr>
              <p:nvPr/>
            </p:nvSpPr>
            <p:spPr bwMode="auto">
              <a:xfrm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966" name="Line 9518"/>
              <p:cNvSpPr>
                <a:spLocks noChangeShapeType="1"/>
              </p:cNvSpPr>
              <p:nvPr/>
            </p:nvSpPr>
            <p:spPr bwMode="auto">
              <a:xfrm>
                <a:off x="4683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967" name="Line 9519"/>
              <p:cNvSpPr>
                <a:spLocks noChangeShapeType="1"/>
              </p:cNvSpPr>
              <p:nvPr/>
            </p:nvSpPr>
            <p:spPr bwMode="auto">
              <a:xfrm flipV="1"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968" name="Line 9520"/>
              <p:cNvSpPr>
                <a:spLocks noChangeShapeType="1"/>
              </p:cNvSpPr>
              <p:nvPr/>
            </p:nvSpPr>
            <p:spPr bwMode="auto">
              <a:xfrm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969" name="Line 9521"/>
              <p:cNvSpPr>
                <a:spLocks noChangeShapeType="1"/>
              </p:cNvSpPr>
              <p:nvPr/>
            </p:nvSpPr>
            <p:spPr bwMode="auto">
              <a:xfrm>
                <a:off x="4683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970" name="Line 9522"/>
              <p:cNvSpPr>
                <a:spLocks noChangeShapeType="1"/>
              </p:cNvSpPr>
              <p:nvPr/>
            </p:nvSpPr>
            <p:spPr bwMode="auto">
              <a:xfrm flipV="1"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971" name="Line 9523"/>
              <p:cNvSpPr>
                <a:spLocks noChangeShapeType="1"/>
              </p:cNvSpPr>
              <p:nvPr/>
            </p:nvSpPr>
            <p:spPr bwMode="auto">
              <a:xfrm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972" name="Line 9524"/>
              <p:cNvSpPr>
                <a:spLocks noChangeShapeType="1"/>
              </p:cNvSpPr>
              <p:nvPr/>
            </p:nvSpPr>
            <p:spPr bwMode="auto">
              <a:xfrm>
                <a:off x="4683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973" name="Line 9525"/>
              <p:cNvSpPr>
                <a:spLocks noChangeShapeType="1"/>
              </p:cNvSpPr>
              <p:nvPr/>
            </p:nvSpPr>
            <p:spPr bwMode="auto">
              <a:xfrm flipV="1"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974" name="Line 9526"/>
              <p:cNvSpPr>
                <a:spLocks noChangeShapeType="1"/>
              </p:cNvSpPr>
              <p:nvPr/>
            </p:nvSpPr>
            <p:spPr bwMode="auto">
              <a:xfrm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975" name="Line 9527"/>
              <p:cNvSpPr>
                <a:spLocks noChangeShapeType="1"/>
              </p:cNvSpPr>
              <p:nvPr/>
            </p:nvSpPr>
            <p:spPr bwMode="auto">
              <a:xfrm>
                <a:off x="4683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976" name="Line 9528"/>
              <p:cNvSpPr>
                <a:spLocks noChangeShapeType="1"/>
              </p:cNvSpPr>
              <p:nvPr/>
            </p:nvSpPr>
            <p:spPr bwMode="auto">
              <a:xfrm flipV="1"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977" name="Line 9529"/>
              <p:cNvSpPr>
                <a:spLocks noChangeShapeType="1"/>
              </p:cNvSpPr>
              <p:nvPr/>
            </p:nvSpPr>
            <p:spPr bwMode="auto">
              <a:xfrm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978" name="Line 9530"/>
              <p:cNvSpPr>
                <a:spLocks noChangeShapeType="1"/>
              </p:cNvSpPr>
              <p:nvPr/>
            </p:nvSpPr>
            <p:spPr bwMode="auto">
              <a:xfrm>
                <a:off x="4683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979" name="Line 9531"/>
              <p:cNvSpPr>
                <a:spLocks noChangeShapeType="1"/>
              </p:cNvSpPr>
              <p:nvPr/>
            </p:nvSpPr>
            <p:spPr bwMode="auto">
              <a:xfrm flipV="1"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980" name="Line 9532"/>
              <p:cNvSpPr>
                <a:spLocks noChangeShapeType="1"/>
              </p:cNvSpPr>
              <p:nvPr/>
            </p:nvSpPr>
            <p:spPr bwMode="auto">
              <a:xfrm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981" name="Line 9533"/>
              <p:cNvSpPr>
                <a:spLocks noChangeShapeType="1"/>
              </p:cNvSpPr>
              <p:nvPr/>
            </p:nvSpPr>
            <p:spPr bwMode="auto">
              <a:xfrm>
                <a:off x="4683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982" name="Line 9534"/>
              <p:cNvSpPr>
                <a:spLocks noChangeShapeType="1"/>
              </p:cNvSpPr>
              <p:nvPr/>
            </p:nvSpPr>
            <p:spPr bwMode="auto">
              <a:xfrm flipV="1"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983" name="Line 9535"/>
              <p:cNvSpPr>
                <a:spLocks noChangeShapeType="1"/>
              </p:cNvSpPr>
              <p:nvPr/>
            </p:nvSpPr>
            <p:spPr bwMode="auto">
              <a:xfrm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984" name="Line 9536"/>
              <p:cNvSpPr>
                <a:spLocks noChangeShapeType="1"/>
              </p:cNvSpPr>
              <p:nvPr/>
            </p:nvSpPr>
            <p:spPr bwMode="auto">
              <a:xfrm>
                <a:off x="4683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985" name="Line 9537"/>
              <p:cNvSpPr>
                <a:spLocks noChangeShapeType="1"/>
              </p:cNvSpPr>
              <p:nvPr/>
            </p:nvSpPr>
            <p:spPr bwMode="auto">
              <a:xfrm flipV="1"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986" name="Line 9538"/>
              <p:cNvSpPr>
                <a:spLocks noChangeShapeType="1"/>
              </p:cNvSpPr>
              <p:nvPr/>
            </p:nvSpPr>
            <p:spPr bwMode="auto">
              <a:xfrm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987" name="Line 9539"/>
              <p:cNvSpPr>
                <a:spLocks noChangeShapeType="1"/>
              </p:cNvSpPr>
              <p:nvPr/>
            </p:nvSpPr>
            <p:spPr bwMode="auto">
              <a:xfrm>
                <a:off x="4683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988" name="Line 9540"/>
              <p:cNvSpPr>
                <a:spLocks noChangeShapeType="1"/>
              </p:cNvSpPr>
              <p:nvPr/>
            </p:nvSpPr>
            <p:spPr bwMode="auto">
              <a:xfrm flipV="1"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989" name="Line 9541"/>
              <p:cNvSpPr>
                <a:spLocks noChangeShapeType="1"/>
              </p:cNvSpPr>
              <p:nvPr/>
            </p:nvSpPr>
            <p:spPr bwMode="auto">
              <a:xfrm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990" name="Line 9542"/>
              <p:cNvSpPr>
                <a:spLocks noChangeShapeType="1"/>
              </p:cNvSpPr>
              <p:nvPr/>
            </p:nvSpPr>
            <p:spPr bwMode="auto">
              <a:xfrm>
                <a:off x="4683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991" name="Line 9543"/>
              <p:cNvSpPr>
                <a:spLocks noChangeShapeType="1"/>
              </p:cNvSpPr>
              <p:nvPr/>
            </p:nvSpPr>
            <p:spPr bwMode="auto">
              <a:xfrm flipV="1"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992" name="Line 9544"/>
              <p:cNvSpPr>
                <a:spLocks noChangeShapeType="1"/>
              </p:cNvSpPr>
              <p:nvPr/>
            </p:nvSpPr>
            <p:spPr bwMode="auto">
              <a:xfrm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993" name="Line 9545"/>
              <p:cNvSpPr>
                <a:spLocks noChangeShapeType="1"/>
              </p:cNvSpPr>
              <p:nvPr/>
            </p:nvSpPr>
            <p:spPr bwMode="auto">
              <a:xfrm>
                <a:off x="4683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994" name="Line 9546"/>
              <p:cNvSpPr>
                <a:spLocks noChangeShapeType="1"/>
              </p:cNvSpPr>
              <p:nvPr/>
            </p:nvSpPr>
            <p:spPr bwMode="auto">
              <a:xfrm flipV="1"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995" name="Line 9547"/>
              <p:cNvSpPr>
                <a:spLocks noChangeShapeType="1"/>
              </p:cNvSpPr>
              <p:nvPr/>
            </p:nvSpPr>
            <p:spPr bwMode="auto">
              <a:xfrm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996" name="Line 9548"/>
              <p:cNvSpPr>
                <a:spLocks noChangeShapeType="1"/>
              </p:cNvSpPr>
              <p:nvPr/>
            </p:nvSpPr>
            <p:spPr bwMode="auto">
              <a:xfrm>
                <a:off x="4683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997" name="Line 9549"/>
              <p:cNvSpPr>
                <a:spLocks noChangeShapeType="1"/>
              </p:cNvSpPr>
              <p:nvPr/>
            </p:nvSpPr>
            <p:spPr bwMode="auto">
              <a:xfrm flipV="1"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998" name="Line 9550"/>
              <p:cNvSpPr>
                <a:spLocks noChangeShapeType="1"/>
              </p:cNvSpPr>
              <p:nvPr/>
            </p:nvSpPr>
            <p:spPr bwMode="auto">
              <a:xfrm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999" name="Line 9551"/>
              <p:cNvSpPr>
                <a:spLocks noChangeShapeType="1"/>
              </p:cNvSpPr>
              <p:nvPr/>
            </p:nvSpPr>
            <p:spPr bwMode="auto">
              <a:xfrm>
                <a:off x="4683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000" name="Line 9552"/>
              <p:cNvSpPr>
                <a:spLocks noChangeShapeType="1"/>
              </p:cNvSpPr>
              <p:nvPr/>
            </p:nvSpPr>
            <p:spPr bwMode="auto">
              <a:xfrm flipV="1"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001" name="Line 9553"/>
              <p:cNvSpPr>
                <a:spLocks noChangeShapeType="1"/>
              </p:cNvSpPr>
              <p:nvPr/>
            </p:nvSpPr>
            <p:spPr bwMode="auto">
              <a:xfrm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002" name="Line 9554"/>
              <p:cNvSpPr>
                <a:spLocks noChangeShapeType="1"/>
              </p:cNvSpPr>
              <p:nvPr/>
            </p:nvSpPr>
            <p:spPr bwMode="auto">
              <a:xfrm>
                <a:off x="4683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003" name="Line 9555"/>
              <p:cNvSpPr>
                <a:spLocks noChangeShapeType="1"/>
              </p:cNvSpPr>
              <p:nvPr/>
            </p:nvSpPr>
            <p:spPr bwMode="auto">
              <a:xfrm flipV="1"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004" name="Line 9556"/>
              <p:cNvSpPr>
                <a:spLocks noChangeShapeType="1"/>
              </p:cNvSpPr>
              <p:nvPr/>
            </p:nvSpPr>
            <p:spPr bwMode="auto">
              <a:xfrm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005" name="Line 9557"/>
              <p:cNvSpPr>
                <a:spLocks noChangeShapeType="1"/>
              </p:cNvSpPr>
              <p:nvPr/>
            </p:nvSpPr>
            <p:spPr bwMode="auto">
              <a:xfrm>
                <a:off x="4683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006" name="Line 9558"/>
              <p:cNvSpPr>
                <a:spLocks noChangeShapeType="1"/>
              </p:cNvSpPr>
              <p:nvPr/>
            </p:nvSpPr>
            <p:spPr bwMode="auto">
              <a:xfrm flipV="1"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007" name="Line 9559"/>
              <p:cNvSpPr>
                <a:spLocks noChangeShapeType="1"/>
              </p:cNvSpPr>
              <p:nvPr/>
            </p:nvSpPr>
            <p:spPr bwMode="auto">
              <a:xfrm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008" name="Line 9560"/>
              <p:cNvSpPr>
                <a:spLocks noChangeShapeType="1"/>
              </p:cNvSpPr>
              <p:nvPr/>
            </p:nvSpPr>
            <p:spPr bwMode="auto">
              <a:xfrm>
                <a:off x="4683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009" name="Line 9561"/>
              <p:cNvSpPr>
                <a:spLocks noChangeShapeType="1"/>
              </p:cNvSpPr>
              <p:nvPr/>
            </p:nvSpPr>
            <p:spPr bwMode="auto">
              <a:xfrm flipV="1"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010" name="Line 9562"/>
              <p:cNvSpPr>
                <a:spLocks noChangeShapeType="1"/>
              </p:cNvSpPr>
              <p:nvPr/>
            </p:nvSpPr>
            <p:spPr bwMode="auto">
              <a:xfrm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011" name="Line 9563"/>
              <p:cNvSpPr>
                <a:spLocks noChangeShapeType="1"/>
              </p:cNvSpPr>
              <p:nvPr/>
            </p:nvSpPr>
            <p:spPr bwMode="auto">
              <a:xfrm>
                <a:off x="4683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012" name="Line 9564"/>
              <p:cNvSpPr>
                <a:spLocks noChangeShapeType="1"/>
              </p:cNvSpPr>
              <p:nvPr/>
            </p:nvSpPr>
            <p:spPr bwMode="auto">
              <a:xfrm flipV="1"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013" name="Line 9565"/>
              <p:cNvSpPr>
                <a:spLocks noChangeShapeType="1"/>
              </p:cNvSpPr>
              <p:nvPr/>
            </p:nvSpPr>
            <p:spPr bwMode="auto">
              <a:xfrm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014" name="Line 9566"/>
              <p:cNvSpPr>
                <a:spLocks noChangeShapeType="1"/>
              </p:cNvSpPr>
              <p:nvPr/>
            </p:nvSpPr>
            <p:spPr bwMode="auto">
              <a:xfrm>
                <a:off x="4683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015" name="Line 9567"/>
              <p:cNvSpPr>
                <a:spLocks noChangeShapeType="1"/>
              </p:cNvSpPr>
              <p:nvPr/>
            </p:nvSpPr>
            <p:spPr bwMode="auto">
              <a:xfrm flipV="1"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016" name="Line 9568"/>
              <p:cNvSpPr>
                <a:spLocks noChangeShapeType="1"/>
              </p:cNvSpPr>
              <p:nvPr/>
            </p:nvSpPr>
            <p:spPr bwMode="auto">
              <a:xfrm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017" name="Line 9569"/>
              <p:cNvSpPr>
                <a:spLocks noChangeShapeType="1"/>
              </p:cNvSpPr>
              <p:nvPr/>
            </p:nvSpPr>
            <p:spPr bwMode="auto">
              <a:xfrm>
                <a:off x="4683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018" name="Line 9570"/>
              <p:cNvSpPr>
                <a:spLocks noChangeShapeType="1"/>
              </p:cNvSpPr>
              <p:nvPr/>
            </p:nvSpPr>
            <p:spPr bwMode="auto">
              <a:xfrm flipV="1"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019" name="Line 9571"/>
              <p:cNvSpPr>
                <a:spLocks noChangeShapeType="1"/>
              </p:cNvSpPr>
              <p:nvPr/>
            </p:nvSpPr>
            <p:spPr bwMode="auto">
              <a:xfrm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020" name="Line 9572"/>
              <p:cNvSpPr>
                <a:spLocks noChangeShapeType="1"/>
              </p:cNvSpPr>
              <p:nvPr/>
            </p:nvSpPr>
            <p:spPr bwMode="auto">
              <a:xfrm>
                <a:off x="4683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021" name="Line 9573"/>
              <p:cNvSpPr>
                <a:spLocks noChangeShapeType="1"/>
              </p:cNvSpPr>
              <p:nvPr/>
            </p:nvSpPr>
            <p:spPr bwMode="auto">
              <a:xfrm flipV="1"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022" name="Line 9574"/>
              <p:cNvSpPr>
                <a:spLocks noChangeShapeType="1"/>
              </p:cNvSpPr>
              <p:nvPr/>
            </p:nvSpPr>
            <p:spPr bwMode="auto">
              <a:xfrm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023" name="Line 9575"/>
              <p:cNvSpPr>
                <a:spLocks noChangeShapeType="1"/>
              </p:cNvSpPr>
              <p:nvPr/>
            </p:nvSpPr>
            <p:spPr bwMode="auto">
              <a:xfrm>
                <a:off x="4683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024" name="Line 9576"/>
              <p:cNvSpPr>
                <a:spLocks noChangeShapeType="1"/>
              </p:cNvSpPr>
              <p:nvPr/>
            </p:nvSpPr>
            <p:spPr bwMode="auto">
              <a:xfrm flipV="1"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025" name="Line 9577"/>
              <p:cNvSpPr>
                <a:spLocks noChangeShapeType="1"/>
              </p:cNvSpPr>
              <p:nvPr/>
            </p:nvSpPr>
            <p:spPr bwMode="auto">
              <a:xfrm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026" name="Line 9578"/>
              <p:cNvSpPr>
                <a:spLocks noChangeShapeType="1"/>
              </p:cNvSpPr>
              <p:nvPr/>
            </p:nvSpPr>
            <p:spPr bwMode="auto">
              <a:xfrm>
                <a:off x="4683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027" name="Line 9579"/>
              <p:cNvSpPr>
                <a:spLocks noChangeShapeType="1"/>
              </p:cNvSpPr>
              <p:nvPr/>
            </p:nvSpPr>
            <p:spPr bwMode="auto">
              <a:xfrm flipV="1"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028" name="Line 9580"/>
              <p:cNvSpPr>
                <a:spLocks noChangeShapeType="1"/>
              </p:cNvSpPr>
              <p:nvPr/>
            </p:nvSpPr>
            <p:spPr bwMode="auto">
              <a:xfrm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029" name="Line 9581"/>
              <p:cNvSpPr>
                <a:spLocks noChangeShapeType="1"/>
              </p:cNvSpPr>
              <p:nvPr/>
            </p:nvSpPr>
            <p:spPr bwMode="auto">
              <a:xfrm>
                <a:off x="4683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030" name="Line 9582"/>
              <p:cNvSpPr>
                <a:spLocks noChangeShapeType="1"/>
              </p:cNvSpPr>
              <p:nvPr/>
            </p:nvSpPr>
            <p:spPr bwMode="auto">
              <a:xfrm flipV="1"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031" name="Line 9583"/>
              <p:cNvSpPr>
                <a:spLocks noChangeShapeType="1"/>
              </p:cNvSpPr>
              <p:nvPr/>
            </p:nvSpPr>
            <p:spPr bwMode="auto">
              <a:xfrm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032" name="Line 9584"/>
              <p:cNvSpPr>
                <a:spLocks noChangeShapeType="1"/>
              </p:cNvSpPr>
              <p:nvPr/>
            </p:nvSpPr>
            <p:spPr bwMode="auto">
              <a:xfrm>
                <a:off x="4683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033" name="Line 9585"/>
              <p:cNvSpPr>
                <a:spLocks noChangeShapeType="1"/>
              </p:cNvSpPr>
              <p:nvPr/>
            </p:nvSpPr>
            <p:spPr bwMode="auto">
              <a:xfrm flipV="1"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034" name="Line 9586"/>
              <p:cNvSpPr>
                <a:spLocks noChangeShapeType="1"/>
              </p:cNvSpPr>
              <p:nvPr/>
            </p:nvSpPr>
            <p:spPr bwMode="auto">
              <a:xfrm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035" name="Line 9587"/>
              <p:cNvSpPr>
                <a:spLocks noChangeShapeType="1"/>
              </p:cNvSpPr>
              <p:nvPr/>
            </p:nvSpPr>
            <p:spPr bwMode="auto">
              <a:xfrm>
                <a:off x="4683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036" name="Line 9588"/>
              <p:cNvSpPr>
                <a:spLocks noChangeShapeType="1"/>
              </p:cNvSpPr>
              <p:nvPr/>
            </p:nvSpPr>
            <p:spPr bwMode="auto">
              <a:xfrm flipV="1"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037" name="Line 9589"/>
              <p:cNvSpPr>
                <a:spLocks noChangeShapeType="1"/>
              </p:cNvSpPr>
              <p:nvPr/>
            </p:nvSpPr>
            <p:spPr bwMode="auto">
              <a:xfrm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038" name="Line 9590"/>
              <p:cNvSpPr>
                <a:spLocks noChangeShapeType="1"/>
              </p:cNvSpPr>
              <p:nvPr/>
            </p:nvSpPr>
            <p:spPr bwMode="auto">
              <a:xfrm>
                <a:off x="4683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039" name="Line 9591"/>
              <p:cNvSpPr>
                <a:spLocks noChangeShapeType="1"/>
              </p:cNvSpPr>
              <p:nvPr/>
            </p:nvSpPr>
            <p:spPr bwMode="auto">
              <a:xfrm flipV="1"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040" name="Line 9592"/>
              <p:cNvSpPr>
                <a:spLocks noChangeShapeType="1"/>
              </p:cNvSpPr>
              <p:nvPr/>
            </p:nvSpPr>
            <p:spPr bwMode="auto">
              <a:xfrm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041" name="Line 9593"/>
              <p:cNvSpPr>
                <a:spLocks noChangeShapeType="1"/>
              </p:cNvSpPr>
              <p:nvPr/>
            </p:nvSpPr>
            <p:spPr bwMode="auto">
              <a:xfrm>
                <a:off x="4683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042" name="Line 9594"/>
              <p:cNvSpPr>
                <a:spLocks noChangeShapeType="1"/>
              </p:cNvSpPr>
              <p:nvPr/>
            </p:nvSpPr>
            <p:spPr bwMode="auto">
              <a:xfrm flipV="1"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043" name="Line 9595"/>
              <p:cNvSpPr>
                <a:spLocks noChangeShapeType="1"/>
              </p:cNvSpPr>
              <p:nvPr/>
            </p:nvSpPr>
            <p:spPr bwMode="auto">
              <a:xfrm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044" name="Line 9596"/>
              <p:cNvSpPr>
                <a:spLocks noChangeShapeType="1"/>
              </p:cNvSpPr>
              <p:nvPr/>
            </p:nvSpPr>
            <p:spPr bwMode="auto">
              <a:xfrm>
                <a:off x="4683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045" name="Line 9597"/>
              <p:cNvSpPr>
                <a:spLocks noChangeShapeType="1"/>
              </p:cNvSpPr>
              <p:nvPr/>
            </p:nvSpPr>
            <p:spPr bwMode="auto">
              <a:xfrm flipV="1"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046" name="Line 9598"/>
              <p:cNvSpPr>
                <a:spLocks noChangeShapeType="1"/>
              </p:cNvSpPr>
              <p:nvPr/>
            </p:nvSpPr>
            <p:spPr bwMode="auto">
              <a:xfrm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047" name="Line 9599"/>
              <p:cNvSpPr>
                <a:spLocks noChangeShapeType="1"/>
              </p:cNvSpPr>
              <p:nvPr/>
            </p:nvSpPr>
            <p:spPr bwMode="auto">
              <a:xfrm>
                <a:off x="4683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048" name="Line 9600"/>
              <p:cNvSpPr>
                <a:spLocks noChangeShapeType="1"/>
              </p:cNvSpPr>
              <p:nvPr/>
            </p:nvSpPr>
            <p:spPr bwMode="auto">
              <a:xfrm flipV="1"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049" name="Line 9601"/>
              <p:cNvSpPr>
                <a:spLocks noChangeShapeType="1"/>
              </p:cNvSpPr>
              <p:nvPr/>
            </p:nvSpPr>
            <p:spPr bwMode="auto">
              <a:xfrm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050" name="Line 9602"/>
              <p:cNvSpPr>
                <a:spLocks noChangeShapeType="1"/>
              </p:cNvSpPr>
              <p:nvPr/>
            </p:nvSpPr>
            <p:spPr bwMode="auto">
              <a:xfrm>
                <a:off x="4683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051" name="Line 9603"/>
              <p:cNvSpPr>
                <a:spLocks noChangeShapeType="1"/>
              </p:cNvSpPr>
              <p:nvPr/>
            </p:nvSpPr>
            <p:spPr bwMode="auto">
              <a:xfrm flipV="1"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052" name="Line 9604"/>
              <p:cNvSpPr>
                <a:spLocks noChangeShapeType="1"/>
              </p:cNvSpPr>
              <p:nvPr/>
            </p:nvSpPr>
            <p:spPr bwMode="auto">
              <a:xfrm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053" name="Line 9605"/>
              <p:cNvSpPr>
                <a:spLocks noChangeShapeType="1"/>
              </p:cNvSpPr>
              <p:nvPr/>
            </p:nvSpPr>
            <p:spPr bwMode="auto">
              <a:xfrm>
                <a:off x="4683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054" name="Line 9606"/>
              <p:cNvSpPr>
                <a:spLocks noChangeShapeType="1"/>
              </p:cNvSpPr>
              <p:nvPr/>
            </p:nvSpPr>
            <p:spPr bwMode="auto">
              <a:xfrm flipV="1"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055" name="Line 9607"/>
              <p:cNvSpPr>
                <a:spLocks noChangeShapeType="1"/>
              </p:cNvSpPr>
              <p:nvPr/>
            </p:nvSpPr>
            <p:spPr bwMode="auto">
              <a:xfrm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056" name="Line 9608"/>
              <p:cNvSpPr>
                <a:spLocks noChangeShapeType="1"/>
              </p:cNvSpPr>
              <p:nvPr/>
            </p:nvSpPr>
            <p:spPr bwMode="auto">
              <a:xfrm>
                <a:off x="4683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057" name="Line 9609"/>
              <p:cNvSpPr>
                <a:spLocks noChangeShapeType="1"/>
              </p:cNvSpPr>
              <p:nvPr/>
            </p:nvSpPr>
            <p:spPr bwMode="auto">
              <a:xfrm flipV="1"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058" name="Line 9610"/>
              <p:cNvSpPr>
                <a:spLocks noChangeShapeType="1"/>
              </p:cNvSpPr>
              <p:nvPr/>
            </p:nvSpPr>
            <p:spPr bwMode="auto">
              <a:xfrm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059" name="Line 9611"/>
              <p:cNvSpPr>
                <a:spLocks noChangeShapeType="1"/>
              </p:cNvSpPr>
              <p:nvPr/>
            </p:nvSpPr>
            <p:spPr bwMode="auto">
              <a:xfrm>
                <a:off x="4683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060" name="Line 9612"/>
              <p:cNvSpPr>
                <a:spLocks noChangeShapeType="1"/>
              </p:cNvSpPr>
              <p:nvPr/>
            </p:nvSpPr>
            <p:spPr bwMode="auto">
              <a:xfrm flipV="1"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061" name="Line 9613"/>
              <p:cNvSpPr>
                <a:spLocks noChangeShapeType="1"/>
              </p:cNvSpPr>
              <p:nvPr/>
            </p:nvSpPr>
            <p:spPr bwMode="auto">
              <a:xfrm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062" name="Line 9614"/>
              <p:cNvSpPr>
                <a:spLocks noChangeShapeType="1"/>
              </p:cNvSpPr>
              <p:nvPr/>
            </p:nvSpPr>
            <p:spPr bwMode="auto">
              <a:xfrm>
                <a:off x="4683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063" name="Line 9615"/>
              <p:cNvSpPr>
                <a:spLocks noChangeShapeType="1"/>
              </p:cNvSpPr>
              <p:nvPr/>
            </p:nvSpPr>
            <p:spPr bwMode="auto">
              <a:xfrm flipV="1"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064" name="Line 9616"/>
              <p:cNvSpPr>
                <a:spLocks noChangeShapeType="1"/>
              </p:cNvSpPr>
              <p:nvPr/>
            </p:nvSpPr>
            <p:spPr bwMode="auto">
              <a:xfrm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065" name="Line 9617"/>
              <p:cNvSpPr>
                <a:spLocks noChangeShapeType="1"/>
              </p:cNvSpPr>
              <p:nvPr/>
            </p:nvSpPr>
            <p:spPr bwMode="auto">
              <a:xfrm>
                <a:off x="4683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066" name="Line 9618"/>
              <p:cNvSpPr>
                <a:spLocks noChangeShapeType="1"/>
              </p:cNvSpPr>
              <p:nvPr/>
            </p:nvSpPr>
            <p:spPr bwMode="auto">
              <a:xfrm flipV="1"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067" name="Line 9619"/>
              <p:cNvSpPr>
                <a:spLocks noChangeShapeType="1"/>
              </p:cNvSpPr>
              <p:nvPr/>
            </p:nvSpPr>
            <p:spPr bwMode="auto">
              <a:xfrm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068" name="Line 9620"/>
              <p:cNvSpPr>
                <a:spLocks noChangeShapeType="1"/>
              </p:cNvSpPr>
              <p:nvPr/>
            </p:nvSpPr>
            <p:spPr bwMode="auto">
              <a:xfrm>
                <a:off x="4683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069" name="Line 9621"/>
              <p:cNvSpPr>
                <a:spLocks noChangeShapeType="1"/>
              </p:cNvSpPr>
              <p:nvPr/>
            </p:nvSpPr>
            <p:spPr bwMode="auto">
              <a:xfrm flipV="1"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070" name="Line 9622"/>
              <p:cNvSpPr>
                <a:spLocks noChangeShapeType="1"/>
              </p:cNvSpPr>
              <p:nvPr/>
            </p:nvSpPr>
            <p:spPr bwMode="auto">
              <a:xfrm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071" name="Line 9623"/>
              <p:cNvSpPr>
                <a:spLocks noChangeShapeType="1"/>
              </p:cNvSpPr>
              <p:nvPr/>
            </p:nvSpPr>
            <p:spPr bwMode="auto">
              <a:xfrm>
                <a:off x="4683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072" name="Line 9624"/>
              <p:cNvSpPr>
                <a:spLocks noChangeShapeType="1"/>
              </p:cNvSpPr>
              <p:nvPr/>
            </p:nvSpPr>
            <p:spPr bwMode="auto">
              <a:xfrm flipV="1"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073" name="Line 9625"/>
              <p:cNvSpPr>
                <a:spLocks noChangeShapeType="1"/>
              </p:cNvSpPr>
              <p:nvPr/>
            </p:nvSpPr>
            <p:spPr bwMode="auto">
              <a:xfrm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074" name="Line 9626"/>
              <p:cNvSpPr>
                <a:spLocks noChangeShapeType="1"/>
              </p:cNvSpPr>
              <p:nvPr/>
            </p:nvSpPr>
            <p:spPr bwMode="auto">
              <a:xfrm>
                <a:off x="4683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075" name="Line 9627"/>
              <p:cNvSpPr>
                <a:spLocks noChangeShapeType="1"/>
              </p:cNvSpPr>
              <p:nvPr/>
            </p:nvSpPr>
            <p:spPr bwMode="auto">
              <a:xfrm flipV="1"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076" name="Line 9628"/>
              <p:cNvSpPr>
                <a:spLocks noChangeShapeType="1"/>
              </p:cNvSpPr>
              <p:nvPr/>
            </p:nvSpPr>
            <p:spPr bwMode="auto">
              <a:xfrm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077" name="Line 9629"/>
              <p:cNvSpPr>
                <a:spLocks noChangeShapeType="1"/>
              </p:cNvSpPr>
              <p:nvPr/>
            </p:nvSpPr>
            <p:spPr bwMode="auto">
              <a:xfrm>
                <a:off x="4683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078" name="Line 9630"/>
              <p:cNvSpPr>
                <a:spLocks noChangeShapeType="1"/>
              </p:cNvSpPr>
              <p:nvPr/>
            </p:nvSpPr>
            <p:spPr bwMode="auto">
              <a:xfrm flipV="1"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079" name="Line 9631"/>
              <p:cNvSpPr>
                <a:spLocks noChangeShapeType="1"/>
              </p:cNvSpPr>
              <p:nvPr/>
            </p:nvSpPr>
            <p:spPr bwMode="auto">
              <a:xfrm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080" name="Line 9632"/>
              <p:cNvSpPr>
                <a:spLocks noChangeShapeType="1"/>
              </p:cNvSpPr>
              <p:nvPr/>
            </p:nvSpPr>
            <p:spPr bwMode="auto">
              <a:xfrm>
                <a:off x="4683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081" name="Line 9633"/>
              <p:cNvSpPr>
                <a:spLocks noChangeShapeType="1"/>
              </p:cNvSpPr>
              <p:nvPr/>
            </p:nvSpPr>
            <p:spPr bwMode="auto">
              <a:xfrm flipV="1"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082" name="Line 9634"/>
              <p:cNvSpPr>
                <a:spLocks noChangeShapeType="1"/>
              </p:cNvSpPr>
              <p:nvPr/>
            </p:nvSpPr>
            <p:spPr bwMode="auto">
              <a:xfrm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083" name="Line 9635"/>
              <p:cNvSpPr>
                <a:spLocks noChangeShapeType="1"/>
              </p:cNvSpPr>
              <p:nvPr/>
            </p:nvSpPr>
            <p:spPr bwMode="auto">
              <a:xfrm>
                <a:off x="4683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084" name="Line 9636"/>
              <p:cNvSpPr>
                <a:spLocks noChangeShapeType="1"/>
              </p:cNvSpPr>
              <p:nvPr/>
            </p:nvSpPr>
            <p:spPr bwMode="auto">
              <a:xfrm flipV="1"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085" name="Line 9637"/>
              <p:cNvSpPr>
                <a:spLocks noChangeShapeType="1"/>
              </p:cNvSpPr>
              <p:nvPr/>
            </p:nvSpPr>
            <p:spPr bwMode="auto">
              <a:xfrm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086" name="Line 9638"/>
              <p:cNvSpPr>
                <a:spLocks noChangeShapeType="1"/>
              </p:cNvSpPr>
              <p:nvPr/>
            </p:nvSpPr>
            <p:spPr bwMode="auto">
              <a:xfrm>
                <a:off x="4683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087" name="Line 9639"/>
              <p:cNvSpPr>
                <a:spLocks noChangeShapeType="1"/>
              </p:cNvSpPr>
              <p:nvPr/>
            </p:nvSpPr>
            <p:spPr bwMode="auto">
              <a:xfrm flipV="1"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088" name="Line 9640"/>
              <p:cNvSpPr>
                <a:spLocks noChangeShapeType="1"/>
              </p:cNvSpPr>
              <p:nvPr/>
            </p:nvSpPr>
            <p:spPr bwMode="auto">
              <a:xfrm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089" name="Line 9641"/>
              <p:cNvSpPr>
                <a:spLocks noChangeShapeType="1"/>
              </p:cNvSpPr>
              <p:nvPr/>
            </p:nvSpPr>
            <p:spPr bwMode="auto">
              <a:xfrm>
                <a:off x="4683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090" name="Line 9642"/>
              <p:cNvSpPr>
                <a:spLocks noChangeShapeType="1"/>
              </p:cNvSpPr>
              <p:nvPr/>
            </p:nvSpPr>
            <p:spPr bwMode="auto">
              <a:xfrm flipV="1"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091" name="Line 9643"/>
              <p:cNvSpPr>
                <a:spLocks noChangeShapeType="1"/>
              </p:cNvSpPr>
              <p:nvPr/>
            </p:nvSpPr>
            <p:spPr bwMode="auto">
              <a:xfrm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092" name="Line 9644"/>
              <p:cNvSpPr>
                <a:spLocks noChangeShapeType="1"/>
              </p:cNvSpPr>
              <p:nvPr/>
            </p:nvSpPr>
            <p:spPr bwMode="auto">
              <a:xfrm>
                <a:off x="4683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093" name="Line 9645"/>
              <p:cNvSpPr>
                <a:spLocks noChangeShapeType="1"/>
              </p:cNvSpPr>
              <p:nvPr/>
            </p:nvSpPr>
            <p:spPr bwMode="auto">
              <a:xfrm flipV="1"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094" name="Line 9646"/>
              <p:cNvSpPr>
                <a:spLocks noChangeShapeType="1"/>
              </p:cNvSpPr>
              <p:nvPr/>
            </p:nvSpPr>
            <p:spPr bwMode="auto">
              <a:xfrm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095" name="Line 9647"/>
              <p:cNvSpPr>
                <a:spLocks noChangeShapeType="1"/>
              </p:cNvSpPr>
              <p:nvPr/>
            </p:nvSpPr>
            <p:spPr bwMode="auto">
              <a:xfrm>
                <a:off x="4683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096" name="Line 9648"/>
              <p:cNvSpPr>
                <a:spLocks noChangeShapeType="1"/>
              </p:cNvSpPr>
              <p:nvPr/>
            </p:nvSpPr>
            <p:spPr bwMode="auto">
              <a:xfrm flipV="1"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097" name="Line 9649"/>
              <p:cNvSpPr>
                <a:spLocks noChangeShapeType="1"/>
              </p:cNvSpPr>
              <p:nvPr/>
            </p:nvSpPr>
            <p:spPr bwMode="auto">
              <a:xfrm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098" name="Line 9650"/>
              <p:cNvSpPr>
                <a:spLocks noChangeShapeType="1"/>
              </p:cNvSpPr>
              <p:nvPr/>
            </p:nvSpPr>
            <p:spPr bwMode="auto">
              <a:xfrm>
                <a:off x="4683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099" name="Line 9651"/>
              <p:cNvSpPr>
                <a:spLocks noChangeShapeType="1"/>
              </p:cNvSpPr>
              <p:nvPr/>
            </p:nvSpPr>
            <p:spPr bwMode="auto">
              <a:xfrm flipV="1"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100" name="Line 9652"/>
              <p:cNvSpPr>
                <a:spLocks noChangeShapeType="1"/>
              </p:cNvSpPr>
              <p:nvPr/>
            </p:nvSpPr>
            <p:spPr bwMode="auto">
              <a:xfrm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266302" name="Group 9854"/>
            <p:cNvGrpSpPr>
              <a:grpSpLocks/>
            </p:cNvGrpSpPr>
            <p:nvPr/>
          </p:nvGrpSpPr>
          <p:grpSpPr bwMode="auto">
            <a:xfrm>
              <a:off x="4683" y="532"/>
              <a:ext cx="86" cy="69"/>
              <a:chOff x="4683" y="532"/>
              <a:chExt cx="86" cy="69"/>
            </a:xfrm>
          </p:grpSpPr>
          <p:sp>
            <p:nvSpPr>
              <p:cNvPr id="1266102" name="Line 9654"/>
              <p:cNvSpPr>
                <a:spLocks noChangeShapeType="1"/>
              </p:cNvSpPr>
              <p:nvPr/>
            </p:nvSpPr>
            <p:spPr bwMode="auto">
              <a:xfrm>
                <a:off x="4683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103" name="Line 9655"/>
              <p:cNvSpPr>
                <a:spLocks noChangeShapeType="1"/>
              </p:cNvSpPr>
              <p:nvPr/>
            </p:nvSpPr>
            <p:spPr bwMode="auto">
              <a:xfrm flipV="1"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104" name="Line 9656"/>
              <p:cNvSpPr>
                <a:spLocks noChangeShapeType="1"/>
              </p:cNvSpPr>
              <p:nvPr/>
            </p:nvSpPr>
            <p:spPr bwMode="auto">
              <a:xfrm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105" name="Line 9657"/>
              <p:cNvSpPr>
                <a:spLocks noChangeShapeType="1"/>
              </p:cNvSpPr>
              <p:nvPr/>
            </p:nvSpPr>
            <p:spPr bwMode="auto">
              <a:xfrm>
                <a:off x="4683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106" name="Line 9658"/>
              <p:cNvSpPr>
                <a:spLocks noChangeShapeType="1"/>
              </p:cNvSpPr>
              <p:nvPr/>
            </p:nvSpPr>
            <p:spPr bwMode="auto">
              <a:xfrm flipV="1"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107" name="Line 9659"/>
              <p:cNvSpPr>
                <a:spLocks noChangeShapeType="1"/>
              </p:cNvSpPr>
              <p:nvPr/>
            </p:nvSpPr>
            <p:spPr bwMode="auto">
              <a:xfrm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108" name="Line 9660"/>
              <p:cNvSpPr>
                <a:spLocks noChangeShapeType="1"/>
              </p:cNvSpPr>
              <p:nvPr/>
            </p:nvSpPr>
            <p:spPr bwMode="auto">
              <a:xfrm>
                <a:off x="4683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109" name="Line 9661"/>
              <p:cNvSpPr>
                <a:spLocks noChangeShapeType="1"/>
              </p:cNvSpPr>
              <p:nvPr/>
            </p:nvSpPr>
            <p:spPr bwMode="auto">
              <a:xfrm flipV="1"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110" name="Line 9662"/>
              <p:cNvSpPr>
                <a:spLocks noChangeShapeType="1"/>
              </p:cNvSpPr>
              <p:nvPr/>
            </p:nvSpPr>
            <p:spPr bwMode="auto">
              <a:xfrm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111" name="Line 9663"/>
              <p:cNvSpPr>
                <a:spLocks noChangeShapeType="1"/>
              </p:cNvSpPr>
              <p:nvPr/>
            </p:nvSpPr>
            <p:spPr bwMode="auto">
              <a:xfrm>
                <a:off x="4683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112" name="Line 9664"/>
              <p:cNvSpPr>
                <a:spLocks noChangeShapeType="1"/>
              </p:cNvSpPr>
              <p:nvPr/>
            </p:nvSpPr>
            <p:spPr bwMode="auto">
              <a:xfrm flipV="1"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113" name="Line 9665"/>
              <p:cNvSpPr>
                <a:spLocks noChangeShapeType="1"/>
              </p:cNvSpPr>
              <p:nvPr/>
            </p:nvSpPr>
            <p:spPr bwMode="auto">
              <a:xfrm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114" name="Line 9666"/>
              <p:cNvSpPr>
                <a:spLocks noChangeShapeType="1"/>
              </p:cNvSpPr>
              <p:nvPr/>
            </p:nvSpPr>
            <p:spPr bwMode="auto">
              <a:xfrm>
                <a:off x="4683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115" name="Line 9667"/>
              <p:cNvSpPr>
                <a:spLocks noChangeShapeType="1"/>
              </p:cNvSpPr>
              <p:nvPr/>
            </p:nvSpPr>
            <p:spPr bwMode="auto">
              <a:xfrm flipV="1"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116" name="Line 9668"/>
              <p:cNvSpPr>
                <a:spLocks noChangeShapeType="1"/>
              </p:cNvSpPr>
              <p:nvPr/>
            </p:nvSpPr>
            <p:spPr bwMode="auto">
              <a:xfrm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117" name="Line 9669"/>
              <p:cNvSpPr>
                <a:spLocks noChangeShapeType="1"/>
              </p:cNvSpPr>
              <p:nvPr/>
            </p:nvSpPr>
            <p:spPr bwMode="auto">
              <a:xfrm>
                <a:off x="4683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118" name="Line 9670"/>
              <p:cNvSpPr>
                <a:spLocks noChangeShapeType="1"/>
              </p:cNvSpPr>
              <p:nvPr/>
            </p:nvSpPr>
            <p:spPr bwMode="auto">
              <a:xfrm flipV="1"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119" name="Line 9671"/>
              <p:cNvSpPr>
                <a:spLocks noChangeShapeType="1"/>
              </p:cNvSpPr>
              <p:nvPr/>
            </p:nvSpPr>
            <p:spPr bwMode="auto">
              <a:xfrm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120" name="Line 9672"/>
              <p:cNvSpPr>
                <a:spLocks noChangeShapeType="1"/>
              </p:cNvSpPr>
              <p:nvPr/>
            </p:nvSpPr>
            <p:spPr bwMode="auto">
              <a:xfrm>
                <a:off x="4683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121" name="Line 9673"/>
              <p:cNvSpPr>
                <a:spLocks noChangeShapeType="1"/>
              </p:cNvSpPr>
              <p:nvPr/>
            </p:nvSpPr>
            <p:spPr bwMode="auto">
              <a:xfrm flipV="1"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122" name="Line 9674"/>
              <p:cNvSpPr>
                <a:spLocks noChangeShapeType="1"/>
              </p:cNvSpPr>
              <p:nvPr/>
            </p:nvSpPr>
            <p:spPr bwMode="auto">
              <a:xfrm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123" name="Line 9675"/>
              <p:cNvSpPr>
                <a:spLocks noChangeShapeType="1"/>
              </p:cNvSpPr>
              <p:nvPr/>
            </p:nvSpPr>
            <p:spPr bwMode="auto">
              <a:xfrm>
                <a:off x="4683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124" name="Line 9676"/>
              <p:cNvSpPr>
                <a:spLocks noChangeShapeType="1"/>
              </p:cNvSpPr>
              <p:nvPr/>
            </p:nvSpPr>
            <p:spPr bwMode="auto">
              <a:xfrm flipV="1"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125" name="Line 9677"/>
              <p:cNvSpPr>
                <a:spLocks noChangeShapeType="1"/>
              </p:cNvSpPr>
              <p:nvPr/>
            </p:nvSpPr>
            <p:spPr bwMode="auto">
              <a:xfrm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126" name="Line 9678"/>
              <p:cNvSpPr>
                <a:spLocks noChangeShapeType="1"/>
              </p:cNvSpPr>
              <p:nvPr/>
            </p:nvSpPr>
            <p:spPr bwMode="auto">
              <a:xfrm>
                <a:off x="4683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127" name="Line 9679"/>
              <p:cNvSpPr>
                <a:spLocks noChangeShapeType="1"/>
              </p:cNvSpPr>
              <p:nvPr/>
            </p:nvSpPr>
            <p:spPr bwMode="auto">
              <a:xfrm flipV="1"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128" name="Line 9680"/>
              <p:cNvSpPr>
                <a:spLocks noChangeShapeType="1"/>
              </p:cNvSpPr>
              <p:nvPr/>
            </p:nvSpPr>
            <p:spPr bwMode="auto">
              <a:xfrm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129" name="Line 9681"/>
              <p:cNvSpPr>
                <a:spLocks noChangeShapeType="1"/>
              </p:cNvSpPr>
              <p:nvPr/>
            </p:nvSpPr>
            <p:spPr bwMode="auto">
              <a:xfrm>
                <a:off x="4683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130" name="Line 9682"/>
              <p:cNvSpPr>
                <a:spLocks noChangeShapeType="1"/>
              </p:cNvSpPr>
              <p:nvPr/>
            </p:nvSpPr>
            <p:spPr bwMode="auto">
              <a:xfrm flipV="1"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131" name="Line 9683"/>
              <p:cNvSpPr>
                <a:spLocks noChangeShapeType="1"/>
              </p:cNvSpPr>
              <p:nvPr/>
            </p:nvSpPr>
            <p:spPr bwMode="auto">
              <a:xfrm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132" name="Line 9684"/>
              <p:cNvSpPr>
                <a:spLocks noChangeShapeType="1"/>
              </p:cNvSpPr>
              <p:nvPr/>
            </p:nvSpPr>
            <p:spPr bwMode="auto">
              <a:xfrm>
                <a:off x="4683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133" name="Line 9685"/>
              <p:cNvSpPr>
                <a:spLocks noChangeShapeType="1"/>
              </p:cNvSpPr>
              <p:nvPr/>
            </p:nvSpPr>
            <p:spPr bwMode="auto">
              <a:xfrm flipV="1"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134" name="Line 9686"/>
              <p:cNvSpPr>
                <a:spLocks noChangeShapeType="1"/>
              </p:cNvSpPr>
              <p:nvPr/>
            </p:nvSpPr>
            <p:spPr bwMode="auto">
              <a:xfrm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135" name="Line 9687"/>
              <p:cNvSpPr>
                <a:spLocks noChangeShapeType="1"/>
              </p:cNvSpPr>
              <p:nvPr/>
            </p:nvSpPr>
            <p:spPr bwMode="auto">
              <a:xfrm>
                <a:off x="4683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136" name="Line 9688"/>
              <p:cNvSpPr>
                <a:spLocks noChangeShapeType="1"/>
              </p:cNvSpPr>
              <p:nvPr/>
            </p:nvSpPr>
            <p:spPr bwMode="auto">
              <a:xfrm flipV="1"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137" name="Line 9689"/>
              <p:cNvSpPr>
                <a:spLocks noChangeShapeType="1"/>
              </p:cNvSpPr>
              <p:nvPr/>
            </p:nvSpPr>
            <p:spPr bwMode="auto">
              <a:xfrm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138" name="Line 9690"/>
              <p:cNvSpPr>
                <a:spLocks noChangeShapeType="1"/>
              </p:cNvSpPr>
              <p:nvPr/>
            </p:nvSpPr>
            <p:spPr bwMode="auto">
              <a:xfrm>
                <a:off x="4683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139" name="Line 9691"/>
              <p:cNvSpPr>
                <a:spLocks noChangeShapeType="1"/>
              </p:cNvSpPr>
              <p:nvPr/>
            </p:nvSpPr>
            <p:spPr bwMode="auto">
              <a:xfrm flipV="1"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140" name="Line 9692"/>
              <p:cNvSpPr>
                <a:spLocks noChangeShapeType="1"/>
              </p:cNvSpPr>
              <p:nvPr/>
            </p:nvSpPr>
            <p:spPr bwMode="auto">
              <a:xfrm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141" name="Line 9693"/>
              <p:cNvSpPr>
                <a:spLocks noChangeShapeType="1"/>
              </p:cNvSpPr>
              <p:nvPr/>
            </p:nvSpPr>
            <p:spPr bwMode="auto">
              <a:xfrm>
                <a:off x="4683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142" name="Line 9694"/>
              <p:cNvSpPr>
                <a:spLocks noChangeShapeType="1"/>
              </p:cNvSpPr>
              <p:nvPr/>
            </p:nvSpPr>
            <p:spPr bwMode="auto">
              <a:xfrm flipV="1"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143" name="Line 9695"/>
              <p:cNvSpPr>
                <a:spLocks noChangeShapeType="1"/>
              </p:cNvSpPr>
              <p:nvPr/>
            </p:nvSpPr>
            <p:spPr bwMode="auto">
              <a:xfrm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144" name="Line 9696"/>
              <p:cNvSpPr>
                <a:spLocks noChangeShapeType="1"/>
              </p:cNvSpPr>
              <p:nvPr/>
            </p:nvSpPr>
            <p:spPr bwMode="auto">
              <a:xfrm>
                <a:off x="4683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145" name="Line 9697"/>
              <p:cNvSpPr>
                <a:spLocks noChangeShapeType="1"/>
              </p:cNvSpPr>
              <p:nvPr/>
            </p:nvSpPr>
            <p:spPr bwMode="auto">
              <a:xfrm flipV="1"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146" name="Line 9698"/>
              <p:cNvSpPr>
                <a:spLocks noChangeShapeType="1"/>
              </p:cNvSpPr>
              <p:nvPr/>
            </p:nvSpPr>
            <p:spPr bwMode="auto">
              <a:xfrm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147" name="Line 9699"/>
              <p:cNvSpPr>
                <a:spLocks noChangeShapeType="1"/>
              </p:cNvSpPr>
              <p:nvPr/>
            </p:nvSpPr>
            <p:spPr bwMode="auto">
              <a:xfrm>
                <a:off x="4683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148" name="Line 9700"/>
              <p:cNvSpPr>
                <a:spLocks noChangeShapeType="1"/>
              </p:cNvSpPr>
              <p:nvPr/>
            </p:nvSpPr>
            <p:spPr bwMode="auto">
              <a:xfrm flipV="1"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149" name="Line 9701"/>
              <p:cNvSpPr>
                <a:spLocks noChangeShapeType="1"/>
              </p:cNvSpPr>
              <p:nvPr/>
            </p:nvSpPr>
            <p:spPr bwMode="auto">
              <a:xfrm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150" name="Line 9702"/>
              <p:cNvSpPr>
                <a:spLocks noChangeShapeType="1"/>
              </p:cNvSpPr>
              <p:nvPr/>
            </p:nvSpPr>
            <p:spPr bwMode="auto">
              <a:xfrm>
                <a:off x="4683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151" name="Line 9703"/>
              <p:cNvSpPr>
                <a:spLocks noChangeShapeType="1"/>
              </p:cNvSpPr>
              <p:nvPr/>
            </p:nvSpPr>
            <p:spPr bwMode="auto">
              <a:xfrm flipV="1"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152" name="Line 9704"/>
              <p:cNvSpPr>
                <a:spLocks noChangeShapeType="1"/>
              </p:cNvSpPr>
              <p:nvPr/>
            </p:nvSpPr>
            <p:spPr bwMode="auto">
              <a:xfrm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153" name="Line 9705"/>
              <p:cNvSpPr>
                <a:spLocks noChangeShapeType="1"/>
              </p:cNvSpPr>
              <p:nvPr/>
            </p:nvSpPr>
            <p:spPr bwMode="auto">
              <a:xfrm>
                <a:off x="4683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154" name="Line 9706"/>
              <p:cNvSpPr>
                <a:spLocks noChangeShapeType="1"/>
              </p:cNvSpPr>
              <p:nvPr/>
            </p:nvSpPr>
            <p:spPr bwMode="auto">
              <a:xfrm flipV="1"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155" name="Line 9707"/>
              <p:cNvSpPr>
                <a:spLocks noChangeShapeType="1"/>
              </p:cNvSpPr>
              <p:nvPr/>
            </p:nvSpPr>
            <p:spPr bwMode="auto">
              <a:xfrm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156" name="Line 9708"/>
              <p:cNvSpPr>
                <a:spLocks noChangeShapeType="1"/>
              </p:cNvSpPr>
              <p:nvPr/>
            </p:nvSpPr>
            <p:spPr bwMode="auto">
              <a:xfrm>
                <a:off x="4683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157" name="Line 9709"/>
              <p:cNvSpPr>
                <a:spLocks noChangeShapeType="1"/>
              </p:cNvSpPr>
              <p:nvPr/>
            </p:nvSpPr>
            <p:spPr bwMode="auto">
              <a:xfrm flipV="1"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158" name="Line 9710"/>
              <p:cNvSpPr>
                <a:spLocks noChangeShapeType="1"/>
              </p:cNvSpPr>
              <p:nvPr/>
            </p:nvSpPr>
            <p:spPr bwMode="auto">
              <a:xfrm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159" name="Line 9711"/>
              <p:cNvSpPr>
                <a:spLocks noChangeShapeType="1"/>
              </p:cNvSpPr>
              <p:nvPr/>
            </p:nvSpPr>
            <p:spPr bwMode="auto">
              <a:xfrm>
                <a:off x="4683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160" name="Line 9712"/>
              <p:cNvSpPr>
                <a:spLocks noChangeShapeType="1"/>
              </p:cNvSpPr>
              <p:nvPr/>
            </p:nvSpPr>
            <p:spPr bwMode="auto">
              <a:xfrm flipV="1"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161" name="Line 9713"/>
              <p:cNvSpPr>
                <a:spLocks noChangeShapeType="1"/>
              </p:cNvSpPr>
              <p:nvPr/>
            </p:nvSpPr>
            <p:spPr bwMode="auto">
              <a:xfrm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162" name="Line 9714"/>
              <p:cNvSpPr>
                <a:spLocks noChangeShapeType="1"/>
              </p:cNvSpPr>
              <p:nvPr/>
            </p:nvSpPr>
            <p:spPr bwMode="auto">
              <a:xfrm>
                <a:off x="4683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163" name="Line 9715"/>
              <p:cNvSpPr>
                <a:spLocks noChangeShapeType="1"/>
              </p:cNvSpPr>
              <p:nvPr/>
            </p:nvSpPr>
            <p:spPr bwMode="auto">
              <a:xfrm flipV="1"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164" name="Line 9716"/>
              <p:cNvSpPr>
                <a:spLocks noChangeShapeType="1"/>
              </p:cNvSpPr>
              <p:nvPr/>
            </p:nvSpPr>
            <p:spPr bwMode="auto">
              <a:xfrm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165" name="Line 9717"/>
              <p:cNvSpPr>
                <a:spLocks noChangeShapeType="1"/>
              </p:cNvSpPr>
              <p:nvPr/>
            </p:nvSpPr>
            <p:spPr bwMode="auto">
              <a:xfrm>
                <a:off x="4683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166" name="Line 9718"/>
              <p:cNvSpPr>
                <a:spLocks noChangeShapeType="1"/>
              </p:cNvSpPr>
              <p:nvPr/>
            </p:nvSpPr>
            <p:spPr bwMode="auto">
              <a:xfrm flipV="1"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167" name="Line 9719"/>
              <p:cNvSpPr>
                <a:spLocks noChangeShapeType="1"/>
              </p:cNvSpPr>
              <p:nvPr/>
            </p:nvSpPr>
            <p:spPr bwMode="auto">
              <a:xfrm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168" name="Line 9720"/>
              <p:cNvSpPr>
                <a:spLocks noChangeShapeType="1"/>
              </p:cNvSpPr>
              <p:nvPr/>
            </p:nvSpPr>
            <p:spPr bwMode="auto">
              <a:xfrm>
                <a:off x="4683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169" name="Line 9721"/>
              <p:cNvSpPr>
                <a:spLocks noChangeShapeType="1"/>
              </p:cNvSpPr>
              <p:nvPr/>
            </p:nvSpPr>
            <p:spPr bwMode="auto">
              <a:xfrm flipV="1"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170" name="Line 9722"/>
              <p:cNvSpPr>
                <a:spLocks noChangeShapeType="1"/>
              </p:cNvSpPr>
              <p:nvPr/>
            </p:nvSpPr>
            <p:spPr bwMode="auto">
              <a:xfrm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171" name="Line 9723"/>
              <p:cNvSpPr>
                <a:spLocks noChangeShapeType="1"/>
              </p:cNvSpPr>
              <p:nvPr/>
            </p:nvSpPr>
            <p:spPr bwMode="auto">
              <a:xfrm>
                <a:off x="4683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172" name="Line 9724"/>
              <p:cNvSpPr>
                <a:spLocks noChangeShapeType="1"/>
              </p:cNvSpPr>
              <p:nvPr/>
            </p:nvSpPr>
            <p:spPr bwMode="auto">
              <a:xfrm flipV="1"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173" name="Line 9725"/>
              <p:cNvSpPr>
                <a:spLocks noChangeShapeType="1"/>
              </p:cNvSpPr>
              <p:nvPr/>
            </p:nvSpPr>
            <p:spPr bwMode="auto">
              <a:xfrm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174" name="Line 9726"/>
              <p:cNvSpPr>
                <a:spLocks noChangeShapeType="1"/>
              </p:cNvSpPr>
              <p:nvPr/>
            </p:nvSpPr>
            <p:spPr bwMode="auto">
              <a:xfrm>
                <a:off x="4683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175" name="Line 9727"/>
              <p:cNvSpPr>
                <a:spLocks noChangeShapeType="1"/>
              </p:cNvSpPr>
              <p:nvPr/>
            </p:nvSpPr>
            <p:spPr bwMode="auto">
              <a:xfrm flipV="1"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176" name="Line 9728"/>
              <p:cNvSpPr>
                <a:spLocks noChangeShapeType="1"/>
              </p:cNvSpPr>
              <p:nvPr/>
            </p:nvSpPr>
            <p:spPr bwMode="auto">
              <a:xfrm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177" name="Line 9729"/>
              <p:cNvSpPr>
                <a:spLocks noChangeShapeType="1"/>
              </p:cNvSpPr>
              <p:nvPr/>
            </p:nvSpPr>
            <p:spPr bwMode="auto">
              <a:xfrm>
                <a:off x="4683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178" name="Line 9730"/>
              <p:cNvSpPr>
                <a:spLocks noChangeShapeType="1"/>
              </p:cNvSpPr>
              <p:nvPr/>
            </p:nvSpPr>
            <p:spPr bwMode="auto">
              <a:xfrm flipV="1"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179" name="Line 9731"/>
              <p:cNvSpPr>
                <a:spLocks noChangeShapeType="1"/>
              </p:cNvSpPr>
              <p:nvPr/>
            </p:nvSpPr>
            <p:spPr bwMode="auto">
              <a:xfrm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180" name="Line 9732"/>
              <p:cNvSpPr>
                <a:spLocks noChangeShapeType="1"/>
              </p:cNvSpPr>
              <p:nvPr/>
            </p:nvSpPr>
            <p:spPr bwMode="auto">
              <a:xfrm>
                <a:off x="4683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181" name="Line 9733"/>
              <p:cNvSpPr>
                <a:spLocks noChangeShapeType="1"/>
              </p:cNvSpPr>
              <p:nvPr/>
            </p:nvSpPr>
            <p:spPr bwMode="auto">
              <a:xfrm flipV="1"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182" name="Line 9734"/>
              <p:cNvSpPr>
                <a:spLocks noChangeShapeType="1"/>
              </p:cNvSpPr>
              <p:nvPr/>
            </p:nvSpPr>
            <p:spPr bwMode="auto">
              <a:xfrm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183" name="Line 9735"/>
              <p:cNvSpPr>
                <a:spLocks noChangeShapeType="1"/>
              </p:cNvSpPr>
              <p:nvPr/>
            </p:nvSpPr>
            <p:spPr bwMode="auto">
              <a:xfrm>
                <a:off x="4683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184" name="Line 9736"/>
              <p:cNvSpPr>
                <a:spLocks noChangeShapeType="1"/>
              </p:cNvSpPr>
              <p:nvPr/>
            </p:nvSpPr>
            <p:spPr bwMode="auto">
              <a:xfrm flipV="1"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185" name="Line 9737"/>
              <p:cNvSpPr>
                <a:spLocks noChangeShapeType="1"/>
              </p:cNvSpPr>
              <p:nvPr/>
            </p:nvSpPr>
            <p:spPr bwMode="auto">
              <a:xfrm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186" name="Line 9738"/>
              <p:cNvSpPr>
                <a:spLocks noChangeShapeType="1"/>
              </p:cNvSpPr>
              <p:nvPr/>
            </p:nvSpPr>
            <p:spPr bwMode="auto">
              <a:xfrm>
                <a:off x="4683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187" name="Line 9739"/>
              <p:cNvSpPr>
                <a:spLocks noChangeShapeType="1"/>
              </p:cNvSpPr>
              <p:nvPr/>
            </p:nvSpPr>
            <p:spPr bwMode="auto">
              <a:xfrm flipV="1"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188" name="Line 9740"/>
              <p:cNvSpPr>
                <a:spLocks noChangeShapeType="1"/>
              </p:cNvSpPr>
              <p:nvPr/>
            </p:nvSpPr>
            <p:spPr bwMode="auto">
              <a:xfrm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189" name="Line 9741"/>
              <p:cNvSpPr>
                <a:spLocks noChangeShapeType="1"/>
              </p:cNvSpPr>
              <p:nvPr/>
            </p:nvSpPr>
            <p:spPr bwMode="auto">
              <a:xfrm>
                <a:off x="4683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190" name="Line 9742"/>
              <p:cNvSpPr>
                <a:spLocks noChangeShapeType="1"/>
              </p:cNvSpPr>
              <p:nvPr/>
            </p:nvSpPr>
            <p:spPr bwMode="auto">
              <a:xfrm flipV="1"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191" name="Line 9743"/>
              <p:cNvSpPr>
                <a:spLocks noChangeShapeType="1"/>
              </p:cNvSpPr>
              <p:nvPr/>
            </p:nvSpPr>
            <p:spPr bwMode="auto">
              <a:xfrm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192" name="Line 9744"/>
              <p:cNvSpPr>
                <a:spLocks noChangeShapeType="1"/>
              </p:cNvSpPr>
              <p:nvPr/>
            </p:nvSpPr>
            <p:spPr bwMode="auto">
              <a:xfrm>
                <a:off x="4683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193" name="Line 9745"/>
              <p:cNvSpPr>
                <a:spLocks noChangeShapeType="1"/>
              </p:cNvSpPr>
              <p:nvPr/>
            </p:nvSpPr>
            <p:spPr bwMode="auto">
              <a:xfrm flipV="1"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194" name="Line 9746"/>
              <p:cNvSpPr>
                <a:spLocks noChangeShapeType="1"/>
              </p:cNvSpPr>
              <p:nvPr/>
            </p:nvSpPr>
            <p:spPr bwMode="auto">
              <a:xfrm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195" name="Line 9747"/>
              <p:cNvSpPr>
                <a:spLocks noChangeShapeType="1"/>
              </p:cNvSpPr>
              <p:nvPr/>
            </p:nvSpPr>
            <p:spPr bwMode="auto">
              <a:xfrm>
                <a:off x="4683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196" name="Line 9748"/>
              <p:cNvSpPr>
                <a:spLocks noChangeShapeType="1"/>
              </p:cNvSpPr>
              <p:nvPr/>
            </p:nvSpPr>
            <p:spPr bwMode="auto">
              <a:xfrm flipV="1"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197" name="Line 9749"/>
              <p:cNvSpPr>
                <a:spLocks noChangeShapeType="1"/>
              </p:cNvSpPr>
              <p:nvPr/>
            </p:nvSpPr>
            <p:spPr bwMode="auto">
              <a:xfrm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198" name="Line 9750"/>
              <p:cNvSpPr>
                <a:spLocks noChangeShapeType="1"/>
              </p:cNvSpPr>
              <p:nvPr/>
            </p:nvSpPr>
            <p:spPr bwMode="auto">
              <a:xfrm>
                <a:off x="4683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199" name="Line 9751"/>
              <p:cNvSpPr>
                <a:spLocks noChangeShapeType="1"/>
              </p:cNvSpPr>
              <p:nvPr/>
            </p:nvSpPr>
            <p:spPr bwMode="auto">
              <a:xfrm flipV="1"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200" name="Line 9752"/>
              <p:cNvSpPr>
                <a:spLocks noChangeShapeType="1"/>
              </p:cNvSpPr>
              <p:nvPr/>
            </p:nvSpPr>
            <p:spPr bwMode="auto">
              <a:xfrm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201" name="Line 9753"/>
              <p:cNvSpPr>
                <a:spLocks noChangeShapeType="1"/>
              </p:cNvSpPr>
              <p:nvPr/>
            </p:nvSpPr>
            <p:spPr bwMode="auto">
              <a:xfrm>
                <a:off x="4683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202" name="Line 9754"/>
              <p:cNvSpPr>
                <a:spLocks noChangeShapeType="1"/>
              </p:cNvSpPr>
              <p:nvPr/>
            </p:nvSpPr>
            <p:spPr bwMode="auto">
              <a:xfrm flipV="1"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203" name="Line 9755"/>
              <p:cNvSpPr>
                <a:spLocks noChangeShapeType="1"/>
              </p:cNvSpPr>
              <p:nvPr/>
            </p:nvSpPr>
            <p:spPr bwMode="auto">
              <a:xfrm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204" name="Line 9756"/>
              <p:cNvSpPr>
                <a:spLocks noChangeShapeType="1"/>
              </p:cNvSpPr>
              <p:nvPr/>
            </p:nvSpPr>
            <p:spPr bwMode="auto">
              <a:xfrm>
                <a:off x="4683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205" name="Line 9757"/>
              <p:cNvSpPr>
                <a:spLocks noChangeShapeType="1"/>
              </p:cNvSpPr>
              <p:nvPr/>
            </p:nvSpPr>
            <p:spPr bwMode="auto">
              <a:xfrm flipV="1"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206" name="Line 9758"/>
              <p:cNvSpPr>
                <a:spLocks noChangeShapeType="1"/>
              </p:cNvSpPr>
              <p:nvPr/>
            </p:nvSpPr>
            <p:spPr bwMode="auto">
              <a:xfrm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207" name="Line 9759"/>
              <p:cNvSpPr>
                <a:spLocks noChangeShapeType="1"/>
              </p:cNvSpPr>
              <p:nvPr/>
            </p:nvSpPr>
            <p:spPr bwMode="auto">
              <a:xfrm>
                <a:off x="4683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208" name="Line 9760"/>
              <p:cNvSpPr>
                <a:spLocks noChangeShapeType="1"/>
              </p:cNvSpPr>
              <p:nvPr/>
            </p:nvSpPr>
            <p:spPr bwMode="auto">
              <a:xfrm flipV="1"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209" name="Line 9761"/>
              <p:cNvSpPr>
                <a:spLocks noChangeShapeType="1"/>
              </p:cNvSpPr>
              <p:nvPr/>
            </p:nvSpPr>
            <p:spPr bwMode="auto">
              <a:xfrm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210" name="Line 9762"/>
              <p:cNvSpPr>
                <a:spLocks noChangeShapeType="1"/>
              </p:cNvSpPr>
              <p:nvPr/>
            </p:nvSpPr>
            <p:spPr bwMode="auto">
              <a:xfrm>
                <a:off x="4683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211" name="Line 9763"/>
              <p:cNvSpPr>
                <a:spLocks noChangeShapeType="1"/>
              </p:cNvSpPr>
              <p:nvPr/>
            </p:nvSpPr>
            <p:spPr bwMode="auto">
              <a:xfrm flipV="1"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212" name="Line 9764"/>
              <p:cNvSpPr>
                <a:spLocks noChangeShapeType="1"/>
              </p:cNvSpPr>
              <p:nvPr/>
            </p:nvSpPr>
            <p:spPr bwMode="auto">
              <a:xfrm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213" name="Line 9765"/>
              <p:cNvSpPr>
                <a:spLocks noChangeShapeType="1"/>
              </p:cNvSpPr>
              <p:nvPr/>
            </p:nvSpPr>
            <p:spPr bwMode="auto">
              <a:xfrm>
                <a:off x="4683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214" name="Line 9766"/>
              <p:cNvSpPr>
                <a:spLocks noChangeShapeType="1"/>
              </p:cNvSpPr>
              <p:nvPr/>
            </p:nvSpPr>
            <p:spPr bwMode="auto">
              <a:xfrm flipV="1"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215" name="Line 9767"/>
              <p:cNvSpPr>
                <a:spLocks noChangeShapeType="1"/>
              </p:cNvSpPr>
              <p:nvPr/>
            </p:nvSpPr>
            <p:spPr bwMode="auto">
              <a:xfrm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216" name="Line 9768"/>
              <p:cNvSpPr>
                <a:spLocks noChangeShapeType="1"/>
              </p:cNvSpPr>
              <p:nvPr/>
            </p:nvSpPr>
            <p:spPr bwMode="auto">
              <a:xfrm>
                <a:off x="4683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217" name="Line 9769"/>
              <p:cNvSpPr>
                <a:spLocks noChangeShapeType="1"/>
              </p:cNvSpPr>
              <p:nvPr/>
            </p:nvSpPr>
            <p:spPr bwMode="auto">
              <a:xfrm flipV="1"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218" name="Line 9770"/>
              <p:cNvSpPr>
                <a:spLocks noChangeShapeType="1"/>
              </p:cNvSpPr>
              <p:nvPr/>
            </p:nvSpPr>
            <p:spPr bwMode="auto">
              <a:xfrm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219" name="Line 9771"/>
              <p:cNvSpPr>
                <a:spLocks noChangeShapeType="1"/>
              </p:cNvSpPr>
              <p:nvPr/>
            </p:nvSpPr>
            <p:spPr bwMode="auto">
              <a:xfrm>
                <a:off x="4683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220" name="Line 9772"/>
              <p:cNvSpPr>
                <a:spLocks noChangeShapeType="1"/>
              </p:cNvSpPr>
              <p:nvPr/>
            </p:nvSpPr>
            <p:spPr bwMode="auto">
              <a:xfrm flipV="1"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221" name="Line 9773"/>
              <p:cNvSpPr>
                <a:spLocks noChangeShapeType="1"/>
              </p:cNvSpPr>
              <p:nvPr/>
            </p:nvSpPr>
            <p:spPr bwMode="auto">
              <a:xfrm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222" name="Line 9774"/>
              <p:cNvSpPr>
                <a:spLocks noChangeShapeType="1"/>
              </p:cNvSpPr>
              <p:nvPr/>
            </p:nvSpPr>
            <p:spPr bwMode="auto">
              <a:xfrm>
                <a:off x="4683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223" name="Line 9775"/>
              <p:cNvSpPr>
                <a:spLocks noChangeShapeType="1"/>
              </p:cNvSpPr>
              <p:nvPr/>
            </p:nvSpPr>
            <p:spPr bwMode="auto">
              <a:xfrm flipV="1"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224" name="Line 9776"/>
              <p:cNvSpPr>
                <a:spLocks noChangeShapeType="1"/>
              </p:cNvSpPr>
              <p:nvPr/>
            </p:nvSpPr>
            <p:spPr bwMode="auto">
              <a:xfrm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225" name="Line 9777"/>
              <p:cNvSpPr>
                <a:spLocks noChangeShapeType="1"/>
              </p:cNvSpPr>
              <p:nvPr/>
            </p:nvSpPr>
            <p:spPr bwMode="auto">
              <a:xfrm>
                <a:off x="4683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226" name="Line 9778"/>
              <p:cNvSpPr>
                <a:spLocks noChangeShapeType="1"/>
              </p:cNvSpPr>
              <p:nvPr/>
            </p:nvSpPr>
            <p:spPr bwMode="auto">
              <a:xfrm flipV="1"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227" name="Line 9779"/>
              <p:cNvSpPr>
                <a:spLocks noChangeShapeType="1"/>
              </p:cNvSpPr>
              <p:nvPr/>
            </p:nvSpPr>
            <p:spPr bwMode="auto">
              <a:xfrm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228" name="Line 9780"/>
              <p:cNvSpPr>
                <a:spLocks noChangeShapeType="1"/>
              </p:cNvSpPr>
              <p:nvPr/>
            </p:nvSpPr>
            <p:spPr bwMode="auto">
              <a:xfrm>
                <a:off x="4683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229" name="Line 9781"/>
              <p:cNvSpPr>
                <a:spLocks noChangeShapeType="1"/>
              </p:cNvSpPr>
              <p:nvPr/>
            </p:nvSpPr>
            <p:spPr bwMode="auto">
              <a:xfrm flipV="1"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230" name="Line 9782"/>
              <p:cNvSpPr>
                <a:spLocks noChangeShapeType="1"/>
              </p:cNvSpPr>
              <p:nvPr/>
            </p:nvSpPr>
            <p:spPr bwMode="auto">
              <a:xfrm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231" name="Line 9783"/>
              <p:cNvSpPr>
                <a:spLocks noChangeShapeType="1"/>
              </p:cNvSpPr>
              <p:nvPr/>
            </p:nvSpPr>
            <p:spPr bwMode="auto">
              <a:xfrm>
                <a:off x="4683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232" name="Line 9784"/>
              <p:cNvSpPr>
                <a:spLocks noChangeShapeType="1"/>
              </p:cNvSpPr>
              <p:nvPr/>
            </p:nvSpPr>
            <p:spPr bwMode="auto">
              <a:xfrm flipV="1"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233" name="Line 9785"/>
              <p:cNvSpPr>
                <a:spLocks noChangeShapeType="1"/>
              </p:cNvSpPr>
              <p:nvPr/>
            </p:nvSpPr>
            <p:spPr bwMode="auto">
              <a:xfrm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234" name="Line 9786"/>
              <p:cNvSpPr>
                <a:spLocks noChangeShapeType="1"/>
              </p:cNvSpPr>
              <p:nvPr/>
            </p:nvSpPr>
            <p:spPr bwMode="auto">
              <a:xfrm>
                <a:off x="4683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235" name="Line 9787"/>
              <p:cNvSpPr>
                <a:spLocks noChangeShapeType="1"/>
              </p:cNvSpPr>
              <p:nvPr/>
            </p:nvSpPr>
            <p:spPr bwMode="auto">
              <a:xfrm flipV="1"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236" name="Line 9788"/>
              <p:cNvSpPr>
                <a:spLocks noChangeShapeType="1"/>
              </p:cNvSpPr>
              <p:nvPr/>
            </p:nvSpPr>
            <p:spPr bwMode="auto">
              <a:xfrm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237" name="Line 9789"/>
              <p:cNvSpPr>
                <a:spLocks noChangeShapeType="1"/>
              </p:cNvSpPr>
              <p:nvPr/>
            </p:nvSpPr>
            <p:spPr bwMode="auto">
              <a:xfrm>
                <a:off x="4683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238" name="Line 9790"/>
              <p:cNvSpPr>
                <a:spLocks noChangeShapeType="1"/>
              </p:cNvSpPr>
              <p:nvPr/>
            </p:nvSpPr>
            <p:spPr bwMode="auto">
              <a:xfrm flipV="1"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239" name="Line 9791"/>
              <p:cNvSpPr>
                <a:spLocks noChangeShapeType="1"/>
              </p:cNvSpPr>
              <p:nvPr/>
            </p:nvSpPr>
            <p:spPr bwMode="auto">
              <a:xfrm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240" name="Line 9792"/>
              <p:cNvSpPr>
                <a:spLocks noChangeShapeType="1"/>
              </p:cNvSpPr>
              <p:nvPr/>
            </p:nvSpPr>
            <p:spPr bwMode="auto">
              <a:xfrm>
                <a:off x="4683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241" name="Line 9793"/>
              <p:cNvSpPr>
                <a:spLocks noChangeShapeType="1"/>
              </p:cNvSpPr>
              <p:nvPr/>
            </p:nvSpPr>
            <p:spPr bwMode="auto">
              <a:xfrm flipV="1"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242" name="Line 9794"/>
              <p:cNvSpPr>
                <a:spLocks noChangeShapeType="1"/>
              </p:cNvSpPr>
              <p:nvPr/>
            </p:nvSpPr>
            <p:spPr bwMode="auto">
              <a:xfrm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243" name="Line 9795"/>
              <p:cNvSpPr>
                <a:spLocks noChangeShapeType="1"/>
              </p:cNvSpPr>
              <p:nvPr/>
            </p:nvSpPr>
            <p:spPr bwMode="auto">
              <a:xfrm>
                <a:off x="4683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244" name="Line 9796"/>
              <p:cNvSpPr>
                <a:spLocks noChangeShapeType="1"/>
              </p:cNvSpPr>
              <p:nvPr/>
            </p:nvSpPr>
            <p:spPr bwMode="auto">
              <a:xfrm flipV="1"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245" name="Line 9797"/>
              <p:cNvSpPr>
                <a:spLocks noChangeShapeType="1"/>
              </p:cNvSpPr>
              <p:nvPr/>
            </p:nvSpPr>
            <p:spPr bwMode="auto">
              <a:xfrm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246" name="Line 9798"/>
              <p:cNvSpPr>
                <a:spLocks noChangeShapeType="1"/>
              </p:cNvSpPr>
              <p:nvPr/>
            </p:nvSpPr>
            <p:spPr bwMode="auto">
              <a:xfrm>
                <a:off x="4683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247" name="Line 9799"/>
              <p:cNvSpPr>
                <a:spLocks noChangeShapeType="1"/>
              </p:cNvSpPr>
              <p:nvPr/>
            </p:nvSpPr>
            <p:spPr bwMode="auto">
              <a:xfrm flipV="1"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248" name="Line 9800"/>
              <p:cNvSpPr>
                <a:spLocks noChangeShapeType="1"/>
              </p:cNvSpPr>
              <p:nvPr/>
            </p:nvSpPr>
            <p:spPr bwMode="auto">
              <a:xfrm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249" name="Line 9801"/>
              <p:cNvSpPr>
                <a:spLocks noChangeShapeType="1"/>
              </p:cNvSpPr>
              <p:nvPr/>
            </p:nvSpPr>
            <p:spPr bwMode="auto">
              <a:xfrm>
                <a:off x="4683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250" name="Line 9802"/>
              <p:cNvSpPr>
                <a:spLocks noChangeShapeType="1"/>
              </p:cNvSpPr>
              <p:nvPr/>
            </p:nvSpPr>
            <p:spPr bwMode="auto">
              <a:xfrm flipV="1"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251" name="Line 9803"/>
              <p:cNvSpPr>
                <a:spLocks noChangeShapeType="1"/>
              </p:cNvSpPr>
              <p:nvPr/>
            </p:nvSpPr>
            <p:spPr bwMode="auto">
              <a:xfrm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252" name="Line 9804"/>
              <p:cNvSpPr>
                <a:spLocks noChangeShapeType="1"/>
              </p:cNvSpPr>
              <p:nvPr/>
            </p:nvSpPr>
            <p:spPr bwMode="auto">
              <a:xfrm>
                <a:off x="4683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253" name="Line 9805"/>
              <p:cNvSpPr>
                <a:spLocks noChangeShapeType="1"/>
              </p:cNvSpPr>
              <p:nvPr/>
            </p:nvSpPr>
            <p:spPr bwMode="auto">
              <a:xfrm flipV="1"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254" name="Line 9806"/>
              <p:cNvSpPr>
                <a:spLocks noChangeShapeType="1"/>
              </p:cNvSpPr>
              <p:nvPr/>
            </p:nvSpPr>
            <p:spPr bwMode="auto">
              <a:xfrm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255" name="Line 9807"/>
              <p:cNvSpPr>
                <a:spLocks noChangeShapeType="1"/>
              </p:cNvSpPr>
              <p:nvPr/>
            </p:nvSpPr>
            <p:spPr bwMode="auto">
              <a:xfrm>
                <a:off x="4683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256" name="Line 9808"/>
              <p:cNvSpPr>
                <a:spLocks noChangeShapeType="1"/>
              </p:cNvSpPr>
              <p:nvPr/>
            </p:nvSpPr>
            <p:spPr bwMode="auto">
              <a:xfrm flipV="1"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257" name="Line 9809"/>
              <p:cNvSpPr>
                <a:spLocks noChangeShapeType="1"/>
              </p:cNvSpPr>
              <p:nvPr/>
            </p:nvSpPr>
            <p:spPr bwMode="auto">
              <a:xfrm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258" name="Line 9810"/>
              <p:cNvSpPr>
                <a:spLocks noChangeShapeType="1"/>
              </p:cNvSpPr>
              <p:nvPr/>
            </p:nvSpPr>
            <p:spPr bwMode="auto">
              <a:xfrm>
                <a:off x="4683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259" name="Line 9811"/>
              <p:cNvSpPr>
                <a:spLocks noChangeShapeType="1"/>
              </p:cNvSpPr>
              <p:nvPr/>
            </p:nvSpPr>
            <p:spPr bwMode="auto">
              <a:xfrm flipV="1"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260" name="Line 9812"/>
              <p:cNvSpPr>
                <a:spLocks noChangeShapeType="1"/>
              </p:cNvSpPr>
              <p:nvPr/>
            </p:nvSpPr>
            <p:spPr bwMode="auto">
              <a:xfrm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261" name="Line 9813"/>
              <p:cNvSpPr>
                <a:spLocks noChangeShapeType="1"/>
              </p:cNvSpPr>
              <p:nvPr/>
            </p:nvSpPr>
            <p:spPr bwMode="auto">
              <a:xfrm>
                <a:off x="4683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262" name="Line 9814"/>
              <p:cNvSpPr>
                <a:spLocks noChangeShapeType="1"/>
              </p:cNvSpPr>
              <p:nvPr/>
            </p:nvSpPr>
            <p:spPr bwMode="auto">
              <a:xfrm flipV="1"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263" name="Line 9815"/>
              <p:cNvSpPr>
                <a:spLocks noChangeShapeType="1"/>
              </p:cNvSpPr>
              <p:nvPr/>
            </p:nvSpPr>
            <p:spPr bwMode="auto">
              <a:xfrm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264" name="Line 9816"/>
              <p:cNvSpPr>
                <a:spLocks noChangeShapeType="1"/>
              </p:cNvSpPr>
              <p:nvPr/>
            </p:nvSpPr>
            <p:spPr bwMode="auto">
              <a:xfrm>
                <a:off x="4683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265" name="Line 9817"/>
              <p:cNvSpPr>
                <a:spLocks noChangeShapeType="1"/>
              </p:cNvSpPr>
              <p:nvPr/>
            </p:nvSpPr>
            <p:spPr bwMode="auto">
              <a:xfrm flipV="1"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266" name="Line 9818"/>
              <p:cNvSpPr>
                <a:spLocks noChangeShapeType="1"/>
              </p:cNvSpPr>
              <p:nvPr/>
            </p:nvSpPr>
            <p:spPr bwMode="auto">
              <a:xfrm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267" name="Line 9819"/>
              <p:cNvSpPr>
                <a:spLocks noChangeShapeType="1"/>
              </p:cNvSpPr>
              <p:nvPr/>
            </p:nvSpPr>
            <p:spPr bwMode="auto">
              <a:xfrm>
                <a:off x="4683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268" name="Line 9820"/>
              <p:cNvSpPr>
                <a:spLocks noChangeShapeType="1"/>
              </p:cNvSpPr>
              <p:nvPr/>
            </p:nvSpPr>
            <p:spPr bwMode="auto">
              <a:xfrm flipV="1"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269" name="Line 9821"/>
              <p:cNvSpPr>
                <a:spLocks noChangeShapeType="1"/>
              </p:cNvSpPr>
              <p:nvPr/>
            </p:nvSpPr>
            <p:spPr bwMode="auto">
              <a:xfrm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270" name="Line 9822"/>
              <p:cNvSpPr>
                <a:spLocks noChangeShapeType="1"/>
              </p:cNvSpPr>
              <p:nvPr/>
            </p:nvSpPr>
            <p:spPr bwMode="auto">
              <a:xfrm>
                <a:off x="4683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271" name="Line 9823"/>
              <p:cNvSpPr>
                <a:spLocks noChangeShapeType="1"/>
              </p:cNvSpPr>
              <p:nvPr/>
            </p:nvSpPr>
            <p:spPr bwMode="auto">
              <a:xfrm flipV="1"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272" name="Line 9824"/>
              <p:cNvSpPr>
                <a:spLocks noChangeShapeType="1"/>
              </p:cNvSpPr>
              <p:nvPr/>
            </p:nvSpPr>
            <p:spPr bwMode="auto">
              <a:xfrm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273" name="Line 9825"/>
              <p:cNvSpPr>
                <a:spLocks noChangeShapeType="1"/>
              </p:cNvSpPr>
              <p:nvPr/>
            </p:nvSpPr>
            <p:spPr bwMode="auto">
              <a:xfrm>
                <a:off x="4683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274" name="Line 9826"/>
              <p:cNvSpPr>
                <a:spLocks noChangeShapeType="1"/>
              </p:cNvSpPr>
              <p:nvPr/>
            </p:nvSpPr>
            <p:spPr bwMode="auto">
              <a:xfrm flipV="1"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275" name="Line 9827"/>
              <p:cNvSpPr>
                <a:spLocks noChangeShapeType="1"/>
              </p:cNvSpPr>
              <p:nvPr/>
            </p:nvSpPr>
            <p:spPr bwMode="auto">
              <a:xfrm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276" name="Line 9828"/>
              <p:cNvSpPr>
                <a:spLocks noChangeShapeType="1"/>
              </p:cNvSpPr>
              <p:nvPr/>
            </p:nvSpPr>
            <p:spPr bwMode="auto">
              <a:xfrm>
                <a:off x="4683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277" name="Line 9829"/>
              <p:cNvSpPr>
                <a:spLocks noChangeShapeType="1"/>
              </p:cNvSpPr>
              <p:nvPr/>
            </p:nvSpPr>
            <p:spPr bwMode="auto">
              <a:xfrm flipV="1"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278" name="Line 9830"/>
              <p:cNvSpPr>
                <a:spLocks noChangeShapeType="1"/>
              </p:cNvSpPr>
              <p:nvPr/>
            </p:nvSpPr>
            <p:spPr bwMode="auto">
              <a:xfrm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279" name="Line 9831"/>
              <p:cNvSpPr>
                <a:spLocks noChangeShapeType="1"/>
              </p:cNvSpPr>
              <p:nvPr/>
            </p:nvSpPr>
            <p:spPr bwMode="auto">
              <a:xfrm>
                <a:off x="4683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280" name="Line 9832"/>
              <p:cNvSpPr>
                <a:spLocks noChangeShapeType="1"/>
              </p:cNvSpPr>
              <p:nvPr/>
            </p:nvSpPr>
            <p:spPr bwMode="auto">
              <a:xfrm flipV="1"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281" name="Line 9833"/>
              <p:cNvSpPr>
                <a:spLocks noChangeShapeType="1"/>
              </p:cNvSpPr>
              <p:nvPr/>
            </p:nvSpPr>
            <p:spPr bwMode="auto">
              <a:xfrm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282" name="Line 9834"/>
              <p:cNvSpPr>
                <a:spLocks noChangeShapeType="1"/>
              </p:cNvSpPr>
              <p:nvPr/>
            </p:nvSpPr>
            <p:spPr bwMode="auto">
              <a:xfrm>
                <a:off x="4683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283" name="Line 9835"/>
              <p:cNvSpPr>
                <a:spLocks noChangeShapeType="1"/>
              </p:cNvSpPr>
              <p:nvPr/>
            </p:nvSpPr>
            <p:spPr bwMode="auto">
              <a:xfrm flipV="1"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284" name="Line 9836"/>
              <p:cNvSpPr>
                <a:spLocks noChangeShapeType="1"/>
              </p:cNvSpPr>
              <p:nvPr/>
            </p:nvSpPr>
            <p:spPr bwMode="auto">
              <a:xfrm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285" name="Line 9837"/>
              <p:cNvSpPr>
                <a:spLocks noChangeShapeType="1"/>
              </p:cNvSpPr>
              <p:nvPr/>
            </p:nvSpPr>
            <p:spPr bwMode="auto">
              <a:xfrm>
                <a:off x="4683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286" name="Line 9838"/>
              <p:cNvSpPr>
                <a:spLocks noChangeShapeType="1"/>
              </p:cNvSpPr>
              <p:nvPr/>
            </p:nvSpPr>
            <p:spPr bwMode="auto">
              <a:xfrm flipV="1"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287" name="Line 9839"/>
              <p:cNvSpPr>
                <a:spLocks noChangeShapeType="1"/>
              </p:cNvSpPr>
              <p:nvPr/>
            </p:nvSpPr>
            <p:spPr bwMode="auto">
              <a:xfrm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288" name="Line 9840"/>
              <p:cNvSpPr>
                <a:spLocks noChangeShapeType="1"/>
              </p:cNvSpPr>
              <p:nvPr/>
            </p:nvSpPr>
            <p:spPr bwMode="auto">
              <a:xfrm>
                <a:off x="4683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289" name="Line 9841"/>
              <p:cNvSpPr>
                <a:spLocks noChangeShapeType="1"/>
              </p:cNvSpPr>
              <p:nvPr/>
            </p:nvSpPr>
            <p:spPr bwMode="auto">
              <a:xfrm flipV="1"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290" name="Line 9842"/>
              <p:cNvSpPr>
                <a:spLocks noChangeShapeType="1"/>
              </p:cNvSpPr>
              <p:nvPr/>
            </p:nvSpPr>
            <p:spPr bwMode="auto">
              <a:xfrm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291" name="Line 9843"/>
              <p:cNvSpPr>
                <a:spLocks noChangeShapeType="1"/>
              </p:cNvSpPr>
              <p:nvPr/>
            </p:nvSpPr>
            <p:spPr bwMode="auto">
              <a:xfrm>
                <a:off x="4683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292" name="Line 9844"/>
              <p:cNvSpPr>
                <a:spLocks noChangeShapeType="1"/>
              </p:cNvSpPr>
              <p:nvPr/>
            </p:nvSpPr>
            <p:spPr bwMode="auto">
              <a:xfrm flipV="1"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293" name="Line 9845"/>
              <p:cNvSpPr>
                <a:spLocks noChangeShapeType="1"/>
              </p:cNvSpPr>
              <p:nvPr/>
            </p:nvSpPr>
            <p:spPr bwMode="auto">
              <a:xfrm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294" name="Line 9846"/>
              <p:cNvSpPr>
                <a:spLocks noChangeShapeType="1"/>
              </p:cNvSpPr>
              <p:nvPr/>
            </p:nvSpPr>
            <p:spPr bwMode="auto">
              <a:xfrm>
                <a:off x="4683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295" name="Line 9847"/>
              <p:cNvSpPr>
                <a:spLocks noChangeShapeType="1"/>
              </p:cNvSpPr>
              <p:nvPr/>
            </p:nvSpPr>
            <p:spPr bwMode="auto">
              <a:xfrm flipV="1"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296" name="Line 9848"/>
              <p:cNvSpPr>
                <a:spLocks noChangeShapeType="1"/>
              </p:cNvSpPr>
              <p:nvPr/>
            </p:nvSpPr>
            <p:spPr bwMode="auto">
              <a:xfrm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297" name="Line 9849"/>
              <p:cNvSpPr>
                <a:spLocks noChangeShapeType="1"/>
              </p:cNvSpPr>
              <p:nvPr/>
            </p:nvSpPr>
            <p:spPr bwMode="auto">
              <a:xfrm>
                <a:off x="4683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298" name="Line 9850"/>
              <p:cNvSpPr>
                <a:spLocks noChangeShapeType="1"/>
              </p:cNvSpPr>
              <p:nvPr/>
            </p:nvSpPr>
            <p:spPr bwMode="auto">
              <a:xfrm flipV="1"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299" name="Line 9851"/>
              <p:cNvSpPr>
                <a:spLocks noChangeShapeType="1"/>
              </p:cNvSpPr>
              <p:nvPr/>
            </p:nvSpPr>
            <p:spPr bwMode="auto">
              <a:xfrm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300" name="Line 9852"/>
              <p:cNvSpPr>
                <a:spLocks noChangeShapeType="1"/>
              </p:cNvSpPr>
              <p:nvPr/>
            </p:nvSpPr>
            <p:spPr bwMode="auto">
              <a:xfrm>
                <a:off x="4683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301" name="Line 9853"/>
              <p:cNvSpPr>
                <a:spLocks noChangeShapeType="1"/>
              </p:cNvSpPr>
              <p:nvPr/>
            </p:nvSpPr>
            <p:spPr bwMode="auto">
              <a:xfrm flipV="1"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266503" name="Group 10055"/>
            <p:cNvGrpSpPr>
              <a:grpSpLocks/>
            </p:cNvGrpSpPr>
            <p:nvPr/>
          </p:nvGrpSpPr>
          <p:grpSpPr bwMode="auto">
            <a:xfrm>
              <a:off x="4683" y="532"/>
              <a:ext cx="86" cy="69"/>
              <a:chOff x="4683" y="532"/>
              <a:chExt cx="86" cy="69"/>
            </a:xfrm>
          </p:grpSpPr>
          <p:sp>
            <p:nvSpPr>
              <p:cNvPr id="1266303" name="Line 9855"/>
              <p:cNvSpPr>
                <a:spLocks noChangeShapeType="1"/>
              </p:cNvSpPr>
              <p:nvPr/>
            </p:nvSpPr>
            <p:spPr bwMode="auto">
              <a:xfrm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304" name="Line 9856"/>
              <p:cNvSpPr>
                <a:spLocks noChangeShapeType="1"/>
              </p:cNvSpPr>
              <p:nvPr/>
            </p:nvSpPr>
            <p:spPr bwMode="auto">
              <a:xfrm>
                <a:off x="4683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305" name="Line 9857"/>
              <p:cNvSpPr>
                <a:spLocks noChangeShapeType="1"/>
              </p:cNvSpPr>
              <p:nvPr/>
            </p:nvSpPr>
            <p:spPr bwMode="auto">
              <a:xfrm flipV="1"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306" name="Line 9858"/>
              <p:cNvSpPr>
                <a:spLocks noChangeShapeType="1"/>
              </p:cNvSpPr>
              <p:nvPr/>
            </p:nvSpPr>
            <p:spPr bwMode="auto">
              <a:xfrm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307" name="Line 9859"/>
              <p:cNvSpPr>
                <a:spLocks noChangeShapeType="1"/>
              </p:cNvSpPr>
              <p:nvPr/>
            </p:nvSpPr>
            <p:spPr bwMode="auto">
              <a:xfrm>
                <a:off x="4683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308" name="Line 9860"/>
              <p:cNvSpPr>
                <a:spLocks noChangeShapeType="1"/>
              </p:cNvSpPr>
              <p:nvPr/>
            </p:nvSpPr>
            <p:spPr bwMode="auto">
              <a:xfrm flipV="1"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309" name="Line 9861"/>
              <p:cNvSpPr>
                <a:spLocks noChangeShapeType="1"/>
              </p:cNvSpPr>
              <p:nvPr/>
            </p:nvSpPr>
            <p:spPr bwMode="auto">
              <a:xfrm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310" name="Line 9862"/>
              <p:cNvSpPr>
                <a:spLocks noChangeShapeType="1"/>
              </p:cNvSpPr>
              <p:nvPr/>
            </p:nvSpPr>
            <p:spPr bwMode="auto">
              <a:xfrm>
                <a:off x="4683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311" name="Line 9863"/>
              <p:cNvSpPr>
                <a:spLocks noChangeShapeType="1"/>
              </p:cNvSpPr>
              <p:nvPr/>
            </p:nvSpPr>
            <p:spPr bwMode="auto">
              <a:xfrm flipV="1"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312" name="Line 9864"/>
              <p:cNvSpPr>
                <a:spLocks noChangeShapeType="1"/>
              </p:cNvSpPr>
              <p:nvPr/>
            </p:nvSpPr>
            <p:spPr bwMode="auto">
              <a:xfrm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313" name="Line 9865"/>
              <p:cNvSpPr>
                <a:spLocks noChangeShapeType="1"/>
              </p:cNvSpPr>
              <p:nvPr/>
            </p:nvSpPr>
            <p:spPr bwMode="auto">
              <a:xfrm>
                <a:off x="4683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314" name="Line 9866"/>
              <p:cNvSpPr>
                <a:spLocks noChangeShapeType="1"/>
              </p:cNvSpPr>
              <p:nvPr/>
            </p:nvSpPr>
            <p:spPr bwMode="auto">
              <a:xfrm flipV="1"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315" name="Line 9867"/>
              <p:cNvSpPr>
                <a:spLocks noChangeShapeType="1"/>
              </p:cNvSpPr>
              <p:nvPr/>
            </p:nvSpPr>
            <p:spPr bwMode="auto">
              <a:xfrm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316" name="Line 9868"/>
              <p:cNvSpPr>
                <a:spLocks noChangeShapeType="1"/>
              </p:cNvSpPr>
              <p:nvPr/>
            </p:nvSpPr>
            <p:spPr bwMode="auto">
              <a:xfrm>
                <a:off x="4683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317" name="Line 9869"/>
              <p:cNvSpPr>
                <a:spLocks noChangeShapeType="1"/>
              </p:cNvSpPr>
              <p:nvPr/>
            </p:nvSpPr>
            <p:spPr bwMode="auto">
              <a:xfrm flipV="1"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318" name="Line 9870"/>
              <p:cNvSpPr>
                <a:spLocks noChangeShapeType="1"/>
              </p:cNvSpPr>
              <p:nvPr/>
            </p:nvSpPr>
            <p:spPr bwMode="auto">
              <a:xfrm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319" name="Line 9871"/>
              <p:cNvSpPr>
                <a:spLocks noChangeShapeType="1"/>
              </p:cNvSpPr>
              <p:nvPr/>
            </p:nvSpPr>
            <p:spPr bwMode="auto">
              <a:xfrm>
                <a:off x="4683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320" name="Line 9872"/>
              <p:cNvSpPr>
                <a:spLocks noChangeShapeType="1"/>
              </p:cNvSpPr>
              <p:nvPr/>
            </p:nvSpPr>
            <p:spPr bwMode="auto">
              <a:xfrm flipV="1"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321" name="Line 9873"/>
              <p:cNvSpPr>
                <a:spLocks noChangeShapeType="1"/>
              </p:cNvSpPr>
              <p:nvPr/>
            </p:nvSpPr>
            <p:spPr bwMode="auto">
              <a:xfrm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322" name="Line 9874"/>
              <p:cNvSpPr>
                <a:spLocks noChangeShapeType="1"/>
              </p:cNvSpPr>
              <p:nvPr/>
            </p:nvSpPr>
            <p:spPr bwMode="auto">
              <a:xfrm>
                <a:off x="4683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323" name="Line 9875"/>
              <p:cNvSpPr>
                <a:spLocks noChangeShapeType="1"/>
              </p:cNvSpPr>
              <p:nvPr/>
            </p:nvSpPr>
            <p:spPr bwMode="auto">
              <a:xfrm flipV="1"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324" name="Line 9876"/>
              <p:cNvSpPr>
                <a:spLocks noChangeShapeType="1"/>
              </p:cNvSpPr>
              <p:nvPr/>
            </p:nvSpPr>
            <p:spPr bwMode="auto">
              <a:xfrm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325" name="Line 9877"/>
              <p:cNvSpPr>
                <a:spLocks noChangeShapeType="1"/>
              </p:cNvSpPr>
              <p:nvPr/>
            </p:nvSpPr>
            <p:spPr bwMode="auto">
              <a:xfrm>
                <a:off x="4683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326" name="Line 9878"/>
              <p:cNvSpPr>
                <a:spLocks noChangeShapeType="1"/>
              </p:cNvSpPr>
              <p:nvPr/>
            </p:nvSpPr>
            <p:spPr bwMode="auto">
              <a:xfrm flipV="1"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327" name="Line 9879"/>
              <p:cNvSpPr>
                <a:spLocks noChangeShapeType="1"/>
              </p:cNvSpPr>
              <p:nvPr/>
            </p:nvSpPr>
            <p:spPr bwMode="auto">
              <a:xfrm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328" name="Line 9880"/>
              <p:cNvSpPr>
                <a:spLocks noChangeShapeType="1"/>
              </p:cNvSpPr>
              <p:nvPr/>
            </p:nvSpPr>
            <p:spPr bwMode="auto">
              <a:xfrm>
                <a:off x="4683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329" name="Line 9881"/>
              <p:cNvSpPr>
                <a:spLocks noChangeShapeType="1"/>
              </p:cNvSpPr>
              <p:nvPr/>
            </p:nvSpPr>
            <p:spPr bwMode="auto">
              <a:xfrm flipV="1"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330" name="Line 9882"/>
              <p:cNvSpPr>
                <a:spLocks noChangeShapeType="1"/>
              </p:cNvSpPr>
              <p:nvPr/>
            </p:nvSpPr>
            <p:spPr bwMode="auto">
              <a:xfrm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331" name="Line 9883"/>
              <p:cNvSpPr>
                <a:spLocks noChangeShapeType="1"/>
              </p:cNvSpPr>
              <p:nvPr/>
            </p:nvSpPr>
            <p:spPr bwMode="auto">
              <a:xfrm>
                <a:off x="4683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332" name="Line 9884"/>
              <p:cNvSpPr>
                <a:spLocks noChangeShapeType="1"/>
              </p:cNvSpPr>
              <p:nvPr/>
            </p:nvSpPr>
            <p:spPr bwMode="auto">
              <a:xfrm flipV="1"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333" name="Line 9885"/>
              <p:cNvSpPr>
                <a:spLocks noChangeShapeType="1"/>
              </p:cNvSpPr>
              <p:nvPr/>
            </p:nvSpPr>
            <p:spPr bwMode="auto">
              <a:xfrm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334" name="Line 9886"/>
              <p:cNvSpPr>
                <a:spLocks noChangeShapeType="1"/>
              </p:cNvSpPr>
              <p:nvPr/>
            </p:nvSpPr>
            <p:spPr bwMode="auto">
              <a:xfrm>
                <a:off x="4683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335" name="Line 9887"/>
              <p:cNvSpPr>
                <a:spLocks noChangeShapeType="1"/>
              </p:cNvSpPr>
              <p:nvPr/>
            </p:nvSpPr>
            <p:spPr bwMode="auto">
              <a:xfrm flipV="1"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336" name="Line 9888"/>
              <p:cNvSpPr>
                <a:spLocks noChangeShapeType="1"/>
              </p:cNvSpPr>
              <p:nvPr/>
            </p:nvSpPr>
            <p:spPr bwMode="auto">
              <a:xfrm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337" name="Line 9889"/>
              <p:cNvSpPr>
                <a:spLocks noChangeShapeType="1"/>
              </p:cNvSpPr>
              <p:nvPr/>
            </p:nvSpPr>
            <p:spPr bwMode="auto">
              <a:xfrm>
                <a:off x="4683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338" name="Line 9890"/>
              <p:cNvSpPr>
                <a:spLocks noChangeShapeType="1"/>
              </p:cNvSpPr>
              <p:nvPr/>
            </p:nvSpPr>
            <p:spPr bwMode="auto">
              <a:xfrm flipV="1"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339" name="Line 9891"/>
              <p:cNvSpPr>
                <a:spLocks noChangeShapeType="1"/>
              </p:cNvSpPr>
              <p:nvPr/>
            </p:nvSpPr>
            <p:spPr bwMode="auto">
              <a:xfrm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340" name="Line 9892"/>
              <p:cNvSpPr>
                <a:spLocks noChangeShapeType="1"/>
              </p:cNvSpPr>
              <p:nvPr/>
            </p:nvSpPr>
            <p:spPr bwMode="auto">
              <a:xfrm>
                <a:off x="4683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341" name="Line 9893"/>
              <p:cNvSpPr>
                <a:spLocks noChangeShapeType="1"/>
              </p:cNvSpPr>
              <p:nvPr/>
            </p:nvSpPr>
            <p:spPr bwMode="auto">
              <a:xfrm flipV="1"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342" name="Line 9894"/>
              <p:cNvSpPr>
                <a:spLocks noChangeShapeType="1"/>
              </p:cNvSpPr>
              <p:nvPr/>
            </p:nvSpPr>
            <p:spPr bwMode="auto">
              <a:xfrm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343" name="Line 9895"/>
              <p:cNvSpPr>
                <a:spLocks noChangeShapeType="1"/>
              </p:cNvSpPr>
              <p:nvPr/>
            </p:nvSpPr>
            <p:spPr bwMode="auto">
              <a:xfrm>
                <a:off x="4683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344" name="Line 9896"/>
              <p:cNvSpPr>
                <a:spLocks noChangeShapeType="1"/>
              </p:cNvSpPr>
              <p:nvPr/>
            </p:nvSpPr>
            <p:spPr bwMode="auto">
              <a:xfrm flipV="1"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345" name="Line 9897"/>
              <p:cNvSpPr>
                <a:spLocks noChangeShapeType="1"/>
              </p:cNvSpPr>
              <p:nvPr/>
            </p:nvSpPr>
            <p:spPr bwMode="auto">
              <a:xfrm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346" name="Line 9898"/>
              <p:cNvSpPr>
                <a:spLocks noChangeShapeType="1"/>
              </p:cNvSpPr>
              <p:nvPr/>
            </p:nvSpPr>
            <p:spPr bwMode="auto">
              <a:xfrm>
                <a:off x="4683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347" name="Line 9899"/>
              <p:cNvSpPr>
                <a:spLocks noChangeShapeType="1"/>
              </p:cNvSpPr>
              <p:nvPr/>
            </p:nvSpPr>
            <p:spPr bwMode="auto">
              <a:xfrm flipV="1"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348" name="Line 9900"/>
              <p:cNvSpPr>
                <a:spLocks noChangeShapeType="1"/>
              </p:cNvSpPr>
              <p:nvPr/>
            </p:nvSpPr>
            <p:spPr bwMode="auto">
              <a:xfrm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349" name="Line 9901"/>
              <p:cNvSpPr>
                <a:spLocks noChangeShapeType="1"/>
              </p:cNvSpPr>
              <p:nvPr/>
            </p:nvSpPr>
            <p:spPr bwMode="auto">
              <a:xfrm>
                <a:off x="4683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350" name="Line 9902"/>
              <p:cNvSpPr>
                <a:spLocks noChangeShapeType="1"/>
              </p:cNvSpPr>
              <p:nvPr/>
            </p:nvSpPr>
            <p:spPr bwMode="auto">
              <a:xfrm flipV="1"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351" name="Line 9903"/>
              <p:cNvSpPr>
                <a:spLocks noChangeShapeType="1"/>
              </p:cNvSpPr>
              <p:nvPr/>
            </p:nvSpPr>
            <p:spPr bwMode="auto">
              <a:xfrm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352" name="Line 9904"/>
              <p:cNvSpPr>
                <a:spLocks noChangeShapeType="1"/>
              </p:cNvSpPr>
              <p:nvPr/>
            </p:nvSpPr>
            <p:spPr bwMode="auto">
              <a:xfrm>
                <a:off x="4683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353" name="Line 9905"/>
              <p:cNvSpPr>
                <a:spLocks noChangeShapeType="1"/>
              </p:cNvSpPr>
              <p:nvPr/>
            </p:nvSpPr>
            <p:spPr bwMode="auto">
              <a:xfrm flipV="1"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354" name="Line 9906"/>
              <p:cNvSpPr>
                <a:spLocks noChangeShapeType="1"/>
              </p:cNvSpPr>
              <p:nvPr/>
            </p:nvSpPr>
            <p:spPr bwMode="auto">
              <a:xfrm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355" name="Line 9907"/>
              <p:cNvSpPr>
                <a:spLocks noChangeShapeType="1"/>
              </p:cNvSpPr>
              <p:nvPr/>
            </p:nvSpPr>
            <p:spPr bwMode="auto">
              <a:xfrm>
                <a:off x="4683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356" name="Line 9908"/>
              <p:cNvSpPr>
                <a:spLocks noChangeShapeType="1"/>
              </p:cNvSpPr>
              <p:nvPr/>
            </p:nvSpPr>
            <p:spPr bwMode="auto">
              <a:xfrm flipV="1"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357" name="Line 9909"/>
              <p:cNvSpPr>
                <a:spLocks noChangeShapeType="1"/>
              </p:cNvSpPr>
              <p:nvPr/>
            </p:nvSpPr>
            <p:spPr bwMode="auto">
              <a:xfrm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358" name="Line 9910"/>
              <p:cNvSpPr>
                <a:spLocks noChangeShapeType="1"/>
              </p:cNvSpPr>
              <p:nvPr/>
            </p:nvSpPr>
            <p:spPr bwMode="auto">
              <a:xfrm>
                <a:off x="4683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359" name="Line 9911"/>
              <p:cNvSpPr>
                <a:spLocks noChangeShapeType="1"/>
              </p:cNvSpPr>
              <p:nvPr/>
            </p:nvSpPr>
            <p:spPr bwMode="auto">
              <a:xfrm flipV="1"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360" name="Line 9912"/>
              <p:cNvSpPr>
                <a:spLocks noChangeShapeType="1"/>
              </p:cNvSpPr>
              <p:nvPr/>
            </p:nvSpPr>
            <p:spPr bwMode="auto">
              <a:xfrm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361" name="Line 9913"/>
              <p:cNvSpPr>
                <a:spLocks noChangeShapeType="1"/>
              </p:cNvSpPr>
              <p:nvPr/>
            </p:nvSpPr>
            <p:spPr bwMode="auto">
              <a:xfrm>
                <a:off x="4683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362" name="Line 9914"/>
              <p:cNvSpPr>
                <a:spLocks noChangeShapeType="1"/>
              </p:cNvSpPr>
              <p:nvPr/>
            </p:nvSpPr>
            <p:spPr bwMode="auto">
              <a:xfrm flipV="1"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363" name="Line 9915"/>
              <p:cNvSpPr>
                <a:spLocks noChangeShapeType="1"/>
              </p:cNvSpPr>
              <p:nvPr/>
            </p:nvSpPr>
            <p:spPr bwMode="auto">
              <a:xfrm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364" name="Line 9916"/>
              <p:cNvSpPr>
                <a:spLocks noChangeShapeType="1"/>
              </p:cNvSpPr>
              <p:nvPr/>
            </p:nvSpPr>
            <p:spPr bwMode="auto">
              <a:xfrm>
                <a:off x="4683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365" name="Line 9917"/>
              <p:cNvSpPr>
                <a:spLocks noChangeShapeType="1"/>
              </p:cNvSpPr>
              <p:nvPr/>
            </p:nvSpPr>
            <p:spPr bwMode="auto">
              <a:xfrm flipV="1"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366" name="Line 9918"/>
              <p:cNvSpPr>
                <a:spLocks noChangeShapeType="1"/>
              </p:cNvSpPr>
              <p:nvPr/>
            </p:nvSpPr>
            <p:spPr bwMode="auto">
              <a:xfrm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367" name="Line 9919"/>
              <p:cNvSpPr>
                <a:spLocks noChangeShapeType="1"/>
              </p:cNvSpPr>
              <p:nvPr/>
            </p:nvSpPr>
            <p:spPr bwMode="auto">
              <a:xfrm>
                <a:off x="4683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368" name="Line 9920"/>
              <p:cNvSpPr>
                <a:spLocks noChangeShapeType="1"/>
              </p:cNvSpPr>
              <p:nvPr/>
            </p:nvSpPr>
            <p:spPr bwMode="auto">
              <a:xfrm flipV="1"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369" name="Line 9921"/>
              <p:cNvSpPr>
                <a:spLocks noChangeShapeType="1"/>
              </p:cNvSpPr>
              <p:nvPr/>
            </p:nvSpPr>
            <p:spPr bwMode="auto">
              <a:xfrm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370" name="Line 9922"/>
              <p:cNvSpPr>
                <a:spLocks noChangeShapeType="1"/>
              </p:cNvSpPr>
              <p:nvPr/>
            </p:nvSpPr>
            <p:spPr bwMode="auto">
              <a:xfrm>
                <a:off x="4683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371" name="Line 9923"/>
              <p:cNvSpPr>
                <a:spLocks noChangeShapeType="1"/>
              </p:cNvSpPr>
              <p:nvPr/>
            </p:nvSpPr>
            <p:spPr bwMode="auto">
              <a:xfrm flipV="1"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372" name="Line 9924"/>
              <p:cNvSpPr>
                <a:spLocks noChangeShapeType="1"/>
              </p:cNvSpPr>
              <p:nvPr/>
            </p:nvSpPr>
            <p:spPr bwMode="auto">
              <a:xfrm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373" name="Line 9925"/>
              <p:cNvSpPr>
                <a:spLocks noChangeShapeType="1"/>
              </p:cNvSpPr>
              <p:nvPr/>
            </p:nvSpPr>
            <p:spPr bwMode="auto">
              <a:xfrm>
                <a:off x="4683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374" name="Line 9926"/>
              <p:cNvSpPr>
                <a:spLocks noChangeShapeType="1"/>
              </p:cNvSpPr>
              <p:nvPr/>
            </p:nvSpPr>
            <p:spPr bwMode="auto">
              <a:xfrm flipV="1"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375" name="Line 9927"/>
              <p:cNvSpPr>
                <a:spLocks noChangeShapeType="1"/>
              </p:cNvSpPr>
              <p:nvPr/>
            </p:nvSpPr>
            <p:spPr bwMode="auto">
              <a:xfrm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376" name="Line 9928"/>
              <p:cNvSpPr>
                <a:spLocks noChangeShapeType="1"/>
              </p:cNvSpPr>
              <p:nvPr/>
            </p:nvSpPr>
            <p:spPr bwMode="auto">
              <a:xfrm>
                <a:off x="4683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377" name="Line 9929"/>
              <p:cNvSpPr>
                <a:spLocks noChangeShapeType="1"/>
              </p:cNvSpPr>
              <p:nvPr/>
            </p:nvSpPr>
            <p:spPr bwMode="auto">
              <a:xfrm flipV="1"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378" name="Line 9930"/>
              <p:cNvSpPr>
                <a:spLocks noChangeShapeType="1"/>
              </p:cNvSpPr>
              <p:nvPr/>
            </p:nvSpPr>
            <p:spPr bwMode="auto">
              <a:xfrm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379" name="Line 9931"/>
              <p:cNvSpPr>
                <a:spLocks noChangeShapeType="1"/>
              </p:cNvSpPr>
              <p:nvPr/>
            </p:nvSpPr>
            <p:spPr bwMode="auto">
              <a:xfrm>
                <a:off x="4683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380" name="Line 9932"/>
              <p:cNvSpPr>
                <a:spLocks noChangeShapeType="1"/>
              </p:cNvSpPr>
              <p:nvPr/>
            </p:nvSpPr>
            <p:spPr bwMode="auto">
              <a:xfrm flipV="1"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381" name="Line 9933"/>
              <p:cNvSpPr>
                <a:spLocks noChangeShapeType="1"/>
              </p:cNvSpPr>
              <p:nvPr/>
            </p:nvSpPr>
            <p:spPr bwMode="auto">
              <a:xfrm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382" name="Line 9934"/>
              <p:cNvSpPr>
                <a:spLocks noChangeShapeType="1"/>
              </p:cNvSpPr>
              <p:nvPr/>
            </p:nvSpPr>
            <p:spPr bwMode="auto">
              <a:xfrm>
                <a:off x="4683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383" name="Line 9935"/>
              <p:cNvSpPr>
                <a:spLocks noChangeShapeType="1"/>
              </p:cNvSpPr>
              <p:nvPr/>
            </p:nvSpPr>
            <p:spPr bwMode="auto">
              <a:xfrm flipV="1"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384" name="Line 9936"/>
              <p:cNvSpPr>
                <a:spLocks noChangeShapeType="1"/>
              </p:cNvSpPr>
              <p:nvPr/>
            </p:nvSpPr>
            <p:spPr bwMode="auto">
              <a:xfrm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385" name="Line 9937"/>
              <p:cNvSpPr>
                <a:spLocks noChangeShapeType="1"/>
              </p:cNvSpPr>
              <p:nvPr/>
            </p:nvSpPr>
            <p:spPr bwMode="auto">
              <a:xfrm>
                <a:off x="4683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386" name="Line 9938"/>
              <p:cNvSpPr>
                <a:spLocks noChangeShapeType="1"/>
              </p:cNvSpPr>
              <p:nvPr/>
            </p:nvSpPr>
            <p:spPr bwMode="auto">
              <a:xfrm flipV="1"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387" name="Line 9939"/>
              <p:cNvSpPr>
                <a:spLocks noChangeShapeType="1"/>
              </p:cNvSpPr>
              <p:nvPr/>
            </p:nvSpPr>
            <p:spPr bwMode="auto">
              <a:xfrm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388" name="Line 9940"/>
              <p:cNvSpPr>
                <a:spLocks noChangeShapeType="1"/>
              </p:cNvSpPr>
              <p:nvPr/>
            </p:nvSpPr>
            <p:spPr bwMode="auto">
              <a:xfrm>
                <a:off x="4683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389" name="Line 9941"/>
              <p:cNvSpPr>
                <a:spLocks noChangeShapeType="1"/>
              </p:cNvSpPr>
              <p:nvPr/>
            </p:nvSpPr>
            <p:spPr bwMode="auto">
              <a:xfrm flipV="1"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390" name="Line 9942"/>
              <p:cNvSpPr>
                <a:spLocks noChangeShapeType="1"/>
              </p:cNvSpPr>
              <p:nvPr/>
            </p:nvSpPr>
            <p:spPr bwMode="auto">
              <a:xfrm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391" name="Line 9943"/>
              <p:cNvSpPr>
                <a:spLocks noChangeShapeType="1"/>
              </p:cNvSpPr>
              <p:nvPr/>
            </p:nvSpPr>
            <p:spPr bwMode="auto">
              <a:xfrm>
                <a:off x="4683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392" name="Line 9944"/>
              <p:cNvSpPr>
                <a:spLocks noChangeShapeType="1"/>
              </p:cNvSpPr>
              <p:nvPr/>
            </p:nvSpPr>
            <p:spPr bwMode="auto">
              <a:xfrm flipV="1"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393" name="Line 9945"/>
              <p:cNvSpPr>
                <a:spLocks noChangeShapeType="1"/>
              </p:cNvSpPr>
              <p:nvPr/>
            </p:nvSpPr>
            <p:spPr bwMode="auto">
              <a:xfrm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394" name="Line 9946"/>
              <p:cNvSpPr>
                <a:spLocks noChangeShapeType="1"/>
              </p:cNvSpPr>
              <p:nvPr/>
            </p:nvSpPr>
            <p:spPr bwMode="auto">
              <a:xfrm>
                <a:off x="4683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395" name="Line 9947"/>
              <p:cNvSpPr>
                <a:spLocks noChangeShapeType="1"/>
              </p:cNvSpPr>
              <p:nvPr/>
            </p:nvSpPr>
            <p:spPr bwMode="auto">
              <a:xfrm flipV="1"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396" name="Line 9948"/>
              <p:cNvSpPr>
                <a:spLocks noChangeShapeType="1"/>
              </p:cNvSpPr>
              <p:nvPr/>
            </p:nvSpPr>
            <p:spPr bwMode="auto">
              <a:xfrm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397" name="Line 9949"/>
              <p:cNvSpPr>
                <a:spLocks noChangeShapeType="1"/>
              </p:cNvSpPr>
              <p:nvPr/>
            </p:nvSpPr>
            <p:spPr bwMode="auto">
              <a:xfrm>
                <a:off x="4683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398" name="Line 9950"/>
              <p:cNvSpPr>
                <a:spLocks noChangeShapeType="1"/>
              </p:cNvSpPr>
              <p:nvPr/>
            </p:nvSpPr>
            <p:spPr bwMode="auto">
              <a:xfrm flipV="1"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399" name="Line 9951"/>
              <p:cNvSpPr>
                <a:spLocks noChangeShapeType="1"/>
              </p:cNvSpPr>
              <p:nvPr/>
            </p:nvSpPr>
            <p:spPr bwMode="auto">
              <a:xfrm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400" name="Line 9952"/>
              <p:cNvSpPr>
                <a:spLocks noChangeShapeType="1"/>
              </p:cNvSpPr>
              <p:nvPr/>
            </p:nvSpPr>
            <p:spPr bwMode="auto">
              <a:xfrm>
                <a:off x="4683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401" name="Line 9953"/>
              <p:cNvSpPr>
                <a:spLocks noChangeShapeType="1"/>
              </p:cNvSpPr>
              <p:nvPr/>
            </p:nvSpPr>
            <p:spPr bwMode="auto">
              <a:xfrm flipV="1"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402" name="Line 9954"/>
              <p:cNvSpPr>
                <a:spLocks noChangeShapeType="1"/>
              </p:cNvSpPr>
              <p:nvPr/>
            </p:nvSpPr>
            <p:spPr bwMode="auto">
              <a:xfrm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403" name="Line 9955"/>
              <p:cNvSpPr>
                <a:spLocks noChangeShapeType="1"/>
              </p:cNvSpPr>
              <p:nvPr/>
            </p:nvSpPr>
            <p:spPr bwMode="auto">
              <a:xfrm>
                <a:off x="4683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404" name="Line 9956"/>
              <p:cNvSpPr>
                <a:spLocks noChangeShapeType="1"/>
              </p:cNvSpPr>
              <p:nvPr/>
            </p:nvSpPr>
            <p:spPr bwMode="auto">
              <a:xfrm flipV="1"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405" name="Line 9957"/>
              <p:cNvSpPr>
                <a:spLocks noChangeShapeType="1"/>
              </p:cNvSpPr>
              <p:nvPr/>
            </p:nvSpPr>
            <p:spPr bwMode="auto">
              <a:xfrm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406" name="Line 9958"/>
              <p:cNvSpPr>
                <a:spLocks noChangeShapeType="1"/>
              </p:cNvSpPr>
              <p:nvPr/>
            </p:nvSpPr>
            <p:spPr bwMode="auto">
              <a:xfrm>
                <a:off x="4683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407" name="Line 9959"/>
              <p:cNvSpPr>
                <a:spLocks noChangeShapeType="1"/>
              </p:cNvSpPr>
              <p:nvPr/>
            </p:nvSpPr>
            <p:spPr bwMode="auto">
              <a:xfrm flipV="1"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408" name="Line 9960"/>
              <p:cNvSpPr>
                <a:spLocks noChangeShapeType="1"/>
              </p:cNvSpPr>
              <p:nvPr/>
            </p:nvSpPr>
            <p:spPr bwMode="auto">
              <a:xfrm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409" name="Line 9961"/>
              <p:cNvSpPr>
                <a:spLocks noChangeShapeType="1"/>
              </p:cNvSpPr>
              <p:nvPr/>
            </p:nvSpPr>
            <p:spPr bwMode="auto">
              <a:xfrm>
                <a:off x="4683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410" name="Line 9962"/>
              <p:cNvSpPr>
                <a:spLocks noChangeShapeType="1"/>
              </p:cNvSpPr>
              <p:nvPr/>
            </p:nvSpPr>
            <p:spPr bwMode="auto">
              <a:xfrm flipV="1"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411" name="Line 9963"/>
              <p:cNvSpPr>
                <a:spLocks noChangeShapeType="1"/>
              </p:cNvSpPr>
              <p:nvPr/>
            </p:nvSpPr>
            <p:spPr bwMode="auto">
              <a:xfrm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412" name="Line 9964"/>
              <p:cNvSpPr>
                <a:spLocks noChangeShapeType="1"/>
              </p:cNvSpPr>
              <p:nvPr/>
            </p:nvSpPr>
            <p:spPr bwMode="auto">
              <a:xfrm>
                <a:off x="4683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413" name="Line 9965"/>
              <p:cNvSpPr>
                <a:spLocks noChangeShapeType="1"/>
              </p:cNvSpPr>
              <p:nvPr/>
            </p:nvSpPr>
            <p:spPr bwMode="auto">
              <a:xfrm flipV="1"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414" name="Line 9966"/>
              <p:cNvSpPr>
                <a:spLocks noChangeShapeType="1"/>
              </p:cNvSpPr>
              <p:nvPr/>
            </p:nvSpPr>
            <p:spPr bwMode="auto">
              <a:xfrm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415" name="Line 9967"/>
              <p:cNvSpPr>
                <a:spLocks noChangeShapeType="1"/>
              </p:cNvSpPr>
              <p:nvPr/>
            </p:nvSpPr>
            <p:spPr bwMode="auto">
              <a:xfrm>
                <a:off x="4683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416" name="Line 9968"/>
              <p:cNvSpPr>
                <a:spLocks noChangeShapeType="1"/>
              </p:cNvSpPr>
              <p:nvPr/>
            </p:nvSpPr>
            <p:spPr bwMode="auto">
              <a:xfrm flipV="1"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417" name="Line 9969"/>
              <p:cNvSpPr>
                <a:spLocks noChangeShapeType="1"/>
              </p:cNvSpPr>
              <p:nvPr/>
            </p:nvSpPr>
            <p:spPr bwMode="auto">
              <a:xfrm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418" name="Line 9970"/>
              <p:cNvSpPr>
                <a:spLocks noChangeShapeType="1"/>
              </p:cNvSpPr>
              <p:nvPr/>
            </p:nvSpPr>
            <p:spPr bwMode="auto">
              <a:xfrm>
                <a:off x="4683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419" name="Line 9971"/>
              <p:cNvSpPr>
                <a:spLocks noChangeShapeType="1"/>
              </p:cNvSpPr>
              <p:nvPr/>
            </p:nvSpPr>
            <p:spPr bwMode="auto">
              <a:xfrm flipV="1"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420" name="Line 9972"/>
              <p:cNvSpPr>
                <a:spLocks noChangeShapeType="1"/>
              </p:cNvSpPr>
              <p:nvPr/>
            </p:nvSpPr>
            <p:spPr bwMode="auto">
              <a:xfrm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421" name="Line 9973"/>
              <p:cNvSpPr>
                <a:spLocks noChangeShapeType="1"/>
              </p:cNvSpPr>
              <p:nvPr/>
            </p:nvSpPr>
            <p:spPr bwMode="auto">
              <a:xfrm>
                <a:off x="4683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422" name="Line 9974"/>
              <p:cNvSpPr>
                <a:spLocks noChangeShapeType="1"/>
              </p:cNvSpPr>
              <p:nvPr/>
            </p:nvSpPr>
            <p:spPr bwMode="auto">
              <a:xfrm flipV="1"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423" name="Line 9975"/>
              <p:cNvSpPr>
                <a:spLocks noChangeShapeType="1"/>
              </p:cNvSpPr>
              <p:nvPr/>
            </p:nvSpPr>
            <p:spPr bwMode="auto">
              <a:xfrm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424" name="Line 9976"/>
              <p:cNvSpPr>
                <a:spLocks noChangeShapeType="1"/>
              </p:cNvSpPr>
              <p:nvPr/>
            </p:nvSpPr>
            <p:spPr bwMode="auto">
              <a:xfrm>
                <a:off x="4683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425" name="Line 9977"/>
              <p:cNvSpPr>
                <a:spLocks noChangeShapeType="1"/>
              </p:cNvSpPr>
              <p:nvPr/>
            </p:nvSpPr>
            <p:spPr bwMode="auto">
              <a:xfrm flipV="1"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426" name="Line 9978"/>
              <p:cNvSpPr>
                <a:spLocks noChangeShapeType="1"/>
              </p:cNvSpPr>
              <p:nvPr/>
            </p:nvSpPr>
            <p:spPr bwMode="auto">
              <a:xfrm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427" name="Line 9979"/>
              <p:cNvSpPr>
                <a:spLocks noChangeShapeType="1"/>
              </p:cNvSpPr>
              <p:nvPr/>
            </p:nvSpPr>
            <p:spPr bwMode="auto">
              <a:xfrm>
                <a:off x="4683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428" name="Line 9980"/>
              <p:cNvSpPr>
                <a:spLocks noChangeShapeType="1"/>
              </p:cNvSpPr>
              <p:nvPr/>
            </p:nvSpPr>
            <p:spPr bwMode="auto">
              <a:xfrm flipV="1"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429" name="Line 9981"/>
              <p:cNvSpPr>
                <a:spLocks noChangeShapeType="1"/>
              </p:cNvSpPr>
              <p:nvPr/>
            </p:nvSpPr>
            <p:spPr bwMode="auto">
              <a:xfrm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430" name="Line 9982"/>
              <p:cNvSpPr>
                <a:spLocks noChangeShapeType="1"/>
              </p:cNvSpPr>
              <p:nvPr/>
            </p:nvSpPr>
            <p:spPr bwMode="auto">
              <a:xfrm>
                <a:off x="4683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431" name="Line 9983"/>
              <p:cNvSpPr>
                <a:spLocks noChangeShapeType="1"/>
              </p:cNvSpPr>
              <p:nvPr/>
            </p:nvSpPr>
            <p:spPr bwMode="auto">
              <a:xfrm flipV="1"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432" name="Line 9984"/>
              <p:cNvSpPr>
                <a:spLocks noChangeShapeType="1"/>
              </p:cNvSpPr>
              <p:nvPr/>
            </p:nvSpPr>
            <p:spPr bwMode="auto">
              <a:xfrm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433" name="Line 9985"/>
              <p:cNvSpPr>
                <a:spLocks noChangeShapeType="1"/>
              </p:cNvSpPr>
              <p:nvPr/>
            </p:nvSpPr>
            <p:spPr bwMode="auto">
              <a:xfrm>
                <a:off x="4683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434" name="Line 9986"/>
              <p:cNvSpPr>
                <a:spLocks noChangeShapeType="1"/>
              </p:cNvSpPr>
              <p:nvPr/>
            </p:nvSpPr>
            <p:spPr bwMode="auto">
              <a:xfrm flipV="1"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435" name="Line 9987"/>
              <p:cNvSpPr>
                <a:spLocks noChangeShapeType="1"/>
              </p:cNvSpPr>
              <p:nvPr/>
            </p:nvSpPr>
            <p:spPr bwMode="auto">
              <a:xfrm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436" name="Line 9988"/>
              <p:cNvSpPr>
                <a:spLocks noChangeShapeType="1"/>
              </p:cNvSpPr>
              <p:nvPr/>
            </p:nvSpPr>
            <p:spPr bwMode="auto">
              <a:xfrm>
                <a:off x="4683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437" name="Line 9989"/>
              <p:cNvSpPr>
                <a:spLocks noChangeShapeType="1"/>
              </p:cNvSpPr>
              <p:nvPr/>
            </p:nvSpPr>
            <p:spPr bwMode="auto">
              <a:xfrm flipV="1"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438" name="Line 9990"/>
              <p:cNvSpPr>
                <a:spLocks noChangeShapeType="1"/>
              </p:cNvSpPr>
              <p:nvPr/>
            </p:nvSpPr>
            <p:spPr bwMode="auto">
              <a:xfrm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439" name="Line 9991"/>
              <p:cNvSpPr>
                <a:spLocks noChangeShapeType="1"/>
              </p:cNvSpPr>
              <p:nvPr/>
            </p:nvSpPr>
            <p:spPr bwMode="auto">
              <a:xfrm>
                <a:off x="4683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440" name="Line 9992"/>
              <p:cNvSpPr>
                <a:spLocks noChangeShapeType="1"/>
              </p:cNvSpPr>
              <p:nvPr/>
            </p:nvSpPr>
            <p:spPr bwMode="auto">
              <a:xfrm flipV="1"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441" name="Line 9993"/>
              <p:cNvSpPr>
                <a:spLocks noChangeShapeType="1"/>
              </p:cNvSpPr>
              <p:nvPr/>
            </p:nvSpPr>
            <p:spPr bwMode="auto">
              <a:xfrm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442" name="Line 9994"/>
              <p:cNvSpPr>
                <a:spLocks noChangeShapeType="1"/>
              </p:cNvSpPr>
              <p:nvPr/>
            </p:nvSpPr>
            <p:spPr bwMode="auto">
              <a:xfrm>
                <a:off x="4683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443" name="Line 9995"/>
              <p:cNvSpPr>
                <a:spLocks noChangeShapeType="1"/>
              </p:cNvSpPr>
              <p:nvPr/>
            </p:nvSpPr>
            <p:spPr bwMode="auto">
              <a:xfrm flipV="1"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444" name="Line 9996"/>
              <p:cNvSpPr>
                <a:spLocks noChangeShapeType="1"/>
              </p:cNvSpPr>
              <p:nvPr/>
            </p:nvSpPr>
            <p:spPr bwMode="auto">
              <a:xfrm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445" name="Line 9997"/>
              <p:cNvSpPr>
                <a:spLocks noChangeShapeType="1"/>
              </p:cNvSpPr>
              <p:nvPr/>
            </p:nvSpPr>
            <p:spPr bwMode="auto">
              <a:xfrm>
                <a:off x="4683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446" name="Line 9998"/>
              <p:cNvSpPr>
                <a:spLocks noChangeShapeType="1"/>
              </p:cNvSpPr>
              <p:nvPr/>
            </p:nvSpPr>
            <p:spPr bwMode="auto">
              <a:xfrm flipV="1"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447" name="Line 9999"/>
              <p:cNvSpPr>
                <a:spLocks noChangeShapeType="1"/>
              </p:cNvSpPr>
              <p:nvPr/>
            </p:nvSpPr>
            <p:spPr bwMode="auto">
              <a:xfrm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448" name="Line 10000"/>
              <p:cNvSpPr>
                <a:spLocks noChangeShapeType="1"/>
              </p:cNvSpPr>
              <p:nvPr/>
            </p:nvSpPr>
            <p:spPr bwMode="auto">
              <a:xfrm>
                <a:off x="4683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449" name="Line 10001"/>
              <p:cNvSpPr>
                <a:spLocks noChangeShapeType="1"/>
              </p:cNvSpPr>
              <p:nvPr/>
            </p:nvSpPr>
            <p:spPr bwMode="auto">
              <a:xfrm flipV="1"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450" name="Line 10002"/>
              <p:cNvSpPr>
                <a:spLocks noChangeShapeType="1"/>
              </p:cNvSpPr>
              <p:nvPr/>
            </p:nvSpPr>
            <p:spPr bwMode="auto">
              <a:xfrm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451" name="Line 10003"/>
              <p:cNvSpPr>
                <a:spLocks noChangeShapeType="1"/>
              </p:cNvSpPr>
              <p:nvPr/>
            </p:nvSpPr>
            <p:spPr bwMode="auto">
              <a:xfrm>
                <a:off x="4683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452" name="Line 10004"/>
              <p:cNvSpPr>
                <a:spLocks noChangeShapeType="1"/>
              </p:cNvSpPr>
              <p:nvPr/>
            </p:nvSpPr>
            <p:spPr bwMode="auto">
              <a:xfrm flipV="1"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453" name="Line 10005"/>
              <p:cNvSpPr>
                <a:spLocks noChangeShapeType="1"/>
              </p:cNvSpPr>
              <p:nvPr/>
            </p:nvSpPr>
            <p:spPr bwMode="auto">
              <a:xfrm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454" name="Line 10006"/>
              <p:cNvSpPr>
                <a:spLocks noChangeShapeType="1"/>
              </p:cNvSpPr>
              <p:nvPr/>
            </p:nvSpPr>
            <p:spPr bwMode="auto">
              <a:xfrm>
                <a:off x="4683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455" name="Line 10007"/>
              <p:cNvSpPr>
                <a:spLocks noChangeShapeType="1"/>
              </p:cNvSpPr>
              <p:nvPr/>
            </p:nvSpPr>
            <p:spPr bwMode="auto">
              <a:xfrm flipV="1"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456" name="Line 10008"/>
              <p:cNvSpPr>
                <a:spLocks noChangeShapeType="1"/>
              </p:cNvSpPr>
              <p:nvPr/>
            </p:nvSpPr>
            <p:spPr bwMode="auto">
              <a:xfrm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457" name="Line 10009"/>
              <p:cNvSpPr>
                <a:spLocks noChangeShapeType="1"/>
              </p:cNvSpPr>
              <p:nvPr/>
            </p:nvSpPr>
            <p:spPr bwMode="auto">
              <a:xfrm>
                <a:off x="4683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458" name="Line 10010"/>
              <p:cNvSpPr>
                <a:spLocks noChangeShapeType="1"/>
              </p:cNvSpPr>
              <p:nvPr/>
            </p:nvSpPr>
            <p:spPr bwMode="auto">
              <a:xfrm flipV="1"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459" name="Line 10011"/>
              <p:cNvSpPr>
                <a:spLocks noChangeShapeType="1"/>
              </p:cNvSpPr>
              <p:nvPr/>
            </p:nvSpPr>
            <p:spPr bwMode="auto">
              <a:xfrm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460" name="Line 10012"/>
              <p:cNvSpPr>
                <a:spLocks noChangeShapeType="1"/>
              </p:cNvSpPr>
              <p:nvPr/>
            </p:nvSpPr>
            <p:spPr bwMode="auto">
              <a:xfrm>
                <a:off x="4683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461" name="Line 10013"/>
              <p:cNvSpPr>
                <a:spLocks noChangeShapeType="1"/>
              </p:cNvSpPr>
              <p:nvPr/>
            </p:nvSpPr>
            <p:spPr bwMode="auto">
              <a:xfrm flipV="1"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462" name="Line 10014"/>
              <p:cNvSpPr>
                <a:spLocks noChangeShapeType="1"/>
              </p:cNvSpPr>
              <p:nvPr/>
            </p:nvSpPr>
            <p:spPr bwMode="auto">
              <a:xfrm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463" name="Line 10015"/>
              <p:cNvSpPr>
                <a:spLocks noChangeShapeType="1"/>
              </p:cNvSpPr>
              <p:nvPr/>
            </p:nvSpPr>
            <p:spPr bwMode="auto">
              <a:xfrm>
                <a:off x="4683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464" name="Line 10016"/>
              <p:cNvSpPr>
                <a:spLocks noChangeShapeType="1"/>
              </p:cNvSpPr>
              <p:nvPr/>
            </p:nvSpPr>
            <p:spPr bwMode="auto">
              <a:xfrm flipV="1"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465" name="Line 10017"/>
              <p:cNvSpPr>
                <a:spLocks noChangeShapeType="1"/>
              </p:cNvSpPr>
              <p:nvPr/>
            </p:nvSpPr>
            <p:spPr bwMode="auto">
              <a:xfrm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466" name="Line 10018"/>
              <p:cNvSpPr>
                <a:spLocks noChangeShapeType="1"/>
              </p:cNvSpPr>
              <p:nvPr/>
            </p:nvSpPr>
            <p:spPr bwMode="auto">
              <a:xfrm>
                <a:off x="4683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467" name="Line 10019"/>
              <p:cNvSpPr>
                <a:spLocks noChangeShapeType="1"/>
              </p:cNvSpPr>
              <p:nvPr/>
            </p:nvSpPr>
            <p:spPr bwMode="auto">
              <a:xfrm flipV="1"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468" name="Line 10020"/>
              <p:cNvSpPr>
                <a:spLocks noChangeShapeType="1"/>
              </p:cNvSpPr>
              <p:nvPr/>
            </p:nvSpPr>
            <p:spPr bwMode="auto">
              <a:xfrm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469" name="Line 10021"/>
              <p:cNvSpPr>
                <a:spLocks noChangeShapeType="1"/>
              </p:cNvSpPr>
              <p:nvPr/>
            </p:nvSpPr>
            <p:spPr bwMode="auto">
              <a:xfrm>
                <a:off x="4683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470" name="Line 10022"/>
              <p:cNvSpPr>
                <a:spLocks noChangeShapeType="1"/>
              </p:cNvSpPr>
              <p:nvPr/>
            </p:nvSpPr>
            <p:spPr bwMode="auto">
              <a:xfrm flipV="1"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471" name="Line 10023"/>
              <p:cNvSpPr>
                <a:spLocks noChangeShapeType="1"/>
              </p:cNvSpPr>
              <p:nvPr/>
            </p:nvSpPr>
            <p:spPr bwMode="auto">
              <a:xfrm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472" name="Line 10024"/>
              <p:cNvSpPr>
                <a:spLocks noChangeShapeType="1"/>
              </p:cNvSpPr>
              <p:nvPr/>
            </p:nvSpPr>
            <p:spPr bwMode="auto">
              <a:xfrm>
                <a:off x="4683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473" name="Line 10025"/>
              <p:cNvSpPr>
                <a:spLocks noChangeShapeType="1"/>
              </p:cNvSpPr>
              <p:nvPr/>
            </p:nvSpPr>
            <p:spPr bwMode="auto">
              <a:xfrm flipV="1"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474" name="Line 10026"/>
              <p:cNvSpPr>
                <a:spLocks noChangeShapeType="1"/>
              </p:cNvSpPr>
              <p:nvPr/>
            </p:nvSpPr>
            <p:spPr bwMode="auto">
              <a:xfrm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475" name="Line 10027"/>
              <p:cNvSpPr>
                <a:spLocks noChangeShapeType="1"/>
              </p:cNvSpPr>
              <p:nvPr/>
            </p:nvSpPr>
            <p:spPr bwMode="auto">
              <a:xfrm>
                <a:off x="4683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476" name="Line 10028"/>
              <p:cNvSpPr>
                <a:spLocks noChangeShapeType="1"/>
              </p:cNvSpPr>
              <p:nvPr/>
            </p:nvSpPr>
            <p:spPr bwMode="auto">
              <a:xfrm flipV="1"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477" name="Line 10029"/>
              <p:cNvSpPr>
                <a:spLocks noChangeShapeType="1"/>
              </p:cNvSpPr>
              <p:nvPr/>
            </p:nvSpPr>
            <p:spPr bwMode="auto">
              <a:xfrm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478" name="Line 10030"/>
              <p:cNvSpPr>
                <a:spLocks noChangeShapeType="1"/>
              </p:cNvSpPr>
              <p:nvPr/>
            </p:nvSpPr>
            <p:spPr bwMode="auto">
              <a:xfrm>
                <a:off x="4683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479" name="Line 10031"/>
              <p:cNvSpPr>
                <a:spLocks noChangeShapeType="1"/>
              </p:cNvSpPr>
              <p:nvPr/>
            </p:nvSpPr>
            <p:spPr bwMode="auto">
              <a:xfrm flipV="1"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480" name="Line 10032"/>
              <p:cNvSpPr>
                <a:spLocks noChangeShapeType="1"/>
              </p:cNvSpPr>
              <p:nvPr/>
            </p:nvSpPr>
            <p:spPr bwMode="auto">
              <a:xfrm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481" name="Line 10033"/>
              <p:cNvSpPr>
                <a:spLocks noChangeShapeType="1"/>
              </p:cNvSpPr>
              <p:nvPr/>
            </p:nvSpPr>
            <p:spPr bwMode="auto">
              <a:xfrm>
                <a:off x="4683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482" name="Line 10034"/>
              <p:cNvSpPr>
                <a:spLocks noChangeShapeType="1"/>
              </p:cNvSpPr>
              <p:nvPr/>
            </p:nvSpPr>
            <p:spPr bwMode="auto">
              <a:xfrm flipV="1"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483" name="Line 10035"/>
              <p:cNvSpPr>
                <a:spLocks noChangeShapeType="1"/>
              </p:cNvSpPr>
              <p:nvPr/>
            </p:nvSpPr>
            <p:spPr bwMode="auto">
              <a:xfrm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484" name="Line 10036"/>
              <p:cNvSpPr>
                <a:spLocks noChangeShapeType="1"/>
              </p:cNvSpPr>
              <p:nvPr/>
            </p:nvSpPr>
            <p:spPr bwMode="auto">
              <a:xfrm>
                <a:off x="4683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485" name="Line 10037"/>
              <p:cNvSpPr>
                <a:spLocks noChangeShapeType="1"/>
              </p:cNvSpPr>
              <p:nvPr/>
            </p:nvSpPr>
            <p:spPr bwMode="auto">
              <a:xfrm flipV="1"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486" name="Line 10038"/>
              <p:cNvSpPr>
                <a:spLocks noChangeShapeType="1"/>
              </p:cNvSpPr>
              <p:nvPr/>
            </p:nvSpPr>
            <p:spPr bwMode="auto">
              <a:xfrm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487" name="Line 10039"/>
              <p:cNvSpPr>
                <a:spLocks noChangeShapeType="1"/>
              </p:cNvSpPr>
              <p:nvPr/>
            </p:nvSpPr>
            <p:spPr bwMode="auto">
              <a:xfrm>
                <a:off x="4683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488" name="Line 10040"/>
              <p:cNvSpPr>
                <a:spLocks noChangeShapeType="1"/>
              </p:cNvSpPr>
              <p:nvPr/>
            </p:nvSpPr>
            <p:spPr bwMode="auto">
              <a:xfrm flipV="1"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489" name="Line 10041"/>
              <p:cNvSpPr>
                <a:spLocks noChangeShapeType="1"/>
              </p:cNvSpPr>
              <p:nvPr/>
            </p:nvSpPr>
            <p:spPr bwMode="auto">
              <a:xfrm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490" name="Line 10042"/>
              <p:cNvSpPr>
                <a:spLocks noChangeShapeType="1"/>
              </p:cNvSpPr>
              <p:nvPr/>
            </p:nvSpPr>
            <p:spPr bwMode="auto">
              <a:xfrm>
                <a:off x="4683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491" name="Line 10043"/>
              <p:cNvSpPr>
                <a:spLocks noChangeShapeType="1"/>
              </p:cNvSpPr>
              <p:nvPr/>
            </p:nvSpPr>
            <p:spPr bwMode="auto">
              <a:xfrm flipV="1"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492" name="Line 10044"/>
              <p:cNvSpPr>
                <a:spLocks noChangeShapeType="1"/>
              </p:cNvSpPr>
              <p:nvPr/>
            </p:nvSpPr>
            <p:spPr bwMode="auto">
              <a:xfrm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493" name="Line 10045"/>
              <p:cNvSpPr>
                <a:spLocks noChangeShapeType="1"/>
              </p:cNvSpPr>
              <p:nvPr/>
            </p:nvSpPr>
            <p:spPr bwMode="auto">
              <a:xfrm>
                <a:off x="4683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494" name="Line 10046"/>
              <p:cNvSpPr>
                <a:spLocks noChangeShapeType="1"/>
              </p:cNvSpPr>
              <p:nvPr/>
            </p:nvSpPr>
            <p:spPr bwMode="auto">
              <a:xfrm flipV="1"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495" name="Line 10047"/>
              <p:cNvSpPr>
                <a:spLocks noChangeShapeType="1"/>
              </p:cNvSpPr>
              <p:nvPr/>
            </p:nvSpPr>
            <p:spPr bwMode="auto">
              <a:xfrm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496" name="Line 10048"/>
              <p:cNvSpPr>
                <a:spLocks noChangeShapeType="1"/>
              </p:cNvSpPr>
              <p:nvPr/>
            </p:nvSpPr>
            <p:spPr bwMode="auto">
              <a:xfrm>
                <a:off x="4683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497" name="Line 10049"/>
              <p:cNvSpPr>
                <a:spLocks noChangeShapeType="1"/>
              </p:cNvSpPr>
              <p:nvPr/>
            </p:nvSpPr>
            <p:spPr bwMode="auto">
              <a:xfrm flipV="1"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498" name="Line 10050"/>
              <p:cNvSpPr>
                <a:spLocks noChangeShapeType="1"/>
              </p:cNvSpPr>
              <p:nvPr/>
            </p:nvSpPr>
            <p:spPr bwMode="auto">
              <a:xfrm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499" name="Line 10051"/>
              <p:cNvSpPr>
                <a:spLocks noChangeShapeType="1"/>
              </p:cNvSpPr>
              <p:nvPr/>
            </p:nvSpPr>
            <p:spPr bwMode="auto">
              <a:xfrm>
                <a:off x="4683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500" name="Line 10052"/>
              <p:cNvSpPr>
                <a:spLocks noChangeShapeType="1"/>
              </p:cNvSpPr>
              <p:nvPr/>
            </p:nvSpPr>
            <p:spPr bwMode="auto">
              <a:xfrm flipV="1"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501" name="Line 10053"/>
              <p:cNvSpPr>
                <a:spLocks noChangeShapeType="1"/>
              </p:cNvSpPr>
              <p:nvPr/>
            </p:nvSpPr>
            <p:spPr bwMode="auto">
              <a:xfrm>
                <a:off x="4705" y="532"/>
                <a:ext cx="43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502" name="Line 10054"/>
              <p:cNvSpPr>
                <a:spLocks noChangeShapeType="1"/>
              </p:cNvSpPr>
              <p:nvPr/>
            </p:nvSpPr>
            <p:spPr bwMode="auto">
              <a:xfrm>
                <a:off x="4683" y="566"/>
                <a:ext cx="8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8258" name="Rectangle 2"/>
          <p:cNvSpPr>
            <a:spLocks noGrp="1" noChangeArrowheads="1"/>
          </p:cNvSpPr>
          <p:nvPr>
            <p:ph type="title"/>
          </p:nvPr>
        </p:nvSpPr>
        <p:spPr>
          <a:xfrm>
            <a:off x="304800" y="457200"/>
            <a:ext cx="8839200" cy="990600"/>
          </a:xfrm>
        </p:spPr>
        <p:txBody>
          <a:bodyPr/>
          <a:lstStyle/>
          <a:p>
            <a:r>
              <a:rPr lang="en-US" sz="2800" b="1">
                <a:solidFill>
                  <a:srgbClr val="F8B966"/>
                </a:solidFill>
                <a:latin typeface="Arial" pitchFamily="34" charset="0"/>
              </a:rPr>
              <a:t>ACCESO A LOS MERCADOS EN LOS TRATADOS DE LIBRE COMERCIO </a:t>
            </a:r>
            <a:endParaRPr lang="en-US">
              <a:solidFill>
                <a:srgbClr val="F8B966"/>
              </a:solidFill>
            </a:endParaRPr>
          </a:p>
        </p:txBody>
      </p:sp>
      <p:sp>
        <p:nvSpPr>
          <p:cNvPr id="1248259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381000" y="2057400"/>
            <a:ext cx="8382000" cy="3810000"/>
          </a:xfrm>
        </p:spPr>
        <p:txBody>
          <a:bodyPr/>
          <a:lstStyle/>
          <a:p>
            <a:r>
              <a:rPr lang="es-AR" sz="2800">
                <a:solidFill>
                  <a:srgbClr val="F8B966"/>
                </a:solidFill>
              </a:rPr>
              <a:t>Instrumentos: Aranceles Nacion Más Favorecida [NMF] y Preferenciales, Medidas no Arancelarias [NTMs] y Normas de Origen</a:t>
            </a:r>
          </a:p>
          <a:p>
            <a:endParaRPr lang="es-AR" sz="2800">
              <a:solidFill>
                <a:srgbClr val="F8B966"/>
              </a:solidFill>
            </a:endParaRPr>
          </a:p>
          <a:p>
            <a:r>
              <a:rPr lang="es-AR" sz="2800">
                <a:solidFill>
                  <a:srgbClr val="F8B966"/>
                </a:solidFill>
              </a:rPr>
              <a:t>Evaluacion preliminar del impacto de la liberalización comercial en acuerdos de libre comercio sobre el comercio</a:t>
            </a:r>
          </a:p>
        </p:txBody>
      </p:sp>
    </p:spTree>
  </p:cSld>
  <p:clrMapOvr>
    <a:masterClrMapping/>
  </p:clrMapOvr>
  <p:transition>
    <p:wipe dir="r"/>
  </p:transition>
  <p:timing>
    <p:tnLst>
      <p:par>
        <p:cTn id="1" dur="indefinite" restart="never" nodeType="tmRoot"/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293314" name="Object 2"/>
          <p:cNvGraphicFramePr>
            <a:graphicFrameLocks noChangeAspect="1"/>
          </p:cNvGraphicFramePr>
          <p:nvPr/>
        </p:nvGraphicFramePr>
        <p:xfrm>
          <a:off x="1752600" y="17463"/>
          <a:ext cx="7391400" cy="6840537"/>
        </p:xfrm>
        <a:graphic>
          <a:graphicData uri="http://schemas.openxmlformats.org/presentationml/2006/ole">
            <p:oleObj spid="_x0000_s1293314" name="Document" r:id="rId3" imgW="7533720" imgH="7908840" progId="Word.Document.8">
              <p:embed/>
            </p:oleObj>
          </a:graphicData>
        </a:graphic>
      </p:graphicFrame>
      <p:sp>
        <p:nvSpPr>
          <p:cNvPr id="1293315" name="Rectangle 3"/>
          <p:cNvSpPr>
            <a:spLocks noChangeArrowheads="1"/>
          </p:cNvSpPr>
          <p:nvPr/>
        </p:nvSpPr>
        <p:spPr bwMode="auto">
          <a:xfrm>
            <a:off x="0" y="0"/>
            <a:ext cx="1752600" cy="6858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lIns="78821" tIns="39411" rIns="0" bIns="39411"/>
          <a:lstStyle/>
          <a:p>
            <a:pPr algn="l" defTabSz="788988"/>
            <a:r>
              <a:rPr lang="en-US" sz="2100">
                <a:solidFill>
                  <a:srgbClr val="F8B966"/>
                </a:solidFill>
              </a:rPr>
              <a:t>Regimen</a:t>
            </a:r>
          </a:p>
          <a:p>
            <a:pPr algn="l" defTabSz="788988"/>
            <a:r>
              <a:rPr lang="en-US" sz="2100">
                <a:solidFill>
                  <a:srgbClr val="F8B966"/>
                </a:solidFill>
              </a:rPr>
              <a:t>General de Origen en</a:t>
            </a:r>
          </a:p>
          <a:p>
            <a:pPr algn="l" defTabSz="788988"/>
            <a:r>
              <a:rPr lang="en-US" sz="2100">
                <a:solidFill>
                  <a:srgbClr val="F8B966"/>
                </a:solidFill>
              </a:rPr>
              <a:t>algunos acuerdos</a:t>
            </a:r>
          </a:p>
          <a:p>
            <a:pPr algn="l" defTabSz="788988"/>
            <a:r>
              <a:rPr lang="en-US" sz="2100">
                <a:solidFill>
                  <a:srgbClr val="F8B966"/>
                </a:solidFill>
              </a:rPr>
              <a:t>De libre</a:t>
            </a:r>
          </a:p>
          <a:p>
            <a:pPr algn="l" defTabSz="788988"/>
            <a:r>
              <a:rPr lang="en-US" sz="2100">
                <a:solidFill>
                  <a:srgbClr val="F8B966"/>
                </a:solidFill>
              </a:rPr>
              <a:t>comercio</a:t>
            </a:r>
          </a:p>
          <a:p>
            <a:pPr algn="l" defTabSz="788988"/>
            <a:endParaRPr lang="en-US" sz="2100">
              <a:solidFill>
                <a:srgbClr val="F8B966"/>
              </a:solidFill>
            </a:endParaRPr>
          </a:p>
          <a:p>
            <a:pPr algn="l" defTabSz="788988"/>
            <a:endParaRPr lang="en-US" sz="2100">
              <a:solidFill>
                <a:srgbClr val="F8B966"/>
              </a:solidFill>
            </a:endParaRPr>
          </a:p>
          <a:p>
            <a:pPr algn="l" defTabSz="788988"/>
            <a:endParaRPr lang="en-US" sz="2100">
              <a:solidFill>
                <a:srgbClr val="F8B966"/>
              </a:solidFill>
            </a:endParaRPr>
          </a:p>
          <a:p>
            <a:pPr algn="l" defTabSz="788988"/>
            <a:endParaRPr lang="en-US" sz="2100">
              <a:solidFill>
                <a:srgbClr val="F8B966"/>
              </a:solidFill>
            </a:endParaRPr>
          </a:p>
          <a:p>
            <a:pPr algn="l" defTabSz="788988"/>
            <a:endParaRPr lang="en-US" sz="2100">
              <a:solidFill>
                <a:srgbClr val="F8B966"/>
              </a:solidFill>
            </a:endParaRPr>
          </a:p>
          <a:p>
            <a:pPr algn="l" defTabSz="788988"/>
            <a:endParaRPr lang="en-US" sz="2100">
              <a:solidFill>
                <a:srgbClr val="F8B966"/>
              </a:solidFill>
            </a:endParaRPr>
          </a:p>
          <a:p>
            <a:pPr algn="l" defTabSz="788988"/>
            <a:endParaRPr lang="en-US" sz="2100">
              <a:solidFill>
                <a:srgbClr val="F8B966"/>
              </a:solidFill>
            </a:endParaRPr>
          </a:p>
          <a:p>
            <a:pPr algn="l" defTabSz="788988"/>
            <a:endParaRPr lang="en-US" sz="2100">
              <a:solidFill>
                <a:srgbClr val="F8B966"/>
              </a:solidFill>
            </a:endParaRPr>
          </a:p>
          <a:p>
            <a:pPr algn="l" defTabSz="788988"/>
            <a:endParaRPr lang="en-US" sz="2100">
              <a:solidFill>
                <a:srgbClr val="F8B966"/>
              </a:solidFill>
            </a:endParaRPr>
          </a:p>
          <a:p>
            <a:pPr algn="l" defTabSz="788988"/>
            <a:endParaRPr lang="en-US" sz="2100">
              <a:solidFill>
                <a:srgbClr val="F8B966"/>
              </a:solidFill>
            </a:endParaRPr>
          </a:p>
          <a:p>
            <a:pPr algn="l" defTabSz="788988"/>
            <a:endParaRPr lang="en-US" sz="2100">
              <a:solidFill>
                <a:srgbClr val="F8B966"/>
              </a:solidFill>
            </a:endParaRPr>
          </a:p>
          <a:p>
            <a:pPr algn="l" defTabSz="788988"/>
            <a:endParaRPr lang="en-US" sz="2100">
              <a:solidFill>
                <a:srgbClr val="F8B966"/>
              </a:solidFill>
            </a:endParaRPr>
          </a:p>
          <a:p>
            <a:pPr algn="l" defTabSz="788988"/>
            <a:r>
              <a:rPr lang="en-US" sz="1200">
                <a:solidFill>
                  <a:srgbClr val="F8B966"/>
                </a:solidFill>
              </a:rPr>
              <a:t>Source:</a:t>
            </a:r>
          </a:p>
          <a:p>
            <a:pPr algn="l" defTabSz="788988"/>
            <a:r>
              <a:rPr lang="en-US" sz="1200">
                <a:solidFill>
                  <a:srgbClr val="F8B966"/>
                </a:solidFill>
              </a:rPr>
              <a:t>Estevadeordal and</a:t>
            </a:r>
          </a:p>
          <a:p>
            <a:pPr algn="l" defTabSz="788988"/>
            <a:r>
              <a:rPr lang="en-US" sz="1200">
                <a:solidFill>
                  <a:srgbClr val="F8B966"/>
                </a:solidFill>
              </a:rPr>
              <a:t>Suominen (2003) </a:t>
            </a:r>
            <a:endParaRPr lang="en-US" sz="1200" b="0">
              <a:solidFill>
                <a:srgbClr val="F8B966"/>
              </a:solidFill>
            </a:endParaRPr>
          </a:p>
        </p:txBody>
      </p:sp>
    </p:spTree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8866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0"/>
            <a:ext cx="1828800" cy="6858000"/>
          </a:xfrm>
          <a:noFill/>
          <a:ln/>
        </p:spPr>
        <p:txBody>
          <a:bodyPr lIns="78821" tIns="39411" rIns="0" bIns="39411" anchor="t"/>
          <a:lstStyle/>
          <a:p>
            <a:pPr algn="l"/>
            <a:r>
              <a:rPr lang="en-US" sz="1900" b="1">
                <a:solidFill>
                  <a:srgbClr val="F8B966"/>
                </a:solidFill>
                <a:latin typeface="Arial" pitchFamily="34" charset="0"/>
              </a:rPr>
              <a:t>Método de certificación en algunos</a:t>
            </a:r>
            <a:br>
              <a:rPr lang="en-US" sz="1900" b="1">
                <a:solidFill>
                  <a:srgbClr val="F8B966"/>
                </a:solidFill>
                <a:latin typeface="Arial" pitchFamily="34" charset="0"/>
              </a:rPr>
            </a:br>
            <a:r>
              <a:rPr lang="en-US" sz="1900" b="1">
                <a:solidFill>
                  <a:srgbClr val="F8B966"/>
                </a:solidFill>
                <a:latin typeface="Arial" pitchFamily="34" charset="0"/>
              </a:rPr>
              <a:t>acuerdos</a:t>
            </a:r>
            <a:br>
              <a:rPr lang="en-US" sz="1900" b="1">
                <a:solidFill>
                  <a:srgbClr val="F8B966"/>
                </a:solidFill>
                <a:latin typeface="Arial" pitchFamily="34" charset="0"/>
              </a:rPr>
            </a:br>
            <a:r>
              <a:rPr lang="en-US" sz="1900" b="1">
                <a:solidFill>
                  <a:srgbClr val="F8B966"/>
                </a:solidFill>
                <a:latin typeface="Arial" pitchFamily="34" charset="0"/>
              </a:rPr>
              <a:t>de libre</a:t>
            </a:r>
            <a:br>
              <a:rPr lang="en-US" sz="1900" b="1">
                <a:solidFill>
                  <a:srgbClr val="F8B966"/>
                </a:solidFill>
                <a:latin typeface="Arial" pitchFamily="34" charset="0"/>
              </a:rPr>
            </a:br>
            <a:r>
              <a:rPr lang="en-US" sz="1900" b="1">
                <a:solidFill>
                  <a:srgbClr val="F8B966"/>
                </a:solidFill>
                <a:latin typeface="Arial" pitchFamily="34" charset="0"/>
              </a:rPr>
              <a:t>comercio</a:t>
            </a:r>
            <a:br>
              <a:rPr lang="en-US" sz="1900" b="1">
                <a:solidFill>
                  <a:srgbClr val="F8B966"/>
                </a:solidFill>
                <a:latin typeface="Arial" pitchFamily="34" charset="0"/>
              </a:rPr>
            </a:br>
            <a:r>
              <a:rPr lang="en-US" sz="1900" b="1">
                <a:solidFill>
                  <a:srgbClr val="F8B966"/>
                </a:solidFill>
                <a:latin typeface="Arial" pitchFamily="34" charset="0"/>
              </a:rPr>
              <a:t/>
            </a:r>
            <a:br>
              <a:rPr lang="en-US" sz="1900" b="1">
                <a:solidFill>
                  <a:srgbClr val="F8B966"/>
                </a:solidFill>
                <a:latin typeface="Arial" pitchFamily="34" charset="0"/>
              </a:rPr>
            </a:br>
            <a:r>
              <a:rPr lang="en-US" sz="1900" b="1">
                <a:solidFill>
                  <a:srgbClr val="F8B966"/>
                </a:solidFill>
                <a:latin typeface="Arial" pitchFamily="34" charset="0"/>
              </a:rPr>
              <a:t/>
            </a:r>
            <a:br>
              <a:rPr lang="en-US" sz="1900" b="1">
                <a:solidFill>
                  <a:srgbClr val="F8B966"/>
                </a:solidFill>
                <a:latin typeface="Arial" pitchFamily="34" charset="0"/>
              </a:rPr>
            </a:br>
            <a:r>
              <a:rPr lang="en-US" sz="1900" b="1">
                <a:solidFill>
                  <a:srgbClr val="F8B966"/>
                </a:solidFill>
                <a:latin typeface="Arial" pitchFamily="34" charset="0"/>
              </a:rPr>
              <a:t/>
            </a:r>
            <a:br>
              <a:rPr lang="en-US" sz="1900" b="1">
                <a:solidFill>
                  <a:srgbClr val="F8B966"/>
                </a:solidFill>
                <a:latin typeface="Arial" pitchFamily="34" charset="0"/>
              </a:rPr>
            </a:br>
            <a:r>
              <a:rPr lang="en-US" sz="1900" b="1">
                <a:solidFill>
                  <a:srgbClr val="F8B966"/>
                </a:solidFill>
                <a:latin typeface="Arial" pitchFamily="34" charset="0"/>
              </a:rPr>
              <a:t/>
            </a:r>
            <a:br>
              <a:rPr lang="en-US" sz="1900" b="1">
                <a:solidFill>
                  <a:srgbClr val="F8B966"/>
                </a:solidFill>
                <a:latin typeface="Arial" pitchFamily="34" charset="0"/>
              </a:rPr>
            </a:br>
            <a:r>
              <a:rPr lang="en-US" sz="1900" b="1">
                <a:solidFill>
                  <a:srgbClr val="F8B966"/>
                </a:solidFill>
                <a:latin typeface="Arial" pitchFamily="34" charset="0"/>
              </a:rPr>
              <a:t/>
            </a:r>
            <a:br>
              <a:rPr lang="en-US" sz="1900" b="1">
                <a:solidFill>
                  <a:srgbClr val="F8B966"/>
                </a:solidFill>
                <a:latin typeface="Arial" pitchFamily="34" charset="0"/>
              </a:rPr>
            </a:br>
            <a:r>
              <a:rPr lang="en-US" sz="1900" b="1">
                <a:solidFill>
                  <a:srgbClr val="F8B966"/>
                </a:solidFill>
                <a:latin typeface="Arial" pitchFamily="34" charset="0"/>
              </a:rPr>
              <a:t/>
            </a:r>
            <a:br>
              <a:rPr lang="en-US" sz="1900" b="1">
                <a:solidFill>
                  <a:srgbClr val="F8B966"/>
                </a:solidFill>
                <a:latin typeface="Arial" pitchFamily="34" charset="0"/>
              </a:rPr>
            </a:br>
            <a:r>
              <a:rPr lang="en-US" sz="1900" b="1">
                <a:solidFill>
                  <a:srgbClr val="F8B966"/>
                </a:solidFill>
                <a:latin typeface="Arial" pitchFamily="34" charset="0"/>
              </a:rPr>
              <a:t/>
            </a:r>
            <a:br>
              <a:rPr lang="en-US" sz="1900" b="1">
                <a:solidFill>
                  <a:srgbClr val="F8B966"/>
                </a:solidFill>
                <a:latin typeface="Arial" pitchFamily="34" charset="0"/>
              </a:rPr>
            </a:br>
            <a:r>
              <a:rPr lang="en-US" sz="1900" b="1">
                <a:solidFill>
                  <a:srgbClr val="F8B966"/>
                </a:solidFill>
                <a:latin typeface="Arial" pitchFamily="34" charset="0"/>
              </a:rPr>
              <a:t/>
            </a:r>
            <a:br>
              <a:rPr lang="en-US" sz="1900" b="1">
                <a:solidFill>
                  <a:srgbClr val="F8B966"/>
                </a:solidFill>
                <a:latin typeface="Arial" pitchFamily="34" charset="0"/>
              </a:rPr>
            </a:br>
            <a:r>
              <a:rPr lang="en-US" sz="1900" b="1">
                <a:solidFill>
                  <a:srgbClr val="F8B966"/>
                </a:solidFill>
                <a:latin typeface="Arial" pitchFamily="34" charset="0"/>
              </a:rPr>
              <a:t/>
            </a:r>
            <a:br>
              <a:rPr lang="en-US" sz="1900" b="1">
                <a:solidFill>
                  <a:srgbClr val="F8B966"/>
                </a:solidFill>
                <a:latin typeface="Arial" pitchFamily="34" charset="0"/>
              </a:rPr>
            </a:br>
            <a:r>
              <a:rPr lang="en-US" sz="1900" b="1">
                <a:solidFill>
                  <a:srgbClr val="F8B966"/>
                </a:solidFill>
                <a:latin typeface="Arial" pitchFamily="34" charset="0"/>
              </a:rPr>
              <a:t/>
            </a:r>
            <a:br>
              <a:rPr lang="en-US" sz="1900" b="1">
                <a:solidFill>
                  <a:srgbClr val="F8B966"/>
                </a:solidFill>
                <a:latin typeface="Arial" pitchFamily="34" charset="0"/>
              </a:rPr>
            </a:br>
            <a:r>
              <a:rPr lang="en-US" sz="1900" b="1">
                <a:solidFill>
                  <a:srgbClr val="F8B966"/>
                </a:solidFill>
                <a:latin typeface="Arial" pitchFamily="34" charset="0"/>
              </a:rPr>
              <a:t/>
            </a:r>
            <a:br>
              <a:rPr lang="en-US" sz="1900" b="1">
                <a:solidFill>
                  <a:srgbClr val="F8B966"/>
                </a:solidFill>
                <a:latin typeface="Arial" pitchFamily="34" charset="0"/>
              </a:rPr>
            </a:br>
            <a:r>
              <a:rPr lang="en-US" sz="1900" b="1">
                <a:solidFill>
                  <a:srgbClr val="F8B966"/>
                </a:solidFill>
                <a:latin typeface="Arial" pitchFamily="34" charset="0"/>
              </a:rPr>
              <a:t/>
            </a:r>
            <a:br>
              <a:rPr lang="en-US" sz="1900" b="1">
                <a:solidFill>
                  <a:srgbClr val="F8B966"/>
                </a:solidFill>
                <a:latin typeface="Arial" pitchFamily="34" charset="0"/>
              </a:rPr>
            </a:br>
            <a:r>
              <a:rPr lang="en-US" sz="1900" b="1">
                <a:solidFill>
                  <a:srgbClr val="F8B966"/>
                </a:solidFill>
                <a:latin typeface="Arial" pitchFamily="34" charset="0"/>
              </a:rPr>
              <a:t/>
            </a:r>
            <a:br>
              <a:rPr lang="en-US" sz="1900" b="1">
                <a:solidFill>
                  <a:srgbClr val="F8B966"/>
                </a:solidFill>
                <a:latin typeface="Arial" pitchFamily="34" charset="0"/>
              </a:rPr>
            </a:br>
            <a:r>
              <a:rPr lang="en-US" sz="1900" b="1">
                <a:solidFill>
                  <a:srgbClr val="F8B966"/>
                </a:solidFill>
                <a:latin typeface="Arial" pitchFamily="34" charset="0"/>
              </a:rPr>
              <a:t/>
            </a:r>
            <a:br>
              <a:rPr lang="en-US" sz="1900" b="1">
                <a:solidFill>
                  <a:srgbClr val="F8B966"/>
                </a:solidFill>
                <a:latin typeface="Arial" pitchFamily="34" charset="0"/>
              </a:rPr>
            </a:br>
            <a:r>
              <a:rPr lang="en-US" sz="1900" b="1">
                <a:solidFill>
                  <a:srgbClr val="F8B966"/>
                </a:solidFill>
                <a:latin typeface="Arial" pitchFamily="34" charset="0"/>
              </a:rPr>
              <a:t/>
            </a:r>
            <a:br>
              <a:rPr lang="en-US" sz="1900" b="1">
                <a:solidFill>
                  <a:srgbClr val="F8B966"/>
                </a:solidFill>
                <a:latin typeface="Arial" pitchFamily="34" charset="0"/>
              </a:rPr>
            </a:br>
            <a:r>
              <a:rPr lang="en-US" sz="1200" b="1">
                <a:solidFill>
                  <a:srgbClr val="F8B966"/>
                </a:solidFill>
                <a:latin typeface="Arial" pitchFamily="34" charset="0"/>
              </a:rPr>
              <a:t>Fuente:</a:t>
            </a:r>
            <a:br>
              <a:rPr lang="en-US" sz="1200" b="1">
                <a:solidFill>
                  <a:srgbClr val="F8B966"/>
                </a:solidFill>
                <a:latin typeface="Arial" pitchFamily="34" charset="0"/>
              </a:rPr>
            </a:br>
            <a:r>
              <a:rPr lang="en-US" sz="1200" b="1">
                <a:solidFill>
                  <a:srgbClr val="F8B966"/>
                </a:solidFill>
                <a:latin typeface="Arial" pitchFamily="34" charset="0"/>
              </a:rPr>
              <a:t>Estevadeordal y</a:t>
            </a:r>
            <a:br>
              <a:rPr lang="en-US" sz="1200" b="1">
                <a:solidFill>
                  <a:srgbClr val="F8B966"/>
                </a:solidFill>
                <a:latin typeface="Arial" pitchFamily="34" charset="0"/>
              </a:rPr>
            </a:br>
            <a:r>
              <a:rPr lang="en-US" sz="1200" b="1">
                <a:solidFill>
                  <a:srgbClr val="F8B966"/>
                </a:solidFill>
                <a:latin typeface="Arial" pitchFamily="34" charset="0"/>
              </a:rPr>
              <a:t>Suominen (2003) </a:t>
            </a:r>
            <a:r>
              <a:rPr lang="en-US" sz="1200">
                <a:solidFill>
                  <a:srgbClr val="F8B966"/>
                </a:solidFill>
                <a:latin typeface="Arial" pitchFamily="34" charset="0"/>
              </a:rPr>
              <a:t/>
            </a:r>
            <a:br>
              <a:rPr lang="en-US" sz="1200">
                <a:solidFill>
                  <a:srgbClr val="F8B966"/>
                </a:solidFill>
                <a:latin typeface="Arial" pitchFamily="34" charset="0"/>
              </a:rPr>
            </a:br>
            <a:endParaRPr lang="en-US" sz="1200">
              <a:solidFill>
                <a:srgbClr val="F8B966"/>
              </a:solidFill>
              <a:latin typeface="Arial" pitchFamily="34" charset="0"/>
            </a:endParaRPr>
          </a:p>
        </p:txBody>
      </p:sp>
      <p:grpSp>
        <p:nvGrpSpPr>
          <p:cNvPr id="1189003" name="Group 139"/>
          <p:cNvGrpSpPr>
            <a:grpSpLocks/>
          </p:cNvGrpSpPr>
          <p:nvPr/>
        </p:nvGrpSpPr>
        <p:grpSpPr bwMode="auto">
          <a:xfrm>
            <a:off x="2438400" y="0"/>
            <a:ext cx="6554788" cy="6858000"/>
            <a:chOff x="1715" y="0"/>
            <a:chExt cx="4034" cy="4320"/>
          </a:xfrm>
        </p:grpSpPr>
        <p:sp>
          <p:nvSpPr>
            <p:cNvPr id="1188867" name="Rectangle 3"/>
            <p:cNvSpPr>
              <a:spLocks noChangeArrowheads="1"/>
            </p:cNvSpPr>
            <p:nvPr/>
          </p:nvSpPr>
          <p:spPr bwMode="auto">
            <a:xfrm>
              <a:off x="2075" y="19"/>
              <a:ext cx="187" cy="11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algn="l" defTabSz="788988"/>
              <a:r>
                <a:rPr lang="en-US" sz="1200">
                  <a:solidFill>
                    <a:srgbClr val="F7F7F7"/>
                  </a:solidFill>
                  <a:latin typeface="Times New Roman" pitchFamily="18" charset="0"/>
                </a:rPr>
                <a:t>PTA</a:t>
              </a:r>
              <a:endParaRPr lang="en-US" sz="2100" b="0">
                <a:solidFill>
                  <a:srgbClr val="F7F7F7"/>
                </a:solidFill>
                <a:latin typeface="Times New Roman" pitchFamily="18" charset="0"/>
              </a:endParaRPr>
            </a:p>
          </p:txBody>
        </p:sp>
        <p:sp>
          <p:nvSpPr>
            <p:cNvPr id="1188868" name="Rectangle 4"/>
            <p:cNvSpPr>
              <a:spLocks noChangeArrowheads="1"/>
            </p:cNvSpPr>
            <p:nvPr/>
          </p:nvSpPr>
          <p:spPr bwMode="auto">
            <a:xfrm>
              <a:off x="3714" y="19"/>
              <a:ext cx="946" cy="11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algn="l" defTabSz="788988"/>
              <a:r>
                <a:rPr lang="en-US" sz="1200">
                  <a:solidFill>
                    <a:srgbClr val="F7F7F7"/>
                  </a:solidFill>
                  <a:latin typeface="Times New Roman" pitchFamily="18" charset="0"/>
                </a:rPr>
                <a:t>Método de certificación</a:t>
              </a:r>
              <a:endParaRPr lang="en-US" sz="2100" b="0">
                <a:solidFill>
                  <a:srgbClr val="F7F7F7"/>
                </a:solidFill>
                <a:latin typeface="Times New Roman" pitchFamily="18" charset="0"/>
              </a:endParaRPr>
            </a:p>
          </p:txBody>
        </p:sp>
        <p:sp>
          <p:nvSpPr>
            <p:cNvPr id="1188869" name="Rectangle 5"/>
            <p:cNvSpPr>
              <a:spLocks noChangeArrowheads="1"/>
            </p:cNvSpPr>
            <p:nvPr/>
          </p:nvSpPr>
          <p:spPr bwMode="auto">
            <a:xfrm>
              <a:off x="1741" y="153"/>
              <a:ext cx="442" cy="11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algn="l" defTabSz="788988"/>
              <a:r>
                <a:rPr lang="en-US" sz="1200" b="0">
                  <a:solidFill>
                    <a:srgbClr val="F7F7F7"/>
                  </a:solidFill>
                  <a:latin typeface="Times New Roman" pitchFamily="18" charset="0"/>
                </a:rPr>
                <a:t>PANEURO</a:t>
              </a:r>
              <a:endParaRPr lang="en-US" sz="2100" b="0">
                <a:solidFill>
                  <a:srgbClr val="F7F7F7"/>
                </a:solidFill>
                <a:latin typeface="Times New Roman" pitchFamily="18" charset="0"/>
              </a:endParaRPr>
            </a:p>
          </p:txBody>
        </p:sp>
        <p:sp>
          <p:nvSpPr>
            <p:cNvPr id="1188870" name="Rectangle 6"/>
            <p:cNvSpPr>
              <a:spLocks noChangeArrowheads="1"/>
            </p:cNvSpPr>
            <p:nvPr/>
          </p:nvSpPr>
          <p:spPr bwMode="auto">
            <a:xfrm>
              <a:off x="3026" y="155"/>
              <a:ext cx="1924" cy="11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algn="l" defTabSz="788988"/>
              <a:r>
                <a:rPr lang="en-US" sz="1200" b="0">
                  <a:solidFill>
                    <a:srgbClr val="F7F7F7"/>
                  </a:solidFill>
                  <a:latin typeface="Times New Roman" pitchFamily="18" charset="0"/>
                </a:rPr>
                <a:t>Doble privada y pública; autocertificación limitada</a:t>
              </a:r>
              <a:endParaRPr lang="en-US" sz="2100" b="0">
                <a:solidFill>
                  <a:srgbClr val="F7F7F7"/>
                </a:solidFill>
                <a:latin typeface="Times New Roman" pitchFamily="18" charset="0"/>
              </a:endParaRPr>
            </a:p>
          </p:txBody>
        </p:sp>
        <p:sp>
          <p:nvSpPr>
            <p:cNvPr id="1188871" name="Rectangle 7"/>
            <p:cNvSpPr>
              <a:spLocks noChangeArrowheads="1"/>
            </p:cNvSpPr>
            <p:nvPr/>
          </p:nvSpPr>
          <p:spPr bwMode="auto">
            <a:xfrm>
              <a:off x="1741" y="288"/>
              <a:ext cx="110" cy="11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algn="l" defTabSz="788988"/>
              <a:r>
                <a:rPr lang="en-US" sz="1200" b="0">
                  <a:solidFill>
                    <a:srgbClr val="F7F7F7"/>
                  </a:solidFill>
                  <a:latin typeface="Times New Roman" pitchFamily="18" charset="0"/>
                </a:rPr>
                <a:t>PE</a:t>
              </a:r>
              <a:endParaRPr lang="en-US" sz="2100" b="0">
                <a:solidFill>
                  <a:srgbClr val="F7F7F7"/>
                </a:solidFill>
                <a:latin typeface="Times New Roman" pitchFamily="18" charset="0"/>
              </a:endParaRPr>
            </a:p>
          </p:txBody>
        </p:sp>
        <p:sp>
          <p:nvSpPr>
            <p:cNvPr id="1188872" name="Rectangle 8"/>
            <p:cNvSpPr>
              <a:spLocks noChangeArrowheads="1"/>
            </p:cNvSpPr>
            <p:nvPr/>
          </p:nvSpPr>
          <p:spPr bwMode="auto">
            <a:xfrm>
              <a:off x="3026" y="290"/>
              <a:ext cx="1924" cy="11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algn="l" defTabSz="788988"/>
              <a:r>
                <a:rPr lang="en-US" sz="1200" b="0">
                  <a:solidFill>
                    <a:srgbClr val="F7F7F7"/>
                  </a:solidFill>
                  <a:latin typeface="Times New Roman" pitchFamily="18" charset="0"/>
                </a:rPr>
                <a:t>Doble privada y pública; autocertificación limitada</a:t>
              </a:r>
            </a:p>
          </p:txBody>
        </p:sp>
        <p:sp>
          <p:nvSpPr>
            <p:cNvPr id="1188873" name="Rectangle 9"/>
            <p:cNvSpPr>
              <a:spLocks noChangeArrowheads="1"/>
            </p:cNvSpPr>
            <p:nvPr/>
          </p:nvSpPr>
          <p:spPr bwMode="auto">
            <a:xfrm>
              <a:off x="1741" y="422"/>
              <a:ext cx="517" cy="11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algn="l" defTabSz="788988"/>
              <a:r>
                <a:rPr lang="en-US" sz="1200" b="0">
                  <a:solidFill>
                    <a:srgbClr val="F7F7F7"/>
                  </a:solidFill>
                  <a:latin typeface="Times New Roman" pitchFamily="18" charset="0"/>
                </a:rPr>
                <a:t>UE-Sudáfrica</a:t>
              </a:r>
              <a:endParaRPr lang="en-US" sz="2100" b="0">
                <a:solidFill>
                  <a:srgbClr val="F7F7F7"/>
                </a:solidFill>
                <a:latin typeface="Times New Roman" pitchFamily="18" charset="0"/>
              </a:endParaRPr>
            </a:p>
          </p:txBody>
        </p:sp>
        <p:sp>
          <p:nvSpPr>
            <p:cNvPr id="1188874" name="Rectangle 10"/>
            <p:cNvSpPr>
              <a:spLocks noChangeArrowheads="1"/>
            </p:cNvSpPr>
            <p:nvPr/>
          </p:nvSpPr>
          <p:spPr bwMode="auto">
            <a:xfrm>
              <a:off x="3026" y="424"/>
              <a:ext cx="1924" cy="11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algn="l" defTabSz="788988"/>
              <a:r>
                <a:rPr lang="en-US" sz="1200" b="0">
                  <a:solidFill>
                    <a:srgbClr val="F7F7F7"/>
                  </a:solidFill>
                  <a:latin typeface="Times New Roman" pitchFamily="18" charset="0"/>
                </a:rPr>
                <a:t>Doble privada y pública; autocertificación limitada</a:t>
              </a:r>
            </a:p>
          </p:txBody>
        </p:sp>
        <p:sp>
          <p:nvSpPr>
            <p:cNvPr id="1188875" name="Rectangle 11"/>
            <p:cNvSpPr>
              <a:spLocks noChangeArrowheads="1"/>
            </p:cNvSpPr>
            <p:nvPr/>
          </p:nvSpPr>
          <p:spPr bwMode="auto">
            <a:xfrm>
              <a:off x="1741" y="557"/>
              <a:ext cx="444" cy="11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algn="l" defTabSz="788988"/>
              <a:r>
                <a:rPr lang="en-US" sz="1200" b="0">
                  <a:solidFill>
                    <a:srgbClr val="F7F7F7"/>
                  </a:solidFill>
                  <a:latin typeface="Times New Roman" pitchFamily="18" charset="0"/>
                </a:rPr>
                <a:t>UE-México</a:t>
              </a:r>
              <a:endParaRPr lang="en-US" sz="2100" b="0">
                <a:solidFill>
                  <a:srgbClr val="F7F7F7"/>
                </a:solidFill>
                <a:latin typeface="Times New Roman" pitchFamily="18" charset="0"/>
              </a:endParaRPr>
            </a:p>
          </p:txBody>
        </p:sp>
        <p:sp>
          <p:nvSpPr>
            <p:cNvPr id="1188876" name="Rectangle 12"/>
            <p:cNvSpPr>
              <a:spLocks noChangeArrowheads="1"/>
            </p:cNvSpPr>
            <p:nvPr/>
          </p:nvSpPr>
          <p:spPr bwMode="auto">
            <a:xfrm>
              <a:off x="3026" y="559"/>
              <a:ext cx="1924" cy="11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algn="l" defTabSz="788988"/>
              <a:r>
                <a:rPr lang="en-US" sz="1200" b="0">
                  <a:solidFill>
                    <a:srgbClr val="F7F7F7"/>
                  </a:solidFill>
                  <a:latin typeface="Times New Roman" pitchFamily="18" charset="0"/>
                </a:rPr>
                <a:t>Doble privada y pública; autocertificación limitada</a:t>
              </a:r>
            </a:p>
          </p:txBody>
        </p:sp>
        <p:sp>
          <p:nvSpPr>
            <p:cNvPr id="1188877" name="Rectangle 13"/>
            <p:cNvSpPr>
              <a:spLocks noChangeArrowheads="1"/>
            </p:cNvSpPr>
            <p:nvPr/>
          </p:nvSpPr>
          <p:spPr bwMode="auto">
            <a:xfrm>
              <a:off x="1741" y="692"/>
              <a:ext cx="361" cy="11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algn="l" defTabSz="788988"/>
              <a:r>
                <a:rPr lang="en-US" sz="1200" b="0">
                  <a:solidFill>
                    <a:srgbClr val="F7F7F7"/>
                  </a:solidFill>
                  <a:latin typeface="Times New Roman" pitchFamily="18" charset="0"/>
                </a:rPr>
                <a:t>UE-Chile</a:t>
              </a:r>
              <a:endParaRPr lang="en-US" sz="2100" b="0">
                <a:solidFill>
                  <a:srgbClr val="F7F7F7"/>
                </a:solidFill>
                <a:latin typeface="Times New Roman" pitchFamily="18" charset="0"/>
              </a:endParaRPr>
            </a:p>
          </p:txBody>
        </p:sp>
        <p:sp>
          <p:nvSpPr>
            <p:cNvPr id="1188878" name="Rectangle 14"/>
            <p:cNvSpPr>
              <a:spLocks noChangeArrowheads="1"/>
            </p:cNvSpPr>
            <p:nvPr/>
          </p:nvSpPr>
          <p:spPr bwMode="auto">
            <a:xfrm>
              <a:off x="3026" y="694"/>
              <a:ext cx="1924" cy="11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algn="l" defTabSz="788988"/>
              <a:r>
                <a:rPr lang="en-US" sz="1200" b="0">
                  <a:solidFill>
                    <a:srgbClr val="F7F7F7"/>
                  </a:solidFill>
                  <a:latin typeface="Times New Roman" pitchFamily="18" charset="0"/>
                </a:rPr>
                <a:t>Doble privada y pública; autocertificación limitada</a:t>
              </a:r>
            </a:p>
          </p:txBody>
        </p:sp>
        <p:sp>
          <p:nvSpPr>
            <p:cNvPr id="1188879" name="Rectangle 15"/>
            <p:cNvSpPr>
              <a:spLocks noChangeArrowheads="1"/>
            </p:cNvSpPr>
            <p:nvPr/>
          </p:nvSpPr>
          <p:spPr bwMode="auto">
            <a:xfrm>
              <a:off x="1741" y="826"/>
              <a:ext cx="382" cy="11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algn="l" defTabSz="788988"/>
              <a:r>
                <a:rPr lang="en-US" sz="1200" b="0">
                  <a:solidFill>
                    <a:srgbClr val="F7F7F7"/>
                  </a:solidFill>
                  <a:latin typeface="Times New Roman" pitchFamily="18" charset="0"/>
                </a:rPr>
                <a:t>NAFTA   </a:t>
              </a:r>
              <a:endParaRPr lang="en-US" sz="2100" b="0">
                <a:solidFill>
                  <a:srgbClr val="F7F7F7"/>
                </a:solidFill>
                <a:latin typeface="Times New Roman" pitchFamily="18" charset="0"/>
              </a:endParaRPr>
            </a:p>
          </p:txBody>
        </p:sp>
        <p:sp>
          <p:nvSpPr>
            <p:cNvPr id="1188880" name="Rectangle 16"/>
            <p:cNvSpPr>
              <a:spLocks noChangeArrowheads="1"/>
            </p:cNvSpPr>
            <p:nvPr/>
          </p:nvSpPr>
          <p:spPr bwMode="auto">
            <a:xfrm>
              <a:off x="3832" y="829"/>
              <a:ext cx="660" cy="11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algn="l" defTabSz="788988"/>
              <a:r>
                <a:rPr lang="en-US" sz="1200" b="0">
                  <a:solidFill>
                    <a:srgbClr val="F7F7F7"/>
                  </a:solidFill>
                  <a:latin typeface="Times New Roman" pitchFamily="18" charset="0"/>
                </a:rPr>
                <a:t>Autocertificación</a:t>
              </a:r>
              <a:endParaRPr lang="en-US" sz="2100" b="0">
                <a:solidFill>
                  <a:srgbClr val="F7F7F7"/>
                </a:solidFill>
                <a:latin typeface="Times New Roman" pitchFamily="18" charset="0"/>
              </a:endParaRPr>
            </a:p>
          </p:txBody>
        </p:sp>
        <p:sp>
          <p:nvSpPr>
            <p:cNvPr id="1188881" name="Rectangle 17"/>
            <p:cNvSpPr>
              <a:spLocks noChangeArrowheads="1"/>
            </p:cNvSpPr>
            <p:nvPr/>
          </p:nvSpPr>
          <p:spPr bwMode="auto">
            <a:xfrm>
              <a:off x="1741" y="961"/>
              <a:ext cx="115" cy="11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algn="l" defTabSz="788988"/>
              <a:r>
                <a:rPr lang="en-US" sz="1200" b="0">
                  <a:solidFill>
                    <a:srgbClr val="F7F7F7"/>
                  </a:solidFill>
                  <a:latin typeface="Times New Roman" pitchFamily="18" charset="0"/>
                </a:rPr>
                <a:t>G3</a:t>
              </a:r>
              <a:endParaRPr lang="en-US" sz="2100" b="0">
                <a:solidFill>
                  <a:srgbClr val="F7F7F7"/>
                </a:solidFill>
                <a:latin typeface="Times New Roman" pitchFamily="18" charset="0"/>
              </a:endParaRPr>
            </a:p>
          </p:txBody>
        </p:sp>
        <p:sp>
          <p:nvSpPr>
            <p:cNvPr id="1188882" name="Rectangle 18"/>
            <p:cNvSpPr>
              <a:spLocks noChangeArrowheads="1"/>
            </p:cNvSpPr>
            <p:nvPr/>
          </p:nvSpPr>
          <p:spPr bwMode="auto">
            <a:xfrm>
              <a:off x="3585" y="964"/>
              <a:ext cx="907" cy="11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algn="l" defTabSz="788988"/>
              <a:r>
                <a:rPr lang="en-US" sz="1200" b="0">
                  <a:solidFill>
                    <a:srgbClr val="F7F7F7"/>
                  </a:solidFill>
                  <a:latin typeface="Times New Roman" pitchFamily="18" charset="0"/>
                </a:rPr>
                <a:t>Doble privada y pública</a:t>
              </a:r>
              <a:endParaRPr lang="en-US" sz="2100" b="0">
                <a:solidFill>
                  <a:srgbClr val="F7F7F7"/>
                </a:solidFill>
                <a:latin typeface="Times New Roman" pitchFamily="18" charset="0"/>
              </a:endParaRPr>
            </a:p>
          </p:txBody>
        </p:sp>
        <p:sp>
          <p:nvSpPr>
            <p:cNvPr id="1188883" name="Rectangle 19"/>
            <p:cNvSpPr>
              <a:spLocks noChangeArrowheads="1"/>
            </p:cNvSpPr>
            <p:nvPr/>
          </p:nvSpPr>
          <p:spPr bwMode="auto">
            <a:xfrm>
              <a:off x="1741" y="1096"/>
              <a:ext cx="510" cy="11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algn="l" defTabSz="788988"/>
              <a:r>
                <a:rPr lang="en-US" sz="1200" b="0">
                  <a:solidFill>
                    <a:srgbClr val="F7F7F7"/>
                  </a:solidFill>
                  <a:latin typeface="Times New Roman" pitchFamily="18" charset="0"/>
                </a:rPr>
                <a:t>EE.UU-Chile</a:t>
              </a:r>
              <a:endParaRPr lang="en-US" sz="2100" b="0">
                <a:solidFill>
                  <a:srgbClr val="F7F7F7"/>
                </a:solidFill>
                <a:latin typeface="Times New Roman" pitchFamily="18" charset="0"/>
              </a:endParaRPr>
            </a:p>
          </p:txBody>
        </p:sp>
        <p:sp>
          <p:nvSpPr>
            <p:cNvPr id="1188884" name="Rectangle 20"/>
            <p:cNvSpPr>
              <a:spLocks noChangeArrowheads="1"/>
            </p:cNvSpPr>
            <p:nvPr/>
          </p:nvSpPr>
          <p:spPr bwMode="auto">
            <a:xfrm>
              <a:off x="3832" y="1099"/>
              <a:ext cx="660" cy="11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algn="l" defTabSz="788988"/>
              <a:r>
                <a:rPr lang="en-US" sz="1200" b="0">
                  <a:solidFill>
                    <a:srgbClr val="F7F7F7"/>
                  </a:solidFill>
                  <a:latin typeface="Times New Roman" pitchFamily="18" charset="0"/>
                </a:rPr>
                <a:t>Autocertificación</a:t>
              </a:r>
              <a:endParaRPr lang="en-US" sz="2100" b="0">
                <a:solidFill>
                  <a:srgbClr val="F7F7F7"/>
                </a:solidFill>
                <a:latin typeface="Times New Roman" pitchFamily="18" charset="0"/>
              </a:endParaRPr>
            </a:p>
          </p:txBody>
        </p:sp>
        <p:sp>
          <p:nvSpPr>
            <p:cNvPr id="1188885" name="Rectangle 21"/>
            <p:cNvSpPr>
              <a:spLocks noChangeArrowheads="1"/>
            </p:cNvSpPr>
            <p:nvPr/>
          </p:nvSpPr>
          <p:spPr bwMode="auto">
            <a:xfrm>
              <a:off x="1741" y="1230"/>
              <a:ext cx="444" cy="11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algn="l" defTabSz="788988"/>
              <a:r>
                <a:rPr lang="en-US" sz="1200" b="0">
                  <a:solidFill>
                    <a:srgbClr val="F7F7F7"/>
                  </a:solidFill>
                  <a:latin typeface="Times New Roman" pitchFamily="18" charset="0"/>
                </a:rPr>
                <a:t>México-CR</a:t>
              </a:r>
              <a:endParaRPr lang="en-US" sz="2100" b="0">
                <a:solidFill>
                  <a:srgbClr val="F7F7F7"/>
                </a:solidFill>
                <a:latin typeface="Times New Roman" pitchFamily="18" charset="0"/>
              </a:endParaRPr>
            </a:p>
          </p:txBody>
        </p:sp>
        <p:sp>
          <p:nvSpPr>
            <p:cNvPr id="1188886" name="Rectangle 22"/>
            <p:cNvSpPr>
              <a:spLocks noChangeArrowheads="1"/>
            </p:cNvSpPr>
            <p:nvPr/>
          </p:nvSpPr>
          <p:spPr bwMode="auto">
            <a:xfrm>
              <a:off x="3832" y="1233"/>
              <a:ext cx="660" cy="11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algn="l" defTabSz="788988"/>
              <a:r>
                <a:rPr lang="en-US" sz="1200" b="0">
                  <a:solidFill>
                    <a:srgbClr val="F7F7F7"/>
                  </a:solidFill>
                  <a:latin typeface="Times New Roman" pitchFamily="18" charset="0"/>
                </a:rPr>
                <a:t>Autocertificación</a:t>
              </a:r>
              <a:endParaRPr lang="en-US" sz="2100" b="0">
                <a:solidFill>
                  <a:srgbClr val="F7F7F7"/>
                </a:solidFill>
                <a:latin typeface="Times New Roman" pitchFamily="18" charset="0"/>
              </a:endParaRPr>
            </a:p>
          </p:txBody>
        </p:sp>
        <p:sp>
          <p:nvSpPr>
            <p:cNvPr id="1188887" name="Rectangle 23"/>
            <p:cNvSpPr>
              <a:spLocks noChangeArrowheads="1"/>
            </p:cNvSpPr>
            <p:nvPr/>
          </p:nvSpPr>
          <p:spPr bwMode="auto">
            <a:xfrm>
              <a:off x="1741" y="1365"/>
              <a:ext cx="596" cy="11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algn="l" defTabSz="788988"/>
              <a:r>
                <a:rPr lang="en-US" sz="1200" b="0">
                  <a:solidFill>
                    <a:srgbClr val="F7F7F7"/>
                  </a:solidFill>
                  <a:latin typeface="Times New Roman" pitchFamily="18" charset="0"/>
                </a:rPr>
                <a:t>México-Bolivia</a:t>
              </a:r>
              <a:endParaRPr lang="en-US" sz="2100" b="0">
                <a:solidFill>
                  <a:srgbClr val="F7F7F7"/>
                </a:solidFill>
                <a:latin typeface="Times New Roman" pitchFamily="18" charset="0"/>
              </a:endParaRPr>
            </a:p>
          </p:txBody>
        </p:sp>
        <p:sp>
          <p:nvSpPr>
            <p:cNvPr id="1188888" name="Rectangle 24"/>
            <p:cNvSpPr>
              <a:spLocks noChangeArrowheads="1"/>
            </p:cNvSpPr>
            <p:nvPr/>
          </p:nvSpPr>
          <p:spPr bwMode="auto">
            <a:xfrm>
              <a:off x="2752" y="1368"/>
              <a:ext cx="2693" cy="11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algn="l" defTabSz="788988"/>
              <a:r>
                <a:rPr lang="en-US" sz="1200" b="0">
                  <a:solidFill>
                    <a:srgbClr val="F7F7F7"/>
                  </a:solidFill>
                  <a:latin typeface="Times New Roman" pitchFamily="18" charset="0"/>
                </a:rPr>
                <a:t>Autocertificación (doble privada y pública durante los primeros 4 años)</a:t>
              </a:r>
              <a:endParaRPr lang="en-US" sz="2100" b="0">
                <a:solidFill>
                  <a:srgbClr val="F7F7F7"/>
                </a:solidFill>
                <a:latin typeface="Times New Roman" pitchFamily="18" charset="0"/>
              </a:endParaRPr>
            </a:p>
          </p:txBody>
        </p:sp>
        <p:sp>
          <p:nvSpPr>
            <p:cNvPr id="1188889" name="Rectangle 25"/>
            <p:cNvSpPr>
              <a:spLocks noChangeArrowheads="1"/>
            </p:cNvSpPr>
            <p:nvPr/>
          </p:nvSpPr>
          <p:spPr bwMode="auto">
            <a:xfrm>
              <a:off x="1741" y="1500"/>
              <a:ext cx="518" cy="11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algn="l" defTabSz="788988"/>
              <a:r>
                <a:rPr lang="en-US" sz="1200" b="0">
                  <a:solidFill>
                    <a:srgbClr val="F7F7F7"/>
                  </a:solidFill>
                  <a:latin typeface="Times New Roman" pitchFamily="18" charset="0"/>
                </a:rPr>
                <a:t>Canadá-Chile</a:t>
              </a:r>
              <a:endParaRPr lang="en-US" sz="2100" b="0">
                <a:solidFill>
                  <a:srgbClr val="F7F7F7"/>
                </a:solidFill>
                <a:latin typeface="Times New Roman" pitchFamily="18" charset="0"/>
              </a:endParaRPr>
            </a:p>
          </p:txBody>
        </p:sp>
        <p:sp>
          <p:nvSpPr>
            <p:cNvPr id="1188890" name="Rectangle 26"/>
            <p:cNvSpPr>
              <a:spLocks noChangeArrowheads="1"/>
            </p:cNvSpPr>
            <p:nvPr/>
          </p:nvSpPr>
          <p:spPr bwMode="auto">
            <a:xfrm>
              <a:off x="3818" y="1502"/>
              <a:ext cx="683" cy="11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algn="l" defTabSz="788988"/>
              <a:r>
                <a:rPr lang="en-US" sz="1200" b="0">
                  <a:solidFill>
                    <a:srgbClr val="F7F7F7"/>
                  </a:solidFill>
                  <a:latin typeface="Times New Roman" pitchFamily="18" charset="0"/>
                </a:rPr>
                <a:t>Autocertificación </a:t>
              </a:r>
              <a:endParaRPr lang="en-US" sz="2100" b="0">
                <a:solidFill>
                  <a:srgbClr val="F7F7F7"/>
                </a:solidFill>
                <a:latin typeface="Times New Roman" pitchFamily="18" charset="0"/>
              </a:endParaRPr>
            </a:p>
          </p:txBody>
        </p:sp>
        <p:sp>
          <p:nvSpPr>
            <p:cNvPr id="1188891" name="Rectangle 27"/>
            <p:cNvSpPr>
              <a:spLocks noChangeArrowheads="1"/>
            </p:cNvSpPr>
            <p:nvPr/>
          </p:nvSpPr>
          <p:spPr bwMode="auto">
            <a:xfrm>
              <a:off x="1741" y="1634"/>
              <a:ext cx="511" cy="11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algn="l" defTabSz="788988"/>
              <a:r>
                <a:rPr lang="en-US" sz="1200" b="0">
                  <a:solidFill>
                    <a:srgbClr val="F7F7F7"/>
                  </a:solidFill>
                  <a:latin typeface="Times New Roman" pitchFamily="18" charset="0"/>
                </a:rPr>
                <a:t>CACM-Chile</a:t>
              </a:r>
              <a:endParaRPr lang="en-US" sz="2100" b="0">
                <a:solidFill>
                  <a:srgbClr val="F7F7F7"/>
                </a:solidFill>
                <a:latin typeface="Times New Roman" pitchFamily="18" charset="0"/>
              </a:endParaRPr>
            </a:p>
          </p:txBody>
        </p:sp>
        <p:sp>
          <p:nvSpPr>
            <p:cNvPr id="1188892" name="Rectangle 28"/>
            <p:cNvSpPr>
              <a:spLocks noChangeArrowheads="1"/>
            </p:cNvSpPr>
            <p:nvPr/>
          </p:nvSpPr>
          <p:spPr bwMode="auto">
            <a:xfrm>
              <a:off x="3832" y="1637"/>
              <a:ext cx="660" cy="11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algn="l" defTabSz="788988"/>
              <a:r>
                <a:rPr lang="en-US" sz="1200" b="0">
                  <a:solidFill>
                    <a:srgbClr val="F7F7F7"/>
                  </a:solidFill>
                  <a:latin typeface="Times New Roman" pitchFamily="18" charset="0"/>
                </a:rPr>
                <a:t>Autocertificación</a:t>
              </a:r>
              <a:endParaRPr lang="en-US" sz="2100" b="0">
                <a:solidFill>
                  <a:srgbClr val="F7F7F7"/>
                </a:solidFill>
                <a:latin typeface="Times New Roman" pitchFamily="18" charset="0"/>
              </a:endParaRPr>
            </a:p>
          </p:txBody>
        </p:sp>
        <p:sp>
          <p:nvSpPr>
            <p:cNvPr id="1188893" name="Rectangle 29"/>
            <p:cNvSpPr>
              <a:spLocks noChangeArrowheads="1"/>
            </p:cNvSpPr>
            <p:nvPr/>
          </p:nvSpPr>
          <p:spPr bwMode="auto">
            <a:xfrm>
              <a:off x="1741" y="1769"/>
              <a:ext cx="276" cy="11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algn="l" defTabSz="788988"/>
              <a:r>
                <a:rPr lang="en-US" sz="1200" b="0">
                  <a:solidFill>
                    <a:srgbClr val="F7F7F7"/>
                  </a:solidFill>
                  <a:latin typeface="Times New Roman" pitchFamily="18" charset="0"/>
                </a:rPr>
                <a:t>CACM</a:t>
              </a:r>
              <a:endParaRPr lang="en-US" sz="2100" b="0">
                <a:solidFill>
                  <a:srgbClr val="F7F7F7"/>
                </a:solidFill>
                <a:latin typeface="Times New Roman" pitchFamily="18" charset="0"/>
              </a:endParaRPr>
            </a:p>
          </p:txBody>
        </p:sp>
        <p:sp>
          <p:nvSpPr>
            <p:cNvPr id="1188894" name="Rectangle 30"/>
            <p:cNvSpPr>
              <a:spLocks noChangeArrowheads="1"/>
            </p:cNvSpPr>
            <p:nvPr/>
          </p:nvSpPr>
          <p:spPr bwMode="auto">
            <a:xfrm>
              <a:off x="3832" y="1772"/>
              <a:ext cx="660" cy="11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algn="l" defTabSz="788988"/>
              <a:r>
                <a:rPr lang="en-US" sz="1200" b="0">
                  <a:solidFill>
                    <a:srgbClr val="F7F7F7"/>
                  </a:solidFill>
                  <a:latin typeface="Times New Roman" pitchFamily="18" charset="0"/>
                </a:rPr>
                <a:t>Autocertificación</a:t>
              </a:r>
              <a:endParaRPr lang="en-US" sz="2100" b="0">
                <a:solidFill>
                  <a:srgbClr val="F7F7F7"/>
                </a:solidFill>
                <a:latin typeface="Times New Roman" pitchFamily="18" charset="0"/>
              </a:endParaRPr>
            </a:p>
          </p:txBody>
        </p:sp>
        <p:sp>
          <p:nvSpPr>
            <p:cNvPr id="1188895" name="Rectangle 31"/>
            <p:cNvSpPr>
              <a:spLocks noChangeArrowheads="1"/>
            </p:cNvSpPr>
            <p:nvPr/>
          </p:nvSpPr>
          <p:spPr bwMode="auto">
            <a:xfrm>
              <a:off x="1741" y="1903"/>
              <a:ext cx="360" cy="11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algn="l" defTabSz="788988"/>
              <a:r>
                <a:rPr lang="en-US" sz="1200" b="0">
                  <a:solidFill>
                    <a:srgbClr val="F7F7F7"/>
                  </a:solidFill>
                  <a:latin typeface="Times New Roman" pitchFamily="18" charset="0"/>
                </a:rPr>
                <a:t>Mercosur</a:t>
              </a:r>
              <a:endParaRPr lang="en-US" sz="2100" b="0">
                <a:solidFill>
                  <a:srgbClr val="F7F7F7"/>
                </a:solidFill>
                <a:latin typeface="Times New Roman" pitchFamily="18" charset="0"/>
              </a:endParaRPr>
            </a:p>
          </p:txBody>
        </p:sp>
        <p:sp>
          <p:nvSpPr>
            <p:cNvPr id="1188896" name="Rectangle 32"/>
            <p:cNvSpPr>
              <a:spLocks noChangeArrowheads="1"/>
            </p:cNvSpPr>
            <p:nvPr/>
          </p:nvSpPr>
          <p:spPr bwMode="auto">
            <a:xfrm>
              <a:off x="3340" y="1906"/>
              <a:ext cx="1725" cy="11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algn="l" defTabSz="788988"/>
              <a:r>
                <a:rPr lang="en-US" sz="1200" b="0">
                  <a:solidFill>
                    <a:srgbClr val="F7F7F7"/>
                  </a:solidFill>
                  <a:latin typeface="Times New Roman" pitchFamily="18" charset="0"/>
                </a:rPr>
                <a:t>Pública (o delegada a una institución privada)</a:t>
              </a:r>
              <a:endParaRPr lang="en-US" sz="2100" b="0">
                <a:solidFill>
                  <a:srgbClr val="F7F7F7"/>
                </a:solidFill>
                <a:latin typeface="Times New Roman" pitchFamily="18" charset="0"/>
              </a:endParaRPr>
            </a:p>
          </p:txBody>
        </p:sp>
        <p:sp>
          <p:nvSpPr>
            <p:cNvPr id="1188897" name="Rectangle 33"/>
            <p:cNvSpPr>
              <a:spLocks noChangeArrowheads="1"/>
            </p:cNvSpPr>
            <p:nvPr/>
          </p:nvSpPr>
          <p:spPr bwMode="auto">
            <a:xfrm>
              <a:off x="1741" y="2038"/>
              <a:ext cx="596" cy="11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algn="l" defTabSz="788988"/>
              <a:r>
                <a:rPr lang="en-US" sz="1200" b="0">
                  <a:solidFill>
                    <a:srgbClr val="F7F7F7"/>
                  </a:solidFill>
                  <a:latin typeface="Times New Roman" pitchFamily="18" charset="0"/>
                </a:rPr>
                <a:t>Mercosur-Chile</a:t>
              </a:r>
              <a:endParaRPr lang="en-US" sz="2100" b="0">
                <a:solidFill>
                  <a:srgbClr val="F7F7F7"/>
                </a:solidFill>
                <a:latin typeface="Times New Roman" pitchFamily="18" charset="0"/>
              </a:endParaRPr>
            </a:p>
          </p:txBody>
        </p:sp>
        <p:sp>
          <p:nvSpPr>
            <p:cNvPr id="1188898" name="Rectangle 34"/>
            <p:cNvSpPr>
              <a:spLocks noChangeArrowheads="1"/>
            </p:cNvSpPr>
            <p:nvPr/>
          </p:nvSpPr>
          <p:spPr bwMode="auto">
            <a:xfrm>
              <a:off x="3340" y="2041"/>
              <a:ext cx="1725" cy="11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algn="l" defTabSz="788988"/>
              <a:r>
                <a:rPr lang="en-US" sz="1200" b="0">
                  <a:solidFill>
                    <a:srgbClr val="F7F7F7"/>
                  </a:solidFill>
                  <a:latin typeface="Times New Roman" pitchFamily="18" charset="0"/>
                </a:rPr>
                <a:t>Pública (o delegada a una institución privada)</a:t>
              </a:r>
            </a:p>
          </p:txBody>
        </p:sp>
        <p:sp>
          <p:nvSpPr>
            <p:cNvPr id="1188899" name="Rectangle 35"/>
            <p:cNvSpPr>
              <a:spLocks noChangeArrowheads="1"/>
            </p:cNvSpPr>
            <p:nvPr/>
          </p:nvSpPr>
          <p:spPr bwMode="auto">
            <a:xfrm>
              <a:off x="1741" y="2173"/>
              <a:ext cx="669" cy="11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algn="l" defTabSz="788988"/>
              <a:r>
                <a:rPr lang="en-US" sz="1200" b="0">
                  <a:solidFill>
                    <a:srgbClr val="F7F7F7"/>
                  </a:solidFill>
                  <a:latin typeface="Times New Roman" pitchFamily="18" charset="0"/>
                </a:rPr>
                <a:t>Mercosur-Bolivia</a:t>
              </a:r>
              <a:endParaRPr lang="en-US" sz="2100" b="0">
                <a:solidFill>
                  <a:srgbClr val="F7F7F7"/>
                </a:solidFill>
                <a:latin typeface="Times New Roman" pitchFamily="18" charset="0"/>
              </a:endParaRPr>
            </a:p>
          </p:txBody>
        </p:sp>
        <p:sp>
          <p:nvSpPr>
            <p:cNvPr id="1188900" name="Rectangle 36"/>
            <p:cNvSpPr>
              <a:spLocks noChangeArrowheads="1"/>
            </p:cNvSpPr>
            <p:nvPr/>
          </p:nvSpPr>
          <p:spPr bwMode="auto">
            <a:xfrm>
              <a:off x="3340" y="2176"/>
              <a:ext cx="1725" cy="11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algn="l" defTabSz="788988"/>
              <a:r>
                <a:rPr lang="en-US" sz="1200" b="0">
                  <a:solidFill>
                    <a:srgbClr val="F7F7F7"/>
                  </a:solidFill>
                  <a:latin typeface="Times New Roman" pitchFamily="18" charset="0"/>
                </a:rPr>
                <a:t>Pública (o delegada a una institución privada)</a:t>
              </a:r>
            </a:p>
          </p:txBody>
        </p:sp>
        <p:sp>
          <p:nvSpPr>
            <p:cNvPr id="1188901" name="Rectangle 37"/>
            <p:cNvSpPr>
              <a:spLocks noChangeArrowheads="1"/>
            </p:cNvSpPr>
            <p:nvPr/>
          </p:nvSpPr>
          <p:spPr bwMode="auto">
            <a:xfrm>
              <a:off x="1741" y="2307"/>
              <a:ext cx="198" cy="11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algn="l" defTabSz="788988"/>
              <a:r>
                <a:rPr lang="en-US" sz="1200" b="0">
                  <a:solidFill>
                    <a:srgbClr val="F7F7F7"/>
                  </a:solidFill>
                  <a:latin typeface="Times New Roman" pitchFamily="18" charset="0"/>
                </a:rPr>
                <a:t>CAN</a:t>
              </a:r>
              <a:endParaRPr lang="en-US" sz="2100" b="0">
                <a:solidFill>
                  <a:srgbClr val="F7F7F7"/>
                </a:solidFill>
                <a:latin typeface="Times New Roman" pitchFamily="18" charset="0"/>
              </a:endParaRPr>
            </a:p>
          </p:txBody>
        </p:sp>
        <p:sp>
          <p:nvSpPr>
            <p:cNvPr id="1188902" name="Rectangle 38"/>
            <p:cNvSpPr>
              <a:spLocks noChangeArrowheads="1"/>
            </p:cNvSpPr>
            <p:nvPr/>
          </p:nvSpPr>
          <p:spPr bwMode="auto">
            <a:xfrm>
              <a:off x="3340" y="2310"/>
              <a:ext cx="1725" cy="11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algn="l" defTabSz="788988"/>
              <a:r>
                <a:rPr lang="en-US" sz="1200" b="0">
                  <a:solidFill>
                    <a:srgbClr val="F7F7F7"/>
                  </a:solidFill>
                  <a:latin typeface="Times New Roman" pitchFamily="18" charset="0"/>
                </a:rPr>
                <a:t>Pública (o delegada a una institución privada)</a:t>
              </a:r>
            </a:p>
          </p:txBody>
        </p:sp>
        <p:sp>
          <p:nvSpPr>
            <p:cNvPr id="1188903" name="Rectangle 39"/>
            <p:cNvSpPr>
              <a:spLocks noChangeArrowheads="1"/>
            </p:cNvSpPr>
            <p:nvPr/>
          </p:nvSpPr>
          <p:spPr bwMode="auto">
            <a:xfrm>
              <a:off x="1741" y="2442"/>
              <a:ext cx="437" cy="11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algn="l" defTabSz="788988"/>
              <a:r>
                <a:rPr lang="en-US" sz="1200" b="0">
                  <a:solidFill>
                    <a:srgbClr val="F7F7F7"/>
                  </a:solidFill>
                  <a:latin typeface="Times New Roman" pitchFamily="18" charset="0"/>
                </a:rPr>
                <a:t>CARICOM</a:t>
              </a:r>
              <a:endParaRPr lang="en-US" sz="2100" b="0">
                <a:solidFill>
                  <a:srgbClr val="F7F7F7"/>
                </a:solidFill>
                <a:latin typeface="Times New Roman" pitchFamily="18" charset="0"/>
              </a:endParaRPr>
            </a:p>
          </p:txBody>
        </p:sp>
        <p:sp>
          <p:nvSpPr>
            <p:cNvPr id="1188904" name="Rectangle 40"/>
            <p:cNvSpPr>
              <a:spLocks noChangeArrowheads="1"/>
            </p:cNvSpPr>
            <p:nvPr/>
          </p:nvSpPr>
          <p:spPr bwMode="auto">
            <a:xfrm>
              <a:off x="3340" y="2445"/>
              <a:ext cx="1725" cy="11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algn="l" defTabSz="788988"/>
              <a:r>
                <a:rPr lang="en-US" sz="1200" b="0">
                  <a:solidFill>
                    <a:srgbClr val="F7F7F7"/>
                  </a:solidFill>
                  <a:latin typeface="Times New Roman" pitchFamily="18" charset="0"/>
                </a:rPr>
                <a:t>Pública (o delegada a una institución privada)</a:t>
              </a:r>
            </a:p>
          </p:txBody>
        </p:sp>
        <p:sp>
          <p:nvSpPr>
            <p:cNvPr id="1188905" name="Rectangle 41"/>
            <p:cNvSpPr>
              <a:spLocks noChangeArrowheads="1"/>
            </p:cNvSpPr>
            <p:nvPr/>
          </p:nvSpPr>
          <p:spPr bwMode="auto">
            <a:xfrm>
              <a:off x="1741" y="2577"/>
              <a:ext cx="598" cy="11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algn="l" defTabSz="788988"/>
              <a:r>
                <a:rPr lang="en-US" sz="1200" b="0">
                  <a:solidFill>
                    <a:srgbClr val="F7F7F7"/>
                  </a:solidFill>
                  <a:latin typeface="Times New Roman" pitchFamily="18" charset="0"/>
                </a:rPr>
                <a:t>CARICOM-RD</a:t>
              </a:r>
              <a:endParaRPr lang="en-US" sz="2100" b="0">
                <a:solidFill>
                  <a:srgbClr val="F7F7F7"/>
                </a:solidFill>
                <a:latin typeface="Times New Roman" pitchFamily="18" charset="0"/>
              </a:endParaRPr>
            </a:p>
          </p:txBody>
        </p:sp>
        <p:sp>
          <p:nvSpPr>
            <p:cNvPr id="1188906" name="Rectangle 42"/>
            <p:cNvSpPr>
              <a:spLocks noChangeArrowheads="1"/>
            </p:cNvSpPr>
            <p:nvPr/>
          </p:nvSpPr>
          <p:spPr bwMode="auto">
            <a:xfrm>
              <a:off x="3340" y="2580"/>
              <a:ext cx="1725" cy="11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algn="l" defTabSz="788988"/>
              <a:r>
                <a:rPr lang="en-US" sz="1200" b="0">
                  <a:solidFill>
                    <a:srgbClr val="F7F7F7"/>
                  </a:solidFill>
                  <a:latin typeface="Times New Roman" pitchFamily="18" charset="0"/>
                </a:rPr>
                <a:t>Pública (o delegada a una institución privada)</a:t>
              </a:r>
            </a:p>
          </p:txBody>
        </p:sp>
        <p:sp>
          <p:nvSpPr>
            <p:cNvPr id="1188907" name="Rectangle 43"/>
            <p:cNvSpPr>
              <a:spLocks noChangeArrowheads="1"/>
            </p:cNvSpPr>
            <p:nvPr/>
          </p:nvSpPr>
          <p:spPr bwMode="auto">
            <a:xfrm>
              <a:off x="1741" y="2711"/>
              <a:ext cx="224" cy="11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algn="l" defTabSz="788988"/>
              <a:r>
                <a:rPr lang="en-US" sz="1200" b="0">
                  <a:solidFill>
                    <a:srgbClr val="F7F7F7"/>
                  </a:solidFill>
                  <a:latin typeface="Times New Roman" pitchFamily="18" charset="0"/>
                </a:rPr>
                <a:t>LAIA</a:t>
              </a:r>
              <a:endParaRPr lang="en-US" sz="2100" b="0">
                <a:solidFill>
                  <a:srgbClr val="F7F7F7"/>
                </a:solidFill>
                <a:latin typeface="Times New Roman" pitchFamily="18" charset="0"/>
              </a:endParaRPr>
            </a:p>
          </p:txBody>
        </p:sp>
        <p:sp>
          <p:nvSpPr>
            <p:cNvPr id="1188908" name="Rectangle 44"/>
            <p:cNvSpPr>
              <a:spLocks noChangeArrowheads="1"/>
            </p:cNvSpPr>
            <p:nvPr/>
          </p:nvSpPr>
          <p:spPr bwMode="auto">
            <a:xfrm>
              <a:off x="3585" y="2714"/>
              <a:ext cx="907" cy="11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algn="l" defTabSz="788988"/>
              <a:r>
                <a:rPr lang="en-US" sz="1200" b="0">
                  <a:solidFill>
                    <a:srgbClr val="F7F7F7"/>
                  </a:solidFill>
                  <a:latin typeface="Times New Roman" pitchFamily="18" charset="0"/>
                </a:rPr>
                <a:t>Doble privada y pública</a:t>
              </a:r>
              <a:endParaRPr lang="en-US" sz="2100" b="0">
                <a:solidFill>
                  <a:srgbClr val="F7F7F7"/>
                </a:solidFill>
                <a:latin typeface="Times New Roman" pitchFamily="18" charset="0"/>
              </a:endParaRPr>
            </a:p>
          </p:txBody>
        </p:sp>
        <p:sp>
          <p:nvSpPr>
            <p:cNvPr id="1188909" name="Rectangle 45"/>
            <p:cNvSpPr>
              <a:spLocks noChangeArrowheads="1"/>
            </p:cNvSpPr>
            <p:nvPr/>
          </p:nvSpPr>
          <p:spPr bwMode="auto">
            <a:xfrm>
              <a:off x="1741" y="2846"/>
              <a:ext cx="501" cy="11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algn="l" defTabSz="788988"/>
              <a:r>
                <a:rPr lang="en-US" sz="1200" b="0">
                  <a:solidFill>
                    <a:srgbClr val="F7F7F7"/>
                  </a:solidFill>
                  <a:latin typeface="Times New Roman" pitchFamily="18" charset="0"/>
                </a:rPr>
                <a:t>ANZCERTA</a:t>
              </a:r>
              <a:endParaRPr lang="en-US" sz="2100" b="0">
                <a:solidFill>
                  <a:srgbClr val="F7F7F7"/>
                </a:solidFill>
                <a:latin typeface="Times New Roman" pitchFamily="18" charset="0"/>
              </a:endParaRPr>
            </a:p>
          </p:txBody>
        </p:sp>
        <p:sp>
          <p:nvSpPr>
            <p:cNvPr id="1188910" name="Rectangle 46"/>
            <p:cNvSpPr>
              <a:spLocks noChangeArrowheads="1"/>
            </p:cNvSpPr>
            <p:nvPr/>
          </p:nvSpPr>
          <p:spPr bwMode="auto">
            <a:xfrm>
              <a:off x="3340" y="2849"/>
              <a:ext cx="1725" cy="11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algn="l" defTabSz="788988"/>
              <a:r>
                <a:rPr lang="en-US" sz="1200" b="0">
                  <a:solidFill>
                    <a:srgbClr val="F7F7F7"/>
                  </a:solidFill>
                  <a:latin typeface="Times New Roman" pitchFamily="18" charset="0"/>
                </a:rPr>
                <a:t>Pública (o delegada a una institución privada)</a:t>
              </a:r>
            </a:p>
          </p:txBody>
        </p:sp>
        <p:sp>
          <p:nvSpPr>
            <p:cNvPr id="1188911" name="Rectangle 47"/>
            <p:cNvSpPr>
              <a:spLocks noChangeArrowheads="1"/>
            </p:cNvSpPr>
            <p:nvPr/>
          </p:nvSpPr>
          <p:spPr bwMode="auto">
            <a:xfrm>
              <a:off x="1741" y="2981"/>
              <a:ext cx="296" cy="11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algn="l" defTabSz="788988"/>
              <a:r>
                <a:rPr lang="en-US" sz="1200" b="0">
                  <a:solidFill>
                    <a:srgbClr val="F7F7F7"/>
                  </a:solidFill>
                  <a:latin typeface="Times New Roman" pitchFamily="18" charset="0"/>
                </a:rPr>
                <a:t>SAFTA</a:t>
              </a:r>
              <a:endParaRPr lang="en-US" sz="2100" b="0">
                <a:solidFill>
                  <a:srgbClr val="F7F7F7"/>
                </a:solidFill>
                <a:latin typeface="Times New Roman" pitchFamily="18" charset="0"/>
              </a:endParaRPr>
            </a:p>
          </p:txBody>
        </p:sp>
        <p:sp>
          <p:nvSpPr>
            <p:cNvPr id="1188912" name="Rectangle 48"/>
            <p:cNvSpPr>
              <a:spLocks noChangeArrowheads="1"/>
            </p:cNvSpPr>
            <p:nvPr/>
          </p:nvSpPr>
          <p:spPr bwMode="auto">
            <a:xfrm>
              <a:off x="3340" y="2983"/>
              <a:ext cx="1725" cy="11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algn="l" defTabSz="788988"/>
              <a:r>
                <a:rPr lang="en-US" sz="1200" b="0">
                  <a:solidFill>
                    <a:srgbClr val="F7F7F7"/>
                  </a:solidFill>
                  <a:latin typeface="Times New Roman" pitchFamily="18" charset="0"/>
                </a:rPr>
                <a:t>Pública (o delegada a una institución privada)</a:t>
              </a:r>
            </a:p>
          </p:txBody>
        </p:sp>
        <p:sp>
          <p:nvSpPr>
            <p:cNvPr id="1188913" name="Rectangle 49"/>
            <p:cNvSpPr>
              <a:spLocks noChangeArrowheads="1"/>
            </p:cNvSpPr>
            <p:nvPr/>
          </p:nvSpPr>
          <p:spPr bwMode="auto">
            <a:xfrm>
              <a:off x="1741" y="3116"/>
              <a:ext cx="479" cy="11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algn="l" defTabSz="788988"/>
              <a:r>
                <a:rPr lang="en-US" sz="1200" b="0">
                  <a:solidFill>
                    <a:srgbClr val="F7F7F7"/>
                  </a:solidFill>
                  <a:latin typeface="Times New Roman" pitchFamily="18" charset="0"/>
                </a:rPr>
                <a:t>SPARTECA</a:t>
              </a:r>
              <a:endParaRPr lang="en-US" sz="2100" b="0">
                <a:solidFill>
                  <a:srgbClr val="F7F7F7"/>
                </a:solidFill>
                <a:latin typeface="Times New Roman" pitchFamily="18" charset="0"/>
              </a:endParaRPr>
            </a:p>
          </p:txBody>
        </p:sp>
        <p:sp>
          <p:nvSpPr>
            <p:cNvPr id="1188914" name="Rectangle 50"/>
            <p:cNvSpPr>
              <a:spLocks noChangeArrowheads="1"/>
            </p:cNvSpPr>
            <p:nvPr/>
          </p:nvSpPr>
          <p:spPr bwMode="auto">
            <a:xfrm>
              <a:off x="3876" y="3118"/>
              <a:ext cx="598" cy="11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algn="l" defTabSz="788988"/>
              <a:r>
                <a:rPr lang="en-US" sz="1200" b="0">
                  <a:solidFill>
                    <a:srgbClr val="F7F7F7"/>
                  </a:solidFill>
                  <a:latin typeface="Times New Roman" pitchFamily="18" charset="0"/>
                </a:rPr>
                <a:t>No mencionado</a:t>
              </a:r>
              <a:endParaRPr lang="en-US" sz="2100" b="0">
                <a:solidFill>
                  <a:srgbClr val="F7F7F7"/>
                </a:solidFill>
                <a:latin typeface="Times New Roman" pitchFamily="18" charset="0"/>
              </a:endParaRPr>
            </a:p>
          </p:txBody>
        </p:sp>
        <p:sp>
          <p:nvSpPr>
            <p:cNvPr id="1188915" name="Rectangle 51"/>
            <p:cNvSpPr>
              <a:spLocks noChangeArrowheads="1"/>
            </p:cNvSpPr>
            <p:nvPr/>
          </p:nvSpPr>
          <p:spPr bwMode="auto">
            <a:xfrm>
              <a:off x="1741" y="3251"/>
              <a:ext cx="245" cy="11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algn="l" defTabSz="788988"/>
              <a:r>
                <a:rPr lang="en-US" sz="1200" b="0">
                  <a:solidFill>
                    <a:srgbClr val="F7F7F7"/>
                  </a:solidFill>
                  <a:latin typeface="Times New Roman" pitchFamily="18" charset="0"/>
                </a:rPr>
                <a:t>AFTA</a:t>
              </a:r>
              <a:endParaRPr lang="en-US" sz="2100" b="0">
                <a:solidFill>
                  <a:srgbClr val="F7F7F7"/>
                </a:solidFill>
                <a:latin typeface="Times New Roman" pitchFamily="18" charset="0"/>
              </a:endParaRPr>
            </a:p>
          </p:txBody>
        </p:sp>
        <p:sp>
          <p:nvSpPr>
            <p:cNvPr id="1188916" name="Rectangle 52"/>
            <p:cNvSpPr>
              <a:spLocks noChangeArrowheads="1"/>
            </p:cNvSpPr>
            <p:nvPr/>
          </p:nvSpPr>
          <p:spPr bwMode="auto">
            <a:xfrm>
              <a:off x="3340" y="3253"/>
              <a:ext cx="1725" cy="11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algn="l" defTabSz="788988"/>
              <a:r>
                <a:rPr lang="en-US" sz="1200" b="0">
                  <a:solidFill>
                    <a:srgbClr val="F7F7F7"/>
                  </a:solidFill>
                  <a:latin typeface="Times New Roman" pitchFamily="18" charset="0"/>
                </a:rPr>
                <a:t>Pública (o delegada a una institución privada)</a:t>
              </a:r>
            </a:p>
          </p:txBody>
        </p:sp>
        <p:sp>
          <p:nvSpPr>
            <p:cNvPr id="1188917" name="Rectangle 53"/>
            <p:cNvSpPr>
              <a:spLocks noChangeArrowheads="1"/>
            </p:cNvSpPr>
            <p:nvPr/>
          </p:nvSpPr>
          <p:spPr bwMode="auto">
            <a:xfrm>
              <a:off x="1741" y="3385"/>
              <a:ext cx="491" cy="11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algn="l" defTabSz="788988"/>
              <a:r>
                <a:rPr lang="en-US" sz="1200" b="0">
                  <a:solidFill>
                    <a:srgbClr val="F7F7F7"/>
                  </a:solidFill>
                  <a:latin typeface="Times New Roman" pitchFamily="18" charset="0"/>
                </a:rPr>
                <a:t>BANGKOK </a:t>
              </a:r>
              <a:endParaRPr lang="en-US" sz="2100" b="0">
                <a:solidFill>
                  <a:srgbClr val="F7F7F7"/>
                </a:solidFill>
                <a:latin typeface="Times New Roman" pitchFamily="18" charset="0"/>
              </a:endParaRPr>
            </a:p>
          </p:txBody>
        </p:sp>
        <p:sp>
          <p:nvSpPr>
            <p:cNvPr id="1188918" name="Rectangle 54"/>
            <p:cNvSpPr>
              <a:spLocks noChangeArrowheads="1"/>
            </p:cNvSpPr>
            <p:nvPr/>
          </p:nvSpPr>
          <p:spPr bwMode="auto">
            <a:xfrm>
              <a:off x="3340" y="3387"/>
              <a:ext cx="1725" cy="11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algn="l" defTabSz="788988"/>
              <a:r>
                <a:rPr lang="en-US" sz="1200" b="0">
                  <a:solidFill>
                    <a:srgbClr val="F7F7F7"/>
                  </a:solidFill>
                  <a:latin typeface="Times New Roman" pitchFamily="18" charset="0"/>
                </a:rPr>
                <a:t>Pública (o delegada a una institución privada)</a:t>
              </a:r>
            </a:p>
          </p:txBody>
        </p:sp>
        <p:sp>
          <p:nvSpPr>
            <p:cNvPr id="1188919" name="Rectangle 55"/>
            <p:cNvSpPr>
              <a:spLocks noChangeArrowheads="1"/>
            </p:cNvSpPr>
            <p:nvPr/>
          </p:nvSpPr>
          <p:spPr bwMode="auto">
            <a:xfrm>
              <a:off x="1741" y="3520"/>
              <a:ext cx="590" cy="11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algn="l" defTabSz="788988"/>
              <a:r>
                <a:rPr lang="en-US" sz="1200" b="0">
                  <a:solidFill>
                    <a:srgbClr val="F7F7F7"/>
                  </a:solidFill>
                  <a:latin typeface="Times New Roman" pitchFamily="18" charset="0"/>
                </a:rPr>
                <a:t>Japón-Singapur</a:t>
              </a:r>
              <a:endParaRPr lang="en-US" sz="2100" b="0">
                <a:solidFill>
                  <a:srgbClr val="F7F7F7"/>
                </a:solidFill>
                <a:latin typeface="Times New Roman" pitchFamily="18" charset="0"/>
              </a:endParaRPr>
            </a:p>
          </p:txBody>
        </p:sp>
        <p:sp>
          <p:nvSpPr>
            <p:cNvPr id="1188920" name="Rectangle 56"/>
            <p:cNvSpPr>
              <a:spLocks noChangeArrowheads="1"/>
            </p:cNvSpPr>
            <p:nvPr/>
          </p:nvSpPr>
          <p:spPr bwMode="auto">
            <a:xfrm>
              <a:off x="3340" y="3522"/>
              <a:ext cx="1725" cy="11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algn="l" defTabSz="788988"/>
              <a:r>
                <a:rPr lang="en-US" sz="1200" b="0">
                  <a:solidFill>
                    <a:srgbClr val="F7F7F7"/>
                  </a:solidFill>
                  <a:latin typeface="Times New Roman" pitchFamily="18" charset="0"/>
                </a:rPr>
                <a:t>Pública (o delegada a una institución privada)</a:t>
              </a:r>
            </a:p>
          </p:txBody>
        </p:sp>
        <p:sp>
          <p:nvSpPr>
            <p:cNvPr id="1188921" name="Rectangle 57"/>
            <p:cNvSpPr>
              <a:spLocks noChangeArrowheads="1"/>
            </p:cNvSpPr>
            <p:nvPr/>
          </p:nvSpPr>
          <p:spPr bwMode="auto">
            <a:xfrm>
              <a:off x="1741" y="3655"/>
              <a:ext cx="461" cy="11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algn="l" defTabSz="788988"/>
              <a:r>
                <a:rPr lang="en-US" sz="1200" b="0">
                  <a:solidFill>
                    <a:srgbClr val="F7F7F7"/>
                  </a:solidFill>
                  <a:latin typeface="Times New Roman" pitchFamily="18" charset="0"/>
                </a:rPr>
                <a:t>Chile-Corea</a:t>
              </a:r>
              <a:endParaRPr lang="en-US" sz="2100" b="0">
                <a:solidFill>
                  <a:srgbClr val="F7F7F7"/>
                </a:solidFill>
                <a:latin typeface="Times New Roman" pitchFamily="18" charset="0"/>
              </a:endParaRPr>
            </a:p>
          </p:txBody>
        </p:sp>
        <p:sp>
          <p:nvSpPr>
            <p:cNvPr id="1188922" name="Rectangle 58"/>
            <p:cNvSpPr>
              <a:spLocks noChangeArrowheads="1"/>
            </p:cNvSpPr>
            <p:nvPr/>
          </p:nvSpPr>
          <p:spPr bwMode="auto">
            <a:xfrm>
              <a:off x="3833" y="3657"/>
              <a:ext cx="660" cy="11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algn="l" defTabSz="788988"/>
              <a:r>
                <a:rPr lang="en-US" sz="1200" b="0">
                  <a:solidFill>
                    <a:srgbClr val="F7F7F7"/>
                  </a:solidFill>
                  <a:latin typeface="Times New Roman" pitchFamily="18" charset="0"/>
                </a:rPr>
                <a:t>Autocertificación</a:t>
              </a:r>
              <a:endParaRPr lang="en-US" sz="2100" b="0">
                <a:solidFill>
                  <a:srgbClr val="F7F7F7"/>
                </a:solidFill>
                <a:latin typeface="Times New Roman" pitchFamily="18" charset="0"/>
              </a:endParaRPr>
            </a:p>
          </p:txBody>
        </p:sp>
        <p:sp>
          <p:nvSpPr>
            <p:cNvPr id="1188923" name="Rectangle 59"/>
            <p:cNvSpPr>
              <a:spLocks noChangeArrowheads="1"/>
            </p:cNvSpPr>
            <p:nvPr/>
          </p:nvSpPr>
          <p:spPr bwMode="auto">
            <a:xfrm>
              <a:off x="1741" y="3789"/>
              <a:ext cx="390" cy="11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algn="l" defTabSz="788988"/>
              <a:r>
                <a:rPr lang="en-US" sz="1200" b="0">
                  <a:solidFill>
                    <a:srgbClr val="F7F7F7"/>
                  </a:solidFill>
                  <a:latin typeface="Times New Roman" pitchFamily="18" charset="0"/>
                </a:rPr>
                <a:t>COMESA</a:t>
              </a:r>
              <a:endParaRPr lang="en-US" sz="2100" b="0">
                <a:solidFill>
                  <a:srgbClr val="F7F7F7"/>
                </a:solidFill>
                <a:latin typeface="Times New Roman" pitchFamily="18" charset="0"/>
              </a:endParaRPr>
            </a:p>
          </p:txBody>
        </p:sp>
        <p:sp>
          <p:nvSpPr>
            <p:cNvPr id="1188924" name="Rectangle 60"/>
            <p:cNvSpPr>
              <a:spLocks noChangeArrowheads="1"/>
            </p:cNvSpPr>
            <p:nvPr/>
          </p:nvSpPr>
          <p:spPr bwMode="auto">
            <a:xfrm>
              <a:off x="3585" y="3791"/>
              <a:ext cx="907" cy="11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algn="l" defTabSz="788988"/>
              <a:r>
                <a:rPr lang="en-US" sz="1200" b="0">
                  <a:solidFill>
                    <a:srgbClr val="F7F7F7"/>
                  </a:solidFill>
                  <a:latin typeface="Times New Roman" pitchFamily="18" charset="0"/>
                </a:rPr>
                <a:t>Doble privada y pública</a:t>
              </a:r>
              <a:endParaRPr lang="en-US" sz="2100" b="0">
                <a:solidFill>
                  <a:srgbClr val="F7F7F7"/>
                </a:solidFill>
                <a:latin typeface="Times New Roman" pitchFamily="18" charset="0"/>
              </a:endParaRPr>
            </a:p>
          </p:txBody>
        </p:sp>
        <p:sp>
          <p:nvSpPr>
            <p:cNvPr id="1188925" name="Rectangle 61"/>
            <p:cNvSpPr>
              <a:spLocks noChangeArrowheads="1"/>
            </p:cNvSpPr>
            <p:nvPr/>
          </p:nvSpPr>
          <p:spPr bwMode="auto">
            <a:xfrm>
              <a:off x="1741" y="3924"/>
              <a:ext cx="396" cy="11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algn="l" defTabSz="788988"/>
              <a:r>
                <a:rPr lang="en-US" sz="1200" b="0">
                  <a:solidFill>
                    <a:srgbClr val="F7F7F7"/>
                  </a:solidFill>
                  <a:latin typeface="Times New Roman" pitchFamily="18" charset="0"/>
                </a:rPr>
                <a:t>ECOWAS</a:t>
              </a:r>
              <a:endParaRPr lang="en-US" sz="2100" b="0">
                <a:solidFill>
                  <a:srgbClr val="F7F7F7"/>
                </a:solidFill>
                <a:latin typeface="Times New Roman" pitchFamily="18" charset="0"/>
              </a:endParaRPr>
            </a:p>
          </p:txBody>
        </p:sp>
        <p:sp>
          <p:nvSpPr>
            <p:cNvPr id="1188926" name="Rectangle 62"/>
            <p:cNvSpPr>
              <a:spLocks noChangeArrowheads="1"/>
            </p:cNvSpPr>
            <p:nvPr/>
          </p:nvSpPr>
          <p:spPr bwMode="auto">
            <a:xfrm>
              <a:off x="3340" y="3926"/>
              <a:ext cx="1725" cy="11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algn="l" defTabSz="788988"/>
              <a:r>
                <a:rPr lang="en-US" sz="1200" b="0">
                  <a:solidFill>
                    <a:srgbClr val="F7F7F7"/>
                  </a:solidFill>
                  <a:latin typeface="Times New Roman" pitchFamily="18" charset="0"/>
                </a:rPr>
                <a:t>Pública (o delegada a una institución privada)</a:t>
              </a:r>
            </a:p>
          </p:txBody>
        </p:sp>
        <p:sp>
          <p:nvSpPr>
            <p:cNvPr id="1188927" name="Rectangle 63"/>
            <p:cNvSpPr>
              <a:spLocks noChangeArrowheads="1"/>
            </p:cNvSpPr>
            <p:nvPr/>
          </p:nvSpPr>
          <p:spPr bwMode="auto">
            <a:xfrm>
              <a:off x="1741" y="4059"/>
              <a:ext cx="250" cy="11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algn="l" defTabSz="788988"/>
              <a:r>
                <a:rPr lang="en-US" sz="1200" b="0">
                  <a:solidFill>
                    <a:srgbClr val="F7F7F7"/>
                  </a:solidFill>
                  <a:latin typeface="Times New Roman" pitchFamily="18" charset="0"/>
                </a:rPr>
                <a:t>SADC</a:t>
              </a:r>
              <a:endParaRPr lang="en-US" sz="2100" b="0">
                <a:solidFill>
                  <a:srgbClr val="F7F7F7"/>
                </a:solidFill>
                <a:latin typeface="Times New Roman" pitchFamily="18" charset="0"/>
              </a:endParaRPr>
            </a:p>
          </p:txBody>
        </p:sp>
        <p:sp>
          <p:nvSpPr>
            <p:cNvPr id="1188928" name="Rectangle 64"/>
            <p:cNvSpPr>
              <a:spLocks noChangeArrowheads="1"/>
            </p:cNvSpPr>
            <p:nvPr/>
          </p:nvSpPr>
          <p:spPr bwMode="auto">
            <a:xfrm>
              <a:off x="3585" y="4061"/>
              <a:ext cx="907" cy="11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algn="l" defTabSz="788988"/>
              <a:r>
                <a:rPr lang="en-US" sz="1200" b="0">
                  <a:solidFill>
                    <a:srgbClr val="F7F7F7"/>
                  </a:solidFill>
                  <a:latin typeface="Times New Roman" pitchFamily="18" charset="0"/>
                </a:rPr>
                <a:t>Doble privada y pública</a:t>
              </a:r>
              <a:endParaRPr lang="en-US" sz="2100" b="0">
                <a:solidFill>
                  <a:srgbClr val="F7F7F7"/>
                </a:solidFill>
                <a:latin typeface="Times New Roman" pitchFamily="18" charset="0"/>
              </a:endParaRPr>
            </a:p>
          </p:txBody>
        </p:sp>
        <p:sp>
          <p:nvSpPr>
            <p:cNvPr id="1188929" name="Rectangle 65"/>
            <p:cNvSpPr>
              <a:spLocks noChangeArrowheads="1"/>
            </p:cNvSpPr>
            <p:nvPr/>
          </p:nvSpPr>
          <p:spPr bwMode="auto">
            <a:xfrm>
              <a:off x="1741" y="4193"/>
              <a:ext cx="624" cy="11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algn="l" defTabSz="788988"/>
              <a:r>
                <a:rPr lang="en-US" sz="1200" b="0">
                  <a:solidFill>
                    <a:srgbClr val="F7F7F7"/>
                  </a:solidFill>
                  <a:latin typeface="Times New Roman" pitchFamily="18" charset="0"/>
                </a:rPr>
                <a:t>EE.UU-Jordania</a:t>
              </a:r>
              <a:endParaRPr lang="en-US" sz="2100" b="0">
                <a:solidFill>
                  <a:srgbClr val="F7F7F7"/>
                </a:solidFill>
                <a:latin typeface="Times New Roman" pitchFamily="18" charset="0"/>
              </a:endParaRPr>
            </a:p>
          </p:txBody>
        </p:sp>
        <p:sp>
          <p:nvSpPr>
            <p:cNvPr id="1188930" name="Rectangle 66"/>
            <p:cNvSpPr>
              <a:spLocks noChangeArrowheads="1"/>
            </p:cNvSpPr>
            <p:nvPr/>
          </p:nvSpPr>
          <p:spPr bwMode="auto">
            <a:xfrm>
              <a:off x="3833" y="4196"/>
              <a:ext cx="660" cy="11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algn="l" defTabSz="788988"/>
              <a:r>
                <a:rPr lang="en-US" sz="1200" b="0">
                  <a:solidFill>
                    <a:srgbClr val="F7F7F7"/>
                  </a:solidFill>
                  <a:latin typeface="Times New Roman" pitchFamily="18" charset="0"/>
                </a:rPr>
                <a:t>Autocertificación</a:t>
              </a:r>
              <a:endParaRPr lang="en-US" sz="2100" b="0">
                <a:solidFill>
                  <a:srgbClr val="F7F7F7"/>
                </a:solidFill>
                <a:latin typeface="Times New Roman" pitchFamily="18" charset="0"/>
              </a:endParaRPr>
            </a:p>
          </p:txBody>
        </p:sp>
        <p:sp>
          <p:nvSpPr>
            <p:cNvPr id="1188931" name="Line 67"/>
            <p:cNvSpPr>
              <a:spLocks noChangeShapeType="1"/>
            </p:cNvSpPr>
            <p:nvPr/>
          </p:nvSpPr>
          <p:spPr bwMode="auto">
            <a:xfrm>
              <a:off x="1715" y="0"/>
              <a:ext cx="1" cy="432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88932" name="Rectangle 68"/>
            <p:cNvSpPr>
              <a:spLocks noChangeArrowheads="1"/>
            </p:cNvSpPr>
            <p:nvPr/>
          </p:nvSpPr>
          <p:spPr bwMode="auto">
            <a:xfrm>
              <a:off x="1715" y="0"/>
              <a:ext cx="12" cy="4320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88933" name="Line 69"/>
            <p:cNvSpPr>
              <a:spLocks noChangeShapeType="1"/>
            </p:cNvSpPr>
            <p:nvPr/>
          </p:nvSpPr>
          <p:spPr bwMode="auto">
            <a:xfrm>
              <a:off x="2634" y="11"/>
              <a:ext cx="1" cy="430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88934" name="Rectangle 70"/>
            <p:cNvSpPr>
              <a:spLocks noChangeArrowheads="1"/>
            </p:cNvSpPr>
            <p:nvPr/>
          </p:nvSpPr>
          <p:spPr bwMode="auto">
            <a:xfrm>
              <a:off x="2634" y="11"/>
              <a:ext cx="12" cy="4309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88935" name="Line 71"/>
            <p:cNvSpPr>
              <a:spLocks noChangeShapeType="1"/>
            </p:cNvSpPr>
            <p:nvPr/>
          </p:nvSpPr>
          <p:spPr bwMode="auto">
            <a:xfrm>
              <a:off x="5748" y="11"/>
              <a:ext cx="1" cy="430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188936" name="Rectangle 72"/>
          <p:cNvSpPr>
            <a:spLocks noChangeArrowheads="1"/>
          </p:cNvSpPr>
          <p:nvPr/>
        </p:nvSpPr>
        <p:spPr bwMode="auto">
          <a:xfrm>
            <a:off x="9124950" y="17463"/>
            <a:ext cx="19050" cy="6840537"/>
          </a:xfrm>
          <a:prstGeom prst="rect">
            <a:avLst/>
          </a:prstGeom>
          <a:solidFill>
            <a:srgbClr val="00000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88937" name="Line 73"/>
          <p:cNvSpPr>
            <a:spLocks noChangeShapeType="1"/>
          </p:cNvSpPr>
          <p:nvPr/>
        </p:nvSpPr>
        <p:spPr bwMode="auto">
          <a:xfrm>
            <a:off x="2741613" y="0"/>
            <a:ext cx="6402387" cy="15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88938" name="Rectangle 74"/>
          <p:cNvSpPr>
            <a:spLocks noChangeArrowheads="1"/>
          </p:cNvSpPr>
          <p:nvPr/>
        </p:nvSpPr>
        <p:spPr bwMode="auto">
          <a:xfrm>
            <a:off x="2741613" y="0"/>
            <a:ext cx="6402387" cy="17463"/>
          </a:xfrm>
          <a:prstGeom prst="rect">
            <a:avLst/>
          </a:prstGeom>
          <a:solidFill>
            <a:srgbClr val="00000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88939" name="Line 75"/>
          <p:cNvSpPr>
            <a:spLocks noChangeShapeType="1"/>
          </p:cNvSpPr>
          <p:nvPr/>
        </p:nvSpPr>
        <p:spPr bwMode="auto">
          <a:xfrm>
            <a:off x="2741613" y="214313"/>
            <a:ext cx="6402387" cy="15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88940" name="Rectangle 76"/>
          <p:cNvSpPr>
            <a:spLocks noChangeArrowheads="1"/>
          </p:cNvSpPr>
          <p:nvPr/>
        </p:nvSpPr>
        <p:spPr bwMode="auto">
          <a:xfrm>
            <a:off x="2741613" y="214313"/>
            <a:ext cx="6402387" cy="15875"/>
          </a:xfrm>
          <a:prstGeom prst="rect">
            <a:avLst/>
          </a:prstGeom>
          <a:solidFill>
            <a:srgbClr val="00000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88941" name="Line 77"/>
          <p:cNvSpPr>
            <a:spLocks noChangeShapeType="1"/>
          </p:cNvSpPr>
          <p:nvPr/>
        </p:nvSpPr>
        <p:spPr bwMode="auto">
          <a:xfrm>
            <a:off x="2741613" y="427038"/>
            <a:ext cx="6402387" cy="15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88942" name="Rectangle 78"/>
          <p:cNvSpPr>
            <a:spLocks noChangeArrowheads="1"/>
          </p:cNvSpPr>
          <p:nvPr/>
        </p:nvSpPr>
        <p:spPr bwMode="auto">
          <a:xfrm>
            <a:off x="2741613" y="427038"/>
            <a:ext cx="6402387" cy="17462"/>
          </a:xfrm>
          <a:prstGeom prst="rect">
            <a:avLst/>
          </a:prstGeom>
          <a:solidFill>
            <a:srgbClr val="00000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88943" name="Line 79"/>
          <p:cNvSpPr>
            <a:spLocks noChangeShapeType="1"/>
          </p:cNvSpPr>
          <p:nvPr/>
        </p:nvSpPr>
        <p:spPr bwMode="auto">
          <a:xfrm>
            <a:off x="2741613" y="641350"/>
            <a:ext cx="6402387" cy="15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88944" name="Rectangle 80"/>
          <p:cNvSpPr>
            <a:spLocks noChangeArrowheads="1"/>
          </p:cNvSpPr>
          <p:nvPr/>
        </p:nvSpPr>
        <p:spPr bwMode="auto">
          <a:xfrm>
            <a:off x="2741613" y="641350"/>
            <a:ext cx="6402387" cy="17463"/>
          </a:xfrm>
          <a:prstGeom prst="rect">
            <a:avLst/>
          </a:prstGeom>
          <a:solidFill>
            <a:srgbClr val="00000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88945" name="Line 81"/>
          <p:cNvSpPr>
            <a:spLocks noChangeShapeType="1"/>
          </p:cNvSpPr>
          <p:nvPr/>
        </p:nvSpPr>
        <p:spPr bwMode="auto">
          <a:xfrm>
            <a:off x="2741613" y="855663"/>
            <a:ext cx="6402387" cy="15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88946" name="Rectangle 82"/>
          <p:cNvSpPr>
            <a:spLocks noChangeArrowheads="1"/>
          </p:cNvSpPr>
          <p:nvPr/>
        </p:nvSpPr>
        <p:spPr bwMode="auto">
          <a:xfrm>
            <a:off x="2741613" y="855663"/>
            <a:ext cx="6402387" cy="15875"/>
          </a:xfrm>
          <a:prstGeom prst="rect">
            <a:avLst/>
          </a:prstGeom>
          <a:solidFill>
            <a:srgbClr val="00000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88947" name="Line 83"/>
          <p:cNvSpPr>
            <a:spLocks noChangeShapeType="1"/>
          </p:cNvSpPr>
          <p:nvPr/>
        </p:nvSpPr>
        <p:spPr bwMode="auto">
          <a:xfrm>
            <a:off x="2741613" y="1068388"/>
            <a:ext cx="6402387" cy="15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88948" name="Rectangle 84"/>
          <p:cNvSpPr>
            <a:spLocks noChangeArrowheads="1"/>
          </p:cNvSpPr>
          <p:nvPr/>
        </p:nvSpPr>
        <p:spPr bwMode="auto">
          <a:xfrm>
            <a:off x="2741613" y="1068388"/>
            <a:ext cx="6402387" cy="17462"/>
          </a:xfrm>
          <a:prstGeom prst="rect">
            <a:avLst/>
          </a:prstGeom>
          <a:solidFill>
            <a:srgbClr val="00000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88949" name="Line 85"/>
          <p:cNvSpPr>
            <a:spLocks noChangeShapeType="1"/>
          </p:cNvSpPr>
          <p:nvPr/>
        </p:nvSpPr>
        <p:spPr bwMode="auto">
          <a:xfrm>
            <a:off x="2741613" y="1282700"/>
            <a:ext cx="6402387" cy="15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88950" name="Rectangle 86"/>
          <p:cNvSpPr>
            <a:spLocks noChangeArrowheads="1"/>
          </p:cNvSpPr>
          <p:nvPr/>
        </p:nvSpPr>
        <p:spPr bwMode="auto">
          <a:xfrm>
            <a:off x="2741613" y="1282700"/>
            <a:ext cx="6402387" cy="17463"/>
          </a:xfrm>
          <a:prstGeom prst="rect">
            <a:avLst/>
          </a:prstGeom>
          <a:solidFill>
            <a:srgbClr val="00000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88951" name="Line 87"/>
          <p:cNvSpPr>
            <a:spLocks noChangeShapeType="1"/>
          </p:cNvSpPr>
          <p:nvPr/>
        </p:nvSpPr>
        <p:spPr bwMode="auto">
          <a:xfrm>
            <a:off x="2741613" y="1495425"/>
            <a:ext cx="6402387" cy="15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88952" name="Rectangle 88"/>
          <p:cNvSpPr>
            <a:spLocks noChangeArrowheads="1"/>
          </p:cNvSpPr>
          <p:nvPr/>
        </p:nvSpPr>
        <p:spPr bwMode="auto">
          <a:xfrm>
            <a:off x="2741613" y="1495425"/>
            <a:ext cx="6402387" cy="17463"/>
          </a:xfrm>
          <a:prstGeom prst="rect">
            <a:avLst/>
          </a:prstGeom>
          <a:solidFill>
            <a:srgbClr val="00000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88953" name="Line 89"/>
          <p:cNvSpPr>
            <a:spLocks noChangeShapeType="1"/>
          </p:cNvSpPr>
          <p:nvPr/>
        </p:nvSpPr>
        <p:spPr bwMode="auto">
          <a:xfrm>
            <a:off x="2741613" y="1709738"/>
            <a:ext cx="6402387" cy="15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88954" name="Rectangle 90"/>
          <p:cNvSpPr>
            <a:spLocks noChangeArrowheads="1"/>
          </p:cNvSpPr>
          <p:nvPr/>
        </p:nvSpPr>
        <p:spPr bwMode="auto">
          <a:xfrm>
            <a:off x="2741613" y="1709738"/>
            <a:ext cx="6402387" cy="17462"/>
          </a:xfrm>
          <a:prstGeom prst="rect">
            <a:avLst/>
          </a:prstGeom>
          <a:solidFill>
            <a:srgbClr val="00000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88955" name="Line 91"/>
          <p:cNvSpPr>
            <a:spLocks noChangeShapeType="1"/>
          </p:cNvSpPr>
          <p:nvPr/>
        </p:nvSpPr>
        <p:spPr bwMode="auto">
          <a:xfrm>
            <a:off x="2741613" y="1924050"/>
            <a:ext cx="6402387" cy="15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88956" name="Rectangle 92"/>
          <p:cNvSpPr>
            <a:spLocks noChangeArrowheads="1"/>
          </p:cNvSpPr>
          <p:nvPr/>
        </p:nvSpPr>
        <p:spPr bwMode="auto">
          <a:xfrm>
            <a:off x="2741613" y="1924050"/>
            <a:ext cx="6402387" cy="15875"/>
          </a:xfrm>
          <a:prstGeom prst="rect">
            <a:avLst/>
          </a:prstGeom>
          <a:solidFill>
            <a:srgbClr val="00000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88957" name="Line 93"/>
          <p:cNvSpPr>
            <a:spLocks noChangeShapeType="1"/>
          </p:cNvSpPr>
          <p:nvPr/>
        </p:nvSpPr>
        <p:spPr bwMode="auto">
          <a:xfrm>
            <a:off x="2741613" y="2136775"/>
            <a:ext cx="6402387" cy="15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88958" name="Rectangle 94"/>
          <p:cNvSpPr>
            <a:spLocks noChangeArrowheads="1"/>
          </p:cNvSpPr>
          <p:nvPr/>
        </p:nvSpPr>
        <p:spPr bwMode="auto">
          <a:xfrm>
            <a:off x="2741613" y="2136775"/>
            <a:ext cx="6402387" cy="17463"/>
          </a:xfrm>
          <a:prstGeom prst="rect">
            <a:avLst/>
          </a:prstGeom>
          <a:solidFill>
            <a:srgbClr val="00000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88959" name="Line 95"/>
          <p:cNvSpPr>
            <a:spLocks noChangeShapeType="1"/>
          </p:cNvSpPr>
          <p:nvPr/>
        </p:nvSpPr>
        <p:spPr bwMode="auto">
          <a:xfrm>
            <a:off x="2741613" y="2351088"/>
            <a:ext cx="6402387" cy="15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88960" name="Rectangle 96"/>
          <p:cNvSpPr>
            <a:spLocks noChangeArrowheads="1"/>
          </p:cNvSpPr>
          <p:nvPr/>
        </p:nvSpPr>
        <p:spPr bwMode="auto">
          <a:xfrm>
            <a:off x="2741613" y="2351088"/>
            <a:ext cx="6402387" cy="17462"/>
          </a:xfrm>
          <a:prstGeom prst="rect">
            <a:avLst/>
          </a:prstGeom>
          <a:solidFill>
            <a:srgbClr val="00000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88961" name="Line 97"/>
          <p:cNvSpPr>
            <a:spLocks noChangeShapeType="1"/>
          </p:cNvSpPr>
          <p:nvPr/>
        </p:nvSpPr>
        <p:spPr bwMode="auto">
          <a:xfrm>
            <a:off x="2741613" y="2565400"/>
            <a:ext cx="6402387" cy="15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88962" name="Rectangle 98"/>
          <p:cNvSpPr>
            <a:spLocks noChangeArrowheads="1"/>
          </p:cNvSpPr>
          <p:nvPr/>
        </p:nvSpPr>
        <p:spPr bwMode="auto">
          <a:xfrm>
            <a:off x="2741613" y="2565400"/>
            <a:ext cx="6402387" cy="15875"/>
          </a:xfrm>
          <a:prstGeom prst="rect">
            <a:avLst/>
          </a:prstGeom>
          <a:solidFill>
            <a:srgbClr val="00000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88963" name="Line 99"/>
          <p:cNvSpPr>
            <a:spLocks noChangeShapeType="1"/>
          </p:cNvSpPr>
          <p:nvPr/>
        </p:nvSpPr>
        <p:spPr bwMode="auto">
          <a:xfrm>
            <a:off x="2741613" y="2779713"/>
            <a:ext cx="6402387" cy="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88964" name="Rectangle 100"/>
          <p:cNvSpPr>
            <a:spLocks noChangeArrowheads="1"/>
          </p:cNvSpPr>
          <p:nvPr/>
        </p:nvSpPr>
        <p:spPr bwMode="auto">
          <a:xfrm>
            <a:off x="2741613" y="2779713"/>
            <a:ext cx="6402387" cy="15875"/>
          </a:xfrm>
          <a:prstGeom prst="rect">
            <a:avLst/>
          </a:prstGeom>
          <a:solidFill>
            <a:srgbClr val="00000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88965" name="Line 101"/>
          <p:cNvSpPr>
            <a:spLocks noChangeShapeType="1"/>
          </p:cNvSpPr>
          <p:nvPr/>
        </p:nvSpPr>
        <p:spPr bwMode="auto">
          <a:xfrm>
            <a:off x="2741613" y="2994025"/>
            <a:ext cx="6402387" cy="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88966" name="Rectangle 102"/>
          <p:cNvSpPr>
            <a:spLocks noChangeArrowheads="1"/>
          </p:cNvSpPr>
          <p:nvPr/>
        </p:nvSpPr>
        <p:spPr bwMode="auto">
          <a:xfrm>
            <a:off x="2741613" y="2994025"/>
            <a:ext cx="6402387" cy="15875"/>
          </a:xfrm>
          <a:prstGeom prst="rect">
            <a:avLst/>
          </a:prstGeom>
          <a:solidFill>
            <a:srgbClr val="00000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88967" name="Line 103"/>
          <p:cNvSpPr>
            <a:spLocks noChangeShapeType="1"/>
          </p:cNvSpPr>
          <p:nvPr/>
        </p:nvSpPr>
        <p:spPr bwMode="auto">
          <a:xfrm>
            <a:off x="2741613" y="3206750"/>
            <a:ext cx="6402387" cy="15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88968" name="Rectangle 104"/>
          <p:cNvSpPr>
            <a:spLocks noChangeArrowheads="1"/>
          </p:cNvSpPr>
          <p:nvPr/>
        </p:nvSpPr>
        <p:spPr bwMode="auto">
          <a:xfrm>
            <a:off x="2741613" y="3206750"/>
            <a:ext cx="6402387" cy="15875"/>
          </a:xfrm>
          <a:prstGeom prst="rect">
            <a:avLst/>
          </a:prstGeom>
          <a:solidFill>
            <a:srgbClr val="00000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88969" name="Line 105"/>
          <p:cNvSpPr>
            <a:spLocks noChangeShapeType="1"/>
          </p:cNvSpPr>
          <p:nvPr/>
        </p:nvSpPr>
        <p:spPr bwMode="auto">
          <a:xfrm>
            <a:off x="2741613" y="3421063"/>
            <a:ext cx="6402387" cy="15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88970" name="Rectangle 106"/>
          <p:cNvSpPr>
            <a:spLocks noChangeArrowheads="1"/>
          </p:cNvSpPr>
          <p:nvPr/>
        </p:nvSpPr>
        <p:spPr bwMode="auto">
          <a:xfrm>
            <a:off x="2741613" y="3421063"/>
            <a:ext cx="6402387" cy="15875"/>
          </a:xfrm>
          <a:prstGeom prst="rect">
            <a:avLst/>
          </a:prstGeom>
          <a:solidFill>
            <a:srgbClr val="00000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88971" name="Line 107"/>
          <p:cNvSpPr>
            <a:spLocks noChangeShapeType="1"/>
          </p:cNvSpPr>
          <p:nvPr/>
        </p:nvSpPr>
        <p:spPr bwMode="auto">
          <a:xfrm>
            <a:off x="2741613" y="3635375"/>
            <a:ext cx="6402387" cy="15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88972" name="Rectangle 108"/>
          <p:cNvSpPr>
            <a:spLocks noChangeArrowheads="1"/>
          </p:cNvSpPr>
          <p:nvPr/>
        </p:nvSpPr>
        <p:spPr bwMode="auto">
          <a:xfrm>
            <a:off x="2741613" y="3635375"/>
            <a:ext cx="6402387" cy="15875"/>
          </a:xfrm>
          <a:prstGeom prst="rect">
            <a:avLst/>
          </a:prstGeom>
          <a:solidFill>
            <a:srgbClr val="00000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88973" name="Line 109"/>
          <p:cNvSpPr>
            <a:spLocks noChangeShapeType="1"/>
          </p:cNvSpPr>
          <p:nvPr/>
        </p:nvSpPr>
        <p:spPr bwMode="auto">
          <a:xfrm>
            <a:off x="2741613" y="3848100"/>
            <a:ext cx="6402387" cy="15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88974" name="Rectangle 110"/>
          <p:cNvSpPr>
            <a:spLocks noChangeArrowheads="1"/>
          </p:cNvSpPr>
          <p:nvPr/>
        </p:nvSpPr>
        <p:spPr bwMode="auto">
          <a:xfrm>
            <a:off x="2741613" y="3848100"/>
            <a:ext cx="6402387" cy="15875"/>
          </a:xfrm>
          <a:prstGeom prst="rect">
            <a:avLst/>
          </a:prstGeom>
          <a:solidFill>
            <a:srgbClr val="00000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88975" name="Line 111"/>
          <p:cNvSpPr>
            <a:spLocks noChangeShapeType="1"/>
          </p:cNvSpPr>
          <p:nvPr/>
        </p:nvSpPr>
        <p:spPr bwMode="auto">
          <a:xfrm>
            <a:off x="2741613" y="4062413"/>
            <a:ext cx="6402387" cy="15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88976" name="Rectangle 112"/>
          <p:cNvSpPr>
            <a:spLocks noChangeArrowheads="1"/>
          </p:cNvSpPr>
          <p:nvPr/>
        </p:nvSpPr>
        <p:spPr bwMode="auto">
          <a:xfrm>
            <a:off x="2741613" y="4062413"/>
            <a:ext cx="6402387" cy="15875"/>
          </a:xfrm>
          <a:prstGeom prst="rect">
            <a:avLst/>
          </a:prstGeom>
          <a:solidFill>
            <a:srgbClr val="00000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88977" name="Line 113"/>
          <p:cNvSpPr>
            <a:spLocks noChangeShapeType="1"/>
          </p:cNvSpPr>
          <p:nvPr/>
        </p:nvSpPr>
        <p:spPr bwMode="auto">
          <a:xfrm>
            <a:off x="2741613" y="4276725"/>
            <a:ext cx="6402387" cy="15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88978" name="Rectangle 114"/>
          <p:cNvSpPr>
            <a:spLocks noChangeArrowheads="1"/>
          </p:cNvSpPr>
          <p:nvPr/>
        </p:nvSpPr>
        <p:spPr bwMode="auto">
          <a:xfrm>
            <a:off x="2741613" y="4276725"/>
            <a:ext cx="6402387" cy="15875"/>
          </a:xfrm>
          <a:prstGeom prst="rect">
            <a:avLst/>
          </a:prstGeom>
          <a:solidFill>
            <a:srgbClr val="00000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88979" name="Line 115"/>
          <p:cNvSpPr>
            <a:spLocks noChangeShapeType="1"/>
          </p:cNvSpPr>
          <p:nvPr/>
        </p:nvSpPr>
        <p:spPr bwMode="auto">
          <a:xfrm>
            <a:off x="2741613" y="4489450"/>
            <a:ext cx="6402387" cy="15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88980" name="Rectangle 116"/>
          <p:cNvSpPr>
            <a:spLocks noChangeArrowheads="1"/>
          </p:cNvSpPr>
          <p:nvPr/>
        </p:nvSpPr>
        <p:spPr bwMode="auto">
          <a:xfrm>
            <a:off x="2741613" y="4489450"/>
            <a:ext cx="6402387" cy="17463"/>
          </a:xfrm>
          <a:prstGeom prst="rect">
            <a:avLst/>
          </a:prstGeom>
          <a:solidFill>
            <a:srgbClr val="00000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88981" name="Line 117"/>
          <p:cNvSpPr>
            <a:spLocks noChangeShapeType="1"/>
          </p:cNvSpPr>
          <p:nvPr/>
        </p:nvSpPr>
        <p:spPr bwMode="auto">
          <a:xfrm>
            <a:off x="2741613" y="4703763"/>
            <a:ext cx="6402387" cy="15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88982" name="Rectangle 118"/>
          <p:cNvSpPr>
            <a:spLocks noChangeArrowheads="1"/>
          </p:cNvSpPr>
          <p:nvPr/>
        </p:nvSpPr>
        <p:spPr bwMode="auto">
          <a:xfrm>
            <a:off x="2741613" y="4703763"/>
            <a:ext cx="6402387" cy="17462"/>
          </a:xfrm>
          <a:prstGeom prst="rect">
            <a:avLst/>
          </a:prstGeom>
          <a:solidFill>
            <a:srgbClr val="00000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88983" name="Line 119"/>
          <p:cNvSpPr>
            <a:spLocks noChangeShapeType="1"/>
          </p:cNvSpPr>
          <p:nvPr/>
        </p:nvSpPr>
        <p:spPr bwMode="auto">
          <a:xfrm>
            <a:off x="2741613" y="4918075"/>
            <a:ext cx="6402387" cy="15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88984" name="Rectangle 120"/>
          <p:cNvSpPr>
            <a:spLocks noChangeArrowheads="1"/>
          </p:cNvSpPr>
          <p:nvPr/>
        </p:nvSpPr>
        <p:spPr bwMode="auto">
          <a:xfrm>
            <a:off x="2741613" y="4918075"/>
            <a:ext cx="6402387" cy="15875"/>
          </a:xfrm>
          <a:prstGeom prst="rect">
            <a:avLst/>
          </a:prstGeom>
          <a:solidFill>
            <a:srgbClr val="00000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88985" name="Line 121"/>
          <p:cNvSpPr>
            <a:spLocks noChangeShapeType="1"/>
          </p:cNvSpPr>
          <p:nvPr/>
        </p:nvSpPr>
        <p:spPr bwMode="auto">
          <a:xfrm>
            <a:off x="2741613" y="5130800"/>
            <a:ext cx="6402387" cy="15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88986" name="Rectangle 122"/>
          <p:cNvSpPr>
            <a:spLocks noChangeArrowheads="1"/>
          </p:cNvSpPr>
          <p:nvPr/>
        </p:nvSpPr>
        <p:spPr bwMode="auto">
          <a:xfrm>
            <a:off x="2741613" y="5130800"/>
            <a:ext cx="6402387" cy="17463"/>
          </a:xfrm>
          <a:prstGeom prst="rect">
            <a:avLst/>
          </a:prstGeom>
          <a:solidFill>
            <a:srgbClr val="00000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88987" name="Line 123"/>
          <p:cNvSpPr>
            <a:spLocks noChangeShapeType="1"/>
          </p:cNvSpPr>
          <p:nvPr/>
        </p:nvSpPr>
        <p:spPr bwMode="auto">
          <a:xfrm>
            <a:off x="2741613" y="5345113"/>
            <a:ext cx="6402387" cy="15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88988" name="Rectangle 124"/>
          <p:cNvSpPr>
            <a:spLocks noChangeArrowheads="1"/>
          </p:cNvSpPr>
          <p:nvPr/>
        </p:nvSpPr>
        <p:spPr bwMode="auto">
          <a:xfrm>
            <a:off x="2741613" y="5345113"/>
            <a:ext cx="6402387" cy="17462"/>
          </a:xfrm>
          <a:prstGeom prst="rect">
            <a:avLst/>
          </a:prstGeom>
          <a:solidFill>
            <a:srgbClr val="00000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88989" name="Line 125"/>
          <p:cNvSpPr>
            <a:spLocks noChangeShapeType="1"/>
          </p:cNvSpPr>
          <p:nvPr/>
        </p:nvSpPr>
        <p:spPr bwMode="auto">
          <a:xfrm>
            <a:off x="2741613" y="5557838"/>
            <a:ext cx="6402387" cy="15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88990" name="Rectangle 126"/>
          <p:cNvSpPr>
            <a:spLocks noChangeArrowheads="1"/>
          </p:cNvSpPr>
          <p:nvPr/>
        </p:nvSpPr>
        <p:spPr bwMode="auto">
          <a:xfrm>
            <a:off x="2741613" y="5557838"/>
            <a:ext cx="6402387" cy="17462"/>
          </a:xfrm>
          <a:prstGeom prst="rect">
            <a:avLst/>
          </a:prstGeom>
          <a:solidFill>
            <a:srgbClr val="00000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88991" name="Line 127"/>
          <p:cNvSpPr>
            <a:spLocks noChangeShapeType="1"/>
          </p:cNvSpPr>
          <p:nvPr/>
        </p:nvSpPr>
        <p:spPr bwMode="auto">
          <a:xfrm>
            <a:off x="2741613" y="5772150"/>
            <a:ext cx="6402387" cy="15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88992" name="Rectangle 128"/>
          <p:cNvSpPr>
            <a:spLocks noChangeArrowheads="1"/>
          </p:cNvSpPr>
          <p:nvPr/>
        </p:nvSpPr>
        <p:spPr bwMode="auto">
          <a:xfrm>
            <a:off x="2741613" y="5772150"/>
            <a:ext cx="6402387" cy="17463"/>
          </a:xfrm>
          <a:prstGeom prst="rect">
            <a:avLst/>
          </a:prstGeom>
          <a:solidFill>
            <a:srgbClr val="00000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88993" name="Line 129"/>
          <p:cNvSpPr>
            <a:spLocks noChangeShapeType="1"/>
          </p:cNvSpPr>
          <p:nvPr/>
        </p:nvSpPr>
        <p:spPr bwMode="auto">
          <a:xfrm>
            <a:off x="2741613" y="5986463"/>
            <a:ext cx="6402387" cy="15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88994" name="Rectangle 130"/>
          <p:cNvSpPr>
            <a:spLocks noChangeArrowheads="1"/>
          </p:cNvSpPr>
          <p:nvPr/>
        </p:nvSpPr>
        <p:spPr bwMode="auto">
          <a:xfrm>
            <a:off x="2741613" y="5986463"/>
            <a:ext cx="6402387" cy="15875"/>
          </a:xfrm>
          <a:prstGeom prst="rect">
            <a:avLst/>
          </a:prstGeom>
          <a:solidFill>
            <a:srgbClr val="00000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88995" name="Line 131"/>
          <p:cNvSpPr>
            <a:spLocks noChangeShapeType="1"/>
          </p:cNvSpPr>
          <p:nvPr/>
        </p:nvSpPr>
        <p:spPr bwMode="auto">
          <a:xfrm>
            <a:off x="2741613" y="6199188"/>
            <a:ext cx="6402387" cy="15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88996" name="Rectangle 132"/>
          <p:cNvSpPr>
            <a:spLocks noChangeArrowheads="1"/>
          </p:cNvSpPr>
          <p:nvPr/>
        </p:nvSpPr>
        <p:spPr bwMode="auto">
          <a:xfrm>
            <a:off x="2741613" y="6199188"/>
            <a:ext cx="6402387" cy="17462"/>
          </a:xfrm>
          <a:prstGeom prst="rect">
            <a:avLst/>
          </a:prstGeom>
          <a:solidFill>
            <a:srgbClr val="00000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88997" name="Line 133"/>
          <p:cNvSpPr>
            <a:spLocks noChangeShapeType="1"/>
          </p:cNvSpPr>
          <p:nvPr/>
        </p:nvSpPr>
        <p:spPr bwMode="auto">
          <a:xfrm>
            <a:off x="2741613" y="6413500"/>
            <a:ext cx="6402387" cy="15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88998" name="Rectangle 134"/>
          <p:cNvSpPr>
            <a:spLocks noChangeArrowheads="1"/>
          </p:cNvSpPr>
          <p:nvPr/>
        </p:nvSpPr>
        <p:spPr bwMode="auto">
          <a:xfrm>
            <a:off x="2741613" y="6413500"/>
            <a:ext cx="6402387" cy="17463"/>
          </a:xfrm>
          <a:prstGeom prst="rect">
            <a:avLst/>
          </a:prstGeom>
          <a:solidFill>
            <a:srgbClr val="00000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88999" name="Line 135"/>
          <p:cNvSpPr>
            <a:spLocks noChangeShapeType="1"/>
          </p:cNvSpPr>
          <p:nvPr/>
        </p:nvSpPr>
        <p:spPr bwMode="auto">
          <a:xfrm>
            <a:off x="2741613" y="6627813"/>
            <a:ext cx="6402387" cy="15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89000" name="Rectangle 136"/>
          <p:cNvSpPr>
            <a:spLocks noChangeArrowheads="1"/>
          </p:cNvSpPr>
          <p:nvPr/>
        </p:nvSpPr>
        <p:spPr bwMode="auto">
          <a:xfrm>
            <a:off x="2741613" y="6627813"/>
            <a:ext cx="6402387" cy="15875"/>
          </a:xfrm>
          <a:prstGeom prst="rect">
            <a:avLst/>
          </a:prstGeom>
          <a:solidFill>
            <a:srgbClr val="00000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89001" name="Line 137"/>
          <p:cNvSpPr>
            <a:spLocks noChangeShapeType="1"/>
          </p:cNvSpPr>
          <p:nvPr/>
        </p:nvSpPr>
        <p:spPr bwMode="auto">
          <a:xfrm>
            <a:off x="2741613" y="6840538"/>
            <a:ext cx="6402387" cy="15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89002" name="Rectangle 138"/>
          <p:cNvSpPr>
            <a:spLocks noChangeArrowheads="1"/>
          </p:cNvSpPr>
          <p:nvPr/>
        </p:nvSpPr>
        <p:spPr bwMode="auto">
          <a:xfrm>
            <a:off x="2741613" y="6840538"/>
            <a:ext cx="6402387" cy="17462"/>
          </a:xfrm>
          <a:prstGeom prst="rect">
            <a:avLst/>
          </a:prstGeom>
          <a:solidFill>
            <a:srgbClr val="00000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2178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0"/>
            <a:ext cx="9144000" cy="1146175"/>
          </a:xfrm>
          <a:noFill/>
          <a:ln/>
        </p:spPr>
        <p:txBody>
          <a:bodyPr lIns="78821" tIns="39411" rIns="78821" bIns="39411" anchor="t">
            <a:spAutoFit/>
          </a:bodyPr>
          <a:lstStyle/>
          <a:p>
            <a:r>
              <a:rPr lang="en-US" sz="2300" b="1">
                <a:solidFill>
                  <a:srgbClr val="F8B666"/>
                </a:solidFill>
                <a:latin typeface="Arial" pitchFamily="34" charset="0"/>
              </a:rPr>
              <a:t>Indice de facilitación de los</a:t>
            </a:r>
            <a:r>
              <a:rPr lang="es-ES" sz="2300" b="1">
                <a:solidFill>
                  <a:srgbClr val="F8B666"/>
                </a:solidFill>
                <a:latin typeface="Arial" pitchFamily="34" charset="0"/>
              </a:rPr>
              <a:t> Regímenes</a:t>
            </a:r>
            <a:r>
              <a:rPr lang="en-US" sz="2300" b="1">
                <a:solidFill>
                  <a:srgbClr val="F8B666"/>
                </a:solidFill>
                <a:latin typeface="Arial" pitchFamily="34" charset="0"/>
              </a:rPr>
              <a:t> de Origen</a:t>
            </a:r>
            <a:br>
              <a:rPr lang="en-US" sz="2300" b="1">
                <a:solidFill>
                  <a:srgbClr val="F8B666"/>
                </a:solidFill>
                <a:latin typeface="Arial" pitchFamily="34" charset="0"/>
              </a:rPr>
            </a:br>
            <a:r>
              <a:rPr lang="en-US" sz="2300" b="1">
                <a:solidFill>
                  <a:srgbClr val="F8B666"/>
                </a:solidFill>
                <a:latin typeface="Arial" pitchFamily="34" charset="0"/>
              </a:rPr>
              <a:t/>
            </a:r>
            <a:br>
              <a:rPr lang="en-US" sz="2300" b="1">
                <a:solidFill>
                  <a:srgbClr val="F8B666"/>
                </a:solidFill>
                <a:latin typeface="Arial" pitchFamily="34" charset="0"/>
              </a:rPr>
            </a:br>
            <a:r>
              <a:rPr lang="en-US" sz="1200" b="1">
                <a:solidFill>
                  <a:srgbClr val="F8B966"/>
                </a:solidFill>
                <a:latin typeface="Arial" pitchFamily="34" charset="0"/>
              </a:rPr>
              <a:t>Fuente: Estevadeordal y Suominen (2003) </a:t>
            </a:r>
            <a:r>
              <a:rPr lang="en-US" sz="1200">
                <a:solidFill>
                  <a:srgbClr val="F8B966"/>
                </a:solidFill>
                <a:latin typeface="Arial" pitchFamily="34" charset="0"/>
              </a:rPr>
              <a:t/>
            </a:r>
            <a:br>
              <a:rPr lang="en-US" sz="1200">
                <a:solidFill>
                  <a:srgbClr val="F8B966"/>
                </a:solidFill>
                <a:latin typeface="Arial" pitchFamily="34" charset="0"/>
              </a:rPr>
            </a:br>
            <a:endParaRPr lang="en-US" sz="1200">
              <a:solidFill>
                <a:srgbClr val="F8B966"/>
              </a:solidFill>
              <a:latin typeface="Arial" pitchFamily="34" charset="0"/>
            </a:endParaRPr>
          </a:p>
        </p:txBody>
      </p:sp>
      <p:sp>
        <p:nvSpPr>
          <p:cNvPr id="1202179" name="Rectangle 3"/>
          <p:cNvSpPr>
            <a:spLocks noChangeArrowheads="1"/>
          </p:cNvSpPr>
          <p:nvPr/>
        </p:nvSpPr>
        <p:spPr bwMode="auto">
          <a:xfrm>
            <a:off x="877888" y="1030288"/>
            <a:ext cx="8175625" cy="4324350"/>
          </a:xfrm>
          <a:prstGeom prst="rect">
            <a:avLst/>
          </a:prstGeom>
          <a:solidFill>
            <a:srgbClr val="FFFFFF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02180" name="Line 4"/>
          <p:cNvSpPr>
            <a:spLocks noChangeShapeType="1"/>
          </p:cNvSpPr>
          <p:nvPr/>
        </p:nvSpPr>
        <p:spPr bwMode="auto">
          <a:xfrm>
            <a:off x="877888" y="4489450"/>
            <a:ext cx="8175625" cy="15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02181" name="Line 5"/>
          <p:cNvSpPr>
            <a:spLocks noChangeShapeType="1"/>
          </p:cNvSpPr>
          <p:nvPr/>
        </p:nvSpPr>
        <p:spPr bwMode="auto">
          <a:xfrm>
            <a:off x="877888" y="3625850"/>
            <a:ext cx="8175625" cy="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02182" name="Line 6"/>
          <p:cNvSpPr>
            <a:spLocks noChangeShapeType="1"/>
          </p:cNvSpPr>
          <p:nvPr/>
        </p:nvSpPr>
        <p:spPr bwMode="auto">
          <a:xfrm>
            <a:off x="877888" y="2759075"/>
            <a:ext cx="8175625" cy="15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02183" name="Line 7"/>
          <p:cNvSpPr>
            <a:spLocks noChangeShapeType="1"/>
          </p:cNvSpPr>
          <p:nvPr/>
        </p:nvSpPr>
        <p:spPr bwMode="auto">
          <a:xfrm>
            <a:off x="877888" y="1895475"/>
            <a:ext cx="8175625" cy="15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02184" name="Line 8"/>
          <p:cNvSpPr>
            <a:spLocks noChangeShapeType="1"/>
          </p:cNvSpPr>
          <p:nvPr/>
        </p:nvSpPr>
        <p:spPr bwMode="auto">
          <a:xfrm>
            <a:off x="877888" y="1030288"/>
            <a:ext cx="8175625" cy="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02185" name="Rectangle 9"/>
          <p:cNvSpPr>
            <a:spLocks noChangeArrowheads="1"/>
          </p:cNvSpPr>
          <p:nvPr/>
        </p:nvSpPr>
        <p:spPr bwMode="auto">
          <a:xfrm>
            <a:off x="877888" y="1030288"/>
            <a:ext cx="8175625" cy="4324350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02186" name="Rectangle 10"/>
          <p:cNvSpPr>
            <a:spLocks noChangeArrowheads="1"/>
          </p:cNvSpPr>
          <p:nvPr/>
        </p:nvSpPr>
        <p:spPr bwMode="auto">
          <a:xfrm>
            <a:off x="931863" y="3625850"/>
            <a:ext cx="146050" cy="1728788"/>
          </a:xfrm>
          <a:prstGeom prst="rect">
            <a:avLst/>
          </a:prstGeom>
          <a:solidFill>
            <a:srgbClr val="C0C0C0"/>
          </a:solidFill>
          <a:ln w="1587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02187" name="Rectangle 11"/>
          <p:cNvSpPr>
            <a:spLocks noChangeArrowheads="1"/>
          </p:cNvSpPr>
          <p:nvPr/>
        </p:nvSpPr>
        <p:spPr bwMode="auto">
          <a:xfrm>
            <a:off x="1189038" y="4489450"/>
            <a:ext cx="142875" cy="865188"/>
          </a:xfrm>
          <a:prstGeom prst="rect">
            <a:avLst/>
          </a:prstGeom>
          <a:solidFill>
            <a:srgbClr val="C0C0C0"/>
          </a:solidFill>
          <a:ln w="1587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02188" name="Rectangle 12"/>
          <p:cNvSpPr>
            <a:spLocks noChangeArrowheads="1"/>
          </p:cNvSpPr>
          <p:nvPr/>
        </p:nvSpPr>
        <p:spPr bwMode="auto">
          <a:xfrm>
            <a:off x="1443038" y="3625850"/>
            <a:ext cx="146050" cy="1728788"/>
          </a:xfrm>
          <a:prstGeom prst="rect">
            <a:avLst/>
          </a:prstGeom>
          <a:solidFill>
            <a:srgbClr val="C0C0C0"/>
          </a:solidFill>
          <a:ln w="1587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02189" name="Rectangle 13"/>
          <p:cNvSpPr>
            <a:spLocks noChangeArrowheads="1"/>
          </p:cNvSpPr>
          <p:nvPr/>
        </p:nvSpPr>
        <p:spPr bwMode="auto">
          <a:xfrm>
            <a:off x="1700213" y="2759075"/>
            <a:ext cx="142875" cy="2595563"/>
          </a:xfrm>
          <a:prstGeom prst="rect">
            <a:avLst/>
          </a:prstGeom>
          <a:solidFill>
            <a:srgbClr val="C0C0C0"/>
          </a:solidFill>
          <a:ln w="1587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02190" name="Rectangle 14"/>
          <p:cNvSpPr>
            <a:spLocks noChangeArrowheads="1"/>
          </p:cNvSpPr>
          <p:nvPr/>
        </p:nvSpPr>
        <p:spPr bwMode="auto">
          <a:xfrm>
            <a:off x="1954213" y="4489450"/>
            <a:ext cx="146050" cy="865188"/>
          </a:xfrm>
          <a:prstGeom prst="rect">
            <a:avLst/>
          </a:prstGeom>
          <a:solidFill>
            <a:srgbClr val="C0C0C0"/>
          </a:solidFill>
          <a:ln w="1587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02191" name="Rectangle 15"/>
          <p:cNvSpPr>
            <a:spLocks noChangeArrowheads="1"/>
          </p:cNvSpPr>
          <p:nvPr/>
        </p:nvSpPr>
        <p:spPr bwMode="auto">
          <a:xfrm>
            <a:off x="2211388" y="1895475"/>
            <a:ext cx="141287" cy="3459163"/>
          </a:xfrm>
          <a:prstGeom prst="rect">
            <a:avLst/>
          </a:prstGeom>
          <a:solidFill>
            <a:srgbClr val="C0C0C0"/>
          </a:solidFill>
          <a:ln w="1587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02192" name="Rectangle 16"/>
          <p:cNvSpPr>
            <a:spLocks noChangeArrowheads="1"/>
          </p:cNvSpPr>
          <p:nvPr/>
        </p:nvSpPr>
        <p:spPr bwMode="auto">
          <a:xfrm>
            <a:off x="2465388" y="3625850"/>
            <a:ext cx="144462" cy="1728788"/>
          </a:xfrm>
          <a:prstGeom prst="rect">
            <a:avLst/>
          </a:prstGeom>
          <a:solidFill>
            <a:srgbClr val="C0C0C0"/>
          </a:solidFill>
          <a:ln w="1587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02193" name="Rectangle 17"/>
          <p:cNvSpPr>
            <a:spLocks noChangeArrowheads="1"/>
          </p:cNvSpPr>
          <p:nvPr/>
        </p:nvSpPr>
        <p:spPr bwMode="auto">
          <a:xfrm>
            <a:off x="2722563" y="2759075"/>
            <a:ext cx="141287" cy="2595563"/>
          </a:xfrm>
          <a:prstGeom prst="rect">
            <a:avLst/>
          </a:prstGeom>
          <a:solidFill>
            <a:srgbClr val="C0C0C0"/>
          </a:solidFill>
          <a:ln w="1587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02194" name="Rectangle 18"/>
          <p:cNvSpPr>
            <a:spLocks noChangeArrowheads="1"/>
          </p:cNvSpPr>
          <p:nvPr/>
        </p:nvSpPr>
        <p:spPr bwMode="auto">
          <a:xfrm>
            <a:off x="2976563" y="3625850"/>
            <a:ext cx="144462" cy="1728788"/>
          </a:xfrm>
          <a:prstGeom prst="rect">
            <a:avLst/>
          </a:prstGeom>
          <a:solidFill>
            <a:srgbClr val="C0C0C0"/>
          </a:solidFill>
          <a:ln w="1587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02195" name="Rectangle 19"/>
          <p:cNvSpPr>
            <a:spLocks noChangeArrowheads="1"/>
          </p:cNvSpPr>
          <p:nvPr/>
        </p:nvSpPr>
        <p:spPr bwMode="auto">
          <a:xfrm>
            <a:off x="3233738" y="2759075"/>
            <a:ext cx="141287" cy="2595563"/>
          </a:xfrm>
          <a:prstGeom prst="rect">
            <a:avLst/>
          </a:prstGeom>
          <a:solidFill>
            <a:srgbClr val="C0C0C0"/>
          </a:solidFill>
          <a:ln w="1587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02196" name="Rectangle 20"/>
          <p:cNvSpPr>
            <a:spLocks noChangeArrowheads="1"/>
          </p:cNvSpPr>
          <p:nvPr/>
        </p:nvSpPr>
        <p:spPr bwMode="auto">
          <a:xfrm>
            <a:off x="3487738" y="2759075"/>
            <a:ext cx="144462" cy="2595563"/>
          </a:xfrm>
          <a:prstGeom prst="rect">
            <a:avLst/>
          </a:prstGeom>
          <a:solidFill>
            <a:srgbClr val="C0C0C0"/>
          </a:solidFill>
          <a:ln w="1587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02197" name="Rectangle 21"/>
          <p:cNvSpPr>
            <a:spLocks noChangeArrowheads="1"/>
          </p:cNvSpPr>
          <p:nvPr/>
        </p:nvSpPr>
        <p:spPr bwMode="auto">
          <a:xfrm>
            <a:off x="3743325" y="2759075"/>
            <a:ext cx="142875" cy="2595563"/>
          </a:xfrm>
          <a:prstGeom prst="rect">
            <a:avLst/>
          </a:prstGeom>
          <a:solidFill>
            <a:srgbClr val="C0C0C0"/>
          </a:solidFill>
          <a:ln w="1587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02198" name="Rectangle 22"/>
          <p:cNvSpPr>
            <a:spLocks noChangeArrowheads="1"/>
          </p:cNvSpPr>
          <p:nvPr/>
        </p:nvSpPr>
        <p:spPr bwMode="auto">
          <a:xfrm>
            <a:off x="3998913" y="4489450"/>
            <a:ext cx="144462" cy="865188"/>
          </a:xfrm>
          <a:prstGeom prst="rect">
            <a:avLst/>
          </a:prstGeom>
          <a:solidFill>
            <a:srgbClr val="C0C0C0"/>
          </a:solidFill>
          <a:ln w="1587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02199" name="Rectangle 23"/>
          <p:cNvSpPr>
            <a:spLocks noChangeArrowheads="1"/>
          </p:cNvSpPr>
          <p:nvPr/>
        </p:nvSpPr>
        <p:spPr bwMode="auto">
          <a:xfrm>
            <a:off x="4254500" y="4489450"/>
            <a:ext cx="141288" cy="865188"/>
          </a:xfrm>
          <a:prstGeom prst="rect">
            <a:avLst/>
          </a:prstGeom>
          <a:solidFill>
            <a:srgbClr val="C0C0C0"/>
          </a:solidFill>
          <a:ln w="1587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02200" name="Rectangle 24"/>
          <p:cNvSpPr>
            <a:spLocks noChangeArrowheads="1"/>
          </p:cNvSpPr>
          <p:nvPr/>
        </p:nvSpPr>
        <p:spPr bwMode="auto">
          <a:xfrm>
            <a:off x="4510088" y="4489450"/>
            <a:ext cx="144462" cy="865188"/>
          </a:xfrm>
          <a:prstGeom prst="rect">
            <a:avLst/>
          </a:prstGeom>
          <a:solidFill>
            <a:srgbClr val="C0C0C0"/>
          </a:solidFill>
          <a:ln w="1587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02201" name="Rectangle 25"/>
          <p:cNvSpPr>
            <a:spLocks noChangeArrowheads="1"/>
          </p:cNvSpPr>
          <p:nvPr/>
        </p:nvSpPr>
        <p:spPr bwMode="auto">
          <a:xfrm>
            <a:off x="4765675" y="2759075"/>
            <a:ext cx="146050" cy="2595563"/>
          </a:xfrm>
          <a:prstGeom prst="rect">
            <a:avLst/>
          </a:prstGeom>
          <a:solidFill>
            <a:srgbClr val="C0C0C0"/>
          </a:solidFill>
          <a:ln w="1587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02202" name="Rectangle 26"/>
          <p:cNvSpPr>
            <a:spLocks noChangeArrowheads="1"/>
          </p:cNvSpPr>
          <p:nvPr/>
        </p:nvSpPr>
        <p:spPr bwMode="auto">
          <a:xfrm>
            <a:off x="5022850" y="4489450"/>
            <a:ext cx="141288" cy="865188"/>
          </a:xfrm>
          <a:prstGeom prst="rect">
            <a:avLst/>
          </a:prstGeom>
          <a:solidFill>
            <a:srgbClr val="C0C0C0"/>
          </a:solidFill>
          <a:ln w="1587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02203" name="Rectangle 27"/>
          <p:cNvSpPr>
            <a:spLocks noChangeArrowheads="1"/>
          </p:cNvSpPr>
          <p:nvPr/>
        </p:nvSpPr>
        <p:spPr bwMode="auto">
          <a:xfrm>
            <a:off x="5276850" y="4489450"/>
            <a:ext cx="144463" cy="865188"/>
          </a:xfrm>
          <a:prstGeom prst="rect">
            <a:avLst/>
          </a:prstGeom>
          <a:solidFill>
            <a:srgbClr val="C0C0C0"/>
          </a:solidFill>
          <a:ln w="1587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02204" name="Rectangle 28"/>
          <p:cNvSpPr>
            <a:spLocks noChangeArrowheads="1"/>
          </p:cNvSpPr>
          <p:nvPr/>
        </p:nvSpPr>
        <p:spPr bwMode="auto">
          <a:xfrm>
            <a:off x="5534025" y="3625850"/>
            <a:ext cx="141288" cy="1728788"/>
          </a:xfrm>
          <a:prstGeom prst="rect">
            <a:avLst/>
          </a:prstGeom>
          <a:solidFill>
            <a:srgbClr val="C0C0C0"/>
          </a:solidFill>
          <a:ln w="1587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02205" name="Rectangle 29"/>
          <p:cNvSpPr>
            <a:spLocks noChangeArrowheads="1"/>
          </p:cNvSpPr>
          <p:nvPr/>
        </p:nvSpPr>
        <p:spPr bwMode="auto">
          <a:xfrm>
            <a:off x="5788025" y="2759075"/>
            <a:ext cx="144463" cy="2595563"/>
          </a:xfrm>
          <a:prstGeom prst="rect">
            <a:avLst/>
          </a:prstGeom>
          <a:solidFill>
            <a:srgbClr val="C0C0C0"/>
          </a:solidFill>
          <a:ln w="1587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02206" name="Rectangle 30"/>
          <p:cNvSpPr>
            <a:spLocks noChangeArrowheads="1"/>
          </p:cNvSpPr>
          <p:nvPr/>
        </p:nvSpPr>
        <p:spPr bwMode="auto">
          <a:xfrm>
            <a:off x="6045200" y="4489450"/>
            <a:ext cx="141288" cy="865188"/>
          </a:xfrm>
          <a:prstGeom prst="rect">
            <a:avLst/>
          </a:prstGeom>
          <a:solidFill>
            <a:srgbClr val="C0C0C0"/>
          </a:solidFill>
          <a:ln w="1587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02207" name="Rectangle 31"/>
          <p:cNvSpPr>
            <a:spLocks noChangeArrowheads="1"/>
          </p:cNvSpPr>
          <p:nvPr/>
        </p:nvSpPr>
        <p:spPr bwMode="auto">
          <a:xfrm>
            <a:off x="6299200" y="4489450"/>
            <a:ext cx="144463" cy="865188"/>
          </a:xfrm>
          <a:prstGeom prst="rect">
            <a:avLst/>
          </a:prstGeom>
          <a:solidFill>
            <a:srgbClr val="C0C0C0"/>
          </a:solidFill>
          <a:ln w="1587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02208" name="Rectangle 32"/>
          <p:cNvSpPr>
            <a:spLocks noChangeArrowheads="1"/>
          </p:cNvSpPr>
          <p:nvPr/>
        </p:nvSpPr>
        <p:spPr bwMode="auto">
          <a:xfrm>
            <a:off x="6556375" y="3625850"/>
            <a:ext cx="141288" cy="1728788"/>
          </a:xfrm>
          <a:prstGeom prst="rect">
            <a:avLst/>
          </a:prstGeom>
          <a:solidFill>
            <a:srgbClr val="C0C0C0"/>
          </a:solidFill>
          <a:ln w="1587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02209" name="Rectangle 33"/>
          <p:cNvSpPr>
            <a:spLocks noChangeArrowheads="1"/>
          </p:cNvSpPr>
          <p:nvPr/>
        </p:nvSpPr>
        <p:spPr bwMode="auto">
          <a:xfrm>
            <a:off x="6810375" y="3625850"/>
            <a:ext cx="144463" cy="1728788"/>
          </a:xfrm>
          <a:prstGeom prst="rect">
            <a:avLst/>
          </a:prstGeom>
          <a:solidFill>
            <a:srgbClr val="C0C0C0"/>
          </a:solidFill>
          <a:ln w="1587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02210" name="Rectangle 34"/>
          <p:cNvSpPr>
            <a:spLocks noChangeArrowheads="1"/>
          </p:cNvSpPr>
          <p:nvPr/>
        </p:nvSpPr>
        <p:spPr bwMode="auto">
          <a:xfrm>
            <a:off x="7067550" y="4489450"/>
            <a:ext cx="141288" cy="865188"/>
          </a:xfrm>
          <a:prstGeom prst="rect">
            <a:avLst/>
          </a:prstGeom>
          <a:solidFill>
            <a:srgbClr val="C0C0C0"/>
          </a:solidFill>
          <a:ln w="1587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02211" name="Rectangle 35"/>
          <p:cNvSpPr>
            <a:spLocks noChangeArrowheads="1"/>
          </p:cNvSpPr>
          <p:nvPr/>
        </p:nvSpPr>
        <p:spPr bwMode="auto">
          <a:xfrm>
            <a:off x="7321550" y="3625850"/>
            <a:ext cx="142875" cy="1728788"/>
          </a:xfrm>
          <a:prstGeom prst="rect">
            <a:avLst/>
          </a:prstGeom>
          <a:solidFill>
            <a:srgbClr val="C0C0C0"/>
          </a:solidFill>
          <a:ln w="1587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02212" name="Rectangle 36"/>
          <p:cNvSpPr>
            <a:spLocks noChangeArrowheads="1"/>
          </p:cNvSpPr>
          <p:nvPr/>
        </p:nvSpPr>
        <p:spPr bwMode="auto">
          <a:xfrm>
            <a:off x="7578725" y="4489450"/>
            <a:ext cx="141288" cy="865188"/>
          </a:xfrm>
          <a:prstGeom prst="rect">
            <a:avLst/>
          </a:prstGeom>
          <a:solidFill>
            <a:srgbClr val="C0C0C0"/>
          </a:solidFill>
          <a:ln w="1587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02213" name="Rectangle 37"/>
          <p:cNvSpPr>
            <a:spLocks noChangeArrowheads="1"/>
          </p:cNvSpPr>
          <p:nvPr/>
        </p:nvSpPr>
        <p:spPr bwMode="auto">
          <a:xfrm>
            <a:off x="7831138" y="4489450"/>
            <a:ext cx="144462" cy="865188"/>
          </a:xfrm>
          <a:prstGeom prst="rect">
            <a:avLst/>
          </a:prstGeom>
          <a:solidFill>
            <a:srgbClr val="C0C0C0"/>
          </a:solidFill>
          <a:ln w="1587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02214" name="Rectangle 38"/>
          <p:cNvSpPr>
            <a:spLocks noChangeArrowheads="1"/>
          </p:cNvSpPr>
          <p:nvPr/>
        </p:nvSpPr>
        <p:spPr bwMode="auto">
          <a:xfrm>
            <a:off x="8089900" y="4489450"/>
            <a:ext cx="141288" cy="865188"/>
          </a:xfrm>
          <a:prstGeom prst="rect">
            <a:avLst/>
          </a:prstGeom>
          <a:solidFill>
            <a:srgbClr val="C0C0C0"/>
          </a:solidFill>
          <a:ln w="1587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02215" name="Rectangle 39"/>
          <p:cNvSpPr>
            <a:spLocks noChangeArrowheads="1"/>
          </p:cNvSpPr>
          <p:nvPr/>
        </p:nvSpPr>
        <p:spPr bwMode="auto">
          <a:xfrm>
            <a:off x="8342313" y="3625850"/>
            <a:ext cx="144462" cy="1728788"/>
          </a:xfrm>
          <a:prstGeom prst="rect">
            <a:avLst/>
          </a:prstGeom>
          <a:solidFill>
            <a:srgbClr val="C0C0C0"/>
          </a:solidFill>
          <a:ln w="1587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02216" name="Rectangle 40"/>
          <p:cNvSpPr>
            <a:spLocks noChangeArrowheads="1"/>
          </p:cNvSpPr>
          <p:nvPr/>
        </p:nvSpPr>
        <p:spPr bwMode="auto">
          <a:xfrm>
            <a:off x="8599488" y="2759075"/>
            <a:ext cx="142875" cy="2595563"/>
          </a:xfrm>
          <a:prstGeom prst="rect">
            <a:avLst/>
          </a:prstGeom>
          <a:solidFill>
            <a:srgbClr val="C0C0C0"/>
          </a:solidFill>
          <a:ln w="1587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02217" name="Rectangle 41"/>
          <p:cNvSpPr>
            <a:spLocks noChangeArrowheads="1"/>
          </p:cNvSpPr>
          <p:nvPr/>
        </p:nvSpPr>
        <p:spPr bwMode="auto">
          <a:xfrm>
            <a:off x="8853488" y="1895475"/>
            <a:ext cx="144462" cy="3459163"/>
          </a:xfrm>
          <a:prstGeom prst="rect">
            <a:avLst/>
          </a:prstGeom>
          <a:solidFill>
            <a:srgbClr val="C0C0C0"/>
          </a:solidFill>
          <a:ln w="1587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02218" name="Line 42"/>
          <p:cNvSpPr>
            <a:spLocks noChangeShapeType="1"/>
          </p:cNvSpPr>
          <p:nvPr/>
        </p:nvSpPr>
        <p:spPr bwMode="auto">
          <a:xfrm>
            <a:off x="877888" y="1030288"/>
            <a:ext cx="0" cy="432435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02219" name="Line 43"/>
          <p:cNvSpPr>
            <a:spLocks noChangeShapeType="1"/>
          </p:cNvSpPr>
          <p:nvPr/>
        </p:nvSpPr>
        <p:spPr bwMode="auto">
          <a:xfrm>
            <a:off x="833438" y="5354638"/>
            <a:ext cx="44450" cy="15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02220" name="Line 44"/>
          <p:cNvSpPr>
            <a:spLocks noChangeShapeType="1"/>
          </p:cNvSpPr>
          <p:nvPr/>
        </p:nvSpPr>
        <p:spPr bwMode="auto">
          <a:xfrm>
            <a:off x="833438" y="4489450"/>
            <a:ext cx="44450" cy="15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02221" name="Line 45"/>
          <p:cNvSpPr>
            <a:spLocks noChangeShapeType="1"/>
          </p:cNvSpPr>
          <p:nvPr/>
        </p:nvSpPr>
        <p:spPr bwMode="auto">
          <a:xfrm>
            <a:off x="833438" y="3625850"/>
            <a:ext cx="44450" cy="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02222" name="Line 46"/>
          <p:cNvSpPr>
            <a:spLocks noChangeShapeType="1"/>
          </p:cNvSpPr>
          <p:nvPr/>
        </p:nvSpPr>
        <p:spPr bwMode="auto">
          <a:xfrm>
            <a:off x="833438" y="2759075"/>
            <a:ext cx="44450" cy="15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02223" name="Line 47"/>
          <p:cNvSpPr>
            <a:spLocks noChangeShapeType="1"/>
          </p:cNvSpPr>
          <p:nvPr/>
        </p:nvSpPr>
        <p:spPr bwMode="auto">
          <a:xfrm>
            <a:off x="833438" y="1895475"/>
            <a:ext cx="44450" cy="15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02224" name="Line 48"/>
          <p:cNvSpPr>
            <a:spLocks noChangeShapeType="1"/>
          </p:cNvSpPr>
          <p:nvPr/>
        </p:nvSpPr>
        <p:spPr bwMode="auto">
          <a:xfrm>
            <a:off x="833438" y="1030288"/>
            <a:ext cx="44450" cy="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02225" name="Line 49"/>
          <p:cNvSpPr>
            <a:spLocks noChangeShapeType="1"/>
          </p:cNvSpPr>
          <p:nvPr/>
        </p:nvSpPr>
        <p:spPr bwMode="auto">
          <a:xfrm>
            <a:off x="877888" y="5354638"/>
            <a:ext cx="8175625" cy="15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02226" name="Line 50"/>
          <p:cNvSpPr>
            <a:spLocks noChangeShapeType="1"/>
          </p:cNvSpPr>
          <p:nvPr/>
        </p:nvSpPr>
        <p:spPr bwMode="auto">
          <a:xfrm flipV="1">
            <a:off x="877888" y="5354638"/>
            <a:ext cx="0" cy="396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02227" name="Line 51"/>
          <p:cNvSpPr>
            <a:spLocks noChangeShapeType="1"/>
          </p:cNvSpPr>
          <p:nvPr/>
        </p:nvSpPr>
        <p:spPr bwMode="auto">
          <a:xfrm flipV="1">
            <a:off x="1133475" y="5354638"/>
            <a:ext cx="1588" cy="396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02228" name="Line 52"/>
          <p:cNvSpPr>
            <a:spLocks noChangeShapeType="1"/>
          </p:cNvSpPr>
          <p:nvPr/>
        </p:nvSpPr>
        <p:spPr bwMode="auto">
          <a:xfrm flipV="1">
            <a:off x="1387475" y="5354638"/>
            <a:ext cx="1588" cy="396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02229" name="Line 53"/>
          <p:cNvSpPr>
            <a:spLocks noChangeShapeType="1"/>
          </p:cNvSpPr>
          <p:nvPr/>
        </p:nvSpPr>
        <p:spPr bwMode="auto">
          <a:xfrm flipV="1">
            <a:off x="1644650" y="5354638"/>
            <a:ext cx="1588" cy="396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02230" name="Line 54"/>
          <p:cNvSpPr>
            <a:spLocks noChangeShapeType="1"/>
          </p:cNvSpPr>
          <p:nvPr/>
        </p:nvSpPr>
        <p:spPr bwMode="auto">
          <a:xfrm flipV="1">
            <a:off x="1898650" y="5354638"/>
            <a:ext cx="1588" cy="396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02231" name="Line 55"/>
          <p:cNvSpPr>
            <a:spLocks noChangeShapeType="1"/>
          </p:cNvSpPr>
          <p:nvPr/>
        </p:nvSpPr>
        <p:spPr bwMode="auto">
          <a:xfrm flipV="1">
            <a:off x="2155825" y="5354638"/>
            <a:ext cx="0" cy="396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02232" name="Line 56"/>
          <p:cNvSpPr>
            <a:spLocks noChangeShapeType="1"/>
          </p:cNvSpPr>
          <p:nvPr/>
        </p:nvSpPr>
        <p:spPr bwMode="auto">
          <a:xfrm flipV="1">
            <a:off x="2409825" y="5354638"/>
            <a:ext cx="1588" cy="396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02233" name="Line 57"/>
          <p:cNvSpPr>
            <a:spLocks noChangeShapeType="1"/>
          </p:cNvSpPr>
          <p:nvPr/>
        </p:nvSpPr>
        <p:spPr bwMode="auto">
          <a:xfrm flipV="1">
            <a:off x="2667000" y="5354638"/>
            <a:ext cx="0" cy="396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02234" name="Line 58"/>
          <p:cNvSpPr>
            <a:spLocks noChangeShapeType="1"/>
          </p:cNvSpPr>
          <p:nvPr/>
        </p:nvSpPr>
        <p:spPr bwMode="auto">
          <a:xfrm flipV="1">
            <a:off x="2921000" y="5354638"/>
            <a:ext cx="1588" cy="396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02235" name="Line 59"/>
          <p:cNvSpPr>
            <a:spLocks noChangeShapeType="1"/>
          </p:cNvSpPr>
          <p:nvPr/>
        </p:nvSpPr>
        <p:spPr bwMode="auto">
          <a:xfrm flipV="1">
            <a:off x="3178175" y="5354638"/>
            <a:ext cx="0" cy="396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02236" name="Line 60"/>
          <p:cNvSpPr>
            <a:spLocks noChangeShapeType="1"/>
          </p:cNvSpPr>
          <p:nvPr/>
        </p:nvSpPr>
        <p:spPr bwMode="auto">
          <a:xfrm flipV="1">
            <a:off x="3432175" y="5354638"/>
            <a:ext cx="1588" cy="396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02237" name="Line 61"/>
          <p:cNvSpPr>
            <a:spLocks noChangeShapeType="1"/>
          </p:cNvSpPr>
          <p:nvPr/>
        </p:nvSpPr>
        <p:spPr bwMode="auto">
          <a:xfrm flipV="1">
            <a:off x="3689350" y="5354638"/>
            <a:ext cx="1588" cy="396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02238" name="Line 62"/>
          <p:cNvSpPr>
            <a:spLocks noChangeShapeType="1"/>
          </p:cNvSpPr>
          <p:nvPr/>
        </p:nvSpPr>
        <p:spPr bwMode="auto">
          <a:xfrm flipV="1">
            <a:off x="3941763" y="5354638"/>
            <a:ext cx="1587" cy="396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02239" name="Line 63"/>
          <p:cNvSpPr>
            <a:spLocks noChangeShapeType="1"/>
          </p:cNvSpPr>
          <p:nvPr/>
        </p:nvSpPr>
        <p:spPr bwMode="auto">
          <a:xfrm flipV="1">
            <a:off x="4198938" y="5354638"/>
            <a:ext cx="1587" cy="396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02240" name="Line 64"/>
          <p:cNvSpPr>
            <a:spLocks noChangeShapeType="1"/>
          </p:cNvSpPr>
          <p:nvPr/>
        </p:nvSpPr>
        <p:spPr bwMode="auto">
          <a:xfrm flipV="1">
            <a:off x="4452938" y="5354638"/>
            <a:ext cx="1587" cy="396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02241" name="Line 65"/>
          <p:cNvSpPr>
            <a:spLocks noChangeShapeType="1"/>
          </p:cNvSpPr>
          <p:nvPr/>
        </p:nvSpPr>
        <p:spPr bwMode="auto">
          <a:xfrm flipV="1">
            <a:off x="4710113" y="5354638"/>
            <a:ext cx="1587" cy="396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02242" name="Line 66"/>
          <p:cNvSpPr>
            <a:spLocks noChangeShapeType="1"/>
          </p:cNvSpPr>
          <p:nvPr/>
        </p:nvSpPr>
        <p:spPr bwMode="auto">
          <a:xfrm flipV="1">
            <a:off x="4967288" y="5354638"/>
            <a:ext cx="1587" cy="396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02243" name="Line 67"/>
          <p:cNvSpPr>
            <a:spLocks noChangeShapeType="1"/>
          </p:cNvSpPr>
          <p:nvPr/>
        </p:nvSpPr>
        <p:spPr bwMode="auto">
          <a:xfrm flipV="1">
            <a:off x="5221288" y="5354638"/>
            <a:ext cx="1587" cy="396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02244" name="Line 68"/>
          <p:cNvSpPr>
            <a:spLocks noChangeShapeType="1"/>
          </p:cNvSpPr>
          <p:nvPr/>
        </p:nvSpPr>
        <p:spPr bwMode="auto">
          <a:xfrm flipV="1">
            <a:off x="5478463" y="5354638"/>
            <a:ext cx="1587" cy="396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02245" name="Line 69"/>
          <p:cNvSpPr>
            <a:spLocks noChangeShapeType="1"/>
          </p:cNvSpPr>
          <p:nvPr/>
        </p:nvSpPr>
        <p:spPr bwMode="auto">
          <a:xfrm flipV="1">
            <a:off x="5732463" y="5354638"/>
            <a:ext cx="1587" cy="396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02246" name="Line 70"/>
          <p:cNvSpPr>
            <a:spLocks noChangeShapeType="1"/>
          </p:cNvSpPr>
          <p:nvPr/>
        </p:nvSpPr>
        <p:spPr bwMode="auto">
          <a:xfrm flipV="1">
            <a:off x="5989638" y="5354638"/>
            <a:ext cx="1587" cy="396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02247" name="Line 71"/>
          <p:cNvSpPr>
            <a:spLocks noChangeShapeType="1"/>
          </p:cNvSpPr>
          <p:nvPr/>
        </p:nvSpPr>
        <p:spPr bwMode="auto">
          <a:xfrm flipV="1">
            <a:off x="6242050" y="5354638"/>
            <a:ext cx="1588" cy="396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02248" name="Line 72"/>
          <p:cNvSpPr>
            <a:spLocks noChangeShapeType="1"/>
          </p:cNvSpPr>
          <p:nvPr/>
        </p:nvSpPr>
        <p:spPr bwMode="auto">
          <a:xfrm flipV="1">
            <a:off x="6500813" y="5354638"/>
            <a:ext cx="1587" cy="396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02249" name="Line 73"/>
          <p:cNvSpPr>
            <a:spLocks noChangeShapeType="1"/>
          </p:cNvSpPr>
          <p:nvPr/>
        </p:nvSpPr>
        <p:spPr bwMode="auto">
          <a:xfrm flipV="1">
            <a:off x="6753225" y="5354638"/>
            <a:ext cx="1588" cy="396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02250" name="Line 74"/>
          <p:cNvSpPr>
            <a:spLocks noChangeShapeType="1"/>
          </p:cNvSpPr>
          <p:nvPr/>
        </p:nvSpPr>
        <p:spPr bwMode="auto">
          <a:xfrm flipV="1">
            <a:off x="7010400" y="5354638"/>
            <a:ext cx="1588" cy="396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02251" name="Line 75"/>
          <p:cNvSpPr>
            <a:spLocks noChangeShapeType="1"/>
          </p:cNvSpPr>
          <p:nvPr/>
        </p:nvSpPr>
        <p:spPr bwMode="auto">
          <a:xfrm flipV="1">
            <a:off x="7264400" y="5354638"/>
            <a:ext cx="1588" cy="396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02252" name="Line 76"/>
          <p:cNvSpPr>
            <a:spLocks noChangeShapeType="1"/>
          </p:cNvSpPr>
          <p:nvPr/>
        </p:nvSpPr>
        <p:spPr bwMode="auto">
          <a:xfrm flipV="1">
            <a:off x="7521575" y="5354638"/>
            <a:ext cx="1588" cy="396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02253" name="Line 77"/>
          <p:cNvSpPr>
            <a:spLocks noChangeShapeType="1"/>
          </p:cNvSpPr>
          <p:nvPr/>
        </p:nvSpPr>
        <p:spPr bwMode="auto">
          <a:xfrm flipV="1">
            <a:off x="7775575" y="5354638"/>
            <a:ext cx="1588" cy="396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02254" name="Line 78"/>
          <p:cNvSpPr>
            <a:spLocks noChangeShapeType="1"/>
          </p:cNvSpPr>
          <p:nvPr/>
        </p:nvSpPr>
        <p:spPr bwMode="auto">
          <a:xfrm flipV="1">
            <a:off x="8032750" y="5354638"/>
            <a:ext cx="1588" cy="396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02255" name="Line 79"/>
          <p:cNvSpPr>
            <a:spLocks noChangeShapeType="1"/>
          </p:cNvSpPr>
          <p:nvPr/>
        </p:nvSpPr>
        <p:spPr bwMode="auto">
          <a:xfrm flipV="1">
            <a:off x="8286750" y="5354638"/>
            <a:ext cx="1588" cy="396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02256" name="Line 80"/>
          <p:cNvSpPr>
            <a:spLocks noChangeShapeType="1"/>
          </p:cNvSpPr>
          <p:nvPr/>
        </p:nvSpPr>
        <p:spPr bwMode="auto">
          <a:xfrm flipV="1">
            <a:off x="8543925" y="5354638"/>
            <a:ext cx="1588" cy="396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02257" name="Line 81"/>
          <p:cNvSpPr>
            <a:spLocks noChangeShapeType="1"/>
          </p:cNvSpPr>
          <p:nvPr/>
        </p:nvSpPr>
        <p:spPr bwMode="auto">
          <a:xfrm flipV="1">
            <a:off x="8796338" y="5354638"/>
            <a:ext cx="1587" cy="396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02258" name="Line 82"/>
          <p:cNvSpPr>
            <a:spLocks noChangeShapeType="1"/>
          </p:cNvSpPr>
          <p:nvPr/>
        </p:nvSpPr>
        <p:spPr bwMode="auto">
          <a:xfrm flipV="1">
            <a:off x="9053513" y="5354638"/>
            <a:ext cx="1587" cy="396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02259" name="Rectangle 83"/>
          <p:cNvSpPr>
            <a:spLocks noChangeArrowheads="1"/>
          </p:cNvSpPr>
          <p:nvPr/>
        </p:nvSpPr>
        <p:spPr bwMode="auto">
          <a:xfrm>
            <a:off x="701675" y="5273675"/>
            <a:ext cx="63500" cy="152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algn="l" defTabSz="788988"/>
            <a:r>
              <a:rPr lang="en-US" sz="1000" b="0">
                <a:solidFill>
                  <a:srgbClr val="F7F7F7"/>
                </a:solidFill>
                <a:latin typeface="Times New Roman" pitchFamily="18" charset="0"/>
              </a:rPr>
              <a:t>0</a:t>
            </a:r>
            <a:endParaRPr lang="en-US" sz="2100" b="0">
              <a:solidFill>
                <a:srgbClr val="F7F7F7"/>
              </a:solidFill>
              <a:latin typeface="Times New Roman" pitchFamily="18" charset="0"/>
            </a:endParaRPr>
          </a:p>
        </p:txBody>
      </p:sp>
      <p:sp>
        <p:nvSpPr>
          <p:cNvPr id="1202260" name="Rectangle 84"/>
          <p:cNvSpPr>
            <a:spLocks noChangeArrowheads="1"/>
          </p:cNvSpPr>
          <p:nvPr/>
        </p:nvSpPr>
        <p:spPr bwMode="auto">
          <a:xfrm>
            <a:off x="701675" y="4408488"/>
            <a:ext cx="63500" cy="152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algn="l" defTabSz="788988"/>
            <a:r>
              <a:rPr lang="en-US" sz="1000" b="0">
                <a:solidFill>
                  <a:srgbClr val="F7F7F7"/>
                </a:solidFill>
                <a:latin typeface="Times New Roman" pitchFamily="18" charset="0"/>
              </a:rPr>
              <a:t>1</a:t>
            </a:r>
            <a:endParaRPr lang="en-US" sz="2100" b="0">
              <a:solidFill>
                <a:srgbClr val="F7F7F7"/>
              </a:solidFill>
              <a:latin typeface="Times New Roman" pitchFamily="18" charset="0"/>
            </a:endParaRPr>
          </a:p>
        </p:txBody>
      </p:sp>
      <p:sp>
        <p:nvSpPr>
          <p:cNvPr id="1202261" name="Rectangle 85"/>
          <p:cNvSpPr>
            <a:spLocks noChangeArrowheads="1"/>
          </p:cNvSpPr>
          <p:nvPr/>
        </p:nvSpPr>
        <p:spPr bwMode="auto">
          <a:xfrm>
            <a:off x="701675" y="3543300"/>
            <a:ext cx="63500" cy="152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algn="l" defTabSz="788988"/>
            <a:r>
              <a:rPr lang="en-US" sz="1000" b="0">
                <a:solidFill>
                  <a:srgbClr val="F7F7F7"/>
                </a:solidFill>
                <a:latin typeface="Times New Roman" pitchFamily="18" charset="0"/>
              </a:rPr>
              <a:t>2</a:t>
            </a:r>
            <a:endParaRPr lang="en-US" sz="2100" b="0">
              <a:solidFill>
                <a:srgbClr val="F7F7F7"/>
              </a:solidFill>
              <a:latin typeface="Times New Roman" pitchFamily="18" charset="0"/>
            </a:endParaRPr>
          </a:p>
        </p:txBody>
      </p:sp>
      <p:sp>
        <p:nvSpPr>
          <p:cNvPr id="1202262" name="Rectangle 86"/>
          <p:cNvSpPr>
            <a:spLocks noChangeArrowheads="1"/>
          </p:cNvSpPr>
          <p:nvPr/>
        </p:nvSpPr>
        <p:spPr bwMode="auto">
          <a:xfrm>
            <a:off x="701675" y="2678113"/>
            <a:ext cx="63500" cy="152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algn="l" defTabSz="788988"/>
            <a:r>
              <a:rPr lang="en-US" sz="1000" b="0">
                <a:solidFill>
                  <a:srgbClr val="F7F7F7"/>
                </a:solidFill>
                <a:latin typeface="Times New Roman" pitchFamily="18" charset="0"/>
              </a:rPr>
              <a:t>3</a:t>
            </a:r>
            <a:endParaRPr lang="en-US" sz="2100" b="0">
              <a:solidFill>
                <a:srgbClr val="F7F7F7"/>
              </a:solidFill>
              <a:latin typeface="Times New Roman" pitchFamily="18" charset="0"/>
            </a:endParaRPr>
          </a:p>
        </p:txBody>
      </p:sp>
      <p:sp>
        <p:nvSpPr>
          <p:cNvPr id="1202263" name="Rectangle 87"/>
          <p:cNvSpPr>
            <a:spLocks noChangeArrowheads="1"/>
          </p:cNvSpPr>
          <p:nvPr/>
        </p:nvSpPr>
        <p:spPr bwMode="auto">
          <a:xfrm>
            <a:off x="701675" y="1814513"/>
            <a:ext cx="63500" cy="152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algn="l" defTabSz="788988"/>
            <a:r>
              <a:rPr lang="en-US" sz="1000" b="0">
                <a:solidFill>
                  <a:srgbClr val="F7F7F7"/>
                </a:solidFill>
                <a:latin typeface="Times New Roman" pitchFamily="18" charset="0"/>
              </a:rPr>
              <a:t>4</a:t>
            </a:r>
            <a:endParaRPr lang="en-US" sz="2100" b="0">
              <a:solidFill>
                <a:srgbClr val="F7F7F7"/>
              </a:solidFill>
              <a:latin typeface="Times New Roman" pitchFamily="18" charset="0"/>
            </a:endParaRPr>
          </a:p>
        </p:txBody>
      </p:sp>
      <p:sp>
        <p:nvSpPr>
          <p:cNvPr id="1202264" name="Rectangle 88"/>
          <p:cNvSpPr>
            <a:spLocks noChangeArrowheads="1"/>
          </p:cNvSpPr>
          <p:nvPr/>
        </p:nvSpPr>
        <p:spPr bwMode="auto">
          <a:xfrm>
            <a:off x="701675" y="947738"/>
            <a:ext cx="63500" cy="152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algn="l" defTabSz="788988"/>
            <a:r>
              <a:rPr lang="en-US" sz="1000" b="0">
                <a:solidFill>
                  <a:srgbClr val="F7F7F7"/>
                </a:solidFill>
                <a:latin typeface="Times New Roman" pitchFamily="18" charset="0"/>
              </a:rPr>
              <a:t>5</a:t>
            </a:r>
            <a:endParaRPr lang="en-US" sz="2100" b="0">
              <a:solidFill>
                <a:srgbClr val="F7F7F7"/>
              </a:solidFill>
              <a:latin typeface="Times New Roman" pitchFamily="18" charset="0"/>
            </a:endParaRPr>
          </a:p>
        </p:txBody>
      </p:sp>
      <p:sp>
        <p:nvSpPr>
          <p:cNvPr id="1202265" name="Rectangle 89"/>
          <p:cNvSpPr>
            <a:spLocks noChangeArrowheads="1"/>
          </p:cNvSpPr>
          <p:nvPr/>
        </p:nvSpPr>
        <p:spPr bwMode="auto">
          <a:xfrm rot="18900000">
            <a:off x="393700" y="5662613"/>
            <a:ext cx="600075" cy="152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algn="l" defTabSz="788988"/>
            <a:r>
              <a:rPr lang="en-US" sz="1000" b="0">
                <a:solidFill>
                  <a:srgbClr val="F7F7F7"/>
                </a:solidFill>
                <a:latin typeface="Times New Roman" pitchFamily="18" charset="0"/>
              </a:rPr>
              <a:t>PANEURO</a:t>
            </a:r>
            <a:endParaRPr lang="en-US" sz="2100" b="0">
              <a:solidFill>
                <a:srgbClr val="F7F7F7"/>
              </a:solidFill>
              <a:latin typeface="Times New Roman" pitchFamily="18" charset="0"/>
            </a:endParaRPr>
          </a:p>
        </p:txBody>
      </p:sp>
      <p:sp>
        <p:nvSpPr>
          <p:cNvPr id="1202266" name="Rectangle 90"/>
          <p:cNvSpPr>
            <a:spLocks noChangeArrowheads="1"/>
          </p:cNvSpPr>
          <p:nvPr/>
        </p:nvSpPr>
        <p:spPr bwMode="auto">
          <a:xfrm rot="18900000">
            <a:off x="1044575" y="5507038"/>
            <a:ext cx="147638" cy="152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algn="l" defTabSz="788988"/>
            <a:r>
              <a:rPr lang="en-US" sz="1000" b="0">
                <a:solidFill>
                  <a:srgbClr val="F7F7F7"/>
                </a:solidFill>
                <a:latin typeface="Times New Roman" pitchFamily="18" charset="0"/>
              </a:rPr>
              <a:t>PE</a:t>
            </a:r>
            <a:endParaRPr lang="en-US" sz="2100" b="0">
              <a:solidFill>
                <a:srgbClr val="F7F7F7"/>
              </a:solidFill>
              <a:latin typeface="Times New Roman" pitchFamily="18" charset="0"/>
            </a:endParaRPr>
          </a:p>
        </p:txBody>
      </p:sp>
      <p:sp>
        <p:nvSpPr>
          <p:cNvPr id="1202267" name="Rectangle 91"/>
          <p:cNvSpPr>
            <a:spLocks noChangeArrowheads="1"/>
          </p:cNvSpPr>
          <p:nvPr/>
        </p:nvSpPr>
        <p:spPr bwMode="auto">
          <a:xfrm rot="18900000">
            <a:off x="730250" y="5729288"/>
            <a:ext cx="804863" cy="152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algn="l" defTabSz="788988"/>
            <a:r>
              <a:rPr lang="en-US" sz="1000" b="0">
                <a:solidFill>
                  <a:srgbClr val="F7F7F7"/>
                </a:solidFill>
                <a:latin typeface="Times New Roman" pitchFamily="18" charset="0"/>
              </a:rPr>
              <a:t>EFTA-ISRAEL</a:t>
            </a:r>
            <a:endParaRPr lang="en-US" sz="2100" b="0">
              <a:solidFill>
                <a:srgbClr val="F7F7F7"/>
              </a:solidFill>
              <a:latin typeface="Times New Roman" pitchFamily="18" charset="0"/>
            </a:endParaRPr>
          </a:p>
        </p:txBody>
      </p:sp>
      <p:sp>
        <p:nvSpPr>
          <p:cNvPr id="1202268" name="Rectangle 92"/>
          <p:cNvSpPr>
            <a:spLocks noChangeArrowheads="1"/>
          </p:cNvSpPr>
          <p:nvPr/>
        </p:nvSpPr>
        <p:spPr bwMode="auto">
          <a:xfrm rot="18900000">
            <a:off x="1466850" y="5540375"/>
            <a:ext cx="247650" cy="152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algn="l" defTabSz="788988"/>
            <a:r>
              <a:rPr lang="en-US" sz="1000" b="0">
                <a:solidFill>
                  <a:srgbClr val="F7F7F7"/>
                </a:solidFill>
                <a:latin typeface="Times New Roman" pitchFamily="18" charset="0"/>
              </a:rPr>
              <a:t>EEA</a:t>
            </a:r>
            <a:endParaRPr lang="en-US" sz="2100" b="0">
              <a:solidFill>
                <a:srgbClr val="F7F7F7"/>
              </a:solidFill>
              <a:latin typeface="Times New Roman" pitchFamily="18" charset="0"/>
            </a:endParaRPr>
          </a:p>
        </p:txBody>
      </p:sp>
      <p:sp>
        <p:nvSpPr>
          <p:cNvPr id="1202269" name="Rectangle 93"/>
          <p:cNvSpPr>
            <a:spLocks noChangeArrowheads="1"/>
          </p:cNvSpPr>
          <p:nvPr/>
        </p:nvSpPr>
        <p:spPr bwMode="auto">
          <a:xfrm rot="18900000">
            <a:off x="1136650" y="5770563"/>
            <a:ext cx="931863" cy="152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algn="l" defTabSz="788988"/>
            <a:r>
              <a:rPr lang="en-US" sz="1000" b="0">
                <a:solidFill>
                  <a:srgbClr val="F7F7F7"/>
                </a:solidFill>
                <a:latin typeface="Times New Roman" pitchFamily="18" charset="0"/>
              </a:rPr>
              <a:t>EFTA-CROACIA</a:t>
            </a:r>
            <a:endParaRPr lang="en-US" sz="2100" b="0">
              <a:solidFill>
                <a:srgbClr val="F7F7F7"/>
              </a:solidFill>
              <a:latin typeface="Times New Roman" pitchFamily="18" charset="0"/>
            </a:endParaRPr>
          </a:p>
        </p:txBody>
      </p:sp>
      <p:sp>
        <p:nvSpPr>
          <p:cNvPr id="1202270" name="Rectangle 94"/>
          <p:cNvSpPr>
            <a:spLocks noChangeArrowheads="1"/>
          </p:cNvSpPr>
          <p:nvPr/>
        </p:nvSpPr>
        <p:spPr bwMode="auto">
          <a:xfrm rot="18900000">
            <a:off x="1231900" y="5918200"/>
            <a:ext cx="931863" cy="152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algn="l" defTabSz="788988"/>
            <a:r>
              <a:rPr lang="en-US" sz="1000" b="0">
                <a:solidFill>
                  <a:srgbClr val="F7F7F7"/>
                </a:solidFill>
                <a:latin typeface="Times New Roman" pitchFamily="18" charset="0"/>
              </a:rPr>
              <a:t>UE-SUDAFRICA</a:t>
            </a:r>
            <a:endParaRPr lang="en-US" sz="2100" b="0">
              <a:solidFill>
                <a:srgbClr val="F7F7F7"/>
              </a:solidFill>
              <a:latin typeface="Times New Roman" pitchFamily="18" charset="0"/>
            </a:endParaRPr>
          </a:p>
        </p:txBody>
      </p:sp>
      <p:sp>
        <p:nvSpPr>
          <p:cNvPr id="1202271" name="Rectangle 95"/>
          <p:cNvSpPr>
            <a:spLocks noChangeArrowheads="1"/>
          </p:cNvSpPr>
          <p:nvPr/>
        </p:nvSpPr>
        <p:spPr bwMode="auto">
          <a:xfrm rot="18900000">
            <a:off x="2020888" y="5624513"/>
            <a:ext cx="495300" cy="152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algn="l" defTabSz="788988"/>
            <a:r>
              <a:rPr lang="en-US" sz="1000" b="0">
                <a:solidFill>
                  <a:srgbClr val="F7F7F7"/>
                </a:solidFill>
                <a:latin typeface="Times New Roman" pitchFamily="18" charset="0"/>
              </a:rPr>
              <a:t>UE-MEX</a:t>
            </a:r>
            <a:endParaRPr lang="en-US" sz="2100" b="0">
              <a:solidFill>
                <a:srgbClr val="F7F7F7"/>
              </a:solidFill>
              <a:latin typeface="Times New Roman" pitchFamily="18" charset="0"/>
            </a:endParaRPr>
          </a:p>
        </p:txBody>
      </p:sp>
      <p:sp>
        <p:nvSpPr>
          <p:cNvPr id="1202272" name="Rectangle 96"/>
          <p:cNvSpPr>
            <a:spLocks noChangeArrowheads="1"/>
          </p:cNvSpPr>
          <p:nvPr/>
        </p:nvSpPr>
        <p:spPr bwMode="auto">
          <a:xfrm rot="18900000">
            <a:off x="2336800" y="5602288"/>
            <a:ext cx="423863" cy="152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algn="l" defTabSz="788988"/>
            <a:r>
              <a:rPr lang="en-US" sz="1000" b="0">
                <a:solidFill>
                  <a:srgbClr val="F7F7F7"/>
                </a:solidFill>
                <a:latin typeface="Times New Roman" pitchFamily="18" charset="0"/>
              </a:rPr>
              <a:t>NAFTA</a:t>
            </a:r>
            <a:endParaRPr lang="en-US" sz="2100" b="0">
              <a:solidFill>
                <a:srgbClr val="F7F7F7"/>
              </a:solidFill>
              <a:latin typeface="Times New Roman" pitchFamily="18" charset="0"/>
            </a:endParaRPr>
          </a:p>
        </p:txBody>
      </p:sp>
      <p:sp>
        <p:nvSpPr>
          <p:cNvPr id="1202273" name="Rectangle 97"/>
          <p:cNvSpPr>
            <a:spLocks noChangeArrowheads="1"/>
          </p:cNvSpPr>
          <p:nvPr/>
        </p:nvSpPr>
        <p:spPr bwMode="auto">
          <a:xfrm rot="18900000">
            <a:off x="2827338" y="5505450"/>
            <a:ext cx="155575" cy="152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algn="l" defTabSz="788988"/>
            <a:r>
              <a:rPr lang="en-US" sz="1000" b="0">
                <a:solidFill>
                  <a:srgbClr val="F7F7F7"/>
                </a:solidFill>
                <a:latin typeface="Times New Roman" pitchFamily="18" charset="0"/>
              </a:rPr>
              <a:t>G3</a:t>
            </a:r>
            <a:endParaRPr lang="en-US" sz="2100" b="0">
              <a:solidFill>
                <a:srgbClr val="F7F7F7"/>
              </a:solidFill>
              <a:latin typeface="Times New Roman" pitchFamily="18" charset="0"/>
            </a:endParaRPr>
          </a:p>
        </p:txBody>
      </p:sp>
      <p:sp>
        <p:nvSpPr>
          <p:cNvPr id="1202274" name="Rectangle 98"/>
          <p:cNvSpPr>
            <a:spLocks noChangeArrowheads="1"/>
          </p:cNvSpPr>
          <p:nvPr/>
        </p:nvSpPr>
        <p:spPr bwMode="auto">
          <a:xfrm rot="18900000">
            <a:off x="2741613" y="5648325"/>
            <a:ext cx="544512" cy="152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algn="l" defTabSz="788988"/>
            <a:r>
              <a:rPr lang="en-US" sz="1000" b="0">
                <a:solidFill>
                  <a:srgbClr val="F7F7F7"/>
                </a:solidFill>
                <a:latin typeface="Times New Roman" pitchFamily="18" charset="0"/>
              </a:rPr>
              <a:t>MEX-NIC</a:t>
            </a:r>
            <a:endParaRPr lang="en-US" sz="2100" b="0">
              <a:solidFill>
                <a:srgbClr val="F7F7F7"/>
              </a:solidFill>
              <a:latin typeface="Times New Roman" pitchFamily="18" charset="0"/>
            </a:endParaRPr>
          </a:p>
        </p:txBody>
      </p:sp>
      <p:sp>
        <p:nvSpPr>
          <p:cNvPr id="1202275" name="Rectangle 99"/>
          <p:cNvSpPr>
            <a:spLocks noChangeArrowheads="1"/>
          </p:cNvSpPr>
          <p:nvPr/>
        </p:nvSpPr>
        <p:spPr bwMode="auto">
          <a:xfrm rot="18900000">
            <a:off x="3038475" y="5629275"/>
            <a:ext cx="493713" cy="152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algn="l" defTabSz="788988"/>
            <a:r>
              <a:rPr lang="en-US" sz="1000" b="0">
                <a:solidFill>
                  <a:srgbClr val="F7F7F7"/>
                </a:solidFill>
                <a:latin typeface="Times New Roman" pitchFamily="18" charset="0"/>
              </a:rPr>
              <a:t>MEX-CR</a:t>
            </a:r>
            <a:endParaRPr lang="en-US" sz="2100" b="0">
              <a:solidFill>
                <a:srgbClr val="F7F7F7"/>
              </a:solidFill>
              <a:latin typeface="Times New Roman" pitchFamily="18" charset="0"/>
            </a:endParaRPr>
          </a:p>
        </p:txBody>
      </p:sp>
      <p:sp>
        <p:nvSpPr>
          <p:cNvPr id="1202276" name="Rectangle 100"/>
          <p:cNvSpPr>
            <a:spLocks noChangeArrowheads="1"/>
          </p:cNvSpPr>
          <p:nvPr/>
        </p:nvSpPr>
        <p:spPr bwMode="auto">
          <a:xfrm rot="18900000">
            <a:off x="3227388" y="5653088"/>
            <a:ext cx="579437" cy="152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algn="l" defTabSz="788988"/>
            <a:r>
              <a:rPr lang="en-US" sz="1000" b="0">
                <a:solidFill>
                  <a:srgbClr val="F7F7F7"/>
                </a:solidFill>
                <a:latin typeface="Times New Roman" pitchFamily="18" charset="0"/>
              </a:rPr>
              <a:t>MEX-BOL</a:t>
            </a:r>
            <a:endParaRPr lang="en-US" sz="2100" b="0">
              <a:solidFill>
                <a:srgbClr val="F7F7F7"/>
              </a:solidFill>
              <a:latin typeface="Times New Roman" pitchFamily="18" charset="0"/>
            </a:endParaRPr>
          </a:p>
        </p:txBody>
      </p:sp>
      <p:sp>
        <p:nvSpPr>
          <p:cNvPr id="1202277" name="Rectangle 101"/>
          <p:cNvSpPr>
            <a:spLocks noChangeArrowheads="1"/>
          </p:cNvSpPr>
          <p:nvPr/>
        </p:nvSpPr>
        <p:spPr bwMode="auto">
          <a:xfrm rot="18900000">
            <a:off x="3367088" y="5703888"/>
            <a:ext cx="696912" cy="152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algn="l" defTabSz="788988"/>
            <a:r>
              <a:rPr lang="en-US" sz="1000" b="0">
                <a:solidFill>
                  <a:srgbClr val="F7F7F7"/>
                </a:solidFill>
                <a:latin typeface="Times New Roman" pitchFamily="18" charset="0"/>
              </a:rPr>
              <a:t>MERCOSUR</a:t>
            </a:r>
            <a:endParaRPr lang="en-US" sz="2100" b="0">
              <a:solidFill>
                <a:srgbClr val="F7F7F7"/>
              </a:solidFill>
              <a:latin typeface="Times New Roman" pitchFamily="18" charset="0"/>
            </a:endParaRPr>
          </a:p>
        </p:txBody>
      </p:sp>
      <p:sp>
        <p:nvSpPr>
          <p:cNvPr id="1202278" name="Rectangle 102"/>
          <p:cNvSpPr>
            <a:spLocks noChangeArrowheads="1"/>
          </p:cNvSpPr>
          <p:nvPr/>
        </p:nvSpPr>
        <p:spPr bwMode="auto">
          <a:xfrm rot="18900000">
            <a:off x="3695700" y="5673725"/>
            <a:ext cx="620713" cy="152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algn="l" defTabSz="788988"/>
            <a:r>
              <a:rPr lang="en-US" sz="1000" b="0">
                <a:solidFill>
                  <a:srgbClr val="F7F7F7"/>
                </a:solidFill>
                <a:latin typeface="Times New Roman" pitchFamily="18" charset="0"/>
              </a:rPr>
              <a:t>MERC-CHI</a:t>
            </a:r>
            <a:endParaRPr lang="en-US" sz="2100" b="0">
              <a:solidFill>
                <a:srgbClr val="F7F7F7"/>
              </a:solidFill>
              <a:latin typeface="Times New Roman" pitchFamily="18" charset="0"/>
            </a:endParaRPr>
          </a:p>
        </p:txBody>
      </p:sp>
      <p:sp>
        <p:nvSpPr>
          <p:cNvPr id="1202279" name="Rectangle 103"/>
          <p:cNvSpPr>
            <a:spLocks noChangeArrowheads="1"/>
          </p:cNvSpPr>
          <p:nvPr/>
        </p:nvSpPr>
        <p:spPr bwMode="auto">
          <a:xfrm rot="18900000">
            <a:off x="3917950" y="5684838"/>
            <a:ext cx="655638" cy="152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algn="l" defTabSz="788988"/>
            <a:r>
              <a:rPr lang="en-US" sz="1000" b="0">
                <a:solidFill>
                  <a:srgbClr val="F7F7F7"/>
                </a:solidFill>
                <a:latin typeface="Times New Roman" pitchFamily="18" charset="0"/>
              </a:rPr>
              <a:t>MERC-BOL</a:t>
            </a:r>
            <a:endParaRPr lang="en-US" sz="2100" b="0">
              <a:solidFill>
                <a:srgbClr val="F7F7F7"/>
              </a:solidFill>
              <a:latin typeface="Times New Roman" pitchFamily="18" charset="0"/>
            </a:endParaRPr>
          </a:p>
        </p:txBody>
      </p:sp>
      <p:sp>
        <p:nvSpPr>
          <p:cNvPr id="1202280" name="Rectangle 104"/>
          <p:cNvSpPr>
            <a:spLocks noChangeArrowheads="1"/>
          </p:cNvSpPr>
          <p:nvPr/>
        </p:nvSpPr>
        <p:spPr bwMode="auto">
          <a:xfrm rot="18900000">
            <a:off x="4289425" y="5638800"/>
            <a:ext cx="530225" cy="152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algn="l" defTabSz="788988"/>
            <a:r>
              <a:rPr lang="en-US" sz="1000" b="0">
                <a:solidFill>
                  <a:srgbClr val="F7F7F7"/>
                </a:solidFill>
                <a:latin typeface="Times New Roman" pitchFamily="18" charset="0"/>
              </a:rPr>
              <a:t>CAN-CHI</a:t>
            </a:r>
            <a:endParaRPr lang="en-US" sz="2100" b="0">
              <a:solidFill>
                <a:srgbClr val="F7F7F7"/>
              </a:solidFill>
              <a:latin typeface="Times New Roman" pitchFamily="18" charset="0"/>
            </a:endParaRPr>
          </a:p>
        </p:txBody>
      </p:sp>
      <p:sp>
        <p:nvSpPr>
          <p:cNvPr id="1202281" name="Rectangle 105"/>
          <p:cNvSpPr>
            <a:spLocks noChangeArrowheads="1"/>
          </p:cNvSpPr>
          <p:nvPr/>
        </p:nvSpPr>
        <p:spPr bwMode="auto">
          <a:xfrm rot="18900000">
            <a:off x="3924300" y="5805488"/>
            <a:ext cx="1403350" cy="152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0" tIns="0" rIns="0" bIns="0">
            <a:spAutoFit/>
          </a:bodyPr>
          <a:lstStyle/>
          <a:p>
            <a:pPr algn="l" defTabSz="788988"/>
            <a:r>
              <a:rPr lang="en-US" sz="1000" b="0">
                <a:solidFill>
                  <a:srgbClr val="F7F7F7"/>
                </a:solidFill>
                <a:latin typeface="Times New Roman" pitchFamily="18" charset="0"/>
              </a:rPr>
              <a:t>COMUNIDAD ANDINA</a:t>
            </a:r>
            <a:endParaRPr lang="en-US" sz="2100" b="0">
              <a:solidFill>
                <a:srgbClr val="F7F7F7"/>
              </a:solidFill>
              <a:latin typeface="Times New Roman" pitchFamily="18" charset="0"/>
            </a:endParaRPr>
          </a:p>
        </p:txBody>
      </p:sp>
      <p:sp>
        <p:nvSpPr>
          <p:cNvPr id="1202282" name="Rectangle 106"/>
          <p:cNvSpPr>
            <a:spLocks noChangeArrowheads="1"/>
          </p:cNvSpPr>
          <p:nvPr/>
        </p:nvSpPr>
        <p:spPr bwMode="auto">
          <a:xfrm rot="18900000">
            <a:off x="4737100" y="5667375"/>
            <a:ext cx="592138" cy="152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algn="l" defTabSz="788988"/>
            <a:r>
              <a:rPr lang="en-US" sz="1000" b="0">
                <a:solidFill>
                  <a:srgbClr val="F7F7F7"/>
                </a:solidFill>
                <a:latin typeface="Times New Roman" pitchFamily="18" charset="0"/>
              </a:rPr>
              <a:t>CARICOM</a:t>
            </a:r>
            <a:endParaRPr lang="en-US" sz="2100" b="0">
              <a:solidFill>
                <a:srgbClr val="F7F7F7"/>
              </a:solidFill>
              <a:latin typeface="Times New Roman" pitchFamily="18" charset="0"/>
            </a:endParaRPr>
          </a:p>
        </p:txBody>
      </p:sp>
      <p:sp>
        <p:nvSpPr>
          <p:cNvPr id="1202283" name="Rectangle 107"/>
          <p:cNvSpPr>
            <a:spLocks noChangeArrowheads="1"/>
          </p:cNvSpPr>
          <p:nvPr/>
        </p:nvSpPr>
        <p:spPr bwMode="auto">
          <a:xfrm rot="18900000">
            <a:off x="4799013" y="5741988"/>
            <a:ext cx="811212" cy="152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algn="l" defTabSz="788988"/>
            <a:r>
              <a:rPr lang="en-US" sz="1000" b="0">
                <a:solidFill>
                  <a:srgbClr val="F7F7F7"/>
                </a:solidFill>
                <a:latin typeface="Times New Roman" pitchFamily="18" charset="0"/>
              </a:rPr>
              <a:t>CARICOM-RD</a:t>
            </a:r>
            <a:endParaRPr lang="en-US" sz="2100" b="0">
              <a:solidFill>
                <a:srgbClr val="F7F7F7"/>
              </a:solidFill>
              <a:latin typeface="Times New Roman" pitchFamily="18" charset="0"/>
            </a:endParaRPr>
          </a:p>
        </p:txBody>
      </p:sp>
      <p:sp>
        <p:nvSpPr>
          <p:cNvPr id="1202284" name="Rectangle 108"/>
          <p:cNvSpPr>
            <a:spLocks noChangeArrowheads="1"/>
          </p:cNvSpPr>
          <p:nvPr/>
        </p:nvSpPr>
        <p:spPr bwMode="auto">
          <a:xfrm rot="18900000">
            <a:off x="5443538" y="5588000"/>
            <a:ext cx="373062" cy="152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algn="l" defTabSz="788988"/>
            <a:r>
              <a:rPr lang="en-US" sz="1000" b="0">
                <a:solidFill>
                  <a:srgbClr val="F7F7F7"/>
                </a:solidFill>
                <a:latin typeface="Times New Roman" pitchFamily="18" charset="0"/>
              </a:rPr>
              <a:t>CACM</a:t>
            </a:r>
            <a:endParaRPr lang="en-US" sz="2100" b="0">
              <a:solidFill>
                <a:srgbClr val="F7F7F7"/>
              </a:solidFill>
              <a:latin typeface="Times New Roman" pitchFamily="18" charset="0"/>
            </a:endParaRPr>
          </a:p>
        </p:txBody>
      </p:sp>
      <p:sp>
        <p:nvSpPr>
          <p:cNvPr id="1202285" name="Rectangle 109"/>
          <p:cNvSpPr>
            <a:spLocks noChangeArrowheads="1"/>
          </p:cNvSpPr>
          <p:nvPr/>
        </p:nvSpPr>
        <p:spPr bwMode="auto">
          <a:xfrm rot="18900000">
            <a:off x="5681663" y="5591175"/>
            <a:ext cx="396875" cy="152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algn="l" defTabSz="788988"/>
            <a:r>
              <a:rPr lang="en-US" sz="1000" b="0">
                <a:solidFill>
                  <a:srgbClr val="F7F7F7"/>
                </a:solidFill>
                <a:latin typeface="Times New Roman" pitchFamily="18" charset="0"/>
              </a:rPr>
              <a:t>ALADI</a:t>
            </a:r>
            <a:endParaRPr lang="en-US" sz="2100" b="0">
              <a:solidFill>
                <a:srgbClr val="F7F7F7"/>
              </a:solidFill>
              <a:latin typeface="Times New Roman" pitchFamily="18" charset="0"/>
            </a:endParaRPr>
          </a:p>
        </p:txBody>
      </p:sp>
      <p:sp>
        <p:nvSpPr>
          <p:cNvPr id="1202286" name="Rectangle 110"/>
          <p:cNvSpPr>
            <a:spLocks noChangeArrowheads="1"/>
          </p:cNvSpPr>
          <p:nvPr/>
        </p:nvSpPr>
        <p:spPr bwMode="auto">
          <a:xfrm rot="18900000">
            <a:off x="5992813" y="5568950"/>
            <a:ext cx="331787" cy="152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algn="l" defTabSz="788988"/>
            <a:r>
              <a:rPr lang="en-US" sz="1000" b="0">
                <a:solidFill>
                  <a:srgbClr val="F7F7F7"/>
                </a:solidFill>
                <a:latin typeface="Times New Roman" pitchFamily="18" charset="0"/>
              </a:rPr>
              <a:t>AFTA</a:t>
            </a:r>
            <a:endParaRPr lang="en-US" sz="2100" b="0">
              <a:solidFill>
                <a:srgbClr val="F7F7F7"/>
              </a:solidFill>
              <a:latin typeface="Times New Roman" pitchFamily="18" charset="0"/>
            </a:endParaRPr>
          </a:p>
        </p:txBody>
      </p:sp>
      <p:sp>
        <p:nvSpPr>
          <p:cNvPr id="1202287" name="Rectangle 111"/>
          <p:cNvSpPr>
            <a:spLocks noChangeArrowheads="1"/>
          </p:cNvSpPr>
          <p:nvPr/>
        </p:nvSpPr>
        <p:spPr bwMode="auto">
          <a:xfrm rot="18900000">
            <a:off x="5943600" y="5692775"/>
            <a:ext cx="677863" cy="152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algn="l" defTabSz="788988"/>
            <a:r>
              <a:rPr lang="en-US" sz="1000" b="0">
                <a:solidFill>
                  <a:srgbClr val="F7F7F7"/>
                </a:solidFill>
                <a:latin typeface="Times New Roman" pitchFamily="18" charset="0"/>
              </a:rPr>
              <a:t>ANZCERTA</a:t>
            </a:r>
            <a:endParaRPr lang="en-US" sz="2100" b="0">
              <a:solidFill>
                <a:srgbClr val="F7F7F7"/>
              </a:solidFill>
              <a:latin typeface="Times New Roman" pitchFamily="18" charset="0"/>
            </a:endParaRPr>
          </a:p>
        </p:txBody>
      </p:sp>
      <p:sp>
        <p:nvSpPr>
          <p:cNvPr id="1202288" name="Rectangle 112"/>
          <p:cNvSpPr>
            <a:spLocks noChangeArrowheads="1"/>
          </p:cNvSpPr>
          <p:nvPr/>
        </p:nvSpPr>
        <p:spPr bwMode="auto">
          <a:xfrm rot="18900000">
            <a:off x="6229350" y="5680075"/>
            <a:ext cx="647700" cy="152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algn="l" defTabSz="788988"/>
            <a:r>
              <a:rPr lang="en-US" sz="1000" b="0">
                <a:solidFill>
                  <a:srgbClr val="F7F7F7"/>
                </a:solidFill>
                <a:latin typeface="Times New Roman" pitchFamily="18" charset="0"/>
              </a:rPr>
              <a:t>SPARTECA</a:t>
            </a:r>
            <a:endParaRPr lang="en-US" sz="2100" b="0">
              <a:solidFill>
                <a:srgbClr val="F7F7F7"/>
              </a:solidFill>
              <a:latin typeface="Times New Roman" pitchFamily="18" charset="0"/>
            </a:endParaRPr>
          </a:p>
        </p:txBody>
      </p:sp>
      <p:sp>
        <p:nvSpPr>
          <p:cNvPr id="1202289" name="Rectangle 113"/>
          <p:cNvSpPr>
            <a:spLocks noChangeArrowheads="1"/>
          </p:cNvSpPr>
          <p:nvPr/>
        </p:nvSpPr>
        <p:spPr bwMode="auto">
          <a:xfrm rot="18900000">
            <a:off x="6499225" y="5668963"/>
            <a:ext cx="636588" cy="152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algn="l" defTabSz="788988"/>
            <a:r>
              <a:rPr lang="en-US" sz="1000" b="0">
                <a:solidFill>
                  <a:srgbClr val="F7F7F7"/>
                </a:solidFill>
                <a:latin typeface="Times New Roman" pitchFamily="18" charset="0"/>
              </a:rPr>
              <a:t>BANGKOK</a:t>
            </a:r>
            <a:endParaRPr lang="en-US" sz="2100" b="0">
              <a:solidFill>
                <a:srgbClr val="F7F7F7"/>
              </a:solidFill>
              <a:latin typeface="Times New Roman" pitchFamily="18" charset="0"/>
            </a:endParaRPr>
          </a:p>
        </p:txBody>
      </p:sp>
      <p:sp>
        <p:nvSpPr>
          <p:cNvPr id="1202290" name="Rectangle 114"/>
          <p:cNvSpPr>
            <a:spLocks noChangeArrowheads="1"/>
          </p:cNvSpPr>
          <p:nvPr/>
        </p:nvSpPr>
        <p:spPr bwMode="auto">
          <a:xfrm rot="18900000">
            <a:off x="7010400" y="5573713"/>
            <a:ext cx="338138" cy="152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algn="l" defTabSz="788988"/>
            <a:r>
              <a:rPr lang="en-US" sz="1000" b="0">
                <a:solidFill>
                  <a:srgbClr val="F7F7F7"/>
                </a:solidFill>
                <a:latin typeface="Times New Roman" pitchFamily="18" charset="0"/>
              </a:rPr>
              <a:t>SADC</a:t>
            </a:r>
            <a:endParaRPr lang="en-US" sz="2100" b="0">
              <a:solidFill>
                <a:srgbClr val="F7F7F7"/>
              </a:solidFill>
              <a:latin typeface="Times New Roman" pitchFamily="18" charset="0"/>
            </a:endParaRPr>
          </a:p>
        </p:txBody>
      </p:sp>
      <p:sp>
        <p:nvSpPr>
          <p:cNvPr id="1202291" name="Rectangle 115"/>
          <p:cNvSpPr>
            <a:spLocks noChangeArrowheads="1"/>
          </p:cNvSpPr>
          <p:nvPr/>
        </p:nvSpPr>
        <p:spPr bwMode="auto">
          <a:xfrm rot="18900000">
            <a:off x="7096125" y="5643563"/>
            <a:ext cx="528638" cy="152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algn="l" defTabSz="788988"/>
            <a:r>
              <a:rPr lang="en-US" sz="1000" b="0">
                <a:solidFill>
                  <a:srgbClr val="F7F7F7"/>
                </a:solidFill>
                <a:latin typeface="Times New Roman" pitchFamily="18" charset="0"/>
              </a:rPr>
              <a:t>COMESA</a:t>
            </a:r>
            <a:endParaRPr lang="en-US" sz="2100" b="0">
              <a:solidFill>
                <a:srgbClr val="F7F7F7"/>
              </a:solidFill>
              <a:latin typeface="Times New Roman" pitchFamily="18" charset="0"/>
            </a:endParaRPr>
          </a:p>
        </p:txBody>
      </p:sp>
      <p:sp>
        <p:nvSpPr>
          <p:cNvPr id="1202292" name="Rectangle 116"/>
          <p:cNvSpPr>
            <a:spLocks noChangeArrowheads="1"/>
          </p:cNvSpPr>
          <p:nvPr/>
        </p:nvSpPr>
        <p:spPr bwMode="auto">
          <a:xfrm rot="18900000">
            <a:off x="7345363" y="5640388"/>
            <a:ext cx="536575" cy="152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algn="l" defTabSz="788988"/>
            <a:r>
              <a:rPr lang="en-US" sz="1000" b="0">
                <a:solidFill>
                  <a:srgbClr val="F7F7F7"/>
                </a:solidFill>
                <a:latin typeface="Times New Roman" pitchFamily="18" charset="0"/>
              </a:rPr>
              <a:t>ECOWAS</a:t>
            </a:r>
            <a:endParaRPr lang="en-US" sz="2100" b="0">
              <a:solidFill>
                <a:srgbClr val="F7F7F7"/>
              </a:solidFill>
              <a:latin typeface="Times New Roman" pitchFamily="18" charset="0"/>
            </a:endParaRPr>
          </a:p>
        </p:txBody>
      </p:sp>
      <p:sp>
        <p:nvSpPr>
          <p:cNvPr id="1202293" name="Rectangle 117"/>
          <p:cNvSpPr>
            <a:spLocks noChangeArrowheads="1"/>
          </p:cNvSpPr>
          <p:nvPr/>
        </p:nvSpPr>
        <p:spPr bwMode="auto">
          <a:xfrm rot="18900000">
            <a:off x="7842250" y="5548313"/>
            <a:ext cx="260350" cy="152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algn="l" defTabSz="788988"/>
            <a:r>
              <a:rPr lang="en-US" sz="1000" b="0">
                <a:solidFill>
                  <a:srgbClr val="F7F7F7"/>
                </a:solidFill>
                <a:latin typeface="Times New Roman" pitchFamily="18" charset="0"/>
              </a:rPr>
              <a:t>GCC</a:t>
            </a:r>
            <a:endParaRPr lang="en-US" sz="2100" b="0">
              <a:solidFill>
                <a:srgbClr val="F7F7F7"/>
              </a:solidFill>
              <a:latin typeface="Times New Roman" pitchFamily="18" charset="0"/>
            </a:endParaRPr>
          </a:p>
        </p:txBody>
      </p:sp>
      <p:sp>
        <p:nvSpPr>
          <p:cNvPr id="1202294" name="Rectangle 118"/>
          <p:cNvSpPr>
            <a:spLocks noChangeArrowheads="1"/>
          </p:cNvSpPr>
          <p:nvPr/>
        </p:nvSpPr>
        <p:spPr bwMode="auto">
          <a:xfrm rot="18900000">
            <a:off x="7732713" y="5603875"/>
            <a:ext cx="858837" cy="152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algn="l" defTabSz="788988"/>
            <a:r>
              <a:rPr lang="en-US" sz="1000" b="0">
                <a:solidFill>
                  <a:srgbClr val="F7F7F7"/>
                </a:solidFill>
                <a:latin typeface="Times New Roman" pitchFamily="18" charset="0"/>
              </a:rPr>
              <a:t>EE.UU-ISRAEL</a:t>
            </a:r>
            <a:endParaRPr lang="en-US" sz="2100" b="0">
              <a:solidFill>
                <a:srgbClr val="F7F7F7"/>
              </a:solidFill>
              <a:latin typeface="Times New Roman" pitchFamily="18" charset="0"/>
            </a:endParaRPr>
          </a:p>
        </p:txBody>
      </p:sp>
      <p:sp>
        <p:nvSpPr>
          <p:cNvPr id="1202295" name="Rectangle 119"/>
          <p:cNvSpPr>
            <a:spLocks noChangeArrowheads="1"/>
          </p:cNvSpPr>
          <p:nvPr/>
        </p:nvSpPr>
        <p:spPr bwMode="auto">
          <a:xfrm rot="18900000">
            <a:off x="7913688" y="5721350"/>
            <a:ext cx="769937" cy="152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algn="l" defTabSz="788988"/>
            <a:r>
              <a:rPr lang="en-US" sz="1000" b="0">
                <a:solidFill>
                  <a:srgbClr val="F7F7F7"/>
                </a:solidFill>
                <a:latin typeface="Times New Roman" pitchFamily="18" charset="0"/>
              </a:rPr>
              <a:t>MEX-ISRAEL</a:t>
            </a:r>
            <a:endParaRPr lang="en-US" sz="2100" b="0">
              <a:solidFill>
                <a:srgbClr val="F7F7F7"/>
              </a:solidFill>
              <a:latin typeface="Times New Roman" pitchFamily="18" charset="0"/>
            </a:endParaRPr>
          </a:p>
        </p:txBody>
      </p:sp>
      <p:sp>
        <p:nvSpPr>
          <p:cNvPr id="1202296" name="Rectangle 120"/>
          <p:cNvSpPr>
            <a:spLocks noChangeArrowheads="1"/>
          </p:cNvSpPr>
          <p:nvPr/>
        </p:nvSpPr>
        <p:spPr bwMode="auto">
          <a:xfrm rot="18900000">
            <a:off x="8177213" y="5716588"/>
            <a:ext cx="755650" cy="152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algn="l" defTabSz="788988"/>
            <a:r>
              <a:rPr lang="en-US" sz="1000" b="0">
                <a:solidFill>
                  <a:srgbClr val="F7F7F7"/>
                </a:solidFill>
                <a:latin typeface="Times New Roman" pitchFamily="18" charset="0"/>
              </a:rPr>
              <a:t>CAN-ISRAEL</a:t>
            </a:r>
            <a:endParaRPr lang="en-US" sz="2100" b="0">
              <a:solidFill>
                <a:srgbClr val="F7F7F7"/>
              </a:solidFill>
              <a:latin typeface="Times New Roman" pitchFamily="18" charset="0"/>
            </a:endParaRPr>
          </a:p>
        </p:txBody>
      </p:sp>
      <p:sp>
        <p:nvSpPr>
          <p:cNvPr id="1202297" name="Rectangle 121"/>
          <p:cNvSpPr>
            <a:spLocks noChangeArrowheads="1"/>
          </p:cNvSpPr>
          <p:nvPr/>
        </p:nvSpPr>
        <p:spPr bwMode="auto">
          <a:xfrm>
            <a:off x="4637088" y="6462713"/>
            <a:ext cx="466725" cy="152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algn="l" defTabSz="788988"/>
            <a:r>
              <a:rPr lang="en-US" sz="1000">
                <a:solidFill>
                  <a:srgbClr val="F7F7F7"/>
                </a:solidFill>
                <a:latin typeface="Times New Roman" pitchFamily="18" charset="0"/>
              </a:rPr>
              <a:t>Acuerdo</a:t>
            </a:r>
            <a:endParaRPr lang="en-US" sz="2100" b="0">
              <a:solidFill>
                <a:srgbClr val="F7F7F7"/>
              </a:solidFill>
              <a:latin typeface="Times New Roman" pitchFamily="18" charset="0"/>
            </a:endParaRPr>
          </a:p>
        </p:txBody>
      </p:sp>
      <p:sp>
        <p:nvSpPr>
          <p:cNvPr id="1202298" name="Rectangle 122"/>
          <p:cNvSpPr>
            <a:spLocks noChangeArrowheads="1"/>
          </p:cNvSpPr>
          <p:nvPr/>
        </p:nvSpPr>
        <p:spPr bwMode="auto">
          <a:xfrm rot="16200000">
            <a:off x="-253206" y="2899569"/>
            <a:ext cx="1071562" cy="152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algn="l" defTabSz="788988"/>
            <a:r>
              <a:rPr lang="en-US" sz="1000">
                <a:solidFill>
                  <a:srgbClr val="F7F7F7"/>
                </a:solidFill>
                <a:latin typeface="Times New Roman" pitchFamily="18" charset="0"/>
              </a:rPr>
              <a:t>Indie de facilitación</a:t>
            </a:r>
            <a:endParaRPr lang="en-US" sz="2100" b="0">
              <a:solidFill>
                <a:srgbClr val="F7F7F7"/>
              </a:solidFill>
              <a:latin typeface="Times New Roman" pitchFamily="18" charset="0"/>
            </a:endParaRPr>
          </a:p>
        </p:txBody>
      </p:sp>
    </p:spTree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3202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228600"/>
            <a:ext cx="9144000" cy="993775"/>
          </a:xfrm>
          <a:noFill/>
          <a:ln/>
        </p:spPr>
        <p:txBody>
          <a:bodyPr lIns="78821" tIns="39411" rIns="78821" bIns="39411" anchor="t">
            <a:spAutoFit/>
          </a:bodyPr>
          <a:lstStyle/>
          <a:p>
            <a:r>
              <a:rPr lang="en-US" sz="2000" b="1">
                <a:solidFill>
                  <a:srgbClr val="F8B966"/>
                </a:solidFill>
                <a:latin typeface="Arial" pitchFamily="34" charset="0"/>
              </a:rPr>
              <a:t>ACCESO A LOS MERCADOS EN LOS TRATADOS DE LIBRE COMERCIO NORMAS DE ORIGEN</a:t>
            </a:r>
            <a:r>
              <a:rPr lang="en-US" sz="2000" b="1">
                <a:solidFill>
                  <a:srgbClr val="F8B666"/>
                </a:solidFill>
                <a:latin typeface="Arial" pitchFamily="34" charset="0"/>
              </a:rPr>
              <a:t> </a:t>
            </a:r>
            <a:br>
              <a:rPr lang="en-US" sz="2000" b="1">
                <a:solidFill>
                  <a:srgbClr val="F8B666"/>
                </a:solidFill>
                <a:latin typeface="Arial" pitchFamily="34" charset="0"/>
              </a:rPr>
            </a:br>
            <a:r>
              <a:rPr lang="en-US" sz="2000" b="1">
                <a:solidFill>
                  <a:srgbClr val="F8B966"/>
                </a:solidFill>
                <a:latin typeface="Arial" pitchFamily="34" charset="0"/>
                <a:cs typeface="Times New Roman" pitchFamily="18" charset="0"/>
              </a:rPr>
              <a:t>¿Importan las Normas de Origen para el comercio?</a:t>
            </a:r>
          </a:p>
        </p:txBody>
      </p:sp>
      <p:sp>
        <p:nvSpPr>
          <p:cNvPr id="1203203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304800" y="1752600"/>
            <a:ext cx="8610600" cy="5051425"/>
          </a:xfrm>
          <a:noFill/>
          <a:ln/>
        </p:spPr>
        <p:txBody>
          <a:bodyPr lIns="91432" tIns="45716" rIns="91432" bIns="45716">
            <a:spAutoFit/>
          </a:bodyPr>
          <a:lstStyle/>
          <a:p>
            <a:pPr marL="296863" indent="-296863" defTabSz="1060450">
              <a:lnSpc>
                <a:spcPct val="110000"/>
              </a:lnSpc>
              <a:spcBef>
                <a:spcPct val="5000"/>
              </a:spcBef>
              <a:spcAft>
                <a:spcPct val="5000"/>
              </a:spcAft>
            </a:pPr>
            <a:r>
              <a:rPr lang="en-US" sz="1900">
                <a:solidFill>
                  <a:srgbClr val="F7F7F7"/>
                </a:solidFill>
                <a:latin typeface="Arial" pitchFamily="34" charset="0"/>
                <a:cs typeface="Times New Roman" pitchFamily="18" charset="0"/>
              </a:rPr>
              <a:t>Modelo gravitacional modificado para evaluar los efectos comerciales de:</a:t>
            </a:r>
          </a:p>
          <a:p>
            <a:pPr marL="725488" lvl="1" indent="-314325" defTabSz="1060450">
              <a:lnSpc>
                <a:spcPct val="110000"/>
              </a:lnSpc>
              <a:spcBef>
                <a:spcPct val="5000"/>
              </a:spcBef>
              <a:spcAft>
                <a:spcPct val="5000"/>
              </a:spcAft>
              <a:buFontTx/>
              <a:buChar char="-"/>
            </a:pPr>
            <a:r>
              <a:rPr lang="en-US" sz="2000">
                <a:solidFill>
                  <a:srgbClr val="F8B966"/>
                </a:solidFill>
                <a:latin typeface="Arial" pitchFamily="34" charset="0"/>
                <a:cs typeface="Times New Roman" pitchFamily="18" charset="0"/>
              </a:rPr>
              <a:t>Normas de Origen específicas de producto de diferentes grados de (1) restrictividad y (2) selectividad</a:t>
            </a:r>
          </a:p>
          <a:p>
            <a:pPr marL="725488" lvl="1" indent="-314325" defTabSz="1060450">
              <a:lnSpc>
                <a:spcPct val="110000"/>
              </a:lnSpc>
              <a:spcBef>
                <a:spcPct val="5000"/>
              </a:spcBef>
              <a:spcAft>
                <a:spcPct val="5000"/>
              </a:spcAft>
              <a:buFontTx/>
              <a:buChar char="-"/>
            </a:pPr>
            <a:r>
              <a:rPr lang="en-US" sz="2000">
                <a:solidFill>
                  <a:srgbClr val="F8B966"/>
                </a:solidFill>
                <a:latin typeface="Arial" pitchFamily="34" charset="0"/>
                <a:cs typeface="Times New Roman" pitchFamily="18" charset="0"/>
              </a:rPr>
              <a:t>Flexibilidad provista por disposiciones de facilitación aplicables a todo el régimen</a:t>
            </a:r>
          </a:p>
          <a:p>
            <a:pPr marL="725488" lvl="1" indent="-314325" defTabSz="1060450">
              <a:lnSpc>
                <a:spcPct val="110000"/>
              </a:lnSpc>
              <a:spcBef>
                <a:spcPct val="5000"/>
              </a:spcBef>
              <a:spcAft>
                <a:spcPct val="5000"/>
              </a:spcAft>
              <a:buFontTx/>
              <a:buChar char="-"/>
            </a:pPr>
            <a:endParaRPr lang="en-US" sz="2000">
              <a:solidFill>
                <a:srgbClr val="F8B966"/>
              </a:solidFill>
              <a:latin typeface="Arial" pitchFamily="34" charset="0"/>
              <a:cs typeface="Times New Roman" pitchFamily="18" charset="0"/>
            </a:endParaRPr>
          </a:p>
          <a:p>
            <a:pPr marL="296863" indent="-296863" defTabSz="1060450">
              <a:lnSpc>
                <a:spcPct val="110000"/>
              </a:lnSpc>
              <a:spcBef>
                <a:spcPct val="5000"/>
              </a:spcBef>
              <a:spcAft>
                <a:spcPct val="5000"/>
              </a:spcAft>
            </a:pPr>
            <a:r>
              <a:rPr lang="en-US" sz="1900">
                <a:solidFill>
                  <a:srgbClr val="F7F7F7"/>
                </a:solidFill>
                <a:latin typeface="Arial" pitchFamily="34" charset="0"/>
                <a:cs typeface="Times New Roman" pitchFamily="18" charset="0"/>
              </a:rPr>
              <a:t>El comercio “operacionalizado” de dos maneras: </a:t>
            </a:r>
          </a:p>
          <a:p>
            <a:pPr marL="725488" lvl="1" indent="-314325" defTabSz="1060450">
              <a:lnSpc>
                <a:spcPct val="110000"/>
              </a:lnSpc>
              <a:spcBef>
                <a:spcPct val="5000"/>
              </a:spcBef>
              <a:spcAft>
                <a:spcPct val="5000"/>
              </a:spcAft>
              <a:buFontTx/>
              <a:buChar char="-"/>
            </a:pPr>
            <a:r>
              <a:rPr lang="en-US" sz="2000">
                <a:solidFill>
                  <a:srgbClr val="F8B966"/>
                </a:solidFill>
                <a:latin typeface="Arial" pitchFamily="34" charset="0"/>
                <a:cs typeface="Times New Roman" pitchFamily="18" charset="0"/>
              </a:rPr>
              <a:t>Importaciones totales (2001)</a:t>
            </a:r>
          </a:p>
          <a:p>
            <a:pPr marL="725488" lvl="1" indent="-314325" defTabSz="1060450">
              <a:lnSpc>
                <a:spcPct val="110000"/>
              </a:lnSpc>
              <a:spcBef>
                <a:spcPct val="5000"/>
              </a:spcBef>
              <a:spcAft>
                <a:spcPct val="5000"/>
              </a:spcAft>
              <a:buFontTx/>
              <a:buChar char="-"/>
            </a:pPr>
            <a:r>
              <a:rPr lang="en-US" sz="2000">
                <a:solidFill>
                  <a:srgbClr val="F8B966"/>
                </a:solidFill>
                <a:latin typeface="Arial" pitchFamily="34" charset="0"/>
                <a:cs typeface="Times New Roman" pitchFamily="18" charset="0"/>
              </a:rPr>
              <a:t>Importaciones en productos intermedios en vehículos (2001) </a:t>
            </a:r>
          </a:p>
          <a:p>
            <a:pPr marL="725488" lvl="1" indent="-314325" defTabSz="1060450">
              <a:lnSpc>
                <a:spcPct val="110000"/>
              </a:lnSpc>
              <a:spcBef>
                <a:spcPct val="5000"/>
              </a:spcBef>
              <a:spcAft>
                <a:spcPct val="5000"/>
              </a:spcAft>
              <a:buFontTx/>
              <a:buChar char="-"/>
            </a:pPr>
            <a:endParaRPr lang="en-US" sz="2000">
              <a:solidFill>
                <a:srgbClr val="F8B966"/>
              </a:solidFill>
              <a:latin typeface="Arial" pitchFamily="34" charset="0"/>
              <a:cs typeface="Times New Roman" pitchFamily="18" charset="0"/>
            </a:endParaRPr>
          </a:p>
          <a:p>
            <a:pPr marL="296863" indent="-296863" defTabSz="1060450">
              <a:lnSpc>
                <a:spcPct val="110000"/>
              </a:lnSpc>
              <a:spcBef>
                <a:spcPct val="5000"/>
              </a:spcBef>
              <a:spcAft>
                <a:spcPct val="5000"/>
              </a:spcAft>
            </a:pPr>
            <a:r>
              <a:rPr lang="en-US" sz="1900">
                <a:solidFill>
                  <a:srgbClr val="F7F7F7"/>
                </a:solidFill>
                <a:latin typeface="Arial" pitchFamily="34" charset="0"/>
                <a:cs typeface="Times New Roman" pitchFamily="18" charset="0"/>
              </a:rPr>
              <a:t>Muestra: </a:t>
            </a:r>
          </a:p>
          <a:p>
            <a:pPr marL="725488" lvl="1" indent="-314325" defTabSz="1060450">
              <a:lnSpc>
                <a:spcPct val="110000"/>
              </a:lnSpc>
              <a:spcBef>
                <a:spcPct val="5000"/>
              </a:spcBef>
              <a:spcAft>
                <a:spcPct val="5000"/>
              </a:spcAft>
              <a:buFontTx/>
              <a:buChar char="-"/>
            </a:pPr>
            <a:r>
              <a:rPr lang="en-US" sz="2000">
                <a:solidFill>
                  <a:srgbClr val="F8B966"/>
                </a:solidFill>
                <a:latin typeface="Arial" pitchFamily="34" charset="0"/>
                <a:cs typeface="Times New Roman" pitchFamily="18" charset="0"/>
              </a:rPr>
              <a:t>156 países </a:t>
            </a:r>
          </a:p>
          <a:p>
            <a:pPr marL="725488" lvl="1" indent="-314325" defTabSz="1060450">
              <a:lnSpc>
                <a:spcPct val="110000"/>
              </a:lnSpc>
              <a:spcBef>
                <a:spcPct val="5000"/>
              </a:spcBef>
              <a:spcAft>
                <a:spcPct val="5000"/>
              </a:spcAft>
              <a:buFontTx/>
              <a:buChar char="-"/>
            </a:pPr>
            <a:r>
              <a:rPr lang="en-US" sz="2000">
                <a:solidFill>
                  <a:srgbClr val="F8B966"/>
                </a:solidFill>
                <a:latin typeface="Arial" pitchFamily="34" charset="0"/>
                <a:cs typeface="Times New Roman" pitchFamily="18" charset="0"/>
              </a:rPr>
              <a:t>Aproximadamente 100 acuerdos</a:t>
            </a:r>
          </a:p>
          <a:p>
            <a:pPr marL="296863" indent="-296863" defTabSz="1060450">
              <a:lnSpc>
                <a:spcPct val="110000"/>
              </a:lnSpc>
              <a:spcBef>
                <a:spcPct val="5000"/>
              </a:spcBef>
              <a:spcAft>
                <a:spcPct val="5000"/>
              </a:spcAft>
            </a:pPr>
            <a:endParaRPr lang="en-US" sz="1900">
              <a:solidFill>
                <a:srgbClr val="F7F7F7"/>
              </a:solidFill>
              <a:latin typeface="Arial" pitchFamily="34" charset="0"/>
              <a:cs typeface="Times New Roman" pitchFamily="18" charset="0"/>
            </a:endParaRPr>
          </a:p>
        </p:txBody>
      </p:sp>
    </p:spTree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9042" name="Rectangle 2"/>
          <p:cNvSpPr>
            <a:spLocks noGrp="1" noChangeArrowheads="1"/>
          </p:cNvSpPr>
          <p:nvPr>
            <p:ph type="title"/>
          </p:nvPr>
        </p:nvSpPr>
        <p:spPr>
          <a:xfrm>
            <a:off x="381000" y="1600200"/>
            <a:ext cx="8763000" cy="4343400"/>
          </a:xfrm>
        </p:spPr>
        <p:txBody>
          <a:bodyPr/>
          <a:lstStyle/>
          <a:p>
            <a:r>
              <a:rPr lang="en-US" sz="3200" b="1">
                <a:solidFill>
                  <a:srgbClr val="F8B966"/>
                </a:solidFill>
                <a:latin typeface="Arial" pitchFamily="34" charset="0"/>
                <a:cs typeface="Arial" pitchFamily="34" charset="0"/>
              </a:rPr>
              <a:t>Estimaciones Modelo Gravitacional</a:t>
            </a:r>
            <a:br>
              <a:rPr lang="en-US" sz="3200" b="1">
                <a:solidFill>
                  <a:srgbClr val="F8B966"/>
                </a:solidFill>
                <a:latin typeface="Arial" pitchFamily="34" charset="0"/>
                <a:cs typeface="Arial" pitchFamily="34" charset="0"/>
              </a:rPr>
            </a:br>
            <a:r>
              <a:rPr lang="en-US" sz="3200" b="1">
                <a:solidFill>
                  <a:srgbClr val="F8B966"/>
                </a:solidFill>
                <a:latin typeface="Arial" pitchFamily="34" charset="0"/>
                <a:cs typeface="Arial" pitchFamily="34" charset="0"/>
              </a:rPr>
              <a:t/>
            </a:r>
            <a:br>
              <a:rPr lang="en-US" sz="3200" b="1">
                <a:solidFill>
                  <a:srgbClr val="F8B966"/>
                </a:solidFill>
                <a:latin typeface="Arial" pitchFamily="34" charset="0"/>
                <a:cs typeface="Arial" pitchFamily="34" charset="0"/>
              </a:rPr>
            </a:br>
            <a:r>
              <a:rPr lang="en-US" sz="3200" b="1">
                <a:solidFill>
                  <a:srgbClr val="F8B966"/>
                </a:solidFill>
                <a:latin typeface="Arial" pitchFamily="34" charset="0"/>
                <a:cs typeface="Arial" pitchFamily="34" charset="0"/>
              </a:rPr>
              <a:t>ln (Comercio Total Bilateral</a:t>
            </a:r>
            <a:r>
              <a:rPr lang="en-US" sz="3200" b="1" i="1" baseline="-30000">
                <a:solidFill>
                  <a:srgbClr val="F8B966"/>
                </a:solidFill>
                <a:latin typeface="Arial" pitchFamily="34" charset="0"/>
                <a:cs typeface="Arial" pitchFamily="34" charset="0"/>
              </a:rPr>
              <a:t>ijt</a:t>
            </a:r>
            <a:r>
              <a:rPr lang="en-US" sz="3200" b="1">
                <a:solidFill>
                  <a:srgbClr val="F8B966"/>
                </a:solidFill>
                <a:latin typeface="Arial" pitchFamily="34" charset="0"/>
                <a:cs typeface="Arial" pitchFamily="34" charset="0"/>
              </a:rPr>
              <a:t>) =</a:t>
            </a:r>
            <a:r>
              <a:rPr lang="en-US" sz="3200">
                <a:solidFill>
                  <a:srgbClr val="F8B966"/>
                </a:solidFill>
                <a:latin typeface="Arial" pitchFamily="34" charset="0"/>
                <a:cs typeface="Arial" pitchFamily="34" charset="0"/>
              </a:rPr>
              <a:t/>
            </a:r>
            <a:br>
              <a:rPr lang="en-US" sz="3200">
                <a:solidFill>
                  <a:srgbClr val="F8B966"/>
                </a:solidFill>
                <a:latin typeface="Arial" pitchFamily="34" charset="0"/>
                <a:cs typeface="Arial" pitchFamily="34" charset="0"/>
              </a:rPr>
            </a:br>
            <a:r>
              <a:rPr lang="en-US" sz="3200" b="1" i="1">
                <a:solidFill>
                  <a:srgbClr val="F8B966"/>
                </a:solidFill>
                <a:latin typeface="Arial" pitchFamily="34" charset="0"/>
                <a:cs typeface="Arial" pitchFamily="34" charset="0"/>
                <a:sym typeface="Symbol" pitchFamily="18" charset="2"/>
              </a:rPr>
              <a:t></a:t>
            </a:r>
            <a:r>
              <a:rPr lang="en-US" sz="3200" b="1" baseline="-30000">
                <a:solidFill>
                  <a:srgbClr val="F8B966"/>
                </a:solidFill>
                <a:latin typeface="Arial" pitchFamily="34" charset="0"/>
                <a:cs typeface="Arial" pitchFamily="34" charset="0"/>
              </a:rPr>
              <a:t>0</a:t>
            </a:r>
            <a:r>
              <a:rPr lang="en-US" sz="3200" b="1">
                <a:solidFill>
                  <a:srgbClr val="F8B966"/>
                </a:solidFill>
                <a:latin typeface="Arial" pitchFamily="34" charset="0"/>
                <a:cs typeface="Arial" pitchFamily="34" charset="0"/>
              </a:rPr>
              <a:t> + </a:t>
            </a:r>
            <a:r>
              <a:rPr lang="en-US" sz="3200" b="1" i="1">
                <a:solidFill>
                  <a:srgbClr val="F8B966"/>
                </a:solidFill>
                <a:latin typeface="Arial" pitchFamily="34" charset="0"/>
                <a:cs typeface="Arial" pitchFamily="34" charset="0"/>
                <a:sym typeface="Symbol" pitchFamily="18" charset="2"/>
              </a:rPr>
              <a:t></a:t>
            </a:r>
            <a:r>
              <a:rPr lang="en-US" sz="3200" b="1" i="1" baseline="-30000">
                <a:solidFill>
                  <a:srgbClr val="F8B966"/>
                </a:solidFill>
                <a:latin typeface="Arial" pitchFamily="34" charset="0"/>
                <a:cs typeface="Arial" pitchFamily="34" charset="0"/>
              </a:rPr>
              <a:t>D</a:t>
            </a:r>
            <a:r>
              <a:rPr lang="en-US" sz="3200" b="1" i="1">
                <a:solidFill>
                  <a:srgbClr val="F8B966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3200" b="1">
                <a:solidFill>
                  <a:srgbClr val="F8B966"/>
                </a:solidFill>
                <a:latin typeface="Arial" pitchFamily="34" charset="0"/>
                <a:cs typeface="Arial" pitchFamily="34" charset="0"/>
              </a:rPr>
              <a:t>ln (Distancia</a:t>
            </a:r>
            <a:r>
              <a:rPr lang="en-US" sz="3200" b="1" i="1" baseline="-30000">
                <a:solidFill>
                  <a:srgbClr val="F8B966"/>
                </a:solidFill>
                <a:latin typeface="Arial" pitchFamily="34" charset="0"/>
                <a:cs typeface="Arial" pitchFamily="34" charset="0"/>
              </a:rPr>
              <a:t>ijt</a:t>
            </a:r>
            <a:r>
              <a:rPr lang="en-US" sz="3200" b="1">
                <a:solidFill>
                  <a:srgbClr val="F8B966"/>
                </a:solidFill>
                <a:latin typeface="Arial" pitchFamily="34" charset="0"/>
                <a:cs typeface="Arial" pitchFamily="34" charset="0"/>
              </a:rPr>
              <a:t>)</a:t>
            </a:r>
            <a:r>
              <a:rPr lang="en-US" sz="3200" b="1" i="1">
                <a:solidFill>
                  <a:srgbClr val="F8B966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3200" b="1">
                <a:solidFill>
                  <a:srgbClr val="F8B966"/>
                </a:solidFill>
                <a:latin typeface="Arial" pitchFamily="34" charset="0"/>
                <a:cs typeface="Arial" pitchFamily="34" charset="0"/>
              </a:rPr>
              <a:t>+ </a:t>
            </a:r>
            <a:br>
              <a:rPr lang="en-US" sz="3200" b="1">
                <a:solidFill>
                  <a:srgbClr val="F8B966"/>
                </a:solidFill>
                <a:latin typeface="Arial" pitchFamily="34" charset="0"/>
                <a:cs typeface="Arial" pitchFamily="34" charset="0"/>
              </a:rPr>
            </a:br>
            <a:r>
              <a:rPr lang="en-US" sz="3200" b="1" i="1">
                <a:solidFill>
                  <a:srgbClr val="F8B966"/>
                </a:solidFill>
                <a:latin typeface="Arial" pitchFamily="34" charset="0"/>
                <a:cs typeface="Arial" pitchFamily="34" charset="0"/>
                <a:sym typeface="Symbol" pitchFamily="18" charset="2"/>
              </a:rPr>
              <a:t></a:t>
            </a:r>
            <a:r>
              <a:rPr lang="en-US" sz="3200" b="1" i="1" baseline="-30000">
                <a:solidFill>
                  <a:srgbClr val="F8B966"/>
                </a:solidFill>
                <a:latin typeface="Arial" pitchFamily="34" charset="0"/>
                <a:cs typeface="Arial" pitchFamily="34" charset="0"/>
              </a:rPr>
              <a:t>Y</a:t>
            </a:r>
            <a:r>
              <a:rPr lang="en-US" sz="3200" b="1" i="1">
                <a:solidFill>
                  <a:srgbClr val="F8B966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3200" b="1">
                <a:solidFill>
                  <a:srgbClr val="F8B966"/>
                </a:solidFill>
                <a:latin typeface="Arial" pitchFamily="34" charset="0"/>
                <a:cs typeface="Arial" pitchFamily="34" charset="0"/>
              </a:rPr>
              <a:t>ln (</a:t>
            </a:r>
            <a:r>
              <a:rPr lang="en-US" sz="3200" b="1" i="1">
                <a:solidFill>
                  <a:srgbClr val="F8B966"/>
                </a:solidFill>
                <a:latin typeface="Arial" pitchFamily="34" charset="0"/>
                <a:cs typeface="Arial" pitchFamily="34" charset="0"/>
              </a:rPr>
              <a:t>Y</a:t>
            </a:r>
            <a:r>
              <a:rPr lang="en-US" sz="3200" b="1" i="1" baseline="-30000">
                <a:solidFill>
                  <a:srgbClr val="F8B966"/>
                </a:solidFill>
                <a:latin typeface="Arial" pitchFamily="34" charset="0"/>
                <a:cs typeface="Arial" pitchFamily="34" charset="0"/>
              </a:rPr>
              <a:t>it</a:t>
            </a:r>
            <a:r>
              <a:rPr lang="en-US" sz="3200" b="1" i="1">
                <a:solidFill>
                  <a:srgbClr val="F8B966"/>
                </a:solidFill>
                <a:latin typeface="Arial" pitchFamily="34" charset="0"/>
                <a:cs typeface="Arial" pitchFamily="34" charset="0"/>
              </a:rPr>
              <a:t>Y</a:t>
            </a:r>
            <a:r>
              <a:rPr lang="en-US" sz="3200" b="1" i="1" baseline="-30000">
                <a:solidFill>
                  <a:srgbClr val="F8B966"/>
                </a:solidFill>
                <a:latin typeface="Arial" pitchFamily="34" charset="0"/>
                <a:cs typeface="Arial" pitchFamily="34" charset="0"/>
              </a:rPr>
              <a:t>jt</a:t>
            </a:r>
            <a:r>
              <a:rPr lang="en-US" sz="3200" b="1">
                <a:solidFill>
                  <a:srgbClr val="F8B966"/>
                </a:solidFill>
                <a:latin typeface="Arial" pitchFamily="34" charset="0"/>
                <a:cs typeface="Arial" pitchFamily="34" charset="0"/>
              </a:rPr>
              <a:t>) + </a:t>
            </a:r>
            <a:r>
              <a:rPr lang="en-US" sz="3200" b="1" i="1">
                <a:solidFill>
                  <a:srgbClr val="F8B966"/>
                </a:solidFill>
                <a:latin typeface="Arial" pitchFamily="34" charset="0"/>
                <a:cs typeface="Arial" pitchFamily="34" charset="0"/>
                <a:sym typeface="Symbol" pitchFamily="18" charset="2"/>
              </a:rPr>
              <a:t></a:t>
            </a:r>
            <a:r>
              <a:rPr lang="en-US" sz="3200" b="1" i="1" baseline="-30000">
                <a:solidFill>
                  <a:srgbClr val="F8B966"/>
                </a:solidFill>
                <a:latin typeface="Arial" pitchFamily="34" charset="0"/>
                <a:cs typeface="Arial" pitchFamily="34" charset="0"/>
              </a:rPr>
              <a:t>y</a:t>
            </a:r>
            <a:r>
              <a:rPr lang="en-US" sz="3200" b="1" i="1">
                <a:solidFill>
                  <a:srgbClr val="F8B966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3200" b="1">
                <a:solidFill>
                  <a:srgbClr val="F8B966"/>
                </a:solidFill>
                <a:latin typeface="Arial" pitchFamily="34" charset="0"/>
                <a:cs typeface="Arial" pitchFamily="34" charset="0"/>
              </a:rPr>
              <a:t>ln (</a:t>
            </a:r>
            <a:r>
              <a:rPr lang="en-US" sz="3200" b="1" i="1">
                <a:solidFill>
                  <a:srgbClr val="F8B966"/>
                </a:solidFill>
                <a:latin typeface="Arial" pitchFamily="34" charset="0"/>
                <a:cs typeface="Arial" pitchFamily="34" charset="0"/>
              </a:rPr>
              <a:t>y</a:t>
            </a:r>
            <a:r>
              <a:rPr lang="en-US" sz="3200" b="1" i="1" baseline="-30000">
                <a:solidFill>
                  <a:srgbClr val="F8B966"/>
                </a:solidFill>
                <a:latin typeface="Arial" pitchFamily="34" charset="0"/>
                <a:cs typeface="Arial" pitchFamily="34" charset="0"/>
              </a:rPr>
              <a:t>it</a:t>
            </a:r>
            <a:r>
              <a:rPr lang="en-US" sz="3200" b="1" i="1">
                <a:solidFill>
                  <a:srgbClr val="F8B966"/>
                </a:solidFill>
                <a:latin typeface="Arial" pitchFamily="34" charset="0"/>
                <a:cs typeface="Arial" pitchFamily="34" charset="0"/>
              </a:rPr>
              <a:t>y</a:t>
            </a:r>
            <a:r>
              <a:rPr lang="en-US" sz="3200" b="1" i="1" baseline="-30000">
                <a:solidFill>
                  <a:srgbClr val="F8B966"/>
                </a:solidFill>
                <a:latin typeface="Arial" pitchFamily="34" charset="0"/>
                <a:cs typeface="Arial" pitchFamily="34" charset="0"/>
              </a:rPr>
              <a:t>jt</a:t>
            </a:r>
            <a:r>
              <a:rPr lang="en-US" sz="3200" b="1">
                <a:solidFill>
                  <a:srgbClr val="F8B966"/>
                </a:solidFill>
                <a:latin typeface="Arial" pitchFamily="34" charset="0"/>
                <a:cs typeface="Arial" pitchFamily="34" charset="0"/>
              </a:rPr>
              <a:t>) +</a:t>
            </a:r>
            <a:br>
              <a:rPr lang="en-US" sz="3200" b="1">
                <a:solidFill>
                  <a:srgbClr val="F8B966"/>
                </a:solidFill>
                <a:latin typeface="Arial" pitchFamily="34" charset="0"/>
                <a:cs typeface="Arial" pitchFamily="34" charset="0"/>
              </a:rPr>
            </a:br>
            <a:r>
              <a:rPr lang="en-US" sz="3200" b="1" i="1">
                <a:solidFill>
                  <a:srgbClr val="F8B966"/>
                </a:solidFill>
                <a:latin typeface="Arial" pitchFamily="34" charset="0"/>
                <a:cs typeface="Arial" pitchFamily="34" charset="0"/>
                <a:sym typeface="Symbol" pitchFamily="18" charset="2"/>
              </a:rPr>
              <a:t></a:t>
            </a:r>
            <a:r>
              <a:rPr lang="en-US" sz="3200" b="1" i="1" baseline="-30000">
                <a:solidFill>
                  <a:srgbClr val="F8B966"/>
                </a:solidFill>
                <a:latin typeface="Arial" pitchFamily="34" charset="0"/>
                <a:cs typeface="Arial" pitchFamily="34" charset="0"/>
              </a:rPr>
              <a:t>L </a:t>
            </a:r>
            <a:r>
              <a:rPr lang="en-US" sz="3200" b="1">
                <a:solidFill>
                  <a:srgbClr val="F8B966"/>
                </a:solidFill>
                <a:latin typeface="Arial" pitchFamily="34" charset="0"/>
                <a:cs typeface="Arial" pitchFamily="34" charset="0"/>
              </a:rPr>
              <a:t>Sin salida al mar</a:t>
            </a:r>
            <a:r>
              <a:rPr lang="en-US" sz="3200" b="1" i="1" baseline="-30000">
                <a:solidFill>
                  <a:srgbClr val="F8B966"/>
                </a:solidFill>
                <a:latin typeface="Arial" pitchFamily="34" charset="0"/>
                <a:cs typeface="Arial" pitchFamily="34" charset="0"/>
              </a:rPr>
              <a:t>ijt</a:t>
            </a:r>
            <a:r>
              <a:rPr lang="en-US" sz="3200" b="1">
                <a:solidFill>
                  <a:srgbClr val="F8B966"/>
                </a:solidFill>
                <a:latin typeface="Arial" pitchFamily="34" charset="0"/>
                <a:cs typeface="Arial" pitchFamily="34" charset="0"/>
              </a:rPr>
              <a:t> + </a:t>
            </a:r>
            <a:r>
              <a:rPr lang="en-US" sz="3200" b="1" i="1">
                <a:solidFill>
                  <a:srgbClr val="F8B966"/>
                </a:solidFill>
                <a:latin typeface="Arial" pitchFamily="34" charset="0"/>
                <a:cs typeface="Arial" pitchFamily="34" charset="0"/>
                <a:sym typeface="Symbol" pitchFamily="18" charset="2"/>
              </a:rPr>
              <a:t></a:t>
            </a:r>
            <a:r>
              <a:rPr lang="en-US" sz="3200" b="1" i="1" baseline="-30000">
                <a:solidFill>
                  <a:srgbClr val="F8B966"/>
                </a:solidFill>
                <a:latin typeface="Arial" pitchFamily="34" charset="0"/>
                <a:cs typeface="Arial" pitchFamily="34" charset="0"/>
              </a:rPr>
              <a:t>A </a:t>
            </a:r>
            <a:r>
              <a:rPr lang="en-US" sz="3200" b="1">
                <a:solidFill>
                  <a:srgbClr val="F8B966"/>
                </a:solidFill>
                <a:latin typeface="Arial" pitchFamily="34" charset="0"/>
                <a:cs typeface="Arial" pitchFamily="34" charset="0"/>
              </a:rPr>
              <a:t>Adyacente</a:t>
            </a:r>
            <a:r>
              <a:rPr lang="en-US" sz="3200" b="1" i="1" baseline="-30000">
                <a:solidFill>
                  <a:srgbClr val="F8B966"/>
                </a:solidFill>
                <a:latin typeface="Arial" pitchFamily="34" charset="0"/>
                <a:cs typeface="Arial" pitchFamily="34" charset="0"/>
              </a:rPr>
              <a:t>ijt</a:t>
            </a:r>
            <a:r>
              <a:rPr lang="en-US" sz="3200" b="1">
                <a:solidFill>
                  <a:srgbClr val="F8B966"/>
                </a:solidFill>
                <a:latin typeface="Arial" pitchFamily="34" charset="0"/>
                <a:cs typeface="Arial" pitchFamily="34" charset="0"/>
              </a:rPr>
              <a:t> + </a:t>
            </a:r>
            <a:r>
              <a:rPr lang="en-US" sz="3200" b="1" i="1">
                <a:solidFill>
                  <a:srgbClr val="F8B966"/>
                </a:solidFill>
                <a:latin typeface="Arial" pitchFamily="34" charset="0"/>
                <a:cs typeface="Arial" pitchFamily="34" charset="0"/>
                <a:sym typeface="Symbol" pitchFamily="18" charset="2"/>
              </a:rPr>
              <a:t></a:t>
            </a:r>
            <a:r>
              <a:rPr lang="en-US" sz="3200" b="1" i="1" baseline="-30000">
                <a:solidFill>
                  <a:srgbClr val="F8B966"/>
                </a:solidFill>
                <a:latin typeface="Arial" pitchFamily="34" charset="0"/>
                <a:cs typeface="Arial" pitchFamily="34" charset="0"/>
              </a:rPr>
              <a:t>I </a:t>
            </a:r>
            <a:r>
              <a:rPr lang="en-US" sz="3200" b="1">
                <a:solidFill>
                  <a:srgbClr val="F8B966"/>
                </a:solidFill>
                <a:latin typeface="Arial" pitchFamily="34" charset="0"/>
                <a:cs typeface="Arial" pitchFamily="34" charset="0"/>
              </a:rPr>
              <a:t>Isla</a:t>
            </a:r>
            <a:r>
              <a:rPr lang="en-US" sz="3200" b="1" i="1" baseline="-30000">
                <a:solidFill>
                  <a:srgbClr val="F8B966"/>
                </a:solidFill>
                <a:latin typeface="Arial" pitchFamily="34" charset="0"/>
                <a:cs typeface="Arial" pitchFamily="34" charset="0"/>
              </a:rPr>
              <a:t>ijt</a:t>
            </a:r>
            <a:r>
              <a:rPr lang="en-US" sz="3200" b="1">
                <a:solidFill>
                  <a:srgbClr val="F8B966"/>
                </a:solidFill>
                <a:latin typeface="Arial" pitchFamily="34" charset="0"/>
                <a:cs typeface="Arial" pitchFamily="34" charset="0"/>
              </a:rPr>
              <a:t> + </a:t>
            </a:r>
            <a:br>
              <a:rPr lang="en-US" sz="3200" b="1">
                <a:solidFill>
                  <a:srgbClr val="F8B966"/>
                </a:solidFill>
                <a:latin typeface="Arial" pitchFamily="34" charset="0"/>
                <a:cs typeface="Arial" pitchFamily="34" charset="0"/>
              </a:rPr>
            </a:br>
            <a:r>
              <a:rPr lang="en-US" sz="3200" b="1" i="1">
                <a:solidFill>
                  <a:srgbClr val="F8B966"/>
                </a:solidFill>
                <a:latin typeface="Arial" pitchFamily="34" charset="0"/>
                <a:cs typeface="Times New Roman" pitchFamily="18" charset="0"/>
                <a:sym typeface="Symbol" pitchFamily="18" charset="2"/>
              </a:rPr>
              <a:t></a:t>
            </a:r>
            <a:r>
              <a:rPr lang="en-US" sz="3200" b="1" i="1" baseline="-30000">
                <a:solidFill>
                  <a:srgbClr val="F8B966"/>
                </a:solidFill>
                <a:latin typeface="Arial" pitchFamily="34" charset="0"/>
                <a:cs typeface="Arial" pitchFamily="34" charset="0"/>
              </a:rPr>
              <a:t>G </a:t>
            </a:r>
            <a:r>
              <a:rPr lang="en-US" sz="3200" b="1">
                <a:solidFill>
                  <a:srgbClr val="F8B966"/>
                </a:solidFill>
                <a:latin typeface="Arial" pitchFamily="34" charset="0"/>
                <a:cs typeface="Arial" pitchFamily="34" charset="0"/>
              </a:rPr>
              <a:t>Normas de Origen</a:t>
            </a:r>
            <a:r>
              <a:rPr lang="en-US" sz="3200" b="1" i="1" baseline="-30000">
                <a:solidFill>
                  <a:srgbClr val="F8B966"/>
                </a:solidFill>
                <a:latin typeface="Arial" pitchFamily="34" charset="0"/>
                <a:cs typeface="Arial" pitchFamily="34" charset="0"/>
              </a:rPr>
              <a:t>ijt</a:t>
            </a:r>
            <a:r>
              <a:rPr lang="en-US" sz="3200" b="1">
                <a:solidFill>
                  <a:srgbClr val="F8B966"/>
                </a:solidFill>
                <a:latin typeface="Arial" pitchFamily="34" charset="0"/>
                <a:cs typeface="Arial" pitchFamily="34" charset="0"/>
              </a:rPr>
              <a:t> + </a:t>
            </a:r>
            <a:br>
              <a:rPr lang="en-US" sz="3200" b="1">
                <a:solidFill>
                  <a:srgbClr val="F8B966"/>
                </a:solidFill>
                <a:latin typeface="Arial" pitchFamily="34" charset="0"/>
                <a:cs typeface="Arial" pitchFamily="34" charset="0"/>
              </a:rPr>
            </a:br>
            <a:r>
              <a:rPr lang="en-US" sz="3200" b="1">
                <a:solidFill>
                  <a:srgbClr val="F8B966"/>
                </a:solidFill>
                <a:latin typeface="Arial" pitchFamily="34" charset="0"/>
                <a:cs typeface="Arial" pitchFamily="34" charset="0"/>
              </a:rPr>
              <a:t>Otros + </a:t>
            </a:r>
            <a:r>
              <a:rPr lang="en-US" sz="3200" b="1" i="1">
                <a:solidFill>
                  <a:srgbClr val="F8B966"/>
                </a:solidFill>
                <a:latin typeface="Arial" pitchFamily="34" charset="0"/>
                <a:cs typeface="Times New Roman" pitchFamily="18" charset="0"/>
                <a:sym typeface="Symbol" pitchFamily="18" charset="2"/>
              </a:rPr>
              <a:t></a:t>
            </a:r>
            <a:r>
              <a:rPr lang="en-US" sz="3200" b="1" i="1" baseline="-30000">
                <a:solidFill>
                  <a:srgbClr val="F8B966"/>
                </a:solidFill>
                <a:latin typeface="Arial" pitchFamily="34" charset="0"/>
                <a:cs typeface="Arial" pitchFamily="34" charset="0"/>
              </a:rPr>
              <a:t>ijt</a:t>
            </a:r>
            <a:r>
              <a:rPr lang="en-US"/>
              <a:t> </a:t>
            </a:r>
          </a:p>
        </p:txBody>
      </p:sp>
      <p:sp>
        <p:nvSpPr>
          <p:cNvPr id="1239043" name="Rectangle 3"/>
          <p:cNvSpPr>
            <a:spLocks noChangeArrowheads="1"/>
          </p:cNvSpPr>
          <p:nvPr/>
        </p:nvSpPr>
        <p:spPr bwMode="auto">
          <a:xfrm>
            <a:off x="0" y="228600"/>
            <a:ext cx="9144000" cy="9937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lIns="78821" tIns="39411" rIns="78821" bIns="39411">
            <a:spAutoFit/>
          </a:bodyPr>
          <a:lstStyle/>
          <a:p>
            <a:r>
              <a:rPr lang="en-US" sz="2000">
                <a:solidFill>
                  <a:srgbClr val="F8B966"/>
                </a:solidFill>
              </a:rPr>
              <a:t>ACCESO A LOS MERCADOS EN LOS TRATADOS DE LIBRE COMERCIO NORMAS DE ORIGEN</a:t>
            </a:r>
            <a:r>
              <a:rPr lang="en-US" sz="2000">
                <a:solidFill>
                  <a:srgbClr val="F8B666"/>
                </a:solidFill>
              </a:rPr>
              <a:t> </a:t>
            </a:r>
            <a:br>
              <a:rPr lang="en-US" sz="2000">
                <a:solidFill>
                  <a:srgbClr val="F8B666"/>
                </a:solidFill>
              </a:rPr>
            </a:br>
            <a:r>
              <a:rPr lang="en-US" sz="2000">
                <a:solidFill>
                  <a:srgbClr val="F8B966"/>
                </a:solidFill>
                <a:cs typeface="Times New Roman" pitchFamily="18" charset="0"/>
              </a:rPr>
              <a:t>¿Importan las Normas de Origen para el comercio?</a:t>
            </a:r>
          </a:p>
        </p:txBody>
      </p:sp>
    </p:spTree>
  </p:cSld>
  <p:clrMapOvr>
    <a:masterClrMapping/>
  </p:clrMapOvr>
  <p:transition>
    <p:wipe dir="r"/>
  </p:transition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245187" name="Object 3"/>
          <p:cNvGraphicFramePr>
            <a:graphicFrameLocks noChangeAspect="1"/>
          </p:cNvGraphicFramePr>
          <p:nvPr>
            <p:ph type="chart" idx="1"/>
          </p:nvPr>
        </p:nvGraphicFramePr>
        <p:xfrm>
          <a:off x="1547813" y="0"/>
          <a:ext cx="5892800" cy="6858000"/>
        </p:xfrm>
        <a:graphic>
          <a:graphicData uri="http://schemas.openxmlformats.org/presentationml/2006/ole">
            <p:oleObj spid="_x0000_s1245187" name="Hoja de cálculo" r:id="rId4" imgW="4476902" imgH="5277002" progId="Excel.Sheet.8">
              <p:embed/>
            </p:oleObj>
          </a:graphicData>
        </a:graphic>
      </p:graphicFrame>
    </p:spTree>
  </p:cSld>
  <p:clrMapOvr>
    <a:masterClrMapping/>
  </p:clrMapOvr>
  <p:transition>
    <p:wipe dir="r"/>
  </p:transition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1090" name="Rectangle 2"/>
          <p:cNvSpPr>
            <a:spLocks noGrp="1" noChangeArrowheads="1"/>
          </p:cNvSpPr>
          <p:nvPr>
            <p:ph type="title"/>
          </p:nvPr>
        </p:nvSpPr>
        <p:spPr>
          <a:xfrm>
            <a:off x="107950" y="2276475"/>
            <a:ext cx="8763000" cy="3806825"/>
          </a:xfrm>
        </p:spPr>
        <p:txBody>
          <a:bodyPr/>
          <a:lstStyle/>
          <a:p>
            <a:r>
              <a:rPr lang="en-US" sz="3200" b="1">
                <a:solidFill>
                  <a:srgbClr val="F8B966"/>
                </a:solidFill>
                <a:latin typeface="Arial" pitchFamily="34" charset="0"/>
                <a:cs typeface="Arial" pitchFamily="34" charset="0"/>
              </a:rPr>
              <a:t>Estimaciones Modelo Gravitacional</a:t>
            </a:r>
            <a:br>
              <a:rPr lang="en-US" sz="3200" b="1">
                <a:solidFill>
                  <a:srgbClr val="F8B966"/>
                </a:solidFill>
                <a:latin typeface="Arial" pitchFamily="34" charset="0"/>
                <a:cs typeface="Arial" pitchFamily="34" charset="0"/>
              </a:rPr>
            </a:br>
            <a:r>
              <a:rPr lang="en-US" sz="3200" b="1">
                <a:solidFill>
                  <a:srgbClr val="F8B966"/>
                </a:solidFill>
                <a:latin typeface="Arial" pitchFamily="34" charset="0"/>
                <a:cs typeface="Arial" pitchFamily="34" charset="0"/>
              </a:rPr>
              <a:t> </a:t>
            </a:r>
            <a:br>
              <a:rPr lang="en-US" sz="3200" b="1">
                <a:solidFill>
                  <a:srgbClr val="F8B966"/>
                </a:solidFill>
                <a:latin typeface="Arial" pitchFamily="34" charset="0"/>
                <a:cs typeface="Arial" pitchFamily="34" charset="0"/>
              </a:rPr>
            </a:br>
            <a:r>
              <a:rPr lang="en-US" sz="3200" b="1">
                <a:solidFill>
                  <a:srgbClr val="F8B966"/>
                </a:solidFill>
                <a:latin typeface="Arial" pitchFamily="34" charset="0"/>
                <a:cs typeface="Arial" pitchFamily="34" charset="0"/>
              </a:rPr>
              <a:t>ln (Comercio “INTERMEDIO” Bilateral</a:t>
            </a:r>
            <a:r>
              <a:rPr lang="en-US" sz="3200" b="1" i="1" baseline="-30000">
                <a:solidFill>
                  <a:srgbClr val="F8B966"/>
                </a:solidFill>
                <a:latin typeface="Arial" pitchFamily="34" charset="0"/>
                <a:cs typeface="Arial" pitchFamily="34" charset="0"/>
              </a:rPr>
              <a:t>ijt</a:t>
            </a:r>
            <a:r>
              <a:rPr lang="en-US" sz="3200" b="1">
                <a:solidFill>
                  <a:srgbClr val="F8B966"/>
                </a:solidFill>
                <a:latin typeface="Arial" pitchFamily="34" charset="0"/>
                <a:cs typeface="Arial" pitchFamily="34" charset="0"/>
              </a:rPr>
              <a:t>) =</a:t>
            </a:r>
            <a:r>
              <a:rPr lang="en-US" sz="3200">
                <a:solidFill>
                  <a:srgbClr val="F8B966"/>
                </a:solidFill>
                <a:latin typeface="Arial" pitchFamily="34" charset="0"/>
                <a:cs typeface="Arial" pitchFamily="34" charset="0"/>
              </a:rPr>
              <a:t/>
            </a:r>
            <a:br>
              <a:rPr lang="en-US" sz="3200">
                <a:solidFill>
                  <a:srgbClr val="F8B966"/>
                </a:solidFill>
                <a:latin typeface="Arial" pitchFamily="34" charset="0"/>
                <a:cs typeface="Arial" pitchFamily="34" charset="0"/>
              </a:rPr>
            </a:br>
            <a:r>
              <a:rPr lang="en-US" sz="3200" b="1" i="1">
                <a:solidFill>
                  <a:srgbClr val="F8B966"/>
                </a:solidFill>
                <a:latin typeface="Arial" pitchFamily="34" charset="0"/>
                <a:cs typeface="Arial" pitchFamily="34" charset="0"/>
                <a:sym typeface="Symbol" pitchFamily="18" charset="2"/>
              </a:rPr>
              <a:t></a:t>
            </a:r>
            <a:r>
              <a:rPr lang="en-US" sz="3200" b="1" baseline="-30000">
                <a:solidFill>
                  <a:srgbClr val="F8B966"/>
                </a:solidFill>
                <a:latin typeface="Arial" pitchFamily="34" charset="0"/>
                <a:cs typeface="Arial" pitchFamily="34" charset="0"/>
              </a:rPr>
              <a:t>0</a:t>
            </a:r>
            <a:r>
              <a:rPr lang="en-US" sz="3200" b="1">
                <a:solidFill>
                  <a:srgbClr val="F8B966"/>
                </a:solidFill>
                <a:latin typeface="Arial" pitchFamily="34" charset="0"/>
                <a:cs typeface="Arial" pitchFamily="34" charset="0"/>
              </a:rPr>
              <a:t> + </a:t>
            </a:r>
            <a:r>
              <a:rPr lang="en-US" sz="3200" b="1" i="1">
                <a:solidFill>
                  <a:srgbClr val="F8B966"/>
                </a:solidFill>
                <a:latin typeface="Arial" pitchFamily="34" charset="0"/>
                <a:cs typeface="Arial" pitchFamily="34" charset="0"/>
                <a:sym typeface="Symbol" pitchFamily="18" charset="2"/>
              </a:rPr>
              <a:t></a:t>
            </a:r>
            <a:r>
              <a:rPr lang="en-US" sz="3200" b="1" i="1" baseline="-30000">
                <a:solidFill>
                  <a:srgbClr val="F8B966"/>
                </a:solidFill>
                <a:latin typeface="Arial" pitchFamily="34" charset="0"/>
                <a:cs typeface="Arial" pitchFamily="34" charset="0"/>
              </a:rPr>
              <a:t>D</a:t>
            </a:r>
            <a:r>
              <a:rPr lang="en-US" sz="3200" b="1" i="1">
                <a:solidFill>
                  <a:srgbClr val="F8B966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3200" b="1">
                <a:solidFill>
                  <a:srgbClr val="F8B966"/>
                </a:solidFill>
                <a:latin typeface="Arial" pitchFamily="34" charset="0"/>
                <a:cs typeface="Arial" pitchFamily="34" charset="0"/>
              </a:rPr>
              <a:t>ln (Distancia</a:t>
            </a:r>
            <a:r>
              <a:rPr lang="en-US" sz="3200" b="1" i="1" baseline="-30000">
                <a:solidFill>
                  <a:srgbClr val="F8B966"/>
                </a:solidFill>
                <a:latin typeface="Arial" pitchFamily="34" charset="0"/>
                <a:cs typeface="Arial" pitchFamily="34" charset="0"/>
              </a:rPr>
              <a:t>ijt</a:t>
            </a:r>
            <a:r>
              <a:rPr lang="en-US" sz="3200" b="1">
                <a:solidFill>
                  <a:srgbClr val="F8B966"/>
                </a:solidFill>
                <a:latin typeface="Arial" pitchFamily="34" charset="0"/>
                <a:cs typeface="Arial" pitchFamily="34" charset="0"/>
              </a:rPr>
              <a:t>)</a:t>
            </a:r>
            <a:r>
              <a:rPr lang="en-US" sz="3200" b="1" i="1">
                <a:solidFill>
                  <a:srgbClr val="F8B966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3200" b="1">
                <a:solidFill>
                  <a:srgbClr val="F8B966"/>
                </a:solidFill>
                <a:latin typeface="Arial" pitchFamily="34" charset="0"/>
                <a:cs typeface="Arial" pitchFamily="34" charset="0"/>
              </a:rPr>
              <a:t>+ </a:t>
            </a:r>
            <a:br>
              <a:rPr lang="en-US" sz="3200" b="1">
                <a:solidFill>
                  <a:srgbClr val="F8B966"/>
                </a:solidFill>
                <a:latin typeface="Arial" pitchFamily="34" charset="0"/>
                <a:cs typeface="Arial" pitchFamily="34" charset="0"/>
              </a:rPr>
            </a:br>
            <a:r>
              <a:rPr lang="en-US" sz="3200" b="1" i="1">
                <a:solidFill>
                  <a:srgbClr val="F8B966"/>
                </a:solidFill>
                <a:latin typeface="Arial" pitchFamily="34" charset="0"/>
                <a:cs typeface="Arial" pitchFamily="34" charset="0"/>
                <a:sym typeface="Symbol" pitchFamily="18" charset="2"/>
              </a:rPr>
              <a:t></a:t>
            </a:r>
            <a:r>
              <a:rPr lang="en-US" sz="3200" b="1" i="1" baseline="-30000">
                <a:solidFill>
                  <a:srgbClr val="F8B966"/>
                </a:solidFill>
                <a:latin typeface="Arial" pitchFamily="34" charset="0"/>
                <a:cs typeface="Arial" pitchFamily="34" charset="0"/>
              </a:rPr>
              <a:t>Y</a:t>
            </a:r>
            <a:r>
              <a:rPr lang="en-US" sz="3200" b="1" i="1">
                <a:solidFill>
                  <a:srgbClr val="F8B966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3200" b="1">
                <a:solidFill>
                  <a:srgbClr val="F8B966"/>
                </a:solidFill>
                <a:latin typeface="Arial" pitchFamily="34" charset="0"/>
                <a:cs typeface="Arial" pitchFamily="34" charset="0"/>
              </a:rPr>
              <a:t>ln (</a:t>
            </a:r>
            <a:r>
              <a:rPr lang="en-US" sz="3200" b="1" i="1">
                <a:solidFill>
                  <a:srgbClr val="F8B966"/>
                </a:solidFill>
                <a:latin typeface="Arial" pitchFamily="34" charset="0"/>
                <a:cs typeface="Arial" pitchFamily="34" charset="0"/>
              </a:rPr>
              <a:t>Y</a:t>
            </a:r>
            <a:r>
              <a:rPr lang="en-US" sz="3200" b="1" i="1" baseline="-30000">
                <a:solidFill>
                  <a:srgbClr val="F8B966"/>
                </a:solidFill>
                <a:latin typeface="Arial" pitchFamily="34" charset="0"/>
                <a:cs typeface="Arial" pitchFamily="34" charset="0"/>
              </a:rPr>
              <a:t>it</a:t>
            </a:r>
            <a:r>
              <a:rPr lang="en-US" sz="3200" b="1" i="1">
                <a:solidFill>
                  <a:srgbClr val="F8B966"/>
                </a:solidFill>
                <a:latin typeface="Arial" pitchFamily="34" charset="0"/>
                <a:cs typeface="Arial" pitchFamily="34" charset="0"/>
              </a:rPr>
              <a:t>Y</a:t>
            </a:r>
            <a:r>
              <a:rPr lang="en-US" sz="3200" b="1" i="1" baseline="-30000">
                <a:solidFill>
                  <a:srgbClr val="F8B966"/>
                </a:solidFill>
                <a:latin typeface="Arial" pitchFamily="34" charset="0"/>
                <a:cs typeface="Arial" pitchFamily="34" charset="0"/>
              </a:rPr>
              <a:t>jt</a:t>
            </a:r>
            <a:r>
              <a:rPr lang="en-US" sz="3200" b="1">
                <a:solidFill>
                  <a:srgbClr val="F8B966"/>
                </a:solidFill>
                <a:latin typeface="Arial" pitchFamily="34" charset="0"/>
                <a:cs typeface="Arial" pitchFamily="34" charset="0"/>
              </a:rPr>
              <a:t>) + </a:t>
            </a:r>
            <a:r>
              <a:rPr lang="en-US" sz="3200" b="1" i="1">
                <a:solidFill>
                  <a:srgbClr val="F8B966"/>
                </a:solidFill>
                <a:latin typeface="Arial" pitchFamily="34" charset="0"/>
                <a:cs typeface="Arial" pitchFamily="34" charset="0"/>
                <a:sym typeface="Symbol" pitchFamily="18" charset="2"/>
              </a:rPr>
              <a:t></a:t>
            </a:r>
            <a:r>
              <a:rPr lang="en-US" sz="3200" b="1" i="1" baseline="-30000">
                <a:solidFill>
                  <a:srgbClr val="F8B966"/>
                </a:solidFill>
                <a:latin typeface="Arial" pitchFamily="34" charset="0"/>
                <a:cs typeface="Arial" pitchFamily="34" charset="0"/>
              </a:rPr>
              <a:t>y</a:t>
            </a:r>
            <a:r>
              <a:rPr lang="en-US" sz="3200" b="1" i="1">
                <a:solidFill>
                  <a:srgbClr val="F8B966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3200" b="1">
                <a:solidFill>
                  <a:srgbClr val="F8B966"/>
                </a:solidFill>
                <a:latin typeface="Arial" pitchFamily="34" charset="0"/>
                <a:cs typeface="Arial" pitchFamily="34" charset="0"/>
              </a:rPr>
              <a:t>ln (</a:t>
            </a:r>
            <a:r>
              <a:rPr lang="en-US" sz="3200" b="1" i="1">
                <a:solidFill>
                  <a:srgbClr val="F8B966"/>
                </a:solidFill>
                <a:latin typeface="Arial" pitchFamily="34" charset="0"/>
                <a:cs typeface="Arial" pitchFamily="34" charset="0"/>
              </a:rPr>
              <a:t>y</a:t>
            </a:r>
            <a:r>
              <a:rPr lang="en-US" sz="3200" b="1" i="1" baseline="-30000">
                <a:solidFill>
                  <a:srgbClr val="F8B966"/>
                </a:solidFill>
                <a:latin typeface="Arial" pitchFamily="34" charset="0"/>
                <a:cs typeface="Arial" pitchFamily="34" charset="0"/>
              </a:rPr>
              <a:t>it</a:t>
            </a:r>
            <a:r>
              <a:rPr lang="en-US" sz="3200" b="1" i="1">
                <a:solidFill>
                  <a:srgbClr val="F8B966"/>
                </a:solidFill>
                <a:latin typeface="Arial" pitchFamily="34" charset="0"/>
                <a:cs typeface="Arial" pitchFamily="34" charset="0"/>
              </a:rPr>
              <a:t>y</a:t>
            </a:r>
            <a:r>
              <a:rPr lang="en-US" sz="3200" b="1" i="1" baseline="-30000">
                <a:solidFill>
                  <a:srgbClr val="F8B966"/>
                </a:solidFill>
                <a:latin typeface="Arial" pitchFamily="34" charset="0"/>
                <a:cs typeface="Arial" pitchFamily="34" charset="0"/>
              </a:rPr>
              <a:t>jt</a:t>
            </a:r>
            <a:r>
              <a:rPr lang="en-US" sz="3200" b="1">
                <a:solidFill>
                  <a:srgbClr val="F8B966"/>
                </a:solidFill>
                <a:latin typeface="Arial" pitchFamily="34" charset="0"/>
                <a:cs typeface="Arial" pitchFamily="34" charset="0"/>
              </a:rPr>
              <a:t>) +</a:t>
            </a:r>
            <a:br>
              <a:rPr lang="en-US" sz="3200" b="1">
                <a:solidFill>
                  <a:srgbClr val="F8B966"/>
                </a:solidFill>
                <a:latin typeface="Arial" pitchFamily="34" charset="0"/>
                <a:cs typeface="Arial" pitchFamily="34" charset="0"/>
              </a:rPr>
            </a:br>
            <a:r>
              <a:rPr lang="en-US" sz="3200" b="1" i="1">
                <a:solidFill>
                  <a:srgbClr val="F8B966"/>
                </a:solidFill>
                <a:latin typeface="Arial" pitchFamily="34" charset="0"/>
                <a:cs typeface="Arial" pitchFamily="34" charset="0"/>
                <a:sym typeface="Symbol" pitchFamily="18" charset="2"/>
              </a:rPr>
              <a:t></a:t>
            </a:r>
            <a:r>
              <a:rPr lang="en-US" sz="3200" b="1" i="1" baseline="-30000">
                <a:solidFill>
                  <a:srgbClr val="F8B966"/>
                </a:solidFill>
                <a:latin typeface="Arial" pitchFamily="34" charset="0"/>
                <a:cs typeface="Arial" pitchFamily="34" charset="0"/>
              </a:rPr>
              <a:t>L </a:t>
            </a:r>
            <a:r>
              <a:rPr lang="en-US" sz="3200" b="1">
                <a:solidFill>
                  <a:srgbClr val="F8B966"/>
                </a:solidFill>
                <a:latin typeface="Arial" pitchFamily="34" charset="0"/>
                <a:cs typeface="Arial" pitchFamily="34" charset="0"/>
              </a:rPr>
              <a:t>Sin salida al mar</a:t>
            </a:r>
            <a:r>
              <a:rPr lang="en-US" sz="3200" b="1" i="1" baseline="-30000">
                <a:solidFill>
                  <a:srgbClr val="F8B966"/>
                </a:solidFill>
                <a:latin typeface="Arial" pitchFamily="34" charset="0"/>
                <a:cs typeface="Arial" pitchFamily="34" charset="0"/>
              </a:rPr>
              <a:t>ijt</a:t>
            </a:r>
            <a:r>
              <a:rPr lang="en-US" sz="3200" b="1">
                <a:solidFill>
                  <a:srgbClr val="F8B966"/>
                </a:solidFill>
                <a:latin typeface="Arial" pitchFamily="34" charset="0"/>
                <a:cs typeface="Arial" pitchFamily="34" charset="0"/>
              </a:rPr>
              <a:t> + </a:t>
            </a:r>
            <a:r>
              <a:rPr lang="en-US" sz="3200" b="1" i="1">
                <a:solidFill>
                  <a:srgbClr val="F8B966"/>
                </a:solidFill>
                <a:latin typeface="Arial" pitchFamily="34" charset="0"/>
                <a:cs typeface="Arial" pitchFamily="34" charset="0"/>
                <a:sym typeface="Symbol" pitchFamily="18" charset="2"/>
              </a:rPr>
              <a:t></a:t>
            </a:r>
            <a:r>
              <a:rPr lang="en-US" sz="3200" b="1" i="1" baseline="-30000">
                <a:solidFill>
                  <a:srgbClr val="F8B966"/>
                </a:solidFill>
                <a:latin typeface="Arial" pitchFamily="34" charset="0"/>
                <a:cs typeface="Arial" pitchFamily="34" charset="0"/>
              </a:rPr>
              <a:t>A </a:t>
            </a:r>
            <a:r>
              <a:rPr lang="en-US" sz="3200" b="1">
                <a:solidFill>
                  <a:srgbClr val="F8B966"/>
                </a:solidFill>
                <a:latin typeface="Arial" pitchFamily="34" charset="0"/>
                <a:cs typeface="Arial" pitchFamily="34" charset="0"/>
              </a:rPr>
              <a:t>Adyacente</a:t>
            </a:r>
            <a:r>
              <a:rPr lang="en-US" sz="3200" b="1" i="1" baseline="-30000">
                <a:solidFill>
                  <a:srgbClr val="F8B966"/>
                </a:solidFill>
                <a:latin typeface="Arial" pitchFamily="34" charset="0"/>
                <a:cs typeface="Arial" pitchFamily="34" charset="0"/>
              </a:rPr>
              <a:t>ijt</a:t>
            </a:r>
            <a:r>
              <a:rPr lang="en-US" sz="3200" b="1">
                <a:solidFill>
                  <a:srgbClr val="F8B966"/>
                </a:solidFill>
                <a:latin typeface="Arial" pitchFamily="34" charset="0"/>
                <a:cs typeface="Arial" pitchFamily="34" charset="0"/>
              </a:rPr>
              <a:t> + </a:t>
            </a:r>
            <a:r>
              <a:rPr lang="en-US" sz="3200" b="1" i="1">
                <a:solidFill>
                  <a:srgbClr val="F8B966"/>
                </a:solidFill>
                <a:latin typeface="Arial" pitchFamily="34" charset="0"/>
                <a:cs typeface="Arial" pitchFamily="34" charset="0"/>
                <a:sym typeface="Symbol" pitchFamily="18" charset="2"/>
              </a:rPr>
              <a:t></a:t>
            </a:r>
            <a:r>
              <a:rPr lang="en-US" sz="3200" b="1" i="1" baseline="-30000">
                <a:solidFill>
                  <a:srgbClr val="F8B966"/>
                </a:solidFill>
                <a:latin typeface="Arial" pitchFamily="34" charset="0"/>
                <a:cs typeface="Arial" pitchFamily="34" charset="0"/>
              </a:rPr>
              <a:t>I </a:t>
            </a:r>
            <a:r>
              <a:rPr lang="en-US" sz="3200" b="1">
                <a:solidFill>
                  <a:srgbClr val="F8B966"/>
                </a:solidFill>
                <a:latin typeface="Arial" pitchFamily="34" charset="0"/>
                <a:cs typeface="Arial" pitchFamily="34" charset="0"/>
              </a:rPr>
              <a:t>Isla</a:t>
            </a:r>
            <a:r>
              <a:rPr lang="en-US" sz="3200" b="1" i="1" baseline="-30000">
                <a:solidFill>
                  <a:srgbClr val="F8B966"/>
                </a:solidFill>
                <a:latin typeface="Arial" pitchFamily="34" charset="0"/>
                <a:cs typeface="Arial" pitchFamily="34" charset="0"/>
              </a:rPr>
              <a:t>ijt</a:t>
            </a:r>
            <a:r>
              <a:rPr lang="en-US" sz="3200" b="1">
                <a:solidFill>
                  <a:srgbClr val="F8B966"/>
                </a:solidFill>
                <a:latin typeface="Arial" pitchFamily="34" charset="0"/>
                <a:cs typeface="Arial" pitchFamily="34" charset="0"/>
              </a:rPr>
              <a:t> + </a:t>
            </a:r>
            <a:br>
              <a:rPr lang="en-US" sz="3200" b="1">
                <a:solidFill>
                  <a:srgbClr val="F8B966"/>
                </a:solidFill>
                <a:latin typeface="Arial" pitchFamily="34" charset="0"/>
                <a:cs typeface="Arial" pitchFamily="34" charset="0"/>
              </a:rPr>
            </a:br>
            <a:r>
              <a:rPr lang="en-US" sz="3200" b="1" i="1">
                <a:solidFill>
                  <a:srgbClr val="F8B966"/>
                </a:solidFill>
                <a:latin typeface="Arial" pitchFamily="34" charset="0"/>
                <a:cs typeface="Times New Roman" pitchFamily="18" charset="0"/>
                <a:sym typeface="Symbol" pitchFamily="18" charset="2"/>
              </a:rPr>
              <a:t></a:t>
            </a:r>
            <a:r>
              <a:rPr lang="en-US" sz="3200" b="1" i="1" baseline="-30000">
                <a:solidFill>
                  <a:srgbClr val="F8B966"/>
                </a:solidFill>
                <a:latin typeface="Arial" pitchFamily="34" charset="0"/>
                <a:cs typeface="Arial" pitchFamily="34" charset="0"/>
              </a:rPr>
              <a:t>G </a:t>
            </a:r>
            <a:r>
              <a:rPr lang="en-US" sz="3200" b="1">
                <a:solidFill>
                  <a:srgbClr val="F8B966"/>
                </a:solidFill>
                <a:latin typeface="Arial" pitchFamily="34" charset="0"/>
                <a:cs typeface="Arial" pitchFamily="34" charset="0"/>
              </a:rPr>
              <a:t>Normas de Origen “PRODUCTO FINAL”</a:t>
            </a:r>
            <a:r>
              <a:rPr lang="en-US" sz="3200" b="1" i="1" baseline="-30000">
                <a:solidFill>
                  <a:srgbClr val="F8B966"/>
                </a:solidFill>
                <a:latin typeface="Arial" pitchFamily="34" charset="0"/>
                <a:cs typeface="Arial" pitchFamily="34" charset="0"/>
              </a:rPr>
              <a:t>ijt</a:t>
            </a:r>
            <a:r>
              <a:rPr lang="en-US" sz="3200" b="1">
                <a:solidFill>
                  <a:srgbClr val="F8B966"/>
                </a:solidFill>
                <a:latin typeface="Arial" pitchFamily="34" charset="0"/>
                <a:cs typeface="Arial" pitchFamily="34" charset="0"/>
              </a:rPr>
              <a:t> + Otros + </a:t>
            </a:r>
            <a:r>
              <a:rPr lang="en-US" sz="3200" b="1" i="1">
                <a:solidFill>
                  <a:srgbClr val="F8B966"/>
                </a:solidFill>
                <a:latin typeface="Arial" pitchFamily="34" charset="0"/>
                <a:cs typeface="Times New Roman" pitchFamily="18" charset="0"/>
                <a:sym typeface="Symbol" pitchFamily="18" charset="2"/>
              </a:rPr>
              <a:t></a:t>
            </a:r>
            <a:r>
              <a:rPr lang="en-US" sz="3200" b="1" i="1" baseline="-30000">
                <a:solidFill>
                  <a:srgbClr val="F8B966"/>
                </a:solidFill>
                <a:latin typeface="Arial" pitchFamily="34" charset="0"/>
                <a:cs typeface="Arial" pitchFamily="34" charset="0"/>
              </a:rPr>
              <a:t>ijt</a:t>
            </a:r>
            <a:r>
              <a:rPr lang="en-US"/>
              <a:t> </a:t>
            </a:r>
          </a:p>
        </p:txBody>
      </p:sp>
      <p:sp>
        <p:nvSpPr>
          <p:cNvPr id="1241091" name="Rectangle 3"/>
          <p:cNvSpPr>
            <a:spLocks noChangeArrowheads="1"/>
          </p:cNvSpPr>
          <p:nvPr/>
        </p:nvSpPr>
        <p:spPr bwMode="auto">
          <a:xfrm>
            <a:off x="381000" y="304800"/>
            <a:ext cx="8534400" cy="1219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lIns="0" tIns="0" rIns="0" bIns="0">
            <a:spAutoFit/>
          </a:bodyPr>
          <a:lstStyle/>
          <a:p>
            <a:r>
              <a:rPr lang="en-US" sz="2000">
                <a:solidFill>
                  <a:srgbClr val="F8B966"/>
                </a:solidFill>
              </a:rPr>
              <a:t>ACCESO A LOS MERCADOS EN LOS TRATADOS DE LIBRE COMERCIO</a:t>
            </a:r>
          </a:p>
          <a:p>
            <a:r>
              <a:rPr lang="en-US" sz="2000">
                <a:solidFill>
                  <a:srgbClr val="F8B966"/>
                </a:solidFill>
              </a:rPr>
              <a:t>NORMAS DE ORIGEN</a:t>
            </a:r>
            <a:r>
              <a:rPr lang="en-US" sz="2000">
                <a:solidFill>
                  <a:srgbClr val="F8B666"/>
                </a:solidFill>
              </a:rPr>
              <a:t> </a:t>
            </a:r>
            <a:br>
              <a:rPr lang="en-US" sz="2000">
                <a:solidFill>
                  <a:srgbClr val="F8B666"/>
                </a:solidFill>
              </a:rPr>
            </a:br>
            <a:r>
              <a:rPr lang="en-US" sz="2000">
                <a:solidFill>
                  <a:srgbClr val="F8B966"/>
                </a:solidFill>
              </a:rPr>
              <a:t>¿Importan las Normas de Origen para el comercio?</a:t>
            </a:r>
          </a:p>
        </p:txBody>
      </p:sp>
    </p:spTree>
  </p:cSld>
  <p:clrMapOvr>
    <a:masterClrMapping/>
  </p:clrMapOvr>
  <p:transition>
    <p:wipe dir="r"/>
  </p:transition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294338" name="Object 2"/>
          <p:cNvGraphicFramePr>
            <a:graphicFrameLocks noChangeAspect="1"/>
          </p:cNvGraphicFramePr>
          <p:nvPr>
            <p:ph type="chart" idx="1"/>
          </p:nvPr>
        </p:nvGraphicFramePr>
        <p:xfrm>
          <a:off x="1905000" y="457200"/>
          <a:ext cx="5638800" cy="5943600"/>
        </p:xfrm>
        <a:graphic>
          <a:graphicData uri="http://schemas.openxmlformats.org/presentationml/2006/ole">
            <p:oleObj spid="_x0000_s1294338" name="Worksheet" r:id="rId3" imgW="3486607" imgH="6124956" progId="Excel.Sheet.8">
              <p:embed/>
            </p:oleObj>
          </a:graphicData>
        </a:graphic>
      </p:graphicFrame>
    </p:spTree>
  </p:cSld>
  <p:clrMapOvr>
    <a:masterClrMapping/>
  </p:clrMapOvr>
  <p:transition>
    <p:wipe dir="r"/>
  </p:transition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95362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228600"/>
            <a:ext cx="9144000" cy="6400800"/>
          </a:xfrm>
        </p:spPr>
        <p:txBody>
          <a:bodyPr/>
          <a:lstStyle/>
          <a:p>
            <a:r>
              <a:rPr lang="es-AR" b="1">
                <a:solidFill>
                  <a:srgbClr val="F8B966"/>
                </a:solidFill>
                <a:latin typeface="Arial" pitchFamily="34" charset="0"/>
              </a:rPr>
              <a:t/>
            </a:r>
            <a:br>
              <a:rPr lang="es-AR" b="1">
                <a:solidFill>
                  <a:srgbClr val="F8B966"/>
                </a:solidFill>
                <a:latin typeface="Arial" pitchFamily="34" charset="0"/>
              </a:rPr>
            </a:br>
            <a:r>
              <a:rPr lang="es-ES" sz="3600" b="1">
                <a:solidFill>
                  <a:srgbClr val="F8B966"/>
                </a:solidFill>
                <a:latin typeface="Arial" pitchFamily="34" charset="0"/>
              </a:rPr>
              <a:t>Diálogo Regional de Política</a:t>
            </a:r>
            <a:br>
              <a:rPr lang="es-ES" sz="3600" b="1">
                <a:solidFill>
                  <a:srgbClr val="F8B966"/>
                </a:solidFill>
                <a:latin typeface="Arial" pitchFamily="34" charset="0"/>
              </a:rPr>
            </a:br>
            <a:r>
              <a:rPr lang="es-ES" sz="2800" b="1">
                <a:solidFill>
                  <a:srgbClr val="F8B966"/>
                </a:solidFill>
                <a:latin typeface="Arial" pitchFamily="34" charset="0"/>
              </a:rPr>
              <a:t>V Reunión Red de Comercio e Integración</a:t>
            </a:r>
            <a:br>
              <a:rPr lang="es-ES" sz="2800" b="1">
                <a:solidFill>
                  <a:srgbClr val="F8B966"/>
                </a:solidFill>
                <a:latin typeface="Arial" pitchFamily="34" charset="0"/>
              </a:rPr>
            </a:br>
            <a:r>
              <a:rPr lang="es-AR" sz="2800" b="1">
                <a:solidFill>
                  <a:srgbClr val="F8B966"/>
                </a:solidFill>
                <a:latin typeface="Arial" pitchFamily="34" charset="0"/>
              </a:rPr>
              <a:t/>
            </a:r>
            <a:br>
              <a:rPr lang="es-AR" sz="2800" b="1">
                <a:solidFill>
                  <a:srgbClr val="F8B966"/>
                </a:solidFill>
                <a:latin typeface="Arial" pitchFamily="34" charset="0"/>
              </a:rPr>
            </a:br>
            <a:r>
              <a:rPr lang="es-AR" sz="2800" b="1">
                <a:solidFill>
                  <a:srgbClr val="F8B966"/>
                </a:solidFill>
                <a:latin typeface="Arial" pitchFamily="34" charset="0"/>
                <a:cs typeface="Times New Roman" pitchFamily="18" charset="0"/>
              </a:rPr>
              <a:t>Impacto de los acuerdos de libre comercio </a:t>
            </a:r>
            <a:br>
              <a:rPr lang="es-AR" sz="2800" b="1">
                <a:solidFill>
                  <a:srgbClr val="F8B966"/>
                </a:solidFill>
                <a:latin typeface="Arial" pitchFamily="34" charset="0"/>
                <a:cs typeface="Times New Roman" pitchFamily="18" charset="0"/>
              </a:rPr>
            </a:br>
            <a:r>
              <a:rPr lang="es-AR" sz="2800" b="1">
                <a:solidFill>
                  <a:srgbClr val="F8B966"/>
                </a:solidFill>
                <a:latin typeface="Arial" pitchFamily="34" charset="0"/>
                <a:cs typeface="Times New Roman" pitchFamily="18" charset="0"/>
              </a:rPr>
              <a:t>sobre el comercio </a:t>
            </a:r>
            <a:r>
              <a:rPr lang="es-AR" sz="2800" b="1">
                <a:solidFill>
                  <a:srgbClr val="F8B966"/>
                </a:solidFill>
                <a:latin typeface="Arial" pitchFamily="34" charset="0"/>
              </a:rPr>
              <a:t/>
            </a:r>
            <a:br>
              <a:rPr lang="es-AR" sz="2800" b="1">
                <a:solidFill>
                  <a:srgbClr val="F8B966"/>
                </a:solidFill>
                <a:latin typeface="Arial" pitchFamily="34" charset="0"/>
              </a:rPr>
            </a:br>
            <a:r>
              <a:rPr lang="es-AR" b="1">
                <a:solidFill>
                  <a:srgbClr val="F8B966"/>
                </a:solidFill>
                <a:latin typeface="Arial" pitchFamily="34" charset="0"/>
              </a:rPr>
              <a:t> </a:t>
            </a:r>
            <a:r>
              <a:rPr lang="es-AR">
                <a:solidFill>
                  <a:srgbClr val="F8B966"/>
                </a:solidFill>
                <a:latin typeface="Arial" pitchFamily="34" charset="0"/>
              </a:rPr>
              <a:t/>
            </a:r>
            <a:br>
              <a:rPr lang="es-AR">
                <a:solidFill>
                  <a:srgbClr val="F8B966"/>
                </a:solidFill>
                <a:latin typeface="Arial" pitchFamily="34" charset="0"/>
              </a:rPr>
            </a:br>
            <a:r>
              <a:rPr lang="es-AR" sz="2000">
                <a:solidFill>
                  <a:srgbClr val="F8B966"/>
                </a:solidFill>
                <a:latin typeface="Arial" pitchFamily="34" charset="0"/>
              </a:rPr>
              <a:t>Antoni Estevadeordal</a:t>
            </a:r>
            <a:br>
              <a:rPr lang="es-AR" sz="2000">
                <a:solidFill>
                  <a:srgbClr val="F8B966"/>
                </a:solidFill>
                <a:latin typeface="Arial" pitchFamily="34" charset="0"/>
              </a:rPr>
            </a:br>
            <a:r>
              <a:rPr lang="es-AR" sz="2000">
                <a:solidFill>
                  <a:srgbClr val="F8B966"/>
                </a:solidFill>
                <a:latin typeface="Arial" pitchFamily="34" charset="0"/>
              </a:rPr>
              <a:t>División de Integración, Comercio y Asuntos Hemisféricos</a:t>
            </a:r>
            <a:br>
              <a:rPr lang="es-AR" sz="2000">
                <a:solidFill>
                  <a:srgbClr val="F8B966"/>
                </a:solidFill>
                <a:latin typeface="Arial" pitchFamily="34" charset="0"/>
              </a:rPr>
            </a:br>
            <a:r>
              <a:rPr lang="es-AR" sz="2000">
                <a:solidFill>
                  <a:srgbClr val="F8B966"/>
                </a:solidFill>
                <a:latin typeface="Arial" pitchFamily="34" charset="0"/>
              </a:rPr>
              <a:t>Banco Interamericano de Desarrollo</a:t>
            </a:r>
            <a:br>
              <a:rPr lang="es-AR" sz="2000">
                <a:solidFill>
                  <a:srgbClr val="F8B966"/>
                </a:solidFill>
                <a:latin typeface="Arial" pitchFamily="34" charset="0"/>
              </a:rPr>
            </a:br>
            <a:r>
              <a:rPr lang="es-AR" sz="2000">
                <a:solidFill>
                  <a:srgbClr val="F8B966"/>
                </a:solidFill>
                <a:latin typeface="Arial" pitchFamily="34" charset="0"/>
              </a:rPr>
              <a:t>Washiongton, D.C. 14-15 Agosto 2003</a:t>
            </a:r>
            <a:r>
              <a:rPr lang="es-AR">
                <a:solidFill>
                  <a:srgbClr val="F8B966"/>
                </a:solidFill>
                <a:latin typeface="Arial" pitchFamily="34" charset="0"/>
              </a:rPr>
              <a:t> </a:t>
            </a:r>
            <a:br>
              <a:rPr lang="es-AR">
                <a:solidFill>
                  <a:srgbClr val="F8B966"/>
                </a:solidFill>
                <a:latin typeface="Arial" pitchFamily="34" charset="0"/>
              </a:rPr>
            </a:br>
            <a:r>
              <a:rPr lang="es-AR">
                <a:solidFill>
                  <a:srgbClr val="F8B966"/>
                </a:solidFill>
              </a:rPr>
              <a:t/>
            </a:r>
            <a:br>
              <a:rPr lang="es-AR">
                <a:solidFill>
                  <a:srgbClr val="F8B966"/>
                </a:solidFill>
              </a:rPr>
            </a:br>
            <a:endParaRPr lang="es-AR">
              <a:solidFill>
                <a:srgbClr val="F8B966"/>
              </a:solidFill>
            </a:endParaRPr>
          </a:p>
        </p:txBody>
      </p:sp>
    </p:spTree>
  </p:cSld>
  <p:clrMapOvr>
    <a:masterClrMapping/>
  </p:clrMapOvr>
  <p:transition>
    <p:wipe dir="r"/>
  </p:transition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5497" name="Rectangle 9"/>
          <p:cNvSpPr>
            <a:spLocks noChangeArrowheads="1"/>
          </p:cNvSpPr>
          <p:nvPr/>
        </p:nvSpPr>
        <p:spPr bwMode="auto">
          <a:xfrm>
            <a:off x="1606550" y="1663700"/>
            <a:ext cx="6294438" cy="7254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75499" name="Rectangle 11"/>
          <p:cNvSpPr>
            <a:spLocks noChangeArrowheads="1"/>
          </p:cNvSpPr>
          <p:nvPr/>
        </p:nvSpPr>
        <p:spPr bwMode="auto">
          <a:xfrm>
            <a:off x="5483225" y="1660525"/>
            <a:ext cx="52388" cy="2286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sz="1500">
                <a:solidFill>
                  <a:schemeClr val="accent2"/>
                </a:solidFill>
              </a:rPr>
              <a:t> </a:t>
            </a:r>
            <a:endParaRPr lang="en-US">
              <a:solidFill>
                <a:schemeClr val="accent2"/>
              </a:solidFill>
            </a:endParaRPr>
          </a:p>
        </p:txBody>
      </p:sp>
      <p:sp>
        <p:nvSpPr>
          <p:cNvPr id="575500" name="Rectangle 12"/>
          <p:cNvSpPr>
            <a:spLocks noChangeArrowheads="1"/>
          </p:cNvSpPr>
          <p:nvPr/>
        </p:nvSpPr>
        <p:spPr bwMode="auto">
          <a:xfrm>
            <a:off x="395288" y="1989138"/>
            <a:ext cx="8494712" cy="549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0" tIns="0" rIns="0" bIns="0">
            <a:spAutoFit/>
          </a:bodyPr>
          <a:lstStyle/>
          <a:p>
            <a:r>
              <a:rPr lang="es-AR" sz="1800" b="0">
                <a:solidFill>
                  <a:srgbClr val="F7F7F7"/>
                </a:solidFill>
              </a:rPr>
              <a:t>Aranceles promedio de Nacione Más Favorecida y Preferenciales en algunos países de América Latina y el Caribe [LAC] 1985-1997</a:t>
            </a:r>
          </a:p>
        </p:txBody>
      </p:sp>
      <p:sp>
        <p:nvSpPr>
          <p:cNvPr id="575505" name="Rectangle 17"/>
          <p:cNvSpPr>
            <a:spLocks noChangeArrowheads="1"/>
          </p:cNvSpPr>
          <p:nvPr/>
        </p:nvSpPr>
        <p:spPr bwMode="auto">
          <a:xfrm>
            <a:off x="3894138" y="6837363"/>
            <a:ext cx="1581150" cy="1968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75507" name="Rectangle 19"/>
          <p:cNvSpPr>
            <a:spLocks noChangeArrowheads="1"/>
          </p:cNvSpPr>
          <p:nvPr/>
        </p:nvSpPr>
        <p:spPr bwMode="auto">
          <a:xfrm>
            <a:off x="5280025" y="6813550"/>
            <a:ext cx="49213" cy="212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>
                <a:solidFill>
                  <a:schemeClr val="accent2"/>
                </a:solidFill>
              </a:rPr>
              <a:t> </a:t>
            </a:r>
          </a:p>
        </p:txBody>
      </p:sp>
      <p:sp>
        <p:nvSpPr>
          <p:cNvPr id="575504" name="Rectangle 16"/>
          <p:cNvSpPr>
            <a:spLocks noChangeArrowheads="1"/>
          </p:cNvSpPr>
          <p:nvPr/>
        </p:nvSpPr>
        <p:spPr bwMode="auto">
          <a:xfrm>
            <a:off x="6415088" y="1524000"/>
            <a:ext cx="52387" cy="2286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sz="1500">
                <a:solidFill>
                  <a:schemeClr val="accent2"/>
                </a:solidFill>
              </a:rPr>
              <a:t> </a:t>
            </a:r>
            <a:endParaRPr lang="en-US">
              <a:solidFill>
                <a:schemeClr val="accent2"/>
              </a:solidFill>
            </a:endParaRPr>
          </a:p>
        </p:txBody>
      </p:sp>
      <p:sp>
        <p:nvSpPr>
          <p:cNvPr id="575508" name="Rectangle 20"/>
          <p:cNvSpPr>
            <a:spLocks noChangeArrowheads="1"/>
          </p:cNvSpPr>
          <p:nvPr/>
        </p:nvSpPr>
        <p:spPr bwMode="auto">
          <a:xfrm>
            <a:off x="8470900" y="6532563"/>
            <a:ext cx="503238" cy="2444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75509" name="Rectangle 21"/>
          <p:cNvSpPr>
            <a:spLocks noChangeArrowheads="1"/>
          </p:cNvSpPr>
          <p:nvPr/>
        </p:nvSpPr>
        <p:spPr bwMode="auto">
          <a:xfrm>
            <a:off x="8572500" y="6537325"/>
            <a:ext cx="393700" cy="212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>
                <a:solidFill>
                  <a:srgbClr val="F7F7F7"/>
                </a:solidFill>
              </a:rPr>
              <a:t>1997</a:t>
            </a:r>
          </a:p>
        </p:txBody>
      </p:sp>
      <p:sp>
        <p:nvSpPr>
          <p:cNvPr id="575510" name="Rectangle 22"/>
          <p:cNvSpPr>
            <a:spLocks noChangeArrowheads="1"/>
          </p:cNvSpPr>
          <p:nvPr/>
        </p:nvSpPr>
        <p:spPr bwMode="auto">
          <a:xfrm>
            <a:off x="8988425" y="6537325"/>
            <a:ext cx="44450" cy="212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>
                <a:solidFill>
                  <a:srgbClr val="F7F7F7"/>
                </a:solidFill>
                <a:latin typeface="Times New Roman" pitchFamily="18" charset="0"/>
              </a:rPr>
              <a:t> </a:t>
            </a:r>
            <a:endParaRPr lang="en-US">
              <a:solidFill>
                <a:srgbClr val="F7F7F7"/>
              </a:solidFill>
            </a:endParaRPr>
          </a:p>
        </p:txBody>
      </p:sp>
      <p:sp>
        <p:nvSpPr>
          <p:cNvPr id="575511" name="Rectangle 23"/>
          <p:cNvSpPr>
            <a:spLocks noChangeArrowheads="1"/>
          </p:cNvSpPr>
          <p:nvPr/>
        </p:nvSpPr>
        <p:spPr bwMode="auto">
          <a:xfrm>
            <a:off x="7135813" y="6532563"/>
            <a:ext cx="485775" cy="2444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75512" name="Rectangle 24"/>
          <p:cNvSpPr>
            <a:spLocks noChangeArrowheads="1"/>
          </p:cNvSpPr>
          <p:nvPr/>
        </p:nvSpPr>
        <p:spPr bwMode="auto">
          <a:xfrm>
            <a:off x="7237413" y="6537325"/>
            <a:ext cx="393700" cy="212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>
                <a:solidFill>
                  <a:srgbClr val="F7F7F7"/>
                </a:solidFill>
              </a:rPr>
              <a:t>1995</a:t>
            </a:r>
          </a:p>
        </p:txBody>
      </p:sp>
      <p:sp>
        <p:nvSpPr>
          <p:cNvPr id="575513" name="Rectangle 25"/>
          <p:cNvSpPr>
            <a:spLocks noChangeArrowheads="1"/>
          </p:cNvSpPr>
          <p:nvPr/>
        </p:nvSpPr>
        <p:spPr bwMode="auto">
          <a:xfrm>
            <a:off x="7654925" y="6537325"/>
            <a:ext cx="44450" cy="212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>
                <a:solidFill>
                  <a:srgbClr val="F7F7F7"/>
                </a:solidFill>
                <a:latin typeface="Times New Roman" pitchFamily="18" charset="0"/>
              </a:rPr>
              <a:t> </a:t>
            </a:r>
            <a:endParaRPr lang="en-US">
              <a:solidFill>
                <a:srgbClr val="F7F7F7"/>
              </a:solidFill>
            </a:endParaRPr>
          </a:p>
        </p:txBody>
      </p:sp>
      <p:sp>
        <p:nvSpPr>
          <p:cNvPr id="575514" name="Rectangle 26"/>
          <p:cNvSpPr>
            <a:spLocks noChangeArrowheads="1"/>
          </p:cNvSpPr>
          <p:nvPr/>
        </p:nvSpPr>
        <p:spPr bwMode="auto">
          <a:xfrm>
            <a:off x="5943600" y="6532563"/>
            <a:ext cx="622300" cy="2444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75515" name="Rectangle 27"/>
          <p:cNvSpPr>
            <a:spLocks noChangeArrowheads="1"/>
          </p:cNvSpPr>
          <p:nvPr/>
        </p:nvSpPr>
        <p:spPr bwMode="auto">
          <a:xfrm>
            <a:off x="6045200" y="6537325"/>
            <a:ext cx="393700" cy="212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>
                <a:solidFill>
                  <a:srgbClr val="F7F7F7"/>
                </a:solidFill>
              </a:rPr>
              <a:t>1993</a:t>
            </a:r>
          </a:p>
        </p:txBody>
      </p:sp>
      <p:sp>
        <p:nvSpPr>
          <p:cNvPr id="575516" name="Rectangle 28"/>
          <p:cNvSpPr>
            <a:spLocks noChangeArrowheads="1"/>
          </p:cNvSpPr>
          <p:nvPr/>
        </p:nvSpPr>
        <p:spPr bwMode="auto">
          <a:xfrm>
            <a:off x="6462713" y="6537325"/>
            <a:ext cx="44450" cy="212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>
                <a:solidFill>
                  <a:srgbClr val="F7F7F7"/>
                </a:solidFill>
                <a:latin typeface="Times New Roman" pitchFamily="18" charset="0"/>
              </a:rPr>
              <a:t> </a:t>
            </a:r>
            <a:endParaRPr lang="en-US">
              <a:solidFill>
                <a:srgbClr val="F7F7F7"/>
              </a:solidFill>
            </a:endParaRPr>
          </a:p>
        </p:txBody>
      </p:sp>
      <p:sp>
        <p:nvSpPr>
          <p:cNvPr id="575517" name="Rectangle 29"/>
          <p:cNvSpPr>
            <a:spLocks noChangeArrowheads="1"/>
          </p:cNvSpPr>
          <p:nvPr/>
        </p:nvSpPr>
        <p:spPr bwMode="auto">
          <a:xfrm>
            <a:off x="4467225" y="6532563"/>
            <a:ext cx="573088" cy="2444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75518" name="Rectangle 30"/>
          <p:cNvSpPr>
            <a:spLocks noChangeArrowheads="1"/>
          </p:cNvSpPr>
          <p:nvPr/>
        </p:nvSpPr>
        <p:spPr bwMode="auto">
          <a:xfrm>
            <a:off x="4568825" y="6537325"/>
            <a:ext cx="393700" cy="212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>
                <a:solidFill>
                  <a:srgbClr val="F7F7F7"/>
                </a:solidFill>
              </a:rPr>
              <a:t>1991</a:t>
            </a:r>
          </a:p>
        </p:txBody>
      </p:sp>
      <p:sp>
        <p:nvSpPr>
          <p:cNvPr id="575519" name="Rectangle 31"/>
          <p:cNvSpPr>
            <a:spLocks noChangeArrowheads="1"/>
          </p:cNvSpPr>
          <p:nvPr/>
        </p:nvSpPr>
        <p:spPr bwMode="auto">
          <a:xfrm>
            <a:off x="4984750" y="6537325"/>
            <a:ext cx="44450" cy="212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>
                <a:solidFill>
                  <a:srgbClr val="F7F7F7"/>
                </a:solidFill>
                <a:latin typeface="Times New Roman" pitchFamily="18" charset="0"/>
              </a:rPr>
              <a:t> </a:t>
            </a:r>
            <a:endParaRPr lang="en-US">
              <a:solidFill>
                <a:srgbClr val="F7F7F7"/>
              </a:solidFill>
            </a:endParaRPr>
          </a:p>
        </p:txBody>
      </p:sp>
      <p:sp>
        <p:nvSpPr>
          <p:cNvPr id="575520" name="Rectangle 32"/>
          <p:cNvSpPr>
            <a:spLocks noChangeArrowheads="1"/>
          </p:cNvSpPr>
          <p:nvPr/>
        </p:nvSpPr>
        <p:spPr bwMode="auto">
          <a:xfrm>
            <a:off x="3132138" y="6532563"/>
            <a:ext cx="574675" cy="2444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75521" name="Rectangle 33"/>
          <p:cNvSpPr>
            <a:spLocks noChangeArrowheads="1"/>
          </p:cNvSpPr>
          <p:nvPr/>
        </p:nvSpPr>
        <p:spPr bwMode="auto">
          <a:xfrm>
            <a:off x="3233738" y="6537325"/>
            <a:ext cx="393700" cy="212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>
                <a:solidFill>
                  <a:srgbClr val="F7F7F7"/>
                </a:solidFill>
              </a:rPr>
              <a:t>1989</a:t>
            </a:r>
          </a:p>
        </p:txBody>
      </p:sp>
      <p:sp>
        <p:nvSpPr>
          <p:cNvPr id="575522" name="Rectangle 34"/>
          <p:cNvSpPr>
            <a:spLocks noChangeArrowheads="1"/>
          </p:cNvSpPr>
          <p:nvPr/>
        </p:nvSpPr>
        <p:spPr bwMode="auto">
          <a:xfrm>
            <a:off x="3649663" y="6537325"/>
            <a:ext cx="44450" cy="212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>
                <a:solidFill>
                  <a:srgbClr val="F7F7F7"/>
                </a:solidFill>
                <a:latin typeface="Times New Roman" pitchFamily="18" charset="0"/>
              </a:rPr>
              <a:t> </a:t>
            </a:r>
            <a:endParaRPr lang="en-US">
              <a:solidFill>
                <a:srgbClr val="F7F7F7"/>
              </a:solidFill>
            </a:endParaRPr>
          </a:p>
        </p:txBody>
      </p:sp>
      <p:sp>
        <p:nvSpPr>
          <p:cNvPr id="575523" name="Rectangle 35"/>
          <p:cNvSpPr>
            <a:spLocks noChangeArrowheads="1"/>
          </p:cNvSpPr>
          <p:nvPr/>
        </p:nvSpPr>
        <p:spPr bwMode="auto">
          <a:xfrm>
            <a:off x="1797050" y="6532563"/>
            <a:ext cx="658813" cy="2444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75524" name="Rectangle 36"/>
          <p:cNvSpPr>
            <a:spLocks noChangeArrowheads="1"/>
          </p:cNvSpPr>
          <p:nvPr/>
        </p:nvSpPr>
        <p:spPr bwMode="auto">
          <a:xfrm>
            <a:off x="1898650" y="6537325"/>
            <a:ext cx="393700" cy="212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>
                <a:solidFill>
                  <a:srgbClr val="F7F7F7"/>
                </a:solidFill>
              </a:rPr>
              <a:t>1987</a:t>
            </a:r>
          </a:p>
        </p:txBody>
      </p:sp>
      <p:sp>
        <p:nvSpPr>
          <p:cNvPr id="575525" name="Rectangle 37"/>
          <p:cNvSpPr>
            <a:spLocks noChangeArrowheads="1"/>
          </p:cNvSpPr>
          <p:nvPr/>
        </p:nvSpPr>
        <p:spPr bwMode="auto">
          <a:xfrm>
            <a:off x="2316163" y="6537325"/>
            <a:ext cx="44450" cy="212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>
                <a:solidFill>
                  <a:srgbClr val="F7F7F7"/>
                </a:solidFill>
                <a:latin typeface="Times New Roman" pitchFamily="18" charset="0"/>
              </a:rPr>
              <a:t> </a:t>
            </a:r>
            <a:endParaRPr lang="en-US">
              <a:solidFill>
                <a:srgbClr val="F7F7F7"/>
              </a:solidFill>
            </a:endParaRPr>
          </a:p>
        </p:txBody>
      </p:sp>
      <p:sp>
        <p:nvSpPr>
          <p:cNvPr id="575526" name="Rectangle 38"/>
          <p:cNvSpPr>
            <a:spLocks noChangeArrowheads="1"/>
          </p:cNvSpPr>
          <p:nvPr/>
        </p:nvSpPr>
        <p:spPr bwMode="auto">
          <a:xfrm>
            <a:off x="461963" y="6532563"/>
            <a:ext cx="484187" cy="2444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75527" name="Rectangle 39"/>
          <p:cNvSpPr>
            <a:spLocks noChangeArrowheads="1"/>
          </p:cNvSpPr>
          <p:nvPr/>
        </p:nvSpPr>
        <p:spPr bwMode="auto">
          <a:xfrm>
            <a:off x="563563" y="6537325"/>
            <a:ext cx="393700" cy="212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>
                <a:solidFill>
                  <a:srgbClr val="F7F7F7"/>
                </a:solidFill>
              </a:rPr>
              <a:t>1985</a:t>
            </a:r>
          </a:p>
        </p:txBody>
      </p:sp>
      <p:sp>
        <p:nvSpPr>
          <p:cNvPr id="575528" name="Rectangle 40"/>
          <p:cNvSpPr>
            <a:spLocks noChangeArrowheads="1"/>
          </p:cNvSpPr>
          <p:nvPr/>
        </p:nvSpPr>
        <p:spPr bwMode="auto">
          <a:xfrm>
            <a:off x="981075" y="6537325"/>
            <a:ext cx="44450" cy="212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>
                <a:solidFill>
                  <a:srgbClr val="F7F7F7"/>
                </a:solidFill>
                <a:latin typeface="Times New Roman" pitchFamily="18" charset="0"/>
              </a:rPr>
              <a:t> </a:t>
            </a:r>
            <a:endParaRPr lang="en-US">
              <a:solidFill>
                <a:srgbClr val="F7F7F7"/>
              </a:solidFill>
            </a:endParaRPr>
          </a:p>
        </p:txBody>
      </p:sp>
      <p:sp>
        <p:nvSpPr>
          <p:cNvPr id="575529" name="Rectangle 41"/>
          <p:cNvSpPr>
            <a:spLocks noChangeArrowheads="1"/>
          </p:cNvSpPr>
          <p:nvPr/>
        </p:nvSpPr>
        <p:spPr bwMode="auto">
          <a:xfrm>
            <a:off x="342900" y="2239963"/>
            <a:ext cx="325438" cy="2682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75530" name="Rectangle 42"/>
          <p:cNvSpPr>
            <a:spLocks noChangeArrowheads="1"/>
          </p:cNvSpPr>
          <p:nvPr/>
        </p:nvSpPr>
        <p:spPr bwMode="auto">
          <a:xfrm>
            <a:off x="304800" y="2244725"/>
            <a:ext cx="196850" cy="212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>
                <a:solidFill>
                  <a:srgbClr val="F7F7F7"/>
                </a:solidFill>
              </a:rPr>
              <a:t>50</a:t>
            </a:r>
          </a:p>
        </p:txBody>
      </p:sp>
      <p:sp>
        <p:nvSpPr>
          <p:cNvPr id="575531" name="Rectangle 43"/>
          <p:cNvSpPr>
            <a:spLocks noChangeArrowheads="1"/>
          </p:cNvSpPr>
          <p:nvPr/>
        </p:nvSpPr>
        <p:spPr bwMode="auto">
          <a:xfrm>
            <a:off x="628650" y="2244725"/>
            <a:ext cx="44450" cy="212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>
                <a:solidFill>
                  <a:srgbClr val="F7F7F7"/>
                </a:solidFill>
                <a:latin typeface="Times New Roman" pitchFamily="18" charset="0"/>
              </a:rPr>
              <a:t> </a:t>
            </a:r>
            <a:endParaRPr lang="en-US">
              <a:solidFill>
                <a:srgbClr val="F7F7F7"/>
              </a:solidFill>
            </a:endParaRPr>
          </a:p>
        </p:txBody>
      </p:sp>
      <p:sp>
        <p:nvSpPr>
          <p:cNvPr id="575532" name="Rectangle 44"/>
          <p:cNvSpPr>
            <a:spLocks noChangeArrowheads="1"/>
          </p:cNvSpPr>
          <p:nvPr/>
        </p:nvSpPr>
        <p:spPr bwMode="auto">
          <a:xfrm>
            <a:off x="342900" y="3035300"/>
            <a:ext cx="325438" cy="2682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75533" name="Rectangle 45"/>
          <p:cNvSpPr>
            <a:spLocks noChangeArrowheads="1"/>
          </p:cNvSpPr>
          <p:nvPr/>
        </p:nvSpPr>
        <p:spPr bwMode="auto">
          <a:xfrm>
            <a:off x="304800" y="3040063"/>
            <a:ext cx="196850" cy="212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>
                <a:solidFill>
                  <a:srgbClr val="F7F7F7"/>
                </a:solidFill>
              </a:rPr>
              <a:t>40</a:t>
            </a:r>
          </a:p>
        </p:txBody>
      </p:sp>
      <p:sp>
        <p:nvSpPr>
          <p:cNvPr id="575534" name="Rectangle 46"/>
          <p:cNvSpPr>
            <a:spLocks noChangeArrowheads="1"/>
          </p:cNvSpPr>
          <p:nvPr/>
        </p:nvSpPr>
        <p:spPr bwMode="auto">
          <a:xfrm>
            <a:off x="628650" y="3040063"/>
            <a:ext cx="44450" cy="212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>
                <a:solidFill>
                  <a:srgbClr val="F7F7F7"/>
                </a:solidFill>
                <a:latin typeface="Times New Roman" pitchFamily="18" charset="0"/>
              </a:rPr>
              <a:t> </a:t>
            </a:r>
            <a:endParaRPr lang="en-US">
              <a:solidFill>
                <a:srgbClr val="F7F7F7"/>
              </a:solidFill>
            </a:endParaRPr>
          </a:p>
        </p:txBody>
      </p:sp>
      <p:sp>
        <p:nvSpPr>
          <p:cNvPr id="575535" name="Rectangle 47"/>
          <p:cNvSpPr>
            <a:spLocks noChangeArrowheads="1"/>
          </p:cNvSpPr>
          <p:nvPr/>
        </p:nvSpPr>
        <p:spPr bwMode="auto">
          <a:xfrm>
            <a:off x="342900" y="3846513"/>
            <a:ext cx="325438" cy="2667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75536" name="Rectangle 48"/>
          <p:cNvSpPr>
            <a:spLocks noChangeArrowheads="1"/>
          </p:cNvSpPr>
          <p:nvPr/>
        </p:nvSpPr>
        <p:spPr bwMode="auto">
          <a:xfrm>
            <a:off x="304800" y="3849688"/>
            <a:ext cx="196850" cy="2143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>
                <a:solidFill>
                  <a:srgbClr val="F7F7F7"/>
                </a:solidFill>
              </a:rPr>
              <a:t>30</a:t>
            </a:r>
          </a:p>
        </p:txBody>
      </p:sp>
      <p:sp>
        <p:nvSpPr>
          <p:cNvPr id="575537" name="Rectangle 49"/>
          <p:cNvSpPr>
            <a:spLocks noChangeArrowheads="1"/>
          </p:cNvSpPr>
          <p:nvPr/>
        </p:nvSpPr>
        <p:spPr bwMode="auto">
          <a:xfrm>
            <a:off x="628650" y="3849688"/>
            <a:ext cx="44450" cy="2143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>
                <a:solidFill>
                  <a:srgbClr val="F7F7F7"/>
                </a:solidFill>
                <a:latin typeface="Times New Roman" pitchFamily="18" charset="0"/>
              </a:rPr>
              <a:t> </a:t>
            </a:r>
            <a:endParaRPr lang="en-US">
              <a:solidFill>
                <a:srgbClr val="F7F7F7"/>
              </a:solidFill>
            </a:endParaRPr>
          </a:p>
        </p:txBody>
      </p:sp>
      <p:sp>
        <p:nvSpPr>
          <p:cNvPr id="575538" name="Rectangle 50"/>
          <p:cNvSpPr>
            <a:spLocks noChangeArrowheads="1"/>
          </p:cNvSpPr>
          <p:nvPr/>
        </p:nvSpPr>
        <p:spPr bwMode="auto">
          <a:xfrm>
            <a:off x="342900" y="4654550"/>
            <a:ext cx="325438" cy="2682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75539" name="Rectangle 51"/>
          <p:cNvSpPr>
            <a:spLocks noChangeArrowheads="1"/>
          </p:cNvSpPr>
          <p:nvPr/>
        </p:nvSpPr>
        <p:spPr bwMode="auto">
          <a:xfrm>
            <a:off x="304800" y="4659313"/>
            <a:ext cx="196850" cy="212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>
                <a:solidFill>
                  <a:srgbClr val="F7F7F7"/>
                </a:solidFill>
              </a:rPr>
              <a:t>20</a:t>
            </a:r>
          </a:p>
        </p:txBody>
      </p:sp>
      <p:sp>
        <p:nvSpPr>
          <p:cNvPr id="575540" name="Rectangle 52"/>
          <p:cNvSpPr>
            <a:spLocks noChangeArrowheads="1"/>
          </p:cNvSpPr>
          <p:nvPr/>
        </p:nvSpPr>
        <p:spPr bwMode="auto">
          <a:xfrm>
            <a:off x="628650" y="4659313"/>
            <a:ext cx="44450" cy="212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>
                <a:solidFill>
                  <a:srgbClr val="F7F7F7"/>
                </a:solidFill>
                <a:latin typeface="Times New Roman" pitchFamily="18" charset="0"/>
              </a:rPr>
              <a:t> </a:t>
            </a:r>
            <a:endParaRPr lang="en-US">
              <a:solidFill>
                <a:srgbClr val="F7F7F7"/>
              </a:solidFill>
            </a:endParaRPr>
          </a:p>
        </p:txBody>
      </p:sp>
      <p:sp>
        <p:nvSpPr>
          <p:cNvPr id="575541" name="Rectangle 53"/>
          <p:cNvSpPr>
            <a:spLocks noChangeArrowheads="1"/>
          </p:cNvSpPr>
          <p:nvPr/>
        </p:nvSpPr>
        <p:spPr bwMode="auto">
          <a:xfrm>
            <a:off x="342900" y="5465763"/>
            <a:ext cx="325438" cy="2667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75542" name="Rectangle 54"/>
          <p:cNvSpPr>
            <a:spLocks noChangeArrowheads="1"/>
          </p:cNvSpPr>
          <p:nvPr/>
        </p:nvSpPr>
        <p:spPr bwMode="auto">
          <a:xfrm>
            <a:off x="304800" y="5470525"/>
            <a:ext cx="196850" cy="212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>
                <a:solidFill>
                  <a:srgbClr val="F7F7F7"/>
                </a:solidFill>
              </a:rPr>
              <a:t>10</a:t>
            </a:r>
          </a:p>
        </p:txBody>
      </p:sp>
      <p:sp>
        <p:nvSpPr>
          <p:cNvPr id="575543" name="Rectangle 55"/>
          <p:cNvSpPr>
            <a:spLocks noChangeArrowheads="1"/>
          </p:cNvSpPr>
          <p:nvPr/>
        </p:nvSpPr>
        <p:spPr bwMode="auto">
          <a:xfrm>
            <a:off x="628650" y="5470525"/>
            <a:ext cx="44450" cy="212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>
                <a:solidFill>
                  <a:srgbClr val="F7F7F7"/>
                </a:solidFill>
                <a:latin typeface="Times New Roman" pitchFamily="18" charset="0"/>
              </a:rPr>
              <a:t> </a:t>
            </a:r>
            <a:endParaRPr lang="en-US">
              <a:solidFill>
                <a:srgbClr val="F7F7F7"/>
              </a:solidFill>
            </a:endParaRPr>
          </a:p>
        </p:txBody>
      </p:sp>
      <p:sp>
        <p:nvSpPr>
          <p:cNvPr id="575544" name="Rectangle 56"/>
          <p:cNvSpPr>
            <a:spLocks noChangeArrowheads="1"/>
          </p:cNvSpPr>
          <p:nvPr/>
        </p:nvSpPr>
        <p:spPr bwMode="auto">
          <a:xfrm>
            <a:off x="457200" y="6183313"/>
            <a:ext cx="211138" cy="2667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75545" name="Rectangle 57"/>
          <p:cNvSpPr>
            <a:spLocks noChangeArrowheads="1"/>
          </p:cNvSpPr>
          <p:nvPr/>
        </p:nvSpPr>
        <p:spPr bwMode="auto">
          <a:xfrm>
            <a:off x="381000" y="6188075"/>
            <a:ext cx="98425" cy="212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>
                <a:solidFill>
                  <a:srgbClr val="F7F7F7"/>
                </a:solidFill>
              </a:rPr>
              <a:t>0</a:t>
            </a:r>
          </a:p>
        </p:txBody>
      </p:sp>
      <p:sp>
        <p:nvSpPr>
          <p:cNvPr id="575546" name="Rectangle 58"/>
          <p:cNvSpPr>
            <a:spLocks noChangeArrowheads="1"/>
          </p:cNvSpPr>
          <p:nvPr/>
        </p:nvSpPr>
        <p:spPr bwMode="auto">
          <a:xfrm>
            <a:off x="625475" y="6188075"/>
            <a:ext cx="44450" cy="212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>
                <a:solidFill>
                  <a:srgbClr val="F7F7F7"/>
                </a:solidFill>
                <a:latin typeface="Times New Roman" pitchFamily="18" charset="0"/>
              </a:rPr>
              <a:t> </a:t>
            </a:r>
            <a:endParaRPr lang="en-US">
              <a:solidFill>
                <a:srgbClr val="F7F7F7"/>
              </a:solidFill>
            </a:endParaRPr>
          </a:p>
        </p:txBody>
      </p:sp>
      <p:sp>
        <p:nvSpPr>
          <p:cNvPr id="575547" name="Line 59"/>
          <p:cNvSpPr>
            <a:spLocks noChangeShapeType="1"/>
          </p:cNvSpPr>
          <p:nvPr/>
        </p:nvSpPr>
        <p:spPr bwMode="auto">
          <a:xfrm>
            <a:off x="628650" y="2366963"/>
            <a:ext cx="55563" cy="1587"/>
          </a:xfrm>
          <a:prstGeom prst="line">
            <a:avLst/>
          </a:prstGeom>
          <a:noFill/>
          <a:ln w="174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75548" name="Line 60"/>
          <p:cNvSpPr>
            <a:spLocks noChangeShapeType="1"/>
          </p:cNvSpPr>
          <p:nvPr/>
        </p:nvSpPr>
        <p:spPr bwMode="auto">
          <a:xfrm>
            <a:off x="628650" y="3176588"/>
            <a:ext cx="55563" cy="1587"/>
          </a:xfrm>
          <a:prstGeom prst="line">
            <a:avLst/>
          </a:prstGeom>
          <a:noFill/>
          <a:ln w="174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75549" name="Line 61"/>
          <p:cNvSpPr>
            <a:spLocks noChangeShapeType="1"/>
          </p:cNvSpPr>
          <p:nvPr/>
        </p:nvSpPr>
        <p:spPr bwMode="auto">
          <a:xfrm>
            <a:off x="628650" y="3970338"/>
            <a:ext cx="55563" cy="1587"/>
          </a:xfrm>
          <a:prstGeom prst="line">
            <a:avLst/>
          </a:prstGeom>
          <a:noFill/>
          <a:ln w="174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75550" name="Line 62"/>
          <p:cNvSpPr>
            <a:spLocks noChangeShapeType="1"/>
          </p:cNvSpPr>
          <p:nvPr/>
        </p:nvSpPr>
        <p:spPr bwMode="auto">
          <a:xfrm>
            <a:off x="628650" y="4778375"/>
            <a:ext cx="55563" cy="4763"/>
          </a:xfrm>
          <a:prstGeom prst="line">
            <a:avLst/>
          </a:prstGeom>
          <a:noFill/>
          <a:ln w="174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75551" name="Line 63"/>
          <p:cNvSpPr>
            <a:spLocks noChangeShapeType="1"/>
          </p:cNvSpPr>
          <p:nvPr/>
        </p:nvSpPr>
        <p:spPr bwMode="auto">
          <a:xfrm>
            <a:off x="628650" y="5576888"/>
            <a:ext cx="55563" cy="1587"/>
          </a:xfrm>
          <a:prstGeom prst="line">
            <a:avLst/>
          </a:prstGeom>
          <a:noFill/>
          <a:ln w="174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75552" name="Line 64"/>
          <p:cNvSpPr>
            <a:spLocks noChangeShapeType="1"/>
          </p:cNvSpPr>
          <p:nvPr/>
        </p:nvSpPr>
        <p:spPr bwMode="auto">
          <a:xfrm>
            <a:off x="628650" y="6384925"/>
            <a:ext cx="55563" cy="1588"/>
          </a:xfrm>
          <a:prstGeom prst="line">
            <a:avLst/>
          </a:prstGeom>
          <a:noFill/>
          <a:ln w="174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75553" name="Line 65"/>
          <p:cNvSpPr>
            <a:spLocks noChangeShapeType="1"/>
          </p:cNvSpPr>
          <p:nvPr/>
        </p:nvSpPr>
        <p:spPr bwMode="auto">
          <a:xfrm>
            <a:off x="8759825" y="6384925"/>
            <a:ext cx="3175" cy="49213"/>
          </a:xfrm>
          <a:prstGeom prst="line">
            <a:avLst/>
          </a:prstGeom>
          <a:noFill/>
          <a:ln w="174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75554" name="Line 66"/>
          <p:cNvSpPr>
            <a:spLocks noChangeShapeType="1"/>
          </p:cNvSpPr>
          <p:nvPr/>
        </p:nvSpPr>
        <p:spPr bwMode="auto">
          <a:xfrm>
            <a:off x="7410450" y="6384925"/>
            <a:ext cx="1588" cy="49213"/>
          </a:xfrm>
          <a:prstGeom prst="line">
            <a:avLst/>
          </a:prstGeom>
          <a:noFill/>
          <a:ln w="174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75555" name="Line 67"/>
          <p:cNvSpPr>
            <a:spLocks noChangeShapeType="1"/>
          </p:cNvSpPr>
          <p:nvPr/>
        </p:nvSpPr>
        <p:spPr bwMode="auto">
          <a:xfrm>
            <a:off x="6075363" y="6384925"/>
            <a:ext cx="1587" cy="49213"/>
          </a:xfrm>
          <a:prstGeom prst="line">
            <a:avLst/>
          </a:prstGeom>
          <a:noFill/>
          <a:ln w="174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75556" name="Line 68"/>
          <p:cNvSpPr>
            <a:spLocks noChangeShapeType="1"/>
          </p:cNvSpPr>
          <p:nvPr/>
        </p:nvSpPr>
        <p:spPr bwMode="auto">
          <a:xfrm>
            <a:off x="4722813" y="6384925"/>
            <a:ext cx="1587" cy="49213"/>
          </a:xfrm>
          <a:prstGeom prst="line">
            <a:avLst/>
          </a:prstGeom>
          <a:noFill/>
          <a:ln w="174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75557" name="Line 69"/>
          <p:cNvSpPr>
            <a:spLocks noChangeShapeType="1"/>
          </p:cNvSpPr>
          <p:nvPr/>
        </p:nvSpPr>
        <p:spPr bwMode="auto">
          <a:xfrm>
            <a:off x="3322638" y="6384925"/>
            <a:ext cx="1587" cy="49213"/>
          </a:xfrm>
          <a:prstGeom prst="line">
            <a:avLst/>
          </a:prstGeom>
          <a:noFill/>
          <a:ln w="174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75558" name="Line 70"/>
          <p:cNvSpPr>
            <a:spLocks noChangeShapeType="1"/>
          </p:cNvSpPr>
          <p:nvPr/>
        </p:nvSpPr>
        <p:spPr bwMode="auto">
          <a:xfrm>
            <a:off x="2036763" y="6384925"/>
            <a:ext cx="1587" cy="49213"/>
          </a:xfrm>
          <a:prstGeom prst="line">
            <a:avLst/>
          </a:prstGeom>
          <a:noFill/>
          <a:ln w="174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75559" name="Line 71"/>
          <p:cNvSpPr>
            <a:spLocks noChangeShapeType="1"/>
          </p:cNvSpPr>
          <p:nvPr/>
        </p:nvSpPr>
        <p:spPr bwMode="auto">
          <a:xfrm>
            <a:off x="1352550" y="6384925"/>
            <a:ext cx="1588" cy="49213"/>
          </a:xfrm>
          <a:prstGeom prst="line">
            <a:avLst/>
          </a:prstGeom>
          <a:noFill/>
          <a:ln w="174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75560" name="Line 72"/>
          <p:cNvSpPr>
            <a:spLocks noChangeShapeType="1"/>
          </p:cNvSpPr>
          <p:nvPr/>
        </p:nvSpPr>
        <p:spPr bwMode="auto">
          <a:xfrm>
            <a:off x="684213" y="6384925"/>
            <a:ext cx="1587" cy="49213"/>
          </a:xfrm>
          <a:prstGeom prst="line">
            <a:avLst/>
          </a:prstGeom>
          <a:noFill/>
          <a:ln w="174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75564" name="Freeform 76"/>
          <p:cNvSpPr>
            <a:spLocks/>
          </p:cNvSpPr>
          <p:nvPr/>
        </p:nvSpPr>
        <p:spPr bwMode="auto">
          <a:xfrm>
            <a:off x="684213" y="3457575"/>
            <a:ext cx="8075612" cy="2366963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421" y="35"/>
              </a:cxn>
              <a:cxn ang="0">
                <a:pos x="852" y="140"/>
              </a:cxn>
              <a:cxn ang="0">
                <a:pos x="1273" y="393"/>
              </a:cxn>
              <a:cxn ang="0">
                <a:pos x="1692" y="463"/>
              </a:cxn>
              <a:cxn ang="0">
                <a:pos x="2123" y="848"/>
              </a:cxn>
              <a:cxn ang="0">
                <a:pos x="2544" y="1102"/>
              </a:cxn>
              <a:cxn ang="0">
                <a:pos x="2964" y="1190"/>
              </a:cxn>
              <a:cxn ang="0">
                <a:pos x="3396" y="1224"/>
              </a:cxn>
              <a:cxn ang="0">
                <a:pos x="3816" y="1233"/>
              </a:cxn>
              <a:cxn ang="0">
                <a:pos x="4237" y="1321"/>
              </a:cxn>
              <a:cxn ang="0">
                <a:pos x="4668" y="1329"/>
              </a:cxn>
              <a:cxn ang="0">
                <a:pos x="5087" y="1329"/>
              </a:cxn>
            </a:cxnLst>
            <a:rect l="0" t="0" r="r" b="b"/>
            <a:pathLst>
              <a:path w="5087" h="1329">
                <a:moveTo>
                  <a:pt x="0" y="0"/>
                </a:moveTo>
                <a:lnTo>
                  <a:pt x="421" y="35"/>
                </a:lnTo>
                <a:lnTo>
                  <a:pt x="852" y="140"/>
                </a:lnTo>
                <a:lnTo>
                  <a:pt x="1273" y="393"/>
                </a:lnTo>
                <a:lnTo>
                  <a:pt x="1692" y="463"/>
                </a:lnTo>
                <a:lnTo>
                  <a:pt x="2123" y="848"/>
                </a:lnTo>
                <a:lnTo>
                  <a:pt x="2544" y="1102"/>
                </a:lnTo>
                <a:lnTo>
                  <a:pt x="2964" y="1190"/>
                </a:lnTo>
                <a:lnTo>
                  <a:pt x="3396" y="1224"/>
                </a:lnTo>
                <a:lnTo>
                  <a:pt x="3816" y="1233"/>
                </a:lnTo>
                <a:lnTo>
                  <a:pt x="4237" y="1321"/>
                </a:lnTo>
                <a:lnTo>
                  <a:pt x="4668" y="1329"/>
                </a:lnTo>
                <a:lnTo>
                  <a:pt x="5087" y="1329"/>
                </a:lnTo>
              </a:path>
            </a:pathLst>
          </a:custGeom>
          <a:noFill/>
          <a:ln w="174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75565" name="Freeform 77"/>
          <p:cNvSpPr>
            <a:spLocks/>
          </p:cNvSpPr>
          <p:nvPr/>
        </p:nvSpPr>
        <p:spPr bwMode="auto">
          <a:xfrm>
            <a:off x="684213" y="3487738"/>
            <a:ext cx="8075612" cy="2366962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421" y="113"/>
              </a:cxn>
              <a:cxn ang="0">
                <a:pos x="852" y="201"/>
              </a:cxn>
              <a:cxn ang="0">
                <a:pos x="1273" y="367"/>
              </a:cxn>
              <a:cxn ang="0">
                <a:pos x="1692" y="472"/>
              </a:cxn>
              <a:cxn ang="0">
                <a:pos x="2123" y="892"/>
              </a:cxn>
              <a:cxn ang="0">
                <a:pos x="2544" y="1120"/>
              </a:cxn>
              <a:cxn ang="0">
                <a:pos x="2964" y="1216"/>
              </a:cxn>
              <a:cxn ang="0">
                <a:pos x="3396" y="1251"/>
              </a:cxn>
              <a:cxn ang="0">
                <a:pos x="3816" y="1259"/>
              </a:cxn>
              <a:cxn ang="0">
                <a:pos x="4237" y="1329"/>
              </a:cxn>
              <a:cxn ang="0">
                <a:pos x="4668" y="1312"/>
              </a:cxn>
              <a:cxn ang="0">
                <a:pos x="5087" y="1312"/>
              </a:cxn>
            </a:cxnLst>
            <a:rect l="0" t="0" r="r" b="b"/>
            <a:pathLst>
              <a:path w="5087" h="1329">
                <a:moveTo>
                  <a:pt x="0" y="0"/>
                </a:moveTo>
                <a:lnTo>
                  <a:pt x="421" y="113"/>
                </a:lnTo>
                <a:lnTo>
                  <a:pt x="852" y="201"/>
                </a:lnTo>
                <a:lnTo>
                  <a:pt x="1273" y="367"/>
                </a:lnTo>
                <a:lnTo>
                  <a:pt x="1692" y="472"/>
                </a:lnTo>
                <a:lnTo>
                  <a:pt x="2123" y="892"/>
                </a:lnTo>
                <a:lnTo>
                  <a:pt x="2544" y="1120"/>
                </a:lnTo>
                <a:lnTo>
                  <a:pt x="2964" y="1216"/>
                </a:lnTo>
                <a:lnTo>
                  <a:pt x="3396" y="1251"/>
                </a:lnTo>
                <a:lnTo>
                  <a:pt x="3816" y="1259"/>
                </a:lnTo>
                <a:lnTo>
                  <a:pt x="4237" y="1329"/>
                </a:lnTo>
                <a:lnTo>
                  <a:pt x="4668" y="1312"/>
                </a:lnTo>
                <a:lnTo>
                  <a:pt x="5087" y="1312"/>
                </a:lnTo>
              </a:path>
            </a:pathLst>
          </a:custGeom>
          <a:noFill/>
          <a:ln w="174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75566" name="Freeform 78"/>
          <p:cNvSpPr>
            <a:spLocks/>
          </p:cNvSpPr>
          <p:nvPr/>
        </p:nvSpPr>
        <p:spPr bwMode="auto">
          <a:xfrm>
            <a:off x="684213" y="3675063"/>
            <a:ext cx="8075612" cy="196215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421" y="18"/>
              </a:cxn>
              <a:cxn ang="0">
                <a:pos x="852" y="139"/>
              </a:cxn>
              <a:cxn ang="0">
                <a:pos x="1273" y="359"/>
              </a:cxn>
              <a:cxn ang="0">
                <a:pos x="1692" y="481"/>
              </a:cxn>
              <a:cxn ang="0">
                <a:pos x="2123" y="665"/>
              </a:cxn>
              <a:cxn ang="0">
                <a:pos x="2544" y="910"/>
              </a:cxn>
              <a:cxn ang="0">
                <a:pos x="2964" y="1041"/>
              </a:cxn>
              <a:cxn ang="0">
                <a:pos x="3396" y="1076"/>
              </a:cxn>
              <a:cxn ang="0">
                <a:pos x="3816" y="1102"/>
              </a:cxn>
              <a:cxn ang="0">
                <a:pos x="4237" y="1102"/>
              </a:cxn>
              <a:cxn ang="0">
                <a:pos x="4668" y="1058"/>
              </a:cxn>
              <a:cxn ang="0">
                <a:pos x="5087" y="1033"/>
              </a:cxn>
            </a:cxnLst>
            <a:rect l="0" t="0" r="r" b="b"/>
            <a:pathLst>
              <a:path w="5087" h="1102">
                <a:moveTo>
                  <a:pt x="0" y="0"/>
                </a:moveTo>
                <a:lnTo>
                  <a:pt x="421" y="18"/>
                </a:lnTo>
                <a:lnTo>
                  <a:pt x="852" y="139"/>
                </a:lnTo>
                <a:lnTo>
                  <a:pt x="1273" y="359"/>
                </a:lnTo>
                <a:lnTo>
                  <a:pt x="1692" y="481"/>
                </a:lnTo>
                <a:lnTo>
                  <a:pt x="2123" y="665"/>
                </a:lnTo>
                <a:lnTo>
                  <a:pt x="2544" y="910"/>
                </a:lnTo>
                <a:lnTo>
                  <a:pt x="2964" y="1041"/>
                </a:lnTo>
                <a:lnTo>
                  <a:pt x="3396" y="1076"/>
                </a:lnTo>
                <a:lnTo>
                  <a:pt x="3816" y="1102"/>
                </a:lnTo>
                <a:lnTo>
                  <a:pt x="4237" y="1102"/>
                </a:lnTo>
                <a:lnTo>
                  <a:pt x="4668" y="1058"/>
                </a:lnTo>
                <a:lnTo>
                  <a:pt x="5087" y="1033"/>
                </a:lnTo>
              </a:path>
            </a:pathLst>
          </a:custGeom>
          <a:noFill/>
          <a:ln w="17526">
            <a:solidFill>
              <a:srgbClr val="6699FF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75567" name="Freeform 79"/>
          <p:cNvSpPr>
            <a:spLocks/>
          </p:cNvSpPr>
          <p:nvPr/>
        </p:nvSpPr>
        <p:spPr bwMode="auto">
          <a:xfrm>
            <a:off x="684213" y="3440113"/>
            <a:ext cx="8075612" cy="247650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421" y="70"/>
              </a:cxn>
              <a:cxn ang="0">
                <a:pos x="852" y="246"/>
              </a:cxn>
              <a:cxn ang="0">
                <a:pos x="1273" y="429"/>
              </a:cxn>
              <a:cxn ang="0">
                <a:pos x="1692" y="534"/>
              </a:cxn>
              <a:cxn ang="0">
                <a:pos x="2123" y="1015"/>
              </a:cxn>
              <a:cxn ang="0">
                <a:pos x="2544" y="1216"/>
              </a:cxn>
              <a:cxn ang="0">
                <a:pos x="2964" y="1286"/>
              </a:cxn>
              <a:cxn ang="0">
                <a:pos x="3396" y="1331"/>
              </a:cxn>
              <a:cxn ang="0">
                <a:pos x="3816" y="1348"/>
              </a:cxn>
              <a:cxn ang="0">
                <a:pos x="4237" y="1391"/>
              </a:cxn>
              <a:cxn ang="0">
                <a:pos x="4668" y="1374"/>
              </a:cxn>
              <a:cxn ang="0">
                <a:pos x="5087" y="1366"/>
              </a:cxn>
            </a:cxnLst>
            <a:rect l="0" t="0" r="r" b="b"/>
            <a:pathLst>
              <a:path w="5087" h="1391">
                <a:moveTo>
                  <a:pt x="0" y="0"/>
                </a:moveTo>
                <a:lnTo>
                  <a:pt x="421" y="70"/>
                </a:lnTo>
                <a:lnTo>
                  <a:pt x="852" y="246"/>
                </a:lnTo>
                <a:lnTo>
                  <a:pt x="1273" y="429"/>
                </a:lnTo>
                <a:lnTo>
                  <a:pt x="1692" y="534"/>
                </a:lnTo>
                <a:lnTo>
                  <a:pt x="2123" y="1015"/>
                </a:lnTo>
                <a:lnTo>
                  <a:pt x="2544" y="1216"/>
                </a:lnTo>
                <a:lnTo>
                  <a:pt x="2964" y="1286"/>
                </a:lnTo>
                <a:lnTo>
                  <a:pt x="3396" y="1331"/>
                </a:lnTo>
                <a:lnTo>
                  <a:pt x="3816" y="1348"/>
                </a:lnTo>
                <a:lnTo>
                  <a:pt x="4237" y="1391"/>
                </a:lnTo>
                <a:lnTo>
                  <a:pt x="4668" y="1374"/>
                </a:lnTo>
                <a:lnTo>
                  <a:pt x="5087" y="1366"/>
                </a:lnTo>
              </a:path>
            </a:pathLst>
          </a:custGeom>
          <a:noFill/>
          <a:ln w="17526">
            <a:solidFill>
              <a:srgbClr val="6699FF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75568" name="Freeform 80"/>
          <p:cNvSpPr>
            <a:spLocks/>
          </p:cNvSpPr>
          <p:nvPr/>
        </p:nvSpPr>
        <p:spPr bwMode="auto">
          <a:xfrm>
            <a:off x="684213" y="3395663"/>
            <a:ext cx="8075612" cy="2319337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421" y="35"/>
              </a:cxn>
              <a:cxn ang="0">
                <a:pos x="852" y="70"/>
              </a:cxn>
              <a:cxn ang="0">
                <a:pos x="1273" y="296"/>
              </a:cxn>
              <a:cxn ang="0">
                <a:pos x="1692" y="436"/>
              </a:cxn>
              <a:cxn ang="0">
                <a:pos x="2123" y="830"/>
              </a:cxn>
              <a:cxn ang="0">
                <a:pos x="2544" y="1102"/>
              </a:cxn>
              <a:cxn ang="0">
                <a:pos x="2964" y="1207"/>
              </a:cxn>
              <a:cxn ang="0">
                <a:pos x="3396" y="1250"/>
              </a:cxn>
              <a:cxn ang="0">
                <a:pos x="3816" y="1268"/>
              </a:cxn>
              <a:cxn ang="0">
                <a:pos x="4237" y="1303"/>
              </a:cxn>
              <a:cxn ang="0">
                <a:pos x="4668" y="1285"/>
              </a:cxn>
              <a:cxn ang="0">
                <a:pos x="5087" y="1276"/>
              </a:cxn>
            </a:cxnLst>
            <a:rect l="0" t="0" r="r" b="b"/>
            <a:pathLst>
              <a:path w="5087" h="1303">
                <a:moveTo>
                  <a:pt x="0" y="0"/>
                </a:moveTo>
                <a:lnTo>
                  <a:pt x="421" y="35"/>
                </a:lnTo>
                <a:lnTo>
                  <a:pt x="852" y="70"/>
                </a:lnTo>
                <a:lnTo>
                  <a:pt x="1273" y="296"/>
                </a:lnTo>
                <a:lnTo>
                  <a:pt x="1692" y="436"/>
                </a:lnTo>
                <a:lnTo>
                  <a:pt x="2123" y="830"/>
                </a:lnTo>
                <a:lnTo>
                  <a:pt x="2544" y="1102"/>
                </a:lnTo>
                <a:lnTo>
                  <a:pt x="2964" y="1207"/>
                </a:lnTo>
                <a:lnTo>
                  <a:pt x="3396" y="1250"/>
                </a:lnTo>
                <a:lnTo>
                  <a:pt x="3816" y="1268"/>
                </a:lnTo>
                <a:lnTo>
                  <a:pt x="4237" y="1303"/>
                </a:lnTo>
                <a:lnTo>
                  <a:pt x="4668" y="1285"/>
                </a:lnTo>
                <a:lnTo>
                  <a:pt x="5087" y="1276"/>
                </a:lnTo>
              </a:path>
            </a:pathLst>
          </a:custGeom>
          <a:noFill/>
          <a:ln w="17526">
            <a:solidFill>
              <a:srgbClr val="6699FF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75569" name="Freeform 81"/>
          <p:cNvSpPr>
            <a:spLocks/>
          </p:cNvSpPr>
          <p:nvPr/>
        </p:nvSpPr>
        <p:spPr bwMode="auto">
          <a:xfrm>
            <a:off x="684213" y="3644900"/>
            <a:ext cx="8075612" cy="2241550"/>
          </a:xfrm>
          <a:custGeom>
            <a:avLst/>
            <a:gdLst/>
            <a:ahLst/>
            <a:cxnLst>
              <a:cxn ang="0">
                <a:pos x="0" y="61"/>
              </a:cxn>
              <a:cxn ang="0">
                <a:pos x="421" y="0"/>
              </a:cxn>
              <a:cxn ang="0">
                <a:pos x="852" y="148"/>
              </a:cxn>
              <a:cxn ang="0">
                <a:pos x="1273" y="384"/>
              </a:cxn>
              <a:cxn ang="0">
                <a:pos x="1692" y="507"/>
              </a:cxn>
              <a:cxn ang="0">
                <a:pos x="2123" y="900"/>
              </a:cxn>
              <a:cxn ang="0">
                <a:pos x="2544" y="1067"/>
              </a:cxn>
              <a:cxn ang="0">
                <a:pos x="2964" y="1145"/>
              </a:cxn>
              <a:cxn ang="0">
                <a:pos x="3396" y="1181"/>
              </a:cxn>
              <a:cxn ang="0">
                <a:pos x="3816" y="1206"/>
              </a:cxn>
              <a:cxn ang="0">
                <a:pos x="4237" y="1259"/>
              </a:cxn>
              <a:cxn ang="0">
                <a:pos x="4668" y="1251"/>
              </a:cxn>
              <a:cxn ang="0">
                <a:pos x="5087" y="1251"/>
              </a:cxn>
            </a:cxnLst>
            <a:rect l="0" t="0" r="r" b="b"/>
            <a:pathLst>
              <a:path w="5087" h="1259">
                <a:moveTo>
                  <a:pt x="0" y="61"/>
                </a:moveTo>
                <a:lnTo>
                  <a:pt x="421" y="0"/>
                </a:lnTo>
                <a:lnTo>
                  <a:pt x="852" y="148"/>
                </a:lnTo>
                <a:lnTo>
                  <a:pt x="1273" y="384"/>
                </a:lnTo>
                <a:lnTo>
                  <a:pt x="1692" y="507"/>
                </a:lnTo>
                <a:lnTo>
                  <a:pt x="2123" y="900"/>
                </a:lnTo>
                <a:lnTo>
                  <a:pt x="2544" y="1067"/>
                </a:lnTo>
                <a:lnTo>
                  <a:pt x="2964" y="1145"/>
                </a:lnTo>
                <a:lnTo>
                  <a:pt x="3396" y="1181"/>
                </a:lnTo>
                <a:lnTo>
                  <a:pt x="3816" y="1206"/>
                </a:lnTo>
                <a:lnTo>
                  <a:pt x="4237" y="1259"/>
                </a:lnTo>
                <a:lnTo>
                  <a:pt x="4668" y="1251"/>
                </a:lnTo>
                <a:lnTo>
                  <a:pt x="5087" y="1251"/>
                </a:lnTo>
              </a:path>
            </a:pathLst>
          </a:custGeom>
          <a:noFill/>
          <a:ln w="17526">
            <a:solidFill>
              <a:srgbClr val="6699FF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75570" name="Freeform 82"/>
          <p:cNvSpPr>
            <a:spLocks/>
          </p:cNvSpPr>
          <p:nvPr/>
        </p:nvSpPr>
        <p:spPr bwMode="auto">
          <a:xfrm>
            <a:off x="684213" y="3409950"/>
            <a:ext cx="8075612" cy="244475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421" y="35"/>
              </a:cxn>
              <a:cxn ang="0">
                <a:pos x="852" y="140"/>
              </a:cxn>
              <a:cxn ang="0">
                <a:pos x="1273" y="323"/>
              </a:cxn>
              <a:cxn ang="0">
                <a:pos x="1692" y="438"/>
              </a:cxn>
              <a:cxn ang="0">
                <a:pos x="2123" y="866"/>
              </a:cxn>
              <a:cxn ang="0">
                <a:pos x="2544" y="1102"/>
              </a:cxn>
              <a:cxn ang="0">
                <a:pos x="2964" y="1217"/>
              </a:cxn>
              <a:cxn ang="0">
                <a:pos x="3396" y="1260"/>
              </a:cxn>
              <a:cxn ang="0">
                <a:pos x="3816" y="1268"/>
              </a:cxn>
              <a:cxn ang="0">
                <a:pos x="4237" y="1313"/>
              </a:cxn>
              <a:cxn ang="0">
                <a:pos x="4668" y="1348"/>
              </a:cxn>
              <a:cxn ang="0">
                <a:pos x="5087" y="1373"/>
              </a:cxn>
            </a:cxnLst>
            <a:rect l="0" t="0" r="r" b="b"/>
            <a:pathLst>
              <a:path w="5087" h="1373">
                <a:moveTo>
                  <a:pt x="0" y="0"/>
                </a:moveTo>
                <a:lnTo>
                  <a:pt x="421" y="35"/>
                </a:lnTo>
                <a:lnTo>
                  <a:pt x="852" y="140"/>
                </a:lnTo>
                <a:lnTo>
                  <a:pt x="1273" y="323"/>
                </a:lnTo>
                <a:lnTo>
                  <a:pt x="1692" y="438"/>
                </a:lnTo>
                <a:lnTo>
                  <a:pt x="2123" y="866"/>
                </a:lnTo>
                <a:lnTo>
                  <a:pt x="2544" y="1102"/>
                </a:lnTo>
                <a:lnTo>
                  <a:pt x="2964" y="1217"/>
                </a:lnTo>
                <a:lnTo>
                  <a:pt x="3396" y="1260"/>
                </a:lnTo>
                <a:lnTo>
                  <a:pt x="3816" y="1268"/>
                </a:lnTo>
                <a:lnTo>
                  <a:pt x="4237" y="1313"/>
                </a:lnTo>
                <a:lnTo>
                  <a:pt x="4668" y="1348"/>
                </a:lnTo>
                <a:lnTo>
                  <a:pt x="5087" y="1373"/>
                </a:lnTo>
              </a:path>
            </a:pathLst>
          </a:custGeom>
          <a:noFill/>
          <a:ln w="17526">
            <a:solidFill>
              <a:srgbClr val="6699FF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75571" name="Freeform 83"/>
          <p:cNvSpPr>
            <a:spLocks/>
          </p:cNvSpPr>
          <p:nvPr/>
        </p:nvSpPr>
        <p:spPr bwMode="auto">
          <a:xfrm>
            <a:off x="684213" y="3549650"/>
            <a:ext cx="8075612" cy="2274888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421" y="26"/>
              </a:cxn>
              <a:cxn ang="0">
                <a:pos x="852" y="123"/>
              </a:cxn>
              <a:cxn ang="0">
                <a:pos x="1273" y="341"/>
              </a:cxn>
              <a:cxn ang="0">
                <a:pos x="1692" y="464"/>
              </a:cxn>
              <a:cxn ang="0">
                <a:pos x="2123" y="848"/>
              </a:cxn>
              <a:cxn ang="0">
                <a:pos x="2544" y="1041"/>
              </a:cxn>
              <a:cxn ang="0">
                <a:pos x="2964" y="1138"/>
              </a:cxn>
              <a:cxn ang="0">
                <a:pos x="3396" y="1172"/>
              </a:cxn>
              <a:cxn ang="0">
                <a:pos x="3816" y="1181"/>
              </a:cxn>
              <a:cxn ang="0">
                <a:pos x="4237" y="1277"/>
              </a:cxn>
              <a:cxn ang="0">
                <a:pos x="4668" y="1277"/>
              </a:cxn>
              <a:cxn ang="0">
                <a:pos x="5087" y="1277"/>
              </a:cxn>
            </a:cxnLst>
            <a:rect l="0" t="0" r="r" b="b"/>
            <a:pathLst>
              <a:path w="5087" h="1277">
                <a:moveTo>
                  <a:pt x="0" y="0"/>
                </a:moveTo>
                <a:lnTo>
                  <a:pt x="421" y="26"/>
                </a:lnTo>
                <a:lnTo>
                  <a:pt x="852" y="123"/>
                </a:lnTo>
                <a:lnTo>
                  <a:pt x="1273" y="341"/>
                </a:lnTo>
                <a:lnTo>
                  <a:pt x="1692" y="464"/>
                </a:lnTo>
                <a:lnTo>
                  <a:pt x="2123" y="848"/>
                </a:lnTo>
                <a:lnTo>
                  <a:pt x="2544" y="1041"/>
                </a:lnTo>
                <a:lnTo>
                  <a:pt x="2964" y="1138"/>
                </a:lnTo>
                <a:lnTo>
                  <a:pt x="3396" y="1172"/>
                </a:lnTo>
                <a:lnTo>
                  <a:pt x="3816" y="1181"/>
                </a:lnTo>
                <a:lnTo>
                  <a:pt x="4237" y="1277"/>
                </a:lnTo>
                <a:lnTo>
                  <a:pt x="4668" y="1277"/>
                </a:lnTo>
                <a:lnTo>
                  <a:pt x="5087" y="1277"/>
                </a:lnTo>
              </a:path>
            </a:pathLst>
          </a:custGeom>
          <a:noFill/>
          <a:ln w="17526">
            <a:solidFill>
              <a:srgbClr val="6699FF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75572" name="Freeform 84"/>
          <p:cNvSpPr>
            <a:spLocks/>
          </p:cNvSpPr>
          <p:nvPr/>
        </p:nvSpPr>
        <p:spPr bwMode="auto">
          <a:xfrm>
            <a:off x="684213" y="3582988"/>
            <a:ext cx="8075612" cy="2179637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421" y="122"/>
              </a:cxn>
              <a:cxn ang="0">
                <a:pos x="852" y="201"/>
              </a:cxn>
              <a:cxn ang="0">
                <a:pos x="1273" y="288"/>
              </a:cxn>
              <a:cxn ang="0">
                <a:pos x="1692" y="393"/>
              </a:cxn>
              <a:cxn ang="0">
                <a:pos x="2123" y="778"/>
              </a:cxn>
              <a:cxn ang="0">
                <a:pos x="2544" y="1032"/>
              </a:cxn>
              <a:cxn ang="0">
                <a:pos x="2964" y="1128"/>
              </a:cxn>
              <a:cxn ang="0">
                <a:pos x="3396" y="1163"/>
              </a:cxn>
              <a:cxn ang="0">
                <a:pos x="3816" y="1171"/>
              </a:cxn>
              <a:cxn ang="0">
                <a:pos x="4237" y="1224"/>
              </a:cxn>
              <a:cxn ang="0">
                <a:pos x="4668" y="1224"/>
              </a:cxn>
              <a:cxn ang="0">
                <a:pos x="5087" y="1224"/>
              </a:cxn>
            </a:cxnLst>
            <a:rect l="0" t="0" r="r" b="b"/>
            <a:pathLst>
              <a:path w="5087" h="1224">
                <a:moveTo>
                  <a:pt x="0" y="0"/>
                </a:moveTo>
                <a:lnTo>
                  <a:pt x="421" y="122"/>
                </a:lnTo>
                <a:lnTo>
                  <a:pt x="852" y="201"/>
                </a:lnTo>
                <a:lnTo>
                  <a:pt x="1273" y="288"/>
                </a:lnTo>
                <a:lnTo>
                  <a:pt x="1692" y="393"/>
                </a:lnTo>
                <a:lnTo>
                  <a:pt x="2123" y="778"/>
                </a:lnTo>
                <a:lnTo>
                  <a:pt x="2544" y="1032"/>
                </a:lnTo>
                <a:lnTo>
                  <a:pt x="2964" y="1128"/>
                </a:lnTo>
                <a:lnTo>
                  <a:pt x="3396" y="1163"/>
                </a:lnTo>
                <a:lnTo>
                  <a:pt x="3816" y="1171"/>
                </a:lnTo>
                <a:lnTo>
                  <a:pt x="4237" y="1224"/>
                </a:lnTo>
                <a:lnTo>
                  <a:pt x="4668" y="1224"/>
                </a:lnTo>
                <a:lnTo>
                  <a:pt x="5087" y="1224"/>
                </a:lnTo>
              </a:path>
            </a:pathLst>
          </a:custGeom>
          <a:noFill/>
          <a:ln w="17526">
            <a:solidFill>
              <a:srgbClr val="6699FF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75573" name="Freeform 85"/>
          <p:cNvSpPr>
            <a:spLocks/>
          </p:cNvSpPr>
          <p:nvPr/>
        </p:nvSpPr>
        <p:spPr bwMode="auto">
          <a:xfrm>
            <a:off x="684213" y="3440113"/>
            <a:ext cx="8075612" cy="250825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421" y="18"/>
              </a:cxn>
              <a:cxn ang="0">
                <a:pos x="852" y="193"/>
              </a:cxn>
              <a:cxn ang="0">
                <a:pos x="1273" y="376"/>
              </a:cxn>
              <a:cxn ang="0">
                <a:pos x="1692" y="499"/>
              </a:cxn>
              <a:cxn ang="0">
                <a:pos x="2123" y="972"/>
              </a:cxn>
              <a:cxn ang="0">
                <a:pos x="2544" y="1190"/>
              </a:cxn>
              <a:cxn ang="0">
                <a:pos x="2964" y="1278"/>
              </a:cxn>
              <a:cxn ang="0">
                <a:pos x="3396" y="1321"/>
              </a:cxn>
              <a:cxn ang="0">
                <a:pos x="3816" y="1339"/>
              </a:cxn>
              <a:cxn ang="0">
                <a:pos x="4237" y="1409"/>
              </a:cxn>
              <a:cxn ang="0">
                <a:pos x="4668" y="1391"/>
              </a:cxn>
              <a:cxn ang="0">
                <a:pos x="5087" y="1383"/>
              </a:cxn>
            </a:cxnLst>
            <a:rect l="0" t="0" r="r" b="b"/>
            <a:pathLst>
              <a:path w="5087" h="1409">
                <a:moveTo>
                  <a:pt x="0" y="0"/>
                </a:moveTo>
                <a:lnTo>
                  <a:pt x="421" y="18"/>
                </a:lnTo>
                <a:lnTo>
                  <a:pt x="852" y="193"/>
                </a:lnTo>
                <a:lnTo>
                  <a:pt x="1273" y="376"/>
                </a:lnTo>
                <a:lnTo>
                  <a:pt x="1692" y="499"/>
                </a:lnTo>
                <a:lnTo>
                  <a:pt x="2123" y="972"/>
                </a:lnTo>
                <a:lnTo>
                  <a:pt x="2544" y="1190"/>
                </a:lnTo>
                <a:lnTo>
                  <a:pt x="2964" y="1278"/>
                </a:lnTo>
                <a:lnTo>
                  <a:pt x="3396" y="1321"/>
                </a:lnTo>
                <a:lnTo>
                  <a:pt x="3816" y="1339"/>
                </a:lnTo>
                <a:lnTo>
                  <a:pt x="4237" y="1409"/>
                </a:lnTo>
                <a:lnTo>
                  <a:pt x="4668" y="1391"/>
                </a:lnTo>
                <a:lnTo>
                  <a:pt x="5087" y="1383"/>
                </a:lnTo>
              </a:path>
            </a:pathLst>
          </a:custGeom>
          <a:noFill/>
          <a:ln w="17526">
            <a:solidFill>
              <a:srgbClr val="6699FF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75574" name="Freeform 86"/>
          <p:cNvSpPr>
            <a:spLocks/>
          </p:cNvSpPr>
          <p:nvPr/>
        </p:nvSpPr>
        <p:spPr bwMode="auto">
          <a:xfrm>
            <a:off x="684213" y="3440113"/>
            <a:ext cx="8075612" cy="2338387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421" y="53"/>
              </a:cxn>
              <a:cxn ang="0">
                <a:pos x="852" y="150"/>
              </a:cxn>
              <a:cxn ang="0">
                <a:pos x="1273" y="324"/>
              </a:cxn>
              <a:cxn ang="0">
                <a:pos x="1692" y="429"/>
              </a:cxn>
              <a:cxn ang="0">
                <a:pos x="2123" y="832"/>
              </a:cxn>
              <a:cxn ang="0">
                <a:pos x="2544" y="1095"/>
              </a:cxn>
              <a:cxn ang="0">
                <a:pos x="2964" y="1216"/>
              </a:cxn>
              <a:cxn ang="0">
                <a:pos x="3396" y="1251"/>
              </a:cxn>
              <a:cxn ang="0">
                <a:pos x="3816" y="1251"/>
              </a:cxn>
              <a:cxn ang="0">
                <a:pos x="4237" y="1313"/>
              </a:cxn>
              <a:cxn ang="0">
                <a:pos x="4668" y="1304"/>
              </a:cxn>
              <a:cxn ang="0">
                <a:pos x="5087" y="1304"/>
              </a:cxn>
            </a:cxnLst>
            <a:rect l="0" t="0" r="r" b="b"/>
            <a:pathLst>
              <a:path w="5087" h="1313">
                <a:moveTo>
                  <a:pt x="0" y="0"/>
                </a:moveTo>
                <a:lnTo>
                  <a:pt x="421" y="53"/>
                </a:lnTo>
                <a:lnTo>
                  <a:pt x="852" y="150"/>
                </a:lnTo>
                <a:lnTo>
                  <a:pt x="1273" y="324"/>
                </a:lnTo>
                <a:lnTo>
                  <a:pt x="1692" y="429"/>
                </a:lnTo>
                <a:lnTo>
                  <a:pt x="2123" y="832"/>
                </a:lnTo>
                <a:lnTo>
                  <a:pt x="2544" y="1095"/>
                </a:lnTo>
                <a:lnTo>
                  <a:pt x="2964" y="1216"/>
                </a:lnTo>
                <a:lnTo>
                  <a:pt x="3396" y="1251"/>
                </a:lnTo>
                <a:lnTo>
                  <a:pt x="3816" y="1251"/>
                </a:lnTo>
                <a:lnTo>
                  <a:pt x="4237" y="1313"/>
                </a:lnTo>
                <a:lnTo>
                  <a:pt x="4668" y="1304"/>
                </a:lnTo>
                <a:lnTo>
                  <a:pt x="5087" y="1304"/>
                </a:lnTo>
              </a:path>
            </a:pathLst>
          </a:custGeom>
          <a:noFill/>
          <a:ln w="17526">
            <a:solidFill>
              <a:srgbClr val="6699FF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75575" name="Freeform 87"/>
          <p:cNvSpPr>
            <a:spLocks/>
          </p:cNvSpPr>
          <p:nvPr/>
        </p:nvSpPr>
        <p:spPr bwMode="auto">
          <a:xfrm>
            <a:off x="684213" y="3028950"/>
            <a:ext cx="8078787" cy="2366963"/>
          </a:xfrm>
          <a:custGeom>
            <a:avLst/>
            <a:gdLst/>
            <a:ahLst/>
            <a:cxnLst>
              <a:cxn ang="0">
                <a:pos x="0" y="26"/>
              </a:cxn>
              <a:cxn ang="0">
                <a:pos x="421" y="13"/>
              </a:cxn>
              <a:cxn ang="0">
                <a:pos x="850" y="51"/>
              </a:cxn>
              <a:cxn ang="0">
                <a:pos x="845" y="50"/>
              </a:cxn>
              <a:cxn ang="0">
                <a:pos x="1263" y="286"/>
              </a:cxn>
              <a:cxn ang="0">
                <a:pos x="1684" y="436"/>
              </a:cxn>
              <a:cxn ang="0">
                <a:pos x="1680" y="432"/>
              </a:cxn>
              <a:cxn ang="0">
                <a:pos x="2110" y="801"/>
              </a:cxn>
              <a:cxn ang="0">
                <a:pos x="2531" y="1125"/>
              </a:cxn>
              <a:cxn ang="0">
                <a:pos x="2957" y="1258"/>
              </a:cxn>
              <a:cxn ang="0">
                <a:pos x="2961" y="1259"/>
              </a:cxn>
              <a:cxn ang="0">
                <a:pos x="3396" y="1312"/>
              </a:cxn>
              <a:cxn ang="0">
                <a:pos x="3816" y="1321"/>
              </a:cxn>
              <a:cxn ang="0">
                <a:pos x="4237" y="1308"/>
              </a:cxn>
              <a:cxn ang="0">
                <a:pos x="4668" y="1329"/>
              </a:cxn>
              <a:cxn ang="0">
                <a:pos x="5089" y="1312"/>
              </a:cxn>
              <a:cxn ang="0">
                <a:pos x="4668" y="1303"/>
              </a:cxn>
              <a:cxn ang="0">
                <a:pos x="4669" y="1303"/>
              </a:cxn>
              <a:cxn ang="0">
                <a:pos x="4237" y="1295"/>
              </a:cxn>
              <a:cxn ang="0">
                <a:pos x="3816" y="1308"/>
              </a:cxn>
              <a:cxn ang="0">
                <a:pos x="3398" y="1286"/>
              </a:cxn>
              <a:cxn ang="0">
                <a:pos x="3399" y="1287"/>
              </a:cxn>
              <a:cxn ang="0">
                <a:pos x="2964" y="1246"/>
              </a:cxn>
              <a:cxn ang="0">
                <a:pos x="2552" y="1104"/>
              </a:cxn>
              <a:cxn ang="0">
                <a:pos x="2557" y="1107"/>
              </a:cxn>
              <a:cxn ang="0">
                <a:pos x="2123" y="792"/>
              </a:cxn>
              <a:cxn ang="0">
                <a:pos x="1705" y="416"/>
              </a:cxn>
              <a:cxn ang="0">
                <a:pos x="1700" y="412"/>
              </a:cxn>
              <a:cxn ang="0">
                <a:pos x="1273" y="276"/>
              </a:cxn>
              <a:cxn ang="0">
                <a:pos x="863" y="29"/>
              </a:cxn>
              <a:cxn ang="0">
                <a:pos x="853" y="26"/>
              </a:cxn>
              <a:cxn ang="0">
                <a:pos x="421" y="0"/>
              </a:cxn>
            </a:cxnLst>
            <a:rect l="0" t="0" r="r" b="b"/>
            <a:pathLst>
              <a:path w="5089" h="1329">
                <a:moveTo>
                  <a:pt x="0" y="0"/>
                </a:moveTo>
                <a:lnTo>
                  <a:pt x="0" y="26"/>
                </a:lnTo>
                <a:lnTo>
                  <a:pt x="421" y="26"/>
                </a:lnTo>
                <a:lnTo>
                  <a:pt x="421" y="13"/>
                </a:lnTo>
                <a:lnTo>
                  <a:pt x="419" y="26"/>
                </a:lnTo>
                <a:lnTo>
                  <a:pt x="850" y="51"/>
                </a:lnTo>
                <a:lnTo>
                  <a:pt x="852" y="39"/>
                </a:lnTo>
                <a:lnTo>
                  <a:pt x="845" y="50"/>
                </a:lnTo>
                <a:lnTo>
                  <a:pt x="842" y="49"/>
                </a:lnTo>
                <a:lnTo>
                  <a:pt x="1263" y="286"/>
                </a:lnTo>
                <a:lnTo>
                  <a:pt x="1265" y="287"/>
                </a:lnTo>
                <a:lnTo>
                  <a:pt x="1684" y="436"/>
                </a:lnTo>
                <a:lnTo>
                  <a:pt x="1692" y="424"/>
                </a:lnTo>
                <a:lnTo>
                  <a:pt x="1680" y="432"/>
                </a:lnTo>
                <a:lnTo>
                  <a:pt x="2110" y="800"/>
                </a:lnTo>
                <a:lnTo>
                  <a:pt x="2110" y="801"/>
                </a:lnTo>
                <a:lnTo>
                  <a:pt x="2531" y="1125"/>
                </a:lnTo>
                <a:lnTo>
                  <a:pt x="2531" y="1125"/>
                </a:lnTo>
                <a:lnTo>
                  <a:pt x="2538" y="1127"/>
                </a:lnTo>
                <a:lnTo>
                  <a:pt x="2957" y="1258"/>
                </a:lnTo>
                <a:lnTo>
                  <a:pt x="2957" y="1258"/>
                </a:lnTo>
                <a:lnTo>
                  <a:pt x="2961" y="1259"/>
                </a:lnTo>
                <a:lnTo>
                  <a:pt x="3393" y="1312"/>
                </a:lnTo>
                <a:lnTo>
                  <a:pt x="3396" y="1312"/>
                </a:lnTo>
                <a:lnTo>
                  <a:pt x="3816" y="1321"/>
                </a:lnTo>
                <a:lnTo>
                  <a:pt x="3816" y="1321"/>
                </a:lnTo>
                <a:lnTo>
                  <a:pt x="4237" y="1321"/>
                </a:lnTo>
                <a:lnTo>
                  <a:pt x="4237" y="1308"/>
                </a:lnTo>
                <a:lnTo>
                  <a:pt x="4237" y="1321"/>
                </a:lnTo>
                <a:lnTo>
                  <a:pt x="4668" y="1329"/>
                </a:lnTo>
                <a:lnTo>
                  <a:pt x="4669" y="1329"/>
                </a:lnTo>
                <a:lnTo>
                  <a:pt x="5089" y="1312"/>
                </a:lnTo>
                <a:lnTo>
                  <a:pt x="5087" y="1286"/>
                </a:lnTo>
                <a:lnTo>
                  <a:pt x="4668" y="1303"/>
                </a:lnTo>
                <a:lnTo>
                  <a:pt x="4668" y="1316"/>
                </a:lnTo>
                <a:lnTo>
                  <a:pt x="4669" y="1303"/>
                </a:lnTo>
                <a:lnTo>
                  <a:pt x="4238" y="1295"/>
                </a:lnTo>
                <a:lnTo>
                  <a:pt x="4237" y="1295"/>
                </a:lnTo>
                <a:lnTo>
                  <a:pt x="3816" y="1295"/>
                </a:lnTo>
                <a:lnTo>
                  <a:pt x="3816" y="1308"/>
                </a:lnTo>
                <a:lnTo>
                  <a:pt x="3817" y="1295"/>
                </a:lnTo>
                <a:lnTo>
                  <a:pt x="3398" y="1286"/>
                </a:lnTo>
                <a:lnTo>
                  <a:pt x="3396" y="1299"/>
                </a:lnTo>
                <a:lnTo>
                  <a:pt x="3399" y="1287"/>
                </a:lnTo>
                <a:lnTo>
                  <a:pt x="2967" y="1235"/>
                </a:lnTo>
                <a:lnTo>
                  <a:pt x="2964" y="1246"/>
                </a:lnTo>
                <a:lnTo>
                  <a:pt x="2972" y="1235"/>
                </a:lnTo>
                <a:lnTo>
                  <a:pt x="2552" y="1104"/>
                </a:lnTo>
                <a:lnTo>
                  <a:pt x="2544" y="1115"/>
                </a:lnTo>
                <a:lnTo>
                  <a:pt x="2557" y="1107"/>
                </a:lnTo>
                <a:lnTo>
                  <a:pt x="2136" y="784"/>
                </a:lnTo>
                <a:lnTo>
                  <a:pt x="2123" y="792"/>
                </a:lnTo>
                <a:lnTo>
                  <a:pt x="2136" y="784"/>
                </a:lnTo>
                <a:lnTo>
                  <a:pt x="1705" y="416"/>
                </a:lnTo>
                <a:lnTo>
                  <a:pt x="1705" y="415"/>
                </a:lnTo>
                <a:lnTo>
                  <a:pt x="1700" y="412"/>
                </a:lnTo>
                <a:lnTo>
                  <a:pt x="1281" y="264"/>
                </a:lnTo>
                <a:lnTo>
                  <a:pt x="1273" y="276"/>
                </a:lnTo>
                <a:lnTo>
                  <a:pt x="1284" y="266"/>
                </a:lnTo>
                <a:lnTo>
                  <a:pt x="863" y="29"/>
                </a:lnTo>
                <a:lnTo>
                  <a:pt x="858" y="27"/>
                </a:lnTo>
                <a:lnTo>
                  <a:pt x="853" y="26"/>
                </a:lnTo>
                <a:lnTo>
                  <a:pt x="423" y="0"/>
                </a:lnTo>
                <a:lnTo>
                  <a:pt x="421" y="0"/>
                </a:lnTo>
                <a:lnTo>
                  <a:pt x="0" y="0"/>
                </a:lnTo>
                <a:close/>
              </a:path>
            </a:pathLst>
          </a:custGeom>
          <a:solidFill>
            <a:srgbClr val="CE3C62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75576" name="Line 88"/>
          <p:cNvSpPr>
            <a:spLocks noChangeShapeType="1"/>
          </p:cNvSpPr>
          <p:nvPr/>
        </p:nvSpPr>
        <p:spPr bwMode="auto">
          <a:xfrm flipV="1">
            <a:off x="684213" y="2366963"/>
            <a:ext cx="1587" cy="4017962"/>
          </a:xfrm>
          <a:prstGeom prst="line">
            <a:avLst/>
          </a:prstGeom>
          <a:noFill/>
          <a:ln w="174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75577" name="Line 89"/>
          <p:cNvSpPr>
            <a:spLocks noChangeShapeType="1"/>
          </p:cNvSpPr>
          <p:nvPr/>
        </p:nvSpPr>
        <p:spPr bwMode="auto">
          <a:xfrm>
            <a:off x="684213" y="6384925"/>
            <a:ext cx="8075612" cy="1588"/>
          </a:xfrm>
          <a:prstGeom prst="line">
            <a:avLst/>
          </a:prstGeom>
          <a:noFill/>
          <a:ln w="174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75579" name="Text Box 91"/>
          <p:cNvSpPr txBox="1">
            <a:spLocks noChangeArrowheads="1"/>
          </p:cNvSpPr>
          <p:nvPr/>
        </p:nvSpPr>
        <p:spPr bwMode="auto">
          <a:xfrm>
            <a:off x="2743200" y="3352800"/>
            <a:ext cx="6165850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0" tIns="0" rIns="0" bIns="0">
            <a:spAutoFit/>
          </a:bodyPr>
          <a:lstStyle/>
          <a:p>
            <a:r>
              <a:rPr lang="en-US" sz="2000" b="0">
                <a:solidFill>
                  <a:srgbClr val="F7F7F7"/>
                </a:solidFill>
              </a:rPr>
              <a:t> Arancel Nación Más Favorecida (Promedio 11 países)</a:t>
            </a:r>
          </a:p>
        </p:txBody>
      </p:sp>
      <p:sp>
        <p:nvSpPr>
          <p:cNvPr id="575580" name="Line 92"/>
          <p:cNvSpPr>
            <a:spLocks noChangeShapeType="1"/>
          </p:cNvSpPr>
          <p:nvPr/>
        </p:nvSpPr>
        <p:spPr bwMode="auto">
          <a:xfrm flipH="1">
            <a:off x="5105400" y="3876675"/>
            <a:ext cx="914400" cy="1196975"/>
          </a:xfrm>
          <a:prstGeom prst="line">
            <a:avLst/>
          </a:prstGeom>
          <a:noFill/>
          <a:ln w="57150">
            <a:solidFill>
              <a:srgbClr val="CE3C62"/>
            </a:solidFill>
            <a:round/>
            <a:headEnd/>
            <a:tailEnd type="triangle" w="med" len="med"/>
          </a:ln>
          <a:effectLst/>
        </p:spPr>
        <p:txBody>
          <a:bodyPr lIns="0" tIns="0" rIns="0" bIns="0">
            <a:spAutoFit/>
          </a:bodyPr>
          <a:lstStyle/>
          <a:p>
            <a:endParaRPr lang="en-US"/>
          </a:p>
        </p:txBody>
      </p:sp>
      <p:sp>
        <p:nvSpPr>
          <p:cNvPr id="575582" name="Text Box 94"/>
          <p:cNvSpPr txBox="1">
            <a:spLocks noChangeArrowheads="1"/>
          </p:cNvSpPr>
          <p:nvPr/>
        </p:nvSpPr>
        <p:spPr bwMode="auto">
          <a:xfrm>
            <a:off x="547688" y="5105400"/>
            <a:ext cx="4356100" cy="914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0" tIns="0" rIns="0" bIns="0">
            <a:spAutoFit/>
          </a:bodyPr>
          <a:lstStyle/>
          <a:p>
            <a:r>
              <a:rPr lang="en-US" sz="2000" b="0">
                <a:solidFill>
                  <a:srgbClr val="F7F7F7"/>
                </a:solidFill>
              </a:rPr>
              <a:t>Aranceles Preferenciales para 11</a:t>
            </a:r>
          </a:p>
          <a:p>
            <a:r>
              <a:rPr lang="en-US" sz="2000" b="0">
                <a:solidFill>
                  <a:srgbClr val="F7F7F7"/>
                </a:solidFill>
              </a:rPr>
              <a:t>Países con respecto a otros socios de </a:t>
            </a:r>
          </a:p>
          <a:p>
            <a:r>
              <a:rPr lang="en-US" sz="2000" b="0">
                <a:solidFill>
                  <a:srgbClr val="F7F7F7"/>
                </a:solidFill>
              </a:rPr>
              <a:t>Acuerdos de Libre Comercio</a:t>
            </a:r>
          </a:p>
        </p:txBody>
      </p:sp>
      <p:sp>
        <p:nvSpPr>
          <p:cNvPr id="575583" name="Line 95"/>
          <p:cNvSpPr>
            <a:spLocks noChangeShapeType="1"/>
          </p:cNvSpPr>
          <p:nvPr/>
        </p:nvSpPr>
        <p:spPr bwMode="auto">
          <a:xfrm flipV="1">
            <a:off x="2362200" y="4475163"/>
            <a:ext cx="609600" cy="682625"/>
          </a:xfrm>
          <a:prstGeom prst="line">
            <a:avLst/>
          </a:prstGeom>
          <a:noFill/>
          <a:ln w="57150">
            <a:solidFill>
              <a:srgbClr val="6699FF"/>
            </a:solidFill>
            <a:round/>
            <a:headEnd/>
            <a:tailEnd type="triangle" w="med" len="med"/>
          </a:ln>
          <a:effectLst/>
        </p:spPr>
        <p:txBody>
          <a:bodyPr wrap="none" lIns="0" tIns="0" rIns="0" bIns="0">
            <a:spAutoFit/>
          </a:bodyPr>
          <a:lstStyle/>
          <a:p>
            <a:endParaRPr lang="en-US"/>
          </a:p>
        </p:txBody>
      </p:sp>
      <p:sp>
        <p:nvSpPr>
          <p:cNvPr id="575584" name="Rectangle 96"/>
          <p:cNvSpPr>
            <a:spLocks noChangeArrowheads="1"/>
          </p:cNvSpPr>
          <p:nvPr/>
        </p:nvSpPr>
        <p:spPr bwMode="auto">
          <a:xfrm>
            <a:off x="152400" y="228600"/>
            <a:ext cx="8610600" cy="914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0" tIns="0" rIns="0" bIns="0">
            <a:spAutoFit/>
          </a:bodyPr>
          <a:lstStyle/>
          <a:p>
            <a:r>
              <a:rPr lang="en-US" sz="2000">
                <a:solidFill>
                  <a:srgbClr val="F8B966"/>
                </a:solidFill>
              </a:rPr>
              <a:t>ACCESO A LOS MERCADOS EN LOS TRATADOS DE LIBRE COMERCIO</a:t>
            </a:r>
          </a:p>
          <a:p>
            <a:r>
              <a:rPr lang="en-US" sz="2000">
                <a:solidFill>
                  <a:srgbClr val="F8B966"/>
                </a:solidFill>
              </a:rPr>
              <a:t>La buena noticia …</a:t>
            </a:r>
            <a:r>
              <a:rPr lang="en-US" sz="2000">
                <a:solidFill>
                  <a:srgbClr val="F8B666"/>
                </a:solidFill>
              </a:rPr>
              <a:t> </a:t>
            </a:r>
          </a:p>
        </p:txBody>
      </p:sp>
    </p:spTree>
  </p:cSld>
  <p:clrMapOvr>
    <a:masterClrMapping/>
  </p:clrMapOvr>
  <p:transition>
    <p:wipe dir="r"/>
  </p:transition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7890" name="Rectangle 2"/>
          <p:cNvSpPr>
            <a:spLocks noChangeArrowheads="1"/>
          </p:cNvSpPr>
          <p:nvPr/>
        </p:nvSpPr>
        <p:spPr bwMode="auto">
          <a:xfrm>
            <a:off x="728663" y="400050"/>
            <a:ext cx="9144000" cy="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677891" name="Rectangle 3"/>
          <p:cNvSpPr>
            <a:spLocks noChangeArrowheads="1"/>
          </p:cNvSpPr>
          <p:nvPr/>
        </p:nvSpPr>
        <p:spPr bwMode="auto">
          <a:xfrm>
            <a:off x="773113" y="400050"/>
            <a:ext cx="47625" cy="2286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sz="1500" b="0">
                <a:solidFill>
                  <a:schemeClr val="accent2"/>
                </a:solidFill>
                <a:latin typeface="Times New Roman" pitchFamily="18" charset="0"/>
              </a:rPr>
              <a:t> </a:t>
            </a:r>
            <a:endParaRPr lang="en-US">
              <a:solidFill>
                <a:schemeClr val="accent2"/>
              </a:solidFill>
            </a:endParaRPr>
          </a:p>
        </p:txBody>
      </p:sp>
      <p:sp>
        <p:nvSpPr>
          <p:cNvPr id="677892" name="Oval 4"/>
          <p:cNvSpPr>
            <a:spLocks noChangeArrowheads="1"/>
          </p:cNvSpPr>
          <p:nvPr/>
        </p:nvSpPr>
        <p:spPr bwMode="auto">
          <a:xfrm>
            <a:off x="4618038" y="1962150"/>
            <a:ext cx="533400" cy="990600"/>
          </a:xfrm>
          <a:prstGeom prst="ellips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7893" name="Rectangle 5"/>
          <p:cNvSpPr>
            <a:spLocks noChangeArrowheads="1"/>
          </p:cNvSpPr>
          <p:nvPr/>
        </p:nvSpPr>
        <p:spPr bwMode="auto">
          <a:xfrm>
            <a:off x="4618038" y="2393950"/>
            <a:ext cx="474662" cy="2016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7894" name="Rectangle 6"/>
          <p:cNvSpPr>
            <a:spLocks noChangeArrowheads="1"/>
          </p:cNvSpPr>
          <p:nvPr/>
        </p:nvSpPr>
        <p:spPr bwMode="auto">
          <a:xfrm>
            <a:off x="4651375" y="2446338"/>
            <a:ext cx="395288" cy="1571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7895" name="Rectangle 7"/>
          <p:cNvSpPr>
            <a:spLocks noChangeArrowheads="1"/>
          </p:cNvSpPr>
          <p:nvPr/>
        </p:nvSpPr>
        <p:spPr bwMode="auto">
          <a:xfrm>
            <a:off x="4678363" y="2449513"/>
            <a:ext cx="303212" cy="1222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sz="800" b="0">
                <a:solidFill>
                  <a:schemeClr val="accent2"/>
                </a:solidFill>
                <a:latin typeface="Times New Roman" pitchFamily="18" charset="0"/>
              </a:rPr>
              <a:t>Canadá</a:t>
            </a:r>
            <a:endParaRPr lang="en-US">
              <a:solidFill>
                <a:schemeClr val="accent2"/>
              </a:solidFill>
            </a:endParaRPr>
          </a:p>
        </p:txBody>
      </p:sp>
      <p:sp>
        <p:nvSpPr>
          <p:cNvPr id="677896" name="Rectangle 8"/>
          <p:cNvSpPr>
            <a:spLocks noChangeArrowheads="1"/>
          </p:cNvSpPr>
          <p:nvPr/>
        </p:nvSpPr>
        <p:spPr bwMode="auto">
          <a:xfrm>
            <a:off x="4979988" y="2393950"/>
            <a:ext cx="41275" cy="1984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sz="1300" b="0">
                <a:solidFill>
                  <a:srgbClr val="000000"/>
                </a:solidFill>
                <a:latin typeface="Times New Roman" pitchFamily="18" charset="0"/>
              </a:rPr>
              <a:t> </a:t>
            </a:r>
            <a:endParaRPr lang="en-US"/>
          </a:p>
        </p:txBody>
      </p:sp>
      <p:sp>
        <p:nvSpPr>
          <p:cNvPr id="677897" name="Rectangle 9"/>
          <p:cNvSpPr>
            <a:spLocks noChangeArrowheads="1"/>
          </p:cNvSpPr>
          <p:nvPr/>
        </p:nvSpPr>
        <p:spPr bwMode="auto">
          <a:xfrm>
            <a:off x="4735513" y="2085975"/>
            <a:ext cx="357187" cy="3238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7898" name="Rectangle 10"/>
          <p:cNvSpPr>
            <a:spLocks noChangeArrowheads="1"/>
          </p:cNvSpPr>
          <p:nvPr/>
        </p:nvSpPr>
        <p:spPr bwMode="auto">
          <a:xfrm>
            <a:off x="4810125" y="2130425"/>
            <a:ext cx="282575" cy="1555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7899" name="Rectangle 11"/>
          <p:cNvSpPr>
            <a:spLocks noChangeArrowheads="1"/>
          </p:cNvSpPr>
          <p:nvPr/>
        </p:nvSpPr>
        <p:spPr bwMode="auto">
          <a:xfrm>
            <a:off x="4797425" y="2132013"/>
            <a:ext cx="269875" cy="1222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sz="800" b="0">
                <a:solidFill>
                  <a:schemeClr val="accent2"/>
                </a:solidFill>
                <a:latin typeface="Times New Roman" pitchFamily="18" charset="0"/>
              </a:rPr>
              <a:t>EEUU</a:t>
            </a:r>
            <a:endParaRPr lang="en-US">
              <a:solidFill>
                <a:schemeClr val="accent2"/>
              </a:solidFill>
            </a:endParaRPr>
          </a:p>
        </p:txBody>
      </p:sp>
      <p:sp>
        <p:nvSpPr>
          <p:cNvPr id="677900" name="Rectangle 12"/>
          <p:cNvSpPr>
            <a:spLocks noChangeArrowheads="1"/>
          </p:cNvSpPr>
          <p:nvPr/>
        </p:nvSpPr>
        <p:spPr bwMode="auto">
          <a:xfrm>
            <a:off x="5040313" y="2076450"/>
            <a:ext cx="41275" cy="1984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sz="1300" b="0">
                <a:solidFill>
                  <a:srgbClr val="000000"/>
                </a:solidFill>
                <a:latin typeface="Times New Roman" pitchFamily="18" charset="0"/>
              </a:rPr>
              <a:t> </a:t>
            </a:r>
            <a:endParaRPr lang="en-US"/>
          </a:p>
        </p:txBody>
      </p:sp>
      <p:sp>
        <p:nvSpPr>
          <p:cNvPr id="677901" name="Rectangle 13"/>
          <p:cNvSpPr>
            <a:spLocks noChangeArrowheads="1"/>
          </p:cNvSpPr>
          <p:nvPr/>
        </p:nvSpPr>
        <p:spPr bwMode="auto">
          <a:xfrm>
            <a:off x="4810125" y="2254250"/>
            <a:ext cx="131763" cy="1539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7902" name="Rectangle 14"/>
          <p:cNvSpPr>
            <a:spLocks noChangeArrowheads="1"/>
          </p:cNvSpPr>
          <p:nvPr/>
        </p:nvSpPr>
        <p:spPr bwMode="auto">
          <a:xfrm>
            <a:off x="4845050" y="2257425"/>
            <a:ext cx="41275" cy="1984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sz="1300" b="0">
                <a:solidFill>
                  <a:srgbClr val="000000"/>
                </a:solidFill>
                <a:latin typeface="Times New Roman" pitchFamily="18" charset="0"/>
              </a:rPr>
              <a:t> </a:t>
            </a:r>
            <a:endParaRPr lang="en-US"/>
          </a:p>
        </p:txBody>
      </p:sp>
      <p:sp>
        <p:nvSpPr>
          <p:cNvPr id="677903" name="Rectangle 15"/>
          <p:cNvSpPr>
            <a:spLocks noChangeArrowheads="1"/>
          </p:cNvSpPr>
          <p:nvPr/>
        </p:nvSpPr>
        <p:spPr bwMode="auto">
          <a:xfrm>
            <a:off x="4203700" y="3133725"/>
            <a:ext cx="479425" cy="2016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7904" name="Rectangle 16"/>
          <p:cNvSpPr>
            <a:spLocks noChangeArrowheads="1"/>
          </p:cNvSpPr>
          <p:nvPr/>
        </p:nvSpPr>
        <p:spPr bwMode="auto">
          <a:xfrm>
            <a:off x="4279900" y="3179763"/>
            <a:ext cx="398463" cy="1539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7905" name="Rectangle 17"/>
          <p:cNvSpPr>
            <a:spLocks noChangeArrowheads="1"/>
          </p:cNvSpPr>
          <p:nvPr/>
        </p:nvSpPr>
        <p:spPr bwMode="auto">
          <a:xfrm>
            <a:off x="4287838" y="3181350"/>
            <a:ext cx="349250" cy="1365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sz="900" b="0">
                <a:solidFill>
                  <a:schemeClr val="accent2"/>
                </a:solidFill>
                <a:latin typeface="Times New Roman" pitchFamily="18" charset="0"/>
              </a:rPr>
              <a:t>México</a:t>
            </a:r>
            <a:endParaRPr lang="en-US" sz="900">
              <a:solidFill>
                <a:schemeClr val="accent2"/>
              </a:solidFill>
            </a:endParaRPr>
          </a:p>
        </p:txBody>
      </p:sp>
      <p:sp>
        <p:nvSpPr>
          <p:cNvPr id="677906" name="Rectangle 18"/>
          <p:cNvSpPr>
            <a:spLocks noChangeArrowheads="1"/>
          </p:cNvSpPr>
          <p:nvPr/>
        </p:nvSpPr>
        <p:spPr bwMode="auto">
          <a:xfrm>
            <a:off x="4616450" y="3125788"/>
            <a:ext cx="41275" cy="1984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sz="1300" b="0">
                <a:solidFill>
                  <a:srgbClr val="000000"/>
                </a:solidFill>
                <a:latin typeface="Times New Roman" pitchFamily="18" charset="0"/>
              </a:rPr>
              <a:t> </a:t>
            </a:r>
            <a:endParaRPr lang="en-US"/>
          </a:p>
        </p:txBody>
      </p:sp>
      <p:sp>
        <p:nvSpPr>
          <p:cNvPr id="677907" name="Freeform 19"/>
          <p:cNvSpPr>
            <a:spLocks/>
          </p:cNvSpPr>
          <p:nvPr/>
        </p:nvSpPr>
        <p:spPr bwMode="auto">
          <a:xfrm>
            <a:off x="4000500" y="1912938"/>
            <a:ext cx="1352550" cy="1517650"/>
          </a:xfrm>
          <a:custGeom>
            <a:avLst/>
            <a:gdLst/>
            <a:ahLst/>
            <a:cxnLst>
              <a:cxn ang="0">
                <a:pos x="771" y="26"/>
              </a:cxn>
              <a:cxn ang="0">
                <a:pos x="744" y="13"/>
              </a:cxn>
              <a:cxn ang="0">
                <a:pos x="714" y="5"/>
              </a:cxn>
              <a:cxn ang="0">
                <a:pos x="680" y="0"/>
              </a:cxn>
              <a:cxn ang="0">
                <a:pos x="647" y="1"/>
              </a:cxn>
              <a:cxn ang="0">
                <a:pos x="611" y="6"/>
              </a:cxn>
              <a:cxn ang="0">
                <a:pos x="572" y="17"/>
              </a:cxn>
              <a:cxn ang="0">
                <a:pos x="534" y="30"/>
              </a:cxn>
              <a:cxn ang="0">
                <a:pos x="493" y="48"/>
              </a:cxn>
              <a:cxn ang="0">
                <a:pos x="453" y="70"/>
              </a:cxn>
              <a:cxn ang="0">
                <a:pos x="412" y="94"/>
              </a:cxn>
              <a:cxn ang="0">
                <a:pos x="370" y="124"/>
              </a:cxn>
              <a:cxn ang="0">
                <a:pos x="329" y="157"/>
              </a:cxn>
              <a:cxn ang="0">
                <a:pos x="289" y="194"/>
              </a:cxn>
              <a:cxn ang="0">
                <a:pos x="230" y="254"/>
              </a:cxn>
              <a:cxn ang="0">
                <a:pos x="174" y="322"/>
              </a:cxn>
              <a:cxn ang="0">
                <a:pos x="141" y="369"/>
              </a:cxn>
              <a:cxn ang="0">
                <a:pos x="110" y="415"/>
              </a:cxn>
              <a:cxn ang="0">
                <a:pos x="83" y="461"/>
              </a:cxn>
              <a:cxn ang="0">
                <a:pos x="61" y="508"/>
              </a:cxn>
              <a:cxn ang="0">
                <a:pos x="41" y="555"/>
              </a:cxn>
              <a:cxn ang="0">
                <a:pos x="25" y="599"/>
              </a:cxn>
              <a:cxn ang="0">
                <a:pos x="12" y="643"/>
              </a:cxn>
              <a:cxn ang="0">
                <a:pos x="4" y="685"/>
              </a:cxn>
              <a:cxn ang="0">
                <a:pos x="0" y="725"/>
              </a:cxn>
              <a:cxn ang="0">
                <a:pos x="0" y="764"/>
              </a:cxn>
              <a:cxn ang="0">
                <a:pos x="2" y="799"/>
              </a:cxn>
              <a:cxn ang="0">
                <a:pos x="10" y="832"/>
              </a:cxn>
              <a:cxn ang="0">
                <a:pos x="21" y="862"/>
              </a:cxn>
              <a:cxn ang="0">
                <a:pos x="37" y="889"/>
              </a:cxn>
              <a:cxn ang="0">
                <a:pos x="56" y="911"/>
              </a:cxn>
              <a:cxn ang="0">
                <a:pos x="81" y="930"/>
              </a:cxn>
              <a:cxn ang="0">
                <a:pos x="108" y="942"/>
              </a:cxn>
              <a:cxn ang="0">
                <a:pos x="138" y="952"/>
              </a:cxn>
              <a:cxn ang="0">
                <a:pos x="170" y="956"/>
              </a:cxn>
              <a:cxn ang="0">
                <a:pos x="205" y="956"/>
              </a:cxn>
              <a:cxn ang="0">
                <a:pos x="241" y="949"/>
              </a:cxn>
              <a:cxn ang="0">
                <a:pos x="279" y="941"/>
              </a:cxn>
              <a:cxn ang="0">
                <a:pos x="318" y="926"/>
              </a:cxn>
              <a:cxn ang="0">
                <a:pos x="358" y="908"/>
              </a:cxn>
              <a:cxn ang="0">
                <a:pos x="398" y="886"/>
              </a:cxn>
              <a:cxn ang="0">
                <a:pos x="441" y="861"/>
              </a:cxn>
              <a:cxn ang="0">
                <a:pos x="480" y="831"/>
              </a:cxn>
              <a:cxn ang="0">
                <a:pos x="521" y="799"/>
              </a:cxn>
              <a:cxn ang="0">
                <a:pos x="562" y="763"/>
              </a:cxn>
              <a:cxn ang="0">
                <a:pos x="621" y="701"/>
              </a:cxn>
              <a:cxn ang="0">
                <a:pos x="677" y="634"/>
              </a:cxn>
              <a:cxn ang="0">
                <a:pos x="710" y="587"/>
              </a:cxn>
              <a:cxn ang="0">
                <a:pos x="741" y="540"/>
              </a:cxn>
              <a:cxn ang="0">
                <a:pos x="767" y="494"/>
              </a:cxn>
              <a:cxn ang="0">
                <a:pos x="791" y="447"/>
              </a:cxn>
              <a:cxn ang="0">
                <a:pos x="811" y="401"/>
              </a:cxn>
              <a:cxn ang="0">
                <a:pos x="826" y="357"/>
              </a:cxn>
              <a:cxn ang="0">
                <a:pos x="838" y="312"/>
              </a:cxn>
              <a:cxn ang="0">
                <a:pos x="847" y="271"/>
              </a:cxn>
              <a:cxn ang="0">
                <a:pos x="850" y="230"/>
              </a:cxn>
              <a:cxn ang="0">
                <a:pos x="852" y="192"/>
              </a:cxn>
              <a:cxn ang="0">
                <a:pos x="848" y="156"/>
              </a:cxn>
              <a:cxn ang="0">
                <a:pos x="840" y="123"/>
              </a:cxn>
              <a:cxn ang="0">
                <a:pos x="831" y="93"/>
              </a:cxn>
              <a:cxn ang="0">
                <a:pos x="814" y="68"/>
              </a:cxn>
              <a:cxn ang="0">
                <a:pos x="795" y="45"/>
              </a:cxn>
            </a:cxnLst>
            <a:rect l="0" t="0" r="r" b="b"/>
            <a:pathLst>
              <a:path w="852" h="956">
                <a:moveTo>
                  <a:pt x="783" y="35"/>
                </a:moveTo>
                <a:lnTo>
                  <a:pt x="771" y="26"/>
                </a:lnTo>
                <a:lnTo>
                  <a:pt x="757" y="19"/>
                </a:lnTo>
                <a:lnTo>
                  <a:pt x="744" y="13"/>
                </a:lnTo>
                <a:lnTo>
                  <a:pt x="729" y="8"/>
                </a:lnTo>
                <a:lnTo>
                  <a:pt x="714" y="5"/>
                </a:lnTo>
                <a:lnTo>
                  <a:pt x="698" y="2"/>
                </a:lnTo>
                <a:lnTo>
                  <a:pt x="680" y="0"/>
                </a:lnTo>
                <a:lnTo>
                  <a:pt x="664" y="0"/>
                </a:lnTo>
                <a:lnTo>
                  <a:pt x="647" y="1"/>
                </a:lnTo>
                <a:lnTo>
                  <a:pt x="628" y="3"/>
                </a:lnTo>
                <a:lnTo>
                  <a:pt x="611" y="6"/>
                </a:lnTo>
                <a:lnTo>
                  <a:pt x="591" y="11"/>
                </a:lnTo>
                <a:lnTo>
                  <a:pt x="572" y="17"/>
                </a:lnTo>
                <a:lnTo>
                  <a:pt x="552" y="21"/>
                </a:lnTo>
                <a:lnTo>
                  <a:pt x="534" y="30"/>
                </a:lnTo>
                <a:lnTo>
                  <a:pt x="513" y="38"/>
                </a:lnTo>
                <a:lnTo>
                  <a:pt x="493" y="48"/>
                </a:lnTo>
                <a:lnTo>
                  <a:pt x="473" y="58"/>
                </a:lnTo>
                <a:lnTo>
                  <a:pt x="453" y="70"/>
                </a:lnTo>
                <a:lnTo>
                  <a:pt x="432" y="82"/>
                </a:lnTo>
                <a:lnTo>
                  <a:pt x="412" y="94"/>
                </a:lnTo>
                <a:lnTo>
                  <a:pt x="391" y="109"/>
                </a:lnTo>
                <a:lnTo>
                  <a:pt x="370" y="124"/>
                </a:lnTo>
                <a:lnTo>
                  <a:pt x="350" y="141"/>
                </a:lnTo>
                <a:lnTo>
                  <a:pt x="329" y="157"/>
                </a:lnTo>
                <a:lnTo>
                  <a:pt x="309" y="175"/>
                </a:lnTo>
                <a:lnTo>
                  <a:pt x="289" y="194"/>
                </a:lnTo>
                <a:lnTo>
                  <a:pt x="269" y="213"/>
                </a:lnTo>
                <a:lnTo>
                  <a:pt x="230" y="254"/>
                </a:lnTo>
                <a:lnTo>
                  <a:pt x="192" y="299"/>
                </a:lnTo>
                <a:lnTo>
                  <a:pt x="174" y="322"/>
                </a:lnTo>
                <a:lnTo>
                  <a:pt x="158" y="345"/>
                </a:lnTo>
                <a:lnTo>
                  <a:pt x="141" y="369"/>
                </a:lnTo>
                <a:lnTo>
                  <a:pt x="125" y="392"/>
                </a:lnTo>
                <a:lnTo>
                  <a:pt x="110" y="415"/>
                </a:lnTo>
                <a:lnTo>
                  <a:pt x="97" y="438"/>
                </a:lnTo>
                <a:lnTo>
                  <a:pt x="83" y="461"/>
                </a:lnTo>
                <a:lnTo>
                  <a:pt x="71" y="485"/>
                </a:lnTo>
                <a:lnTo>
                  <a:pt x="61" y="508"/>
                </a:lnTo>
                <a:lnTo>
                  <a:pt x="51" y="532"/>
                </a:lnTo>
                <a:lnTo>
                  <a:pt x="41" y="555"/>
                </a:lnTo>
                <a:lnTo>
                  <a:pt x="32" y="578"/>
                </a:lnTo>
                <a:lnTo>
                  <a:pt x="25" y="599"/>
                </a:lnTo>
                <a:lnTo>
                  <a:pt x="19" y="621"/>
                </a:lnTo>
                <a:lnTo>
                  <a:pt x="12" y="643"/>
                </a:lnTo>
                <a:lnTo>
                  <a:pt x="9" y="665"/>
                </a:lnTo>
                <a:lnTo>
                  <a:pt x="4" y="685"/>
                </a:lnTo>
                <a:lnTo>
                  <a:pt x="2" y="706"/>
                </a:lnTo>
                <a:lnTo>
                  <a:pt x="0" y="725"/>
                </a:lnTo>
                <a:lnTo>
                  <a:pt x="0" y="745"/>
                </a:lnTo>
                <a:lnTo>
                  <a:pt x="0" y="764"/>
                </a:lnTo>
                <a:lnTo>
                  <a:pt x="0" y="782"/>
                </a:lnTo>
                <a:lnTo>
                  <a:pt x="2" y="799"/>
                </a:lnTo>
                <a:lnTo>
                  <a:pt x="6" y="816"/>
                </a:lnTo>
                <a:lnTo>
                  <a:pt x="10" y="832"/>
                </a:lnTo>
                <a:lnTo>
                  <a:pt x="15" y="848"/>
                </a:lnTo>
                <a:lnTo>
                  <a:pt x="21" y="862"/>
                </a:lnTo>
                <a:lnTo>
                  <a:pt x="29" y="876"/>
                </a:lnTo>
                <a:lnTo>
                  <a:pt x="37" y="889"/>
                </a:lnTo>
                <a:lnTo>
                  <a:pt x="46" y="901"/>
                </a:lnTo>
                <a:lnTo>
                  <a:pt x="56" y="911"/>
                </a:lnTo>
                <a:lnTo>
                  <a:pt x="68" y="920"/>
                </a:lnTo>
                <a:lnTo>
                  <a:pt x="81" y="930"/>
                </a:lnTo>
                <a:lnTo>
                  <a:pt x="94" y="937"/>
                </a:lnTo>
                <a:lnTo>
                  <a:pt x="108" y="942"/>
                </a:lnTo>
                <a:lnTo>
                  <a:pt x="122" y="947"/>
                </a:lnTo>
                <a:lnTo>
                  <a:pt x="138" y="952"/>
                </a:lnTo>
                <a:lnTo>
                  <a:pt x="154" y="954"/>
                </a:lnTo>
                <a:lnTo>
                  <a:pt x="170" y="956"/>
                </a:lnTo>
                <a:lnTo>
                  <a:pt x="186" y="956"/>
                </a:lnTo>
                <a:lnTo>
                  <a:pt x="205" y="956"/>
                </a:lnTo>
                <a:lnTo>
                  <a:pt x="222" y="953"/>
                </a:lnTo>
                <a:lnTo>
                  <a:pt x="241" y="949"/>
                </a:lnTo>
                <a:lnTo>
                  <a:pt x="261" y="945"/>
                </a:lnTo>
                <a:lnTo>
                  <a:pt x="279" y="941"/>
                </a:lnTo>
                <a:lnTo>
                  <a:pt x="298" y="934"/>
                </a:lnTo>
                <a:lnTo>
                  <a:pt x="318" y="926"/>
                </a:lnTo>
                <a:lnTo>
                  <a:pt x="338" y="918"/>
                </a:lnTo>
                <a:lnTo>
                  <a:pt x="358" y="908"/>
                </a:lnTo>
                <a:lnTo>
                  <a:pt x="379" y="897"/>
                </a:lnTo>
                <a:lnTo>
                  <a:pt x="398" y="886"/>
                </a:lnTo>
                <a:lnTo>
                  <a:pt x="420" y="874"/>
                </a:lnTo>
                <a:lnTo>
                  <a:pt x="441" y="861"/>
                </a:lnTo>
                <a:lnTo>
                  <a:pt x="459" y="846"/>
                </a:lnTo>
                <a:lnTo>
                  <a:pt x="480" y="831"/>
                </a:lnTo>
                <a:lnTo>
                  <a:pt x="502" y="816"/>
                </a:lnTo>
                <a:lnTo>
                  <a:pt x="521" y="799"/>
                </a:lnTo>
                <a:lnTo>
                  <a:pt x="543" y="781"/>
                </a:lnTo>
                <a:lnTo>
                  <a:pt x="562" y="763"/>
                </a:lnTo>
                <a:lnTo>
                  <a:pt x="582" y="742"/>
                </a:lnTo>
                <a:lnTo>
                  <a:pt x="621" y="701"/>
                </a:lnTo>
                <a:lnTo>
                  <a:pt x="658" y="656"/>
                </a:lnTo>
                <a:lnTo>
                  <a:pt x="677" y="634"/>
                </a:lnTo>
                <a:lnTo>
                  <a:pt x="694" y="611"/>
                </a:lnTo>
                <a:lnTo>
                  <a:pt x="710" y="587"/>
                </a:lnTo>
                <a:lnTo>
                  <a:pt x="726" y="563"/>
                </a:lnTo>
                <a:lnTo>
                  <a:pt x="741" y="540"/>
                </a:lnTo>
                <a:lnTo>
                  <a:pt x="755" y="517"/>
                </a:lnTo>
                <a:lnTo>
                  <a:pt x="767" y="494"/>
                </a:lnTo>
                <a:lnTo>
                  <a:pt x="780" y="471"/>
                </a:lnTo>
                <a:lnTo>
                  <a:pt x="791" y="447"/>
                </a:lnTo>
                <a:lnTo>
                  <a:pt x="801" y="424"/>
                </a:lnTo>
                <a:lnTo>
                  <a:pt x="811" y="401"/>
                </a:lnTo>
                <a:lnTo>
                  <a:pt x="819" y="378"/>
                </a:lnTo>
                <a:lnTo>
                  <a:pt x="826" y="357"/>
                </a:lnTo>
                <a:lnTo>
                  <a:pt x="833" y="334"/>
                </a:lnTo>
                <a:lnTo>
                  <a:pt x="838" y="312"/>
                </a:lnTo>
                <a:lnTo>
                  <a:pt x="843" y="292"/>
                </a:lnTo>
                <a:lnTo>
                  <a:pt x="847" y="271"/>
                </a:lnTo>
                <a:lnTo>
                  <a:pt x="849" y="250"/>
                </a:lnTo>
                <a:lnTo>
                  <a:pt x="850" y="230"/>
                </a:lnTo>
                <a:lnTo>
                  <a:pt x="852" y="210"/>
                </a:lnTo>
                <a:lnTo>
                  <a:pt x="852" y="192"/>
                </a:lnTo>
                <a:lnTo>
                  <a:pt x="850" y="173"/>
                </a:lnTo>
                <a:lnTo>
                  <a:pt x="848" y="156"/>
                </a:lnTo>
                <a:lnTo>
                  <a:pt x="845" y="139"/>
                </a:lnTo>
                <a:lnTo>
                  <a:pt x="840" y="123"/>
                </a:lnTo>
                <a:lnTo>
                  <a:pt x="836" y="108"/>
                </a:lnTo>
                <a:lnTo>
                  <a:pt x="831" y="93"/>
                </a:lnTo>
                <a:lnTo>
                  <a:pt x="823" y="81"/>
                </a:lnTo>
                <a:lnTo>
                  <a:pt x="814" y="68"/>
                </a:lnTo>
                <a:lnTo>
                  <a:pt x="806" y="55"/>
                </a:lnTo>
                <a:lnTo>
                  <a:pt x="795" y="45"/>
                </a:lnTo>
                <a:lnTo>
                  <a:pt x="783" y="35"/>
                </a:lnTo>
                <a:close/>
              </a:path>
            </a:pathLst>
          </a:custGeom>
          <a:noFill/>
          <a:ln w="22225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7908" name="Rectangle 20"/>
          <p:cNvSpPr>
            <a:spLocks noChangeArrowheads="1"/>
          </p:cNvSpPr>
          <p:nvPr/>
        </p:nvSpPr>
        <p:spPr bwMode="auto">
          <a:xfrm>
            <a:off x="5087938" y="3505200"/>
            <a:ext cx="411162" cy="2000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7909" name="Rectangle 21"/>
          <p:cNvSpPr>
            <a:spLocks noChangeArrowheads="1"/>
          </p:cNvSpPr>
          <p:nvPr/>
        </p:nvSpPr>
        <p:spPr bwMode="auto">
          <a:xfrm>
            <a:off x="5162550" y="3549650"/>
            <a:ext cx="328613" cy="1539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7910" name="Rectangle 22"/>
          <p:cNvSpPr>
            <a:spLocks noChangeArrowheads="1"/>
          </p:cNvSpPr>
          <p:nvPr/>
        </p:nvSpPr>
        <p:spPr bwMode="auto">
          <a:xfrm>
            <a:off x="5172075" y="3551238"/>
            <a:ext cx="276225" cy="1365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sz="900" b="0">
                <a:solidFill>
                  <a:schemeClr val="accent2"/>
                </a:solidFill>
                <a:latin typeface="Times New Roman" pitchFamily="18" charset="0"/>
              </a:rPr>
              <a:t> Chile</a:t>
            </a:r>
            <a:endParaRPr lang="en-US" sz="900">
              <a:solidFill>
                <a:schemeClr val="accent2"/>
              </a:solidFill>
            </a:endParaRPr>
          </a:p>
        </p:txBody>
      </p:sp>
      <p:sp>
        <p:nvSpPr>
          <p:cNvPr id="677911" name="Rectangle 23"/>
          <p:cNvSpPr>
            <a:spLocks noChangeArrowheads="1"/>
          </p:cNvSpPr>
          <p:nvPr/>
        </p:nvSpPr>
        <p:spPr bwMode="auto">
          <a:xfrm>
            <a:off x="5434013" y="3495675"/>
            <a:ext cx="41275" cy="1984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sz="1300" b="0">
                <a:solidFill>
                  <a:srgbClr val="000000"/>
                </a:solidFill>
                <a:latin typeface="Times New Roman" pitchFamily="18" charset="0"/>
              </a:rPr>
              <a:t> </a:t>
            </a:r>
            <a:endParaRPr lang="en-US"/>
          </a:p>
        </p:txBody>
      </p:sp>
      <p:sp>
        <p:nvSpPr>
          <p:cNvPr id="677912" name="Freeform 24"/>
          <p:cNvSpPr>
            <a:spLocks/>
          </p:cNvSpPr>
          <p:nvPr/>
        </p:nvSpPr>
        <p:spPr bwMode="auto">
          <a:xfrm>
            <a:off x="4165600" y="2895600"/>
            <a:ext cx="1347788" cy="1104900"/>
          </a:xfrm>
          <a:custGeom>
            <a:avLst/>
            <a:gdLst/>
            <a:ahLst/>
            <a:cxnLst>
              <a:cxn ang="0">
                <a:pos x="18" y="64"/>
              </a:cxn>
              <a:cxn ang="0">
                <a:pos x="8" y="86"/>
              </a:cxn>
              <a:cxn ang="0">
                <a:pos x="1" y="110"/>
              </a:cxn>
              <a:cxn ang="0">
                <a:pos x="0" y="135"/>
              </a:cxn>
              <a:cxn ang="0">
                <a:pos x="3" y="164"/>
              </a:cxn>
              <a:cxn ang="0">
                <a:pos x="8" y="194"/>
              </a:cxn>
              <a:cxn ang="0">
                <a:pos x="19" y="224"/>
              </a:cxn>
              <a:cxn ang="0">
                <a:pos x="33" y="255"/>
              </a:cxn>
              <a:cxn ang="0">
                <a:pos x="50" y="288"/>
              </a:cxn>
              <a:cxn ang="0">
                <a:pos x="70" y="322"/>
              </a:cxn>
              <a:cxn ang="0">
                <a:pos x="108" y="372"/>
              </a:cxn>
              <a:cxn ang="0">
                <a:pos x="169" y="438"/>
              </a:cxn>
              <a:cxn ang="0">
                <a:pos x="241" y="504"/>
              </a:cxn>
              <a:cxn ang="0">
                <a:pos x="323" y="563"/>
              </a:cxn>
              <a:cxn ang="0">
                <a:pos x="406" y="613"/>
              </a:cxn>
              <a:cxn ang="0">
                <a:pos x="488" y="651"/>
              </a:cxn>
              <a:cxn ang="0">
                <a:pos x="569" y="678"/>
              </a:cxn>
              <a:cxn ang="0">
                <a:pos x="642" y="693"/>
              </a:cxn>
              <a:cxn ang="0">
                <a:pos x="692" y="696"/>
              </a:cxn>
              <a:cxn ang="0">
                <a:pos x="723" y="694"/>
              </a:cxn>
              <a:cxn ang="0">
                <a:pos x="751" y="689"/>
              </a:cxn>
              <a:cxn ang="0">
                <a:pos x="776" y="679"/>
              </a:cxn>
              <a:cxn ang="0">
                <a:pos x="799" y="667"/>
              </a:cxn>
              <a:cxn ang="0">
                <a:pos x="817" y="651"/>
              </a:cxn>
              <a:cxn ang="0">
                <a:pos x="832" y="632"/>
              </a:cxn>
              <a:cxn ang="0">
                <a:pos x="842" y="610"/>
              </a:cxn>
              <a:cxn ang="0">
                <a:pos x="848" y="586"/>
              </a:cxn>
              <a:cxn ang="0">
                <a:pos x="849" y="561"/>
              </a:cxn>
              <a:cxn ang="0">
                <a:pos x="847" y="532"/>
              </a:cxn>
              <a:cxn ang="0">
                <a:pos x="842" y="502"/>
              </a:cxn>
              <a:cxn ang="0">
                <a:pos x="831" y="472"/>
              </a:cxn>
              <a:cxn ang="0">
                <a:pos x="817" y="441"/>
              </a:cxn>
              <a:cxn ang="0">
                <a:pos x="800" y="408"/>
              </a:cxn>
              <a:cxn ang="0">
                <a:pos x="780" y="375"/>
              </a:cxn>
              <a:cxn ang="0">
                <a:pos x="743" y="324"/>
              </a:cxn>
              <a:cxn ang="0">
                <a:pos x="681" y="258"/>
              </a:cxn>
              <a:cxn ang="0">
                <a:pos x="609" y="192"/>
              </a:cxn>
              <a:cxn ang="0">
                <a:pos x="527" y="133"/>
              </a:cxn>
              <a:cxn ang="0">
                <a:pos x="443" y="83"/>
              </a:cxn>
              <a:cxn ang="0">
                <a:pos x="362" y="45"/>
              </a:cxn>
              <a:cxn ang="0">
                <a:pos x="281" y="18"/>
              </a:cxn>
              <a:cxn ang="0">
                <a:pos x="208" y="3"/>
              </a:cxn>
              <a:cxn ang="0">
                <a:pos x="158" y="0"/>
              </a:cxn>
              <a:cxn ang="0">
                <a:pos x="127" y="2"/>
              </a:cxn>
              <a:cxn ang="0">
                <a:pos x="98" y="8"/>
              </a:cxn>
              <a:cxn ang="0">
                <a:pos x="73" y="17"/>
              </a:cxn>
              <a:cxn ang="0">
                <a:pos x="51" y="29"/>
              </a:cxn>
              <a:cxn ang="0">
                <a:pos x="33" y="45"/>
              </a:cxn>
            </a:cxnLst>
            <a:rect l="0" t="0" r="r" b="b"/>
            <a:pathLst>
              <a:path w="849" h="696">
                <a:moveTo>
                  <a:pt x="25" y="54"/>
                </a:moveTo>
                <a:lnTo>
                  <a:pt x="18" y="64"/>
                </a:lnTo>
                <a:lnTo>
                  <a:pt x="13" y="74"/>
                </a:lnTo>
                <a:lnTo>
                  <a:pt x="8" y="86"/>
                </a:lnTo>
                <a:lnTo>
                  <a:pt x="4" y="98"/>
                </a:lnTo>
                <a:lnTo>
                  <a:pt x="1" y="110"/>
                </a:lnTo>
                <a:lnTo>
                  <a:pt x="0" y="122"/>
                </a:lnTo>
                <a:lnTo>
                  <a:pt x="0" y="135"/>
                </a:lnTo>
                <a:lnTo>
                  <a:pt x="1" y="150"/>
                </a:lnTo>
                <a:lnTo>
                  <a:pt x="3" y="164"/>
                </a:lnTo>
                <a:lnTo>
                  <a:pt x="5" y="179"/>
                </a:lnTo>
                <a:lnTo>
                  <a:pt x="8" y="194"/>
                </a:lnTo>
                <a:lnTo>
                  <a:pt x="14" y="209"/>
                </a:lnTo>
                <a:lnTo>
                  <a:pt x="19" y="224"/>
                </a:lnTo>
                <a:lnTo>
                  <a:pt x="25" y="240"/>
                </a:lnTo>
                <a:lnTo>
                  <a:pt x="33" y="255"/>
                </a:lnTo>
                <a:lnTo>
                  <a:pt x="41" y="272"/>
                </a:lnTo>
                <a:lnTo>
                  <a:pt x="50" y="288"/>
                </a:lnTo>
                <a:lnTo>
                  <a:pt x="60" y="305"/>
                </a:lnTo>
                <a:lnTo>
                  <a:pt x="70" y="322"/>
                </a:lnTo>
                <a:lnTo>
                  <a:pt x="82" y="338"/>
                </a:lnTo>
                <a:lnTo>
                  <a:pt x="108" y="372"/>
                </a:lnTo>
                <a:lnTo>
                  <a:pt x="137" y="406"/>
                </a:lnTo>
                <a:lnTo>
                  <a:pt x="169" y="438"/>
                </a:lnTo>
                <a:lnTo>
                  <a:pt x="203" y="471"/>
                </a:lnTo>
                <a:lnTo>
                  <a:pt x="241" y="504"/>
                </a:lnTo>
                <a:lnTo>
                  <a:pt x="281" y="534"/>
                </a:lnTo>
                <a:lnTo>
                  <a:pt x="323" y="563"/>
                </a:lnTo>
                <a:lnTo>
                  <a:pt x="365" y="590"/>
                </a:lnTo>
                <a:lnTo>
                  <a:pt x="406" y="613"/>
                </a:lnTo>
                <a:lnTo>
                  <a:pt x="448" y="635"/>
                </a:lnTo>
                <a:lnTo>
                  <a:pt x="488" y="651"/>
                </a:lnTo>
                <a:lnTo>
                  <a:pt x="529" y="666"/>
                </a:lnTo>
                <a:lnTo>
                  <a:pt x="569" y="678"/>
                </a:lnTo>
                <a:lnTo>
                  <a:pt x="606" y="688"/>
                </a:lnTo>
                <a:lnTo>
                  <a:pt x="642" y="693"/>
                </a:lnTo>
                <a:lnTo>
                  <a:pt x="677" y="695"/>
                </a:lnTo>
                <a:lnTo>
                  <a:pt x="692" y="696"/>
                </a:lnTo>
                <a:lnTo>
                  <a:pt x="708" y="695"/>
                </a:lnTo>
                <a:lnTo>
                  <a:pt x="723" y="694"/>
                </a:lnTo>
                <a:lnTo>
                  <a:pt x="738" y="691"/>
                </a:lnTo>
                <a:lnTo>
                  <a:pt x="751" y="689"/>
                </a:lnTo>
                <a:lnTo>
                  <a:pt x="765" y="684"/>
                </a:lnTo>
                <a:lnTo>
                  <a:pt x="776" y="679"/>
                </a:lnTo>
                <a:lnTo>
                  <a:pt x="787" y="673"/>
                </a:lnTo>
                <a:lnTo>
                  <a:pt x="799" y="667"/>
                </a:lnTo>
                <a:lnTo>
                  <a:pt x="808" y="660"/>
                </a:lnTo>
                <a:lnTo>
                  <a:pt x="817" y="651"/>
                </a:lnTo>
                <a:lnTo>
                  <a:pt x="825" y="642"/>
                </a:lnTo>
                <a:lnTo>
                  <a:pt x="832" y="632"/>
                </a:lnTo>
                <a:lnTo>
                  <a:pt x="837" y="622"/>
                </a:lnTo>
                <a:lnTo>
                  <a:pt x="842" y="610"/>
                </a:lnTo>
                <a:lnTo>
                  <a:pt x="846" y="598"/>
                </a:lnTo>
                <a:lnTo>
                  <a:pt x="848" y="586"/>
                </a:lnTo>
                <a:lnTo>
                  <a:pt x="849" y="574"/>
                </a:lnTo>
                <a:lnTo>
                  <a:pt x="849" y="561"/>
                </a:lnTo>
                <a:lnTo>
                  <a:pt x="849" y="546"/>
                </a:lnTo>
                <a:lnTo>
                  <a:pt x="847" y="532"/>
                </a:lnTo>
                <a:lnTo>
                  <a:pt x="846" y="518"/>
                </a:lnTo>
                <a:lnTo>
                  <a:pt x="842" y="502"/>
                </a:lnTo>
                <a:lnTo>
                  <a:pt x="836" y="488"/>
                </a:lnTo>
                <a:lnTo>
                  <a:pt x="831" y="472"/>
                </a:lnTo>
                <a:lnTo>
                  <a:pt x="825" y="456"/>
                </a:lnTo>
                <a:lnTo>
                  <a:pt x="817" y="441"/>
                </a:lnTo>
                <a:lnTo>
                  <a:pt x="810" y="424"/>
                </a:lnTo>
                <a:lnTo>
                  <a:pt x="800" y="408"/>
                </a:lnTo>
                <a:lnTo>
                  <a:pt x="790" y="391"/>
                </a:lnTo>
                <a:lnTo>
                  <a:pt x="780" y="375"/>
                </a:lnTo>
                <a:lnTo>
                  <a:pt x="768" y="358"/>
                </a:lnTo>
                <a:lnTo>
                  <a:pt x="743" y="324"/>
                </a:lnTo>
                <a:lnTo>
                  <a:pt x="713" y="290"/>
                </a:lnTo>
                <a:lnTo>
                  <a:pt x="681" y="258"/>
                </a:lnTo>
                <a:lnTo>
                  <a:pt x="647" y="225"/>
                </a:lnTo>
                <a:lnTo>
                  <a:pt x="609" y="192"/>
                </a:lnTo>
                <a:lnTo>
                  <a:pt x="569" y="162"/>
                </a:lnTo>
                <a:lnTo>
                  <a:pt x="527" y="133"/>
                </a:lnTo>
                <a:lnTo>
                  <a:pt x="484" y="106"/>
                </a:lnTo>
                <a:lnTo>
                  <a:pt x="443" y="83"/>
                </a:lnTo>
                <a:lnTo>
                  <a:pt x="401" y="62"/>
                </a:lnTo>
                <a:lnTo>
                  <a:pt x="362" y="45"/>
                </a:lnTo>
                <a:lnTo>
                  <a:pt x="321" y="30"/>
                </a:lnTo>
                <a:lnTo>
                  <a:pt x="281" y="18"/>
                </a:lnTo>
                <a:lnTo>
                  <a:pt x="244" y="8"/>
                </a:lnTo>
                <a:lnTo>
                  <a:pt x="208" y="3"/>
                </a:lnTo>
                <a:lnTo>
                  <a:pt x="173" y="1"/>
                </a:lnTo>
                <a:lnTo>
                  <a:pt x="158" y="0"/>
                </a:lnTo>
                <a:lnTo>
                  <a:pt x="142" y="1"/>
                </a:lnTo>
                <a:lnTo>
                  <a:pt x="127" y="2"/>
                </a:lnTo>
                <a:lnTo>
                  <a:pt x="112" y="5"/>
                </a:lnTo>
                <a:lnTo>
                  <a:pt x="98" y="8"/>
                </a:lnTo>
                <a:lnTo>
                  <a:pt x="85" y="12"/>
                </a:lnTo>
                <a:lnTo>
                  <a:pt x="73" y="17"/>
                </a:lnTo>
                <a:lnTo>
                  <a:pt x="62" y="23"/>
                </a:lnTo>
                <a:lnTo>
                  <a:pt x="51" y="29"/>
                </a:lnTo>
                <a:lnTo>
                  <a:pt x="41" y="36"/>
                </a:lnTo>
                <a:lnTo>
                  <a:pt x="33" y="45"/>
                </a:lnTo>
                <a:lnTo>
                  <a:pt x="25" y="54"/>
                </a:lnTo>
                <a:close/>
              </a:path>
            </a:pathLst>
          </a:custGeom>
          <a:noFill/>
          <a:ln w="22225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7913" name="Rectangle 25"/>
          <p:cNvSpPr>
            <a:spLocks noChangeArrowheads="1"/>
          </p:cNvSpPr>
          <p:nvPr/>
        </p:nvSpPr>
        <p:spPr bwMode="auto">
          <a:xfrm>
            <a:off x="4114800" y="3416300"/>
            <a:ext cx="155575" cy="3730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7914" name="Freeform 26"/>
          <p:cNvSpPr>
            <a:spLocks/>
          </p:cNvSpPr>
          <p:nvPr/>
        </p:nvSpPr>
        <p:spPr bwMode="auto">
          <a:xfrm>
            <a:off x="6002338" y="2632075"/>
            <a:ext cx="28575" cy="28575"/>
          </a:xfrm>
          <a:custGeom>
            <a:avLst/>
            <a:gdLst/>
            <a:ahLst/>
            <a:cxnLst>
              <a:cxn ang="0">
                <a:pos x="18" y="9"/>
              </a:cxn>
              <a:cxn ang="0">
                <a:pos x="12" y="0"/>
              </a:cxn>
              <a:cxn ang="0">
                <a:pos x="9" y="1"/>
              </a:cxn>
              <a:cxn ang="0">
                <a:pos x="0" y="8"/>
              </a:cxn>
              <a:cxn ang="0">
                <a:pos x="8" y="18"/>
              </a:cxn>
              <a:cxn ang="0">
                <a:pos x="18" y="9"/>
              </a:cxn>
            </a:cxnLst>
            <a:rect l="0" t="0" r="r" b="b"/>
            <a:pathLst>
              <a:path w="18" h="18">
                <a:moveTo>
                  <a:pt x="18" y="9"/>
                </a:moveTo>
                <a:lnTo>
                  <a:pt x="12" y="0"/>
                </a:lnTo>
                <a:lnTo>
                  <a:pt x="9" y="1"/>
                </a:lnTo>
                <a:lnTo>
                  <a:pt x="0" y="8"/>
                </a:lnTo>
                <a:lnTo>
                  <a:pt x="8" y="18"/>
                </a:lnTo>
                <a:lnTo>
                  <a:pt x="18" y="9"/>
                </a:lnTo>
                <a:close/>
              </a:path>
            </a:pathLst>
          </a:custGeom>
          <a:solidFill>
            <a:srgbClr val="3333CC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7915" name="Freeform 27"/>
          <p:cNvSpPr>
            <a:spLocks/>
          </p:cNvSpPr>
          <p:nvPr/>
        </p:nvSpPr>
        <p:spPr bwMode="auto">
          <a:xfrm>
            <a:off x="5937250" y="2686050"/>
            <a:ext cx="30163" cy="28575"/>
          </a:xfrm>
          <a:custGeom>
            <a:avLst/>
            <a:gdLst/>
            <a:ahLst/>
            <a:cxnLst>
              <a:cxn ang="0">
                <a:pos x="19" y="9"/>
              </a:cxn>
              <a:cxn ang="0">
                <a:pos x="9" y="0"/>
              </a:cxn>
              <a:cxn ang="0">
                <a:pos x="0" y="8"/>
              </a:cxn>
              <a:cxn ang="0">
                <a:pos x="9" y="18"/>
              </a:cxn>
              <a:cxn ang="0">
                <a:pos x="19" y="9"/>
              </a:cxn>
            </a:cxnLst>
            <a:rect l="0" t="0" r="r" b="b"/>
            <a:pathLst>
              <a:path w="19" h="18">
                <a:moveTo>
                  <a:pt x="19" y="9"/>
                </a:moveTo>
                <a:lnTo>
                  <a:pt x="9" y="0"/>
                </a:lnTo>
                <a:lnTo>
                  <a:pt x="0" y="8"/>
                </a:lnTo>
                <a:lnTo>
                  <a:pt x="9" y="18"/>
                </a:lnTo>
                <a:lnTo>
                  <a:pt x="19" y="9"/>
                </a:lnTo>
                <a:close/>
              </a:path>
            </a:pathLst>
          </a:custGeom>
          <a:solidFill>
            <a:srgbClr val="3333CC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7916" name="Freeform 28"/>
          <p:cNvSpPr>
            <a:spLocks/>
          </p:cNvSpPr>
          <p:nvPr/>
        </p:nvSpPr>
        <p:spPr bwMode="auto">
          <a:xfrm>
            <a:off x="6799263" y="3846513"/>
            <a:ext cx="23812" cy="23812"/>
          </a:xfrm>
          <a:custGeom>
            <a:avLst/>
            <a:gdLst/>
            <a:ahLst/>
            <a:cxnLst>
              <a:cxn ang="0">
                <a:pos x="0" y="3"/>
              </a:cxn>
              <a:cxn ang="0">
                <a:pos x="2" y="15"/>
              </a:cxn>
              <a:cxn ang="0">
                <a:pos x="15" y="12"/>
              </a:cxn>
              <a:cxn ang="0">
                <a:pos x="12" y="0"/>
              </a:cxn>
              <a:cxn ang="0">
                <a:pos x="0" y="3"/>
              </a:cxn>
            </a:cxnLst>
            <a:rect l="0" t="0" r="r" b="b"/>
            <a:pathLst>
              <a:path w="15" h="15">
                <a:moveTo>
                  <a:pt x="0" y="3"/>
                </a:moveTo>
                <a:lnTo>
                  <a:pt x="2" y="15"/>
                </a:lnTo>
                <a:lnTo>
                  <a:pt x="15" y="12"/>
                </a:lnTo>
                <a:lnTo>
                  <a:pt x="12" y="0"/>
                </a:lnTo>
                <a:lnTo>
                  <a:pt x="0" y="3"/>
                </a:lnTo>
                <a:close/>
              </a:path>
            </a:pathLst>
          </a:custGeom>
          <a:solidFill>
            <a:srgbClr val="3333CC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7917" name="Freeform 29"/>
          <p:cNvSpPr>
            <a:spLocks/>
          </p:cNvSpPr>
          <p:nvPr/>
        </p:nvSpPr>
        <p:spPr bwMode="auto">
          <a:xfrm>
            <a:off x="7094538" y="3741738"/>
            <a:ext cx="28575" cy="28575"/>
          </a:xfrm>
          <a:custGeom>
            <a:avLst/>
            <a:gdLst/>
            <a:ahLst/>
            <a:cxnLst>
              <a:cxn ang="0">
                <a:pos x="0" y="7"/>
              </a:cxn>
              <a:cxn ang="0">
                <a:pos x="6" y="18"/>
              </a:cxn>
              <a:cxn ang="0">
                <a:pos x="14" y="14"/>
              </a:cxn>
              <a:cxn ang="0">
                <a:pos x="18" y="12"/>
              </a:cxn>
              <a:cxn ang="0">
                <a:pos x="11" y="0"/>
              </a:cxn>
              <a:cxn ang="0">
                <a:pos x="9" y="2"/>
              </a:cxn>
              <a:cxn ang="0">
                <a:pos x="0" y="7"/>
              </a:cxn>
            </a:cxnLst>
            <a:rect l="0" t="0" r="r" b="b"/>
            <a:pathLst>
              <a:path w="18" h="18">
                <a:moveTo>
                  <a:pt x="0" y="7"/>
                </a:moveTo>
                <a:lnTo>
                  <a:pt x="6" y="18"/>
                </a:lnTo>
                <a:lnTo>
                  <a:pt x="14" y="14"/>
                </a:lnTo>
                <a:lnTo>
                  <a:pt x="18" y="12"/>
                </a:lnTo>
                <a:lnTo>
                  <a:pt x="11" y="0"/>
                </a:lnTo>
                <a:lnTo>
                  <a:pt x="9" y="2"/>
                </a:lnTo>
                <a:lnTo>
                  <a:pt x="0" y="7"/>
                </a:lnTo>
                <a:close/>
              </a:path>
            </a:pathLst>
          </a:custGeom>
          <a:solidFill>
            <a:srgbClr val="3333CC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7918" name="Freeform 30"/>
          <p:cNvSpPr>
            <a:spLocks/>
          </p:cNvSpPr>
          <p:nvPr/>
        </p:nvSpPr>
        <p:spPr bwMode="auto">
          <a:xfrm>
            <a:off x="7459663" y="3195638"/>
            <a:ext cx="50800" cy="165100"/>
          </a:xfrm>
          <a:custGeom>
            <a:avLst/>
            <a:gdLst/>
            <a:ahLst/>
            <a:cxnLst>
              <a:cxn ang="0">
                <a:pos x="0" y="100"/>
              </a:cxn>
              <a:cxn ang="0">
                <a:pos x="12" y="104"/>
              </a:cxn>
              <a:cxn ang="0">
                <a:pos x="15" y="95"/>
              </a:cxn>
              <a:cxn ang="0">
                <a:pos x="21" y="74"/>
              </a:cxn>
              <a:cxn ang="0">
                <a:pos x="27" y="52"/>
              </a:cxn>
              <a:cxn ang="0">
                <a:pos x="27" y="49"/>
              </a:cxn>
              <a:cxn ang="0">
                <a:pos x="31" y="26"/>
              </a:cxn>
              <a:cxn ang="0">
                <a:pos x="32" y="3"/>
              </a:cxn>
              <a:cxn ang="0">
                <a:pos x="32" y="0"/>
              </a:cxn>
              <a:cxn ang="0">
                <a:pos x="20" y="0"/>
              </a:cxn>
              <a:cxn ang="0">
                <a:pos x="20" y="3"/>
              </a:cxn>
              <a:cxn ang="0">
                <a:pos x="17" y="26"/>
              </a:cxn>
              <a:cxn ang="0">
                <a:pos x="14" y="49"/>
              </a:cxn>
              <a:cxn ang="0">
                <a:pos x="20" y="49"/>
              </a:cxn>
              <a:cxn ang="0">
                <a:pos x="15" y="47"/>
              </a:cxn>
              <a:cxn ang="0">
                <a:pos x="9" y="69"/>
              </a:cxn>
              <a:cxn ang="0">
                <a:pos x="2" y="91"/>
              </a:cxn>
              <a:cxn ang="0">
                <a:pos x="0" y="100"/>
              </a:cxn>
            </a:cxnLst>
            <a:rect l="0" t="0" r="r" b="b"/>
            <a:pathLst>
              <a:path w="32" h="104">
                <a:moveTo>
                  <a:pt x="0" y="100"/>
                </a:moveTo>
                <a:lnTo>
                  <a:pt x="12" y="104"/>
                </a:lnTo>
                <a:lnTo>
                  <a:pt x="15" y="95"/>
                </a:lnTo>
                <a:lnTo>
                  <a:pt x="21" y="74"/>
                </a:lnTo>
                <a:lnTo>
                  <a:pt x="27" y="52"/>
                </a:lnTo>
                <a:lnTo>
                  <a:pt x="27" y="49"/>
                </a:lnTo>
                <a:lnTo>
                  <a:pt x="31" y="26"/>
                </a:lnTo>
                <a:lnTo>
                  <a:pt x="32" y="3"/>
                </a:lnTo>
                <a:lnTo>
                  <a:pt x="32" y="0"/>
                </a:lnTo>
                <a:lnTo>
                  <a:pt x="20" y="0"/>
                </a:lnTo>
                <a:lnTo>
                  <a:pt x="20" y="3"/>
                </a:lnTo>
                <a:lnTo>
                  <a:pt x="17" y="26"/>
                </a:lnTo>
                <a:lnTo>
                  <a:pt x="14" y="49"/>
                </a:lnTo>
                <a:lnTo>
                  <a:pt x="20" y="49"/>
                </a:lnTo>
                <a:lnTo>
                  <a:pt x="15" y="47"/>
                </a:lnTo>
                <a:lnTo>
                  <a:pt x="9" y="69"/>
                </a:lnTo>
                <a:lnTo>
                  <a:pt x="2" y="91"/>
                </a:lnTo>
                <a:lnTo>
                  <a:pt x="0" y="100"/>
                </a:lnTo>
                <a:close/>
              </a:path>
            </a:pathLst>
          </a:custGeom>
          <a:solidFill>
            <a:srgbClr val="3333CC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7919" name="Freeform 31"/>
          <p:cNvSpPr>
            <a:spLocks/>
          </p:cNvSpPr>
          <p:nvPr/>
        </p:nvSpPr>
        <p:spPr bwMode="auto">
          <a:xfrm>
            <a:off x="7278688" y="2693988"/>
            <a:ext cx="28575" cy="28575"/>
          </a:xfrm>
          <a:custGeom>
            <a:avLst/>
            <a:gdLst/>
            <a:ahLst/>
            <a:cxnLst>
              <a:cxn ang="0">
                <a:pos x="8" y="18"/>
              </a:cxn>
              <a:cxn ang="0">
                <a:pos x="18" y="9"/>
              </a:cxn>
              <a:cxn ang="0">
                <a:pos x="17" y="8"/>
              </a:cxn>
              <a:cxn ang="0">
                <a:pos x="8" y="0"/>
              </a:cxn>
              <a:cxn ang="0">
                <a:pos x="0" y="9"/>
              </a:cxn>
              <a:cxn ang="0">
                <a:pos x="8" y="16"/>
              </a:cxn>
              <a:cxn ang="0">
                <a:pos x="8" y="18"/>
              </a:cxn>
            </a:cxnLst>
            <a:rect l="0" t="0" r="r" b="b"/>
            <a:pathLst>
              <a:path w="18" h="18">
                <a:moveTo>
                  <a:pt x="8" y="18"/>
                </a:moveTo>
                <a:lnTo>
                  <a:pt x="18" y="9"/>
                </a:lnTo>
                <a:lnTo>
                  <a:pt x="17" y="8"/>
                </a:lnTo>
                <a:lnTo>
                  <a:pt x="8" y="0"/>
                </a:lnTo>
                <a:lnTo>
                  <a:pt x="0" y="9"/>
                </a:lnTo>
                <a:lnTo>
                  <a:pt x="8" y="16"/>
                </a:lnTo>
                <a:lnTo>
                  <a:pt x="8" y="18"/>
                </a:lnTo>
                <a:close/>
              </a:path>
            </a:pathLst>
          </a:custGeom>
          <a:solidFill>
            <a:srgbClr val="3333CC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7920" name="Freeform 32"/>
          <p:cNvSpPr>
            <a:spLocks/>
          </p:cNvSpPr>
          <p:nvPr/>
        </p:nvSpPr>
        <p:spPr bwMode="auto">
          <a:xfrm>
            <a:off x="4586288" y="4491038"/>
            <a:ext cx="25400" cy="25400"/>
          </a:xfrm>
          <a:custGeom>
            <a:avLst/>
            <a:gdLst/>
            <a:ahLst/>
            <a:cxnLst>
              <a:cxn ang="0">
                <a:pos x="16" y="12"/>
              </a:cxn>
              <a:cxn ang="0">
                <a:pos x="12" y="0"/>
              </a:cxn>
              <a:cxn ang="0">
                <a:pos x="0" y="4"/>
              </a:cxn>
              <a:cxn ang="0">
                <a:pos x="3" y="16"/>
              </a:cxn>
              <a:cxn ang="0">
                <a:pos x="16" y="12"/>
              </a:cxn>
            </a:cxnLst>
            <a:rect l="0" t="0" r="r" b="b"/>
            <a:pathLst>
              <a:path w="16" h="16">
                <a:moveTo>
                  <a:pt x="16" y="12"/>
                </a:moveTo>
                <a:lnTo>
                  <a:pt x="12" y="0"/>
                </a:lnTo>
                <a:lnTo>
                  <a:pt x="0" y="4"/>
                </a:lnTo>
                <a:lnTo>
                  <a:pt x="3" y="16"/>
                </a:lnTo>
                <a:lnTo>
                  <a:pt x="16" y="12"/>
                </a:lnTo>
                <a:close/>
              </a:path>
            </a:pathLst>
          </a:custGeom>
          <a:solidFill>
            <a:srgbClr val="3333CC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7921" name="Freeform 33"/>
          <p:cNvSpPr>
            <a:spLocks/>
          </p:cNvSpPr>
          <p:nvPr/>
        </p:nvSpPr>
        <p:spPr bwMode="auto">
          <a:xfrm>
            <a:off x="4210050" y="4624388"/>
            <a:ext cx="26988" cy="26987"/>
          </a:xfrm>
          <a:custGeom>
            <a:avLst/>
            <a:gdLst/>
            <a:ahLst/>
            <a:cxnLst>
              <a:cxn ang="0">
                <a:pos x="17" y="12"/>
              </a:cxn>
              <a:cxn ang="0">
                <a:pos x="11" y="0"/>
              </a:cxn>
              <a:cxn ang="0">
                <a:pos x="0" y="6"/>
              </a:cxn>
              <a:cxn ang="0">
                <a:pos x="5" y="17"/>
              </a:cxn>
              <a:cxn ang="0">
                <a:pos x="17" y="12"/>
              </a:cxn>
            </a:cxnLst>
            <a:rect l="0" t="0" r="r" b="b"/>
            <a:pathLst>
              <a:path w="17" h="17">
                <a:moveTo>
                  <a:pt x="17" y="12"/>
                </a:moveTo>
                <a:lnTo>
                  <a:pt x="11" y="0"/>
                </a:lnTo>
                <a:lnTo>
                  <a:pt x="0" y="6"/>
                </a:lnTo>
                <a:lnTo>
                  <a:pt x="5" y="17"/>
                </a:lnTo>
                <a:lnTo>
                  <a:pt x="17" y="12"/>
                </a:lnTo>
                <a:close/>
              </a:path>
            </a:pathLst>
          </a:custGeom>
          <a:solidFill>
            <a:srgbClr val="3333CC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7922" name="Freeform 34"/>
          <p:cNvSpPr>
            <a:spLocks/>
          </p:cNvSpPr>
          <p:nvPr/>
        </p:nvSpPr>
        <p:spPr bwMode="auto">
          <a:xfrm>
            <a:off x="3902075" y="4870450"/>
            <a:ext cx="30163" cy="26988"/>
          </a:xfrm>
          <a:custGeom>
            <a:avLst/>
            <a:gdLst/>
            <a:ahLst/>
            <a:cxnLst>
              <a:cxn ang="0">
                <a:pos x="19" y="7"/>
              </a:cxn>
              <a:cxn ang="0">
                <a:pos x="7" y="0"/>
              </a:cxn>
              <a:cxn ang="0">
                <a:pos x="2" y="6"/>
              </a:cxn>
              <a:cxn ang="0">
                <a:pos x="1" y="8"/>
              </a:cxn>
              <a:cxn ang="0">
                <a:pos x="0" y="11"/>
              </a:cxn>
              <a:cxn ang="0">
                <a:pos x="11" y="17"/>
              </a:cxn>
              <a:cxn ang="0">
                <a:pos x="14" y="12"/>
              </a:cxn>
              <a:cxn ang="0">
                <a:pos x="7" y="11"/>
              </a:cxn>
              <a:cxn ang="0">
                <a:pos x="12" y="14"/>
              </a:cxn>
              <a:cxn ang="0">
                <a:pos x="19" y="7"/>
              </a:cxn>
            </a:cxnLst>
            <a:rect l="0" t="0" r="r" b="b"/>
            <a:pathLst>
              <a:path w="19" h="17">
                <a:moveTo>
                  <a:pt x="19" y="7"/>
                </a:moveTo>
                <a:lnTo>
                  <a:pt x="7" y="0"/>
                </a:lnTo>
                <a:lnTo>
                  <a:pt x="2" y="6"/>
                </a:lnTo>
                <a:lnTo>
                  <a:pt x="1" y="8"/>
                </a:lnTo>
                <a:lnTo>
                  <a:pt x="0" y="11"/>
                </a:lnTo>
                <a:lnTo>
                  <a:pt x="11" y="17"/>
                </a:lnTo>
                <a:lnTo>
                  <a:pt x="14" y="12"/>
                </a:lnTo>
                <a:lnTo>
                  <a:pt x="7" y="11"/>
                </a:lnTo>
                <a:lnTo>
                  <a:pt x="12" y="14"/>
                </a:lnTo>
                <a:lnTo>
                  <a:pt x="19" y="7"/>
                </a:lnTo>
                <a:close/>
              </a:path>
            </a:pathLst>
          </a:custGeom>
          <a:solidFill>
            <a:srgbClr val="3333CC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7923" name="Freeform 35"/>
          <p:cNvSpPr>
            <a:spLocks/>
          </p:cNvSpPr>
          <p:nvPr/>
        </p:nvSpPr>
        <p:spPr bwMode="auto">
          <a:xfrm>
            <a:off x="3886200" y="5238750"/>
            <a:ext cx="30163" cy="26988"/>
          </a:xfrm>
          <a:custGeom>
            <a:avLst/>
            <a:gdLst/>
            <a:ahLst/>
            <a:cxnLst>
              <a:cxn ang="0">
                <a:pos x="12" y="0"/>
              </a:cxn>
              <a:cxn ang="0">
                <a:pos x="0" y="7"/>
              </a:cxn>
              <a:cxn ang="0">
                <a:pos x="7" y="17"/>
              </a:cxn>
              <a:cxn ang="0">
                <a:pos x="19" y="10"/>
              </a:cxn>
              <a:cxn ang="0">
                <a:pos x="12" y="0"/>
              </a:cxn>
            </a:cxnLst>
            <a:rect l="0" t="0" r="r" b="b"/>
            <a:pathLst>
              <a:path w="19" h="17">
                <a:moveTo>
                  <a:pt x="12" y="0"/>
                </a:moveTo>
                <a:lnTo>
                  <a:pt x="0" y="7"/>
                </a:lnTo>
                <a:lnTo>
                  <a:pt x="7" y="17"/>
                </a:lnTo>
                <a:lnTo>
                  <a:pt x="19" y="10"/>
                </a:lnTo>
                <a:lnTo>
                  <a:pt x="12" y="0"/>
                </a:lnTo>
                <a:close/>
              </a:path>
            </a:pathLst>
          </a:custGeom>
          <a:solidFill>
            <a:srgbClr val="3333CC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7924" name="Freeform 36"/>
          <p:cNvSpPr>
            <a:spLocks/>
          </p:cNvSpPr>
          <p:nvPr/>
        </p:nvSpPr>
        <p:spPr bwMode="auto">
          <a:xfrm>
            <a:off x="3935413" y="5307013"/>
            <a:ext cx="30162" cy="26987"/>
          </a:xfrm>
          <a:custGeom>
            <a:avLst/>
            <a:gdLst/>
            <a:ahLst/>
            <a:cxnLst>
              <a:cxn ang="0">
                <a:pos x="10" y="0"/>
              </a:cxn>
              <a:cxn ang="0">
                <a:pos x="0" y="7"/>
              </a:cxn>
              <a:cxn ang="0">
                <a:pos x="9" y="17"/>
              </a:cxn>
              <a:cxn ang="0">
                <a:pos x="19" y="8"/>
              </a:cxn>
              <a:cxn ang="0">
                <a:pos x="10" y="0"/>
              </a:cxn>
            </a:cxnLst>
            <a:rect l="0" t="0" r="r" b="b"/>
            <a:pathLst>
              <a:path w="19" h="17">
                <a:moveTo>
                  <a:pt x="10" y="0"/>
                </a:moveTo>
                <a:lnTo>
                  <a:pt x="0" y="7"/>
                </a:lnTo>
                <a:lnTo>
                  <a:pt x="9" y="17"/>
                </a:lnTo>
                <a:lnTo>
                  <a:pt x="19" y="8"/>
                </a:lnTo>
                <a:lnTo>
                  <a:pt x="10" y="0"/>
                </a:lnTo>
                <a:close/>
              </a:path>
            </a:pathLst>
          </a:custGeom>
          <a:solidFill>
            <a:srgbClr val="3333CC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7925" name="Freeform 37"/>
          <p:cNvSpPr>
            <a:spLocks/>
          </p:cNvSpPr>
          <p:nvPr/>
        </p:nvSpPr>
        <p:spPr bwMode="auto">
          <a:xfrm>
            <a:off x="6280150" y="4649788"/>
            <a:ext cx="30163" cy="28575"/>
          </a:xfrm>
          <a:custGeom>
            <a:avLst/>
            <a:gdLst/>
            <a:ahLst/>
            <a:cxnLst>
              <a:cxn ang="0">
                <a:pos x="13" y="18"/>
              </a:cxn>
              <a:cxn ang="0">
                <a:pos x="19" y="7"/>
              </a:cxn>
              <a:cxn ang="0">
                <a:pos x="17" y="4"/>
              </a:cxn>
              <a:cxn ang="0">
                <a:pos x="8" y="0"/>
              </a:cxn>
              <a:cxn ang="0">
                <a:pos x="0" y="12"/>
              </a:cxn>
              <a:cxn ang="0">
                <a:pos x="12" y="17"/>
              </a:cxn>
              <a:cxn ang="0">
                <a:pos x="13" y="18"/>
              </a:cxn>
            </a:cxnLst>
            <a:rect l="0" t="0" r="r" b="b"/>
            <a:pathLst>
              <a:path w="19" h="18">
                <a:moveTo>
                  <a:pt x="13" y="18"/>
                </a:moveTo>
                <a:lnTo>
                  <a:pt x="19" y="7"/>
                </a:lnTo>
                <a:lnTo>
                  <a:pt x="17" y="4"/>
                </a:lnTo>
                <a:lnTo>
                  <a:pt x="8" y="0"/>
                </a:lnTo>
                <a:lnTo>
                  <a:pt x="0" y="12"/>
                </a:lnTo>
                <a:lnTo>
                  <a:pt x="12" y="17"/>
                </a:lnTo>
                <a:lnTo>
                  <a:pt x="13" y="18"/>
                </a:lnTo>
                <a:close/>
              </a:path>
            </a:pathLst>
          </a:custGeom>
          <a:solidFill>
            <a:srgbClr val="3333CC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7926" name="Freeform 38"/>
          <p:cNvSpPr>
            <a:spLocks/>
          </p:cNvSpPr>
          <p:nvPr/>
        </p:nvSpPr>
        <p:spPr bwMode="auto">
          <a:xfrm>
            <a:off x="5519738" y="4435475"/>
            <a:ext cx="23812" cy="23813"/>
          </a:xfrm>
          <a:custGeom>
            <a:avLst/>
            <a:gdLst/>
            <a:ahLst/>
            <a:cxnLst>
              <a:cxn ang="0">
                <a:pos x="14" y="15"/>
              </a:cxn>
              <a:cxn ang="0">
                <a:pos x="15" y="1"/>
              </a:cxn>
              <a:cxn ang="0">
                <a:pos x="1" y="0"/>
              </a:cxn>
              <a:cxn ang="0">
                <a:pos x="0" y="12"/>
              </a:cxn>
              <a:cxn ang="0">
                <a:pos x="14" y="15"/>
              </a:cxn>
            </a:cxnLst>
            <a:rect l="0" t="0" r="r" b="b"/>
            <a:pathLst>
              <a:path w="15" h="15">
                <a:moveTo>
                  <a:pt x="14" y="15"/>
                </a:moveTo>
                <a:lnTo>
                  <a:pt x="15" y="1"/>
                </a:lnTo>
                <a:lnTo>
                  <a:pt x="1" y="0"/>
                </a:lnTo>
                <a:lnTo>
                  <a:pt x="0" y="12"/>
                </a:lnTo>
                <a:lnTo>
                  <a:pt x="14" y="15"/>
                </a:lnTo>
                <a:close/>
              </a:path>
            </a:pathLst>
          </a:custGeom>
          <a:solidFill>
            <a:srgbClr val="3333CC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7927" name="Freeform 39"/>
          <p:cNvSpPr>
            <a:spLocks/>
          </p:cNvSpPr>
          <p:nvPr/>
        </p:nvSpPr>
        <p:spPr bwMode="auto">
          <a:xfrm>
            <a:off x="4557713" y="2320925"/>
            <a:ext cx="884237" cy="1689100"/>
          </a:xfrm>
          <a:custGeom>
            <a:avLst/>
            <a:gdLst/>
            <a:ahLst/>
            <a:cxnLst>
              <a:cxn ang="0">
                <a:pos x="67" y="8"/>
              </a:cxn>
              <a:cxn ang="0">
                <a:pos x="49" y="21"/>
              </a:cxn>
              <a:cxn ang="0">
                <a:pos x="34" y="38"/>
              </a:cxn>
              <a:cxn ang="0">
                <a:pos x="23" y="60"/>
              </a:cxn>
              <a:cxn ang="0">
                <a:pos x="13" y="87"/>
              </a:cxn>
              <a:cxn ang="0">
                <a:pos x="5" y="116"/>
              </a:cxn>
              <a:cxn ang="0">
                <a:pos x="2" y="151"/>
              </a:cxn>
              <a:cxn ang="0">
                <a:pos x="0" y="187"/>
              </a:cxn>
              <a:cxn ang="0">
                <a:pos x="2" y="250"/>
              </a:cxn>
              <a:cxn ang="0">
                <a:pos x="14" y="341"/>
              </a:cxn>
              <a:cxn ang="0">
                <a:pos x="36" y="442"/>
              </a:cxn>
              <a:cxn ang="0">
                <a:pos x="67" y="547"/>
              </a:cxn>
              <a:cxn ang="0">
                <a:pos x="108" y="655"/>
              </a:cxn>
              <a:cxn ang="0">
                <a:pos x="157" y="755"/>
              </a:cxn>
              <a:cxn ang="0">
                <a:pos x="208" y="845"/>
              </a:cxn>
              <a:cxn ang="0">
                <a:pos x="232" y="885"/>
              </a:cxn>
              <a:cxn ang="0">
                <a:pos x="260" y="921"/>
              </a:cxn>
              <a:cxn ang="0">
                <a:pos x="286" y="954"/>
              </a:cxn>
              <a:cxn ang="0">
                <a:pos x="313" y="984"/>
              </a:cxn>
              <a:cxn ang="0">
                <a:pos x="339" y="1009"/>
              </a:cxn>
              <a:cxn ang="0">
                <a:pos x="365" y="1029"/>
              </a:cxn>
              <a:cxn ang="0">
                <a:pos x="390" y="1045"/>
              </a:cxn>
              <a:cxn ang="0">
                <a:pos x="415" y="1057"/>
              </a:cxn>
              <a:cxn ang="0">
                <a:pos x="437" y="1063"/>
              </a:cxn>
              <a:cxn ang="0">
                <a:pos x="460" y="1064"/>
              </a:cxn>
              <a:cxn ang="0">
                <a:pos x="481" y="1060"/>
              </a:cxn>
              <a:cxn ang="0">
                <a:pos x="499" y="1051"/>
              </a:cxn>
              <a:cxn ang="0">
                <a:pos x="514" y="1035"/>
              </a:cxn>
              <a:cxn ang="0">
                <a:pos x="528" y="1016"/>
              </a:cxn>
              <a:cxn ang="0">
                <a:pos x="539" y="990"/>
              </a:cxn>
              <a:cxn ang="0">
                <a:pos x="548" y="963"/>
              </a:cxn>
              <a:cxn ang="0">
                <a:pos x="553" y="930"/>
              </a:cxn>
              <a:cxn ang="0">
                <a:pos x="557" y="895"/>
              </a:cxn>
              <a:cxn ang="0">
                <a:pos x="557" y="856"/>
              </a:cxn>
              <a:cxn ang="0">
                <a:pos x="549" y="769"/>
              </a:cxn>
              <a:cxn ang="0">
                <a:pos x="533" y="673"/>
              </a:cxn>
              <a:cxn ang="0">
                <a:pos x="507" y="570"/>
              </a:cxn>
              <a:cxn ang="0">
                <a:pos x="470" y="462"/>
              </a:cxn>
              <a:cxn ang="0">
                <a:pos x="425" y="357"/>
              </a:cxn>
              <a:cxn ang="0">
                <a:pos x="375" y="262"/>
              </a:cxn>
              <a:cxn ang="0">
                <a:pos x="338" y="198"/>
              </a:cxn>
              <a:cxn ang="0">
                <a:pos x="311" y="161"/>
              </a:cxn>
              <a:cxn ang="0">
                <a:pos x="285" y="125"/>
              </a:cxn>
              <a:cxn ang="0">
                <a:pos x="257" y="94"/>
              </a:cxn>
              <a:cxn ang="0">
                <a:pos x="231" y="67"/>
              </a:cxn>
              <a:cxn ang="0">
                <a:pos x="204" y="44"/>
              </a:cxn>
              <a:cxn ang="0">
                <a:pos x="179" y="26"/>
              </a:cxn>
              <a:cxn ang="0">
                <a:pos x="154" y="12"/>
              </a:cxn>
              <a:cxn ang="0">
                <a:pos x="131" y="3"/>
              </a:cxn>
              <a:cxn ang="0">
                <a:pos x="107" y="0"/>
              </a:cxn>
              <a:cxn ang="0">
                <a:pos x="86" y="1"/>
              </a:cxn>
            </a:cxnLst>
            <a:rect l="0" t="0" r="r" b="b"/>
            <a:pathLst>
              <a:path w="557" h="1064">
                <a:moveTo>
                  <a:pt x="76" y="3"/>
                </a:moveTo>
                <a:lnTo>
                  <a:pt x="67" y="8"/>
                </a:lnTo>
                <a:lnTo>
                  <a:pt x="57" y="14"/>
                </a:lnTo>
                <a:lnTo>
                  <a:pt x="49" y="21"/>
                </a:lnTo>
                <a:lnTo>
                  <a:pt x="41" y="29"/>
                </a:lnTo>
                <a:lnTo>
                  <a:pt x="34" y="38"/>
                </a:lnTo>
                <a:lnTo>
                  <a:pt x="29" y="48"/>
                </a:lnTo>
                <a:lnTo>
                  <a:pt x="23" y="60"/>
                </a:lnTo>
                <a:lnTo>
                  <a:pt x="18" y="72"/>
                </a:lnTo>
                <a:lnTo>
                  <a:pt x="13" y="87"/>
                </a:lnTo>
                <a:lnTo>
                  <a:pt x="9" y="101"/>
                </a:lnTo>
                <a:lnTo>
                  <a:pt x="5" y="116"/>
                </a:lnTo>
                <a:lnTo>
                  <a:pt x="4" y="133"/>
                </a:lnTo>
                <a:lnTo>
                  <a:pt x="2" y="151"/>
                </a:lnTo>
                <a:lnTo>
                  <a:pt x="0" y="169"/>
                </a:lnTo>
                <a:lnTo>
                  <a:pt x="0" y="187"/>
                </a:lnTo>
                <a:lnTo>
                  <a:pt x="0" y="208"/>
                </a:lnTo>
                <a:lnTo>
                  <a:pt x="2" y="250"/>
                </a:lnTo>
                <a:lnTo>
                  <a:pt x="7" y="294"/>
                </a:lnTo>
                <a:lnTo>
                  <a:pt x="14" y="341"/>
                </a:lnTo>
                <a:lnTo>
                  <a:pt x="24" y="391"/>
                </a:lnTo>
                <a:lnTo>
                  <a:pt x="36" y="442"/>
                </a:lnTo>
                <a:lnTo>
                  <a:pt x="50" y="494"/>
                </a:lnTo>
                <a:lnTo>
                  <a:pt x="67" y="547"/>
                </a:lnTo>
                <a:lnTo>
                  <a:pt x="87" y="602"/>
                </a:lnTo>
                <a:lnTo>
                  <a:pt x="108" y="655"/>
                </a:lnTo>
                <a:lnTo>
                  <a:pt x="132" y="707"/>
                </a:lnTo>
                <a:lnTo>
                  <a:pt x="157" y="755"/>
                </a:lnTo>
                <a:lnTo>
                  <a:pt x="182" y="801"/>
                </a:lnTo>
                <a:lnTo>
                  <a:pt x="208" y="845"/>
                </a:lnTo>
                <a:lnTo>
                  <a:pt x="220" y="866"/>
                </a:lnTo>
                <a:lnTo>
                  <a:pt x="232" y="885"/>
                </a:lnTo>
                <a:lnTo>
                  <a:pt x="246" y="903"/>
                </a:lnTo>
                <a:lnTo>
                  <a:pt x="260" y="921"/>
                </a:lnTo>
                <a:lnTo>
                  <a:pt x="272" y="938"/>
                </a:lnTo>
                <a:lnTo>
                  <a:pt x="286" y="954"/>
                </a:lnTo>
                <a:lnTo>
                  <a:pt x="300" y="970"/>
                </a:lnTo>
                <a:lnTo>
                  <a:pt x="313" y="984"/>
                </a:lnTo>
                <a:lnTo>
                  <a:pt x="326" y="997"/>
                </a:lnTo>
                <a:lnTo>
                  <a:pt x="339" y="1009"/>
                </a:lnTo>
                <a:lnTo>
                  <a:pt x="353" y="1020"/>
                </a:lnTo>
                <a:lnTo>
                  <a:pt x="365" y="1029"/>
                </a:lnTo>
                <a:lnTo>
                  <a:pt x="378" y="1038"/>
                </a:lnTo>
                <a:lnTo>
                  <a:pt x="390" y="1045"/>
                </a:lnTo>
                <a:lnTo>
                  <a:pt x="403" y="1052"/>
                </a:lnTo>
                <a:lnTo>
                  <a:pt x="415" y="1057"/>
                </a:lnTo>
                <a:lnTo>
                  <a:pt x="426" y="1061"/>
                </a:lnTo>
                <a:lnTo>
                  <a:pt x="437" y="1063"/>
                </a:lnTo>
                <a:lnTo>
                  <a:pt x="450" y="1064"/>
                </a:lnTo>
                <a:lnTo>
                  <a:pt x="460" y="1064"/>
                </a:lnTo>
                <a:lnTo>
                  <a:pt x="471" y="1063"/>
                </a:lnTo>
                <a:lnTo>
                  <a:pt x="481" y="1060"/>
                </a:lnTo>
                <a:lnTo>
                  <a:pt x="491" y="1056"/>
                </a:lnTo>
                <a:lnTo>
                  <a:pt x="499" y="1051"/>
                </a:lnTo>
                <a:lnTo>
                  <a:pt x="508" y="1043"/>
                </a:lnTo>
                <a:lnTo>
                  <a:pt x="514" y="1035"/>
                </a:lnTo>
                <a:lnTo>
                  <a:pt x="522" y="1026"/>
                </a:lnTo>
                <a:lnTo>
                  <a:pt x="528" y="1016"/>
                </a:lnTo>
                <a:lnTo>
                  <a:pt x="534" y="1004"/>
                </a:lnTo>
                <a:lnTo>
                  <a:pt x="539" y="990"/>
                </a:lnTo>
                <a:lnTo>
                  <a:pt x="544" y="977"/>
                </a:lnTo>
                <a:lnTo>
                  <a:pt x="548" y="963"/>
                </a:lnTo>
                <a:lnTo>
                  <a:pt x="550" y="948"/>
                </a:lnTo>
                <a:lnTo>
                  <a:pt x="553" y="930"/>
                </a:lnTo>
                <a:lnTo>
                  <a:pt x="555" y="913"/>
                </a:lnTo>
                <a:lnTo>
                  <a:pt x="557" y="895"/>
                </a:lnTo>
                <a:lnTo>
                  <a:pt x="557" y="877"/>
                </a:lnTo>
                <a:lnTo>
                  <a:pt x="557" y="856"/>
                </a:lnTo>
                <a:lnTo>
                  <a:pt x="555" y="814"/>
                </a:lnTo>
                <a:lnTo>
                  <a:pt x="549" y="769"/>
                </a:lnTo>
                <a:lnTo>
                  <a:pt x="543" y="723"/>
                </a:lnTo>
                <a:lnTo>
                  <a:pt x="533" y="673"/>
                </a:lnTo>
                <a:lnTo>
                  <a:pt x="521" y="622"/>
                </a:lnTo>
                <a:lnTo>
                  <a:pt x="507" y="570"/>
                </a:lnTo>
                <a:lnTo>
                  <a:pt x="489" y="517"/>
                </a:lnTo>
                <a:lnTo>
                  <a:pt x="470" y="462"/>
                </a:lnTo>
                <a:lnTo>
                  <a:pt x="447" y="409"/>
                </a:lnTo>
                <a:lnTo>
                  <a:pt x="425" y="357"/>
                </a:lnTo>
                <a:lnTo>
                  <a:pt x="400" y="308"/>
                </a:lnTo>
                <a:lnTo>
                  <a:pt x="375" y="262"/>
                </a:lnTo>
                <a:lnTo>
                  <a:pt x="350" y="219"/>
                </a:lnTo>
                <a:lnTo>
                  <a:pt x="338" y="198"/>
                </a:lnTo>
                <a:lnTo>
                  <a:pt x="324" y="179"/>
                </a:lnTo>
                <a:lnTo>
                  <a:pt x="311" y="161"/>
                </a:lnTo>
                <a:lnTo>
                  <a:pt x="297" y="142"/>
                </a:lnTo>
                <a:lnTo>
                  <a:pt x="285" y="125"/>
                </a:lnTo>
                <a:lnTo>
                  <a:pt x="271" y="109"/>
                </a:lnTo>
                <a:lnTo>
                  <a:pt x="257" y="94"/>
                </a:lnTo>
                <a:lnTo>
                  <a:pt x="245" y="79"/>
                </a:lnTo>
                <a:lnTo>
                  <a:pt x="231" y="67"/>
                </a:lnTo>
                <a:lnTo>
                  <a:pt x="218" y="54"/>
                </a:lnTo>
                <a:lnTo>
                  <a:pt x="204" y="44"/>
                </a:lnTo>
                <a:lnTo>
                  <a:pt x="192" y="35"/>
                </a:lnTo>
                <a:lnTo>
                  <a:pt x="179" y="26"/>
                </a:lnTo>
                <a:lnTo>
                  <a:pt x="167" y="18"/>
                </a:lnTo>
                <a:lnTo>
                  <a:pt x="154" y="12"/>
                </a:lnTo>
                <a:lnTo>
                  <a:pt x="142" y="7"/>
                </a:lnTo>
                <a:lnTo>
                  <a:pt x="131" y="3"/>
                </a:lnTo>
                <a:lnTo>
                  <a:pt x="119" y="1"/>
                </a:lnTo>
                <a:lnTo>
                  <a:pt x="107" y="0"/>
                </a:lnTo>
                <a:lnTo>
                  <a:pt x="96" y="0"/>
                </a:lnTo>
                <a:lnTo>
                  <a:pt x="86" y="1"/>
                </a:lnTo>
                <a:lnTo>
                  <a:pt x="76" y="3"/>
                </a:lnTo>
                <a:close/>
              </a:path>
            </a:pathLst>
          </a:custGeom>
          <a:noFill/>
          <a:ln w="22225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7928" name="Rectangle 40"/>
          <p:cNvSpPr>
            <a:spLocks noChangeArrowheads="1"/>
          </p:cNvSpPr>
          <p:nvPr/>
        </p:nvSpPr>
        <p:spPr bwMode="auto">
          <a:xfrm>
            <a:off x="6088063" y="2887663"/>
            <a:ext cx="525462" cy="2016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7929" name="Rectangle 41"/>
          <p:cNvSpPr>
            <a:spLocks noChangeArrowheads="1"/>
          </p:cNvSpPr>
          <p:nvPr/>
        </p:nvSpPr>
        <p:spPr bwMode="auto">
          <a:xfrm>
            <a:off x="6164263" y="2932113"/>
            <a:ext cx="447675" cy="1555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7930" name="Rectangle 42"/>
          <p:cNvSpPr>
            <a:spLocks noChangeArrowheads="1"/>
          </p:cNvSpPr>
          <p:nvPr/>
        </p:nvSpPr>
        <p:spPr bwMode="auto">
          <a:xfrm>
            <a:off x="6167438" y="2933700"/>
            <a:ext cx="400050" cy="1365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sz="900" b="0">
                <a:solidFill>
                  <a:schemeClr val="accent2"/>
                </a:solidFill>
                <a:latin typeface="Times New Roman" pitchFamily="18" charset="0"/>
              </a:rPr>
              <a:t>Uruguay</a:t>
            </a:r>
            <a:endParaRPr lang="en-US" sz="900">
              <a:solidFill>
                <a:schemeClr val="accent2"/>
              </a:solidFill>
            </a:endParaRPr>
          </a:p>
        </p:txBody>
      </p:sp>
      <p:sp>
        <p:nvSpPr>
          <p:cNvPr id="677931" name="Rectangle 43"/>
          <p:cNvSpPr>
            <a:spLocks noChangeArrowheads="1"/>
          </p:cNvSpPr>
          <p:nvPr/>
        </p:nvSpPr>
        <p:spPr bwMode="auto">
          <a:xfrm>
            <a:off x="6692900" y="2995613"/>
            <a:ext cx="473075" cy="1539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7932" name="Rectangle 44"/>
          <p:cNvSpPr>
            <a:spLocks noChangeArrowheads="1"/>
          </p:cNvSpPr>
          <p:nvPr/>
        </p:nvSpPr>
        <p:spPr bwMode="auto">
          <a:xfrm>
            <a:off x="6696075" y="2995613"/>
            <a:ext cx="425450" cy="1365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sz="900" b="0">
                <a:solidFill>
                  <a:schemeClr val="accent2"/>
                </a:solidFill>
                <a:latin typeface="Times New Roman" pitchFamily="18" charset="0"/>
              </a:rPr>
              <a:t>Paraguay</a:t>
            </a:r>
            <a:endParaRPr lang="en-US" sz="900">
              <a:solidFill>
                <a:schemeClr val="accent2"/>
              </a:solidFill>
            </a:endParaRPr>
          </a:p>
        </p:txBody>
      </p:sp>
      <p:sp>
        <p:nvSpPr>
          <p:cNvPr id="677933" name="Rectangle 45"/>
          <p:cNvSpPr>
            <a:spLocks noChangeArrowheads="1"/>
          </p:cNvSpPr>
          <p:nvPr/>
        </p:nvSpPr>
        <p:spPr bwMode="auto">
          <a:xfrm>
            <a:off x="7092950" y="2940050"/>
            <a:ext cx="41275" cy="1984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sz="1300" b="0">
                <a:solidFill>
                  <a:srgbClr val="000000"/>
                </a:solidFill>
                <a:latin typeface="Times New Roman" pitchFamily="18" charset="0"/>
              </a:rPr>
              <a:t> </a:t>
            </a:r>
            <a:endParaRPr lang="en-US"/>
          </a:p>
        </p:txBody>
      </p:sp>
      <p:sp>
        <p:nvSpPr>
          <p:cNvPr id="677934" name="Rectangle 46"/>
          <p:cNvSpPr>
            <a:spLocks noChangeArrowheads="1"/>
          </p:cNvSpPr>
          <p:nvPr/>
        </p:nvSpPr>
        <p:spPr bwMode="auto">
          <a:xfrm>
            <a:off x="5853113" y="3322638"/>
            <a:ext cx="414337" cy="2000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7935" name="Rectangle 47"/>
          <p:cNvSpPr>
            <a:spLocks noChangeArrowheads="1"/>
          </p:cNvSpPr>
          <p:nvPr/>
        </p:nvSpPr>
        <p:spPr bwMode="auto">
          <a:xfrm>
            <a:off x="5927725" y="3367088"/>
            <a:ext cx="327025" cy="152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7936" name="Rectangle 48"/>
          <p:cNvSpPr>
            <a:spLocks noChangeArrowheads="1"/>
          </p:cNvSpPr>
          <p:nvPr/>
        </p:nvSpPr>
        <p:spPr bwMode="auto">
          <a:xfrm>
            <a:off x="5937250" y="3368675"/>
            <a:ext cx="330200" cy="1365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sz="900" b="0">
                <a:solidFill>
                  <a:schemeClr val="accent2"/>
                </a:solidFill>
                <a:latin typeface="Times New Roman" pitchFamily="18" charset="0"/>
              </a:rPr>
              <a:t>  Brasil</a:t>
            </a:r>
            <a:endParaRPr lang="en-US" sz="900">
              <a:solidFill>
                <a:schemeClr val="accent2"/>
              </a:solidFill>
            </a:endParaRPr>
          </a:p>
        </p:txBody>
      </p:sp>
      <p:sp>
        <p:nvSpPr>
          <p:cNvPr id="677937" name="Rectangle 49"/>
          <p:cNvSpPr>
            <a:spLocks noChangeArrowheads="1"/>
          </p:cNvSpPr>
          <p:nvPr/>
        </p:nvSpPr>
        <p:spPr bwMode="auto">
          <a:xfrm>
            <a:off x="6249988" y="3313113"/>
            <a:ext cx="41275" cy="1984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sz="1300" b="0">
                <a:solidFill>
                  <a:srgbClr val="000000"/>
                </a:solidFill>
                <a:latin typeface="Times New Roman" pitchFamily="18" charset="0"/>
              </a:rPr>
              <a:t> </a:t>
            </a:r>
            <a:endParaRPr lang="en-US"/>
          </a:p>
        </p:txBody>
      </p:sp>
      <p:sp>
        <p:nvSpPr>
          <p:cNvPr id="677938" name="Rectangle 50"/>
          <p:cNvSpPr>
            <a:spLocks noChangeArrowheads="1"/>
          </p:cNvSpPr>
          <p:nvPr/>
        </p:nvSpPr>
        <p:spPr bwMode="auto">
          <a:xfrm>
            <a:off x="6851650" y="3259138"/>
            <a:ext cx="579438" cy="2000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7939" name="Rectangle 51"/>
          <p:cNvSpPr>
            <a:spLocks noChangeArrowheads="1"/>
          </p:cNvSpPr>
          <p:nvPr/>
        </p:nvSpPr>
        <p:spPr bwMode="auto">
          <a:xfrm>
            <a:off x="6872288" y="3360738"/>
            <a:ext cx="506412" cy="1539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7940" name="Rectangle 52"/>
          <p:cNvSpPr>
            <a:spLocks noChangeArrowheads="1"/>
          </p:cNvSpPr>
          <p:nvPr/>
        </p:nvSpPr>
        <p:spPr bwMode="auto">
          <a:xfrm>
            <a:off x="6875463" y="3362325"/>
            <a:ext cx="457200" cy="1365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sz="900" b="0">
                <a:solidFill>
                  <a:schemeClr val="accent2"/>
                </a:solidFill>
                <a:latin typeface="Times New Roman" pitchFamily="18" charset="0"/>
              </a:rPr>
              <a:t>Argentina</a:t>
            </a:r>
            <a:endParaRPr lang="en-US" sz="900">
              <a:solidFill>
                <a:schemeClr val="accent2"/>
              </a:solidFill>
            </a:endParaRPr>
          </a:p>
        </p:txBody>
      </p:sp>
      <p:sp>
        <p:nvSpPr>
          <p:cNvPr id="677941" name="Rectangle 53"/>
          <p:cNvSpPr>
            <a:spLocks noChangeArrowheads="1"/>
          </p:cNvSpPr>
          <p:nvPr/>
        </p:nvSpPr>
        <p:spPr bwMode="auto">
          <a:xfrm>
            <a:off x="7299325" y="3306763"/>
            <a:ext cx="41275" cy="1984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sz="1300" b="0">
                <a:solidFill>
                  <a:srgbClr val="000000"/>
                </a:solidFill>
                <a:latin typeface="Times New Roman" pitchFamily="18" charset="0"/>
              </a:rPr>
              <a:t> </a:t>
            </a:r>
            <a:endParaRPr lang="en-US"/>
          </a:p>
        </p:txBody>
      </p:sp>
      <p:sp>
        <p:nvSpPr>
          <p:cNvPr id="677942" name="Rectangle 54"/>
          <p:cNvSpPr>
            <a:spLocks noChangeArrowheads="1"/>
          </p:cNvSpPr>
          <p:nvPr/>
        </p:nvSpPr>
        <p:spPr bwMode="auto">
          <a:xfrm>
            <a:off x="6146800" y="2579688"/>
            <a:ext cx="685800" cy="2254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7943" name="Rectangle 55"/>
          <p:cNvSpPr>
            <a:spLocks noChangeArrowheads="1"/>
          </p:cNvSpPr>
          <p:nvPr/>
        </p:nvSpPr>
        <p:spPr bwMode="auto">
          <a:xfrm>
            <a:off x="6130925" y="2717800"/>
            <a:ext cx="874713" cy="1492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7944" name="Rectangle 56"/>
          <p:cNvSpPr>
            <a:spLocks noChangeArrowheads="1"/>
          </p:cNvSpPr>
          <p:nvPr/>
        </p:nvSpPr>
        <p:spPr bwMode="auto">
          <a:xfrm>
            <a:off x="6172200" y="2643188"/>
            <a:ext cx="636588" cy="1825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sz="1200">
                <a:solidFill>
                  <a:srgbClr val="FF66FF"/>
                </a:solidFill>
                <a:latin typeface="Times New Roman" pitchFamily="18" charset="0"/>
              </a:rPr>
              <a:t>Mercosur</a:t>
            </a:r>
            <a:endParaRPr lang="en-US" sz="1600">
              <a:solidFill>
                <a:srgbClr val="FF66FF"/>
              </a:solidFill>
            </a:endParaRPr>
          </a:p>
        </p:txBody>
      </p:sp>
      <p:sp>
        <p:nvSpPr>
          <p:cNvPr id="677945" name="Freeform 57"/>
          <p:cNvSpPr>
            <a:spLocks/>
          </p:cNvSpPr>
          <p:nvPr/>
        </p:nvSpPr>
        <p:spPr bwMode="auto">
          <a:xfrm>
            <a:off x="7504113" y="2608263"/>
            <a:ext cx="36512" cy="38100"/>
          </a:xfrm>
          <a:custGeom>
            <a:avLst/>
            <a:gdLst/>
            <a:ahLst/>
            <a:cxnLst>
              <a:cxn ang="0">
                <a:pos x="8" y="17"/>
              </a:cxn>
              <a:cxn ang="0">
                <a:pos x="12" y="24"/>
              </a:cxn>
              <a:cxn ang="0">
                <a:pos x="23" y="17"/>
              </a:cxn>
              <a:cxn ang="0">
                <a:pos x="19" y="11"/>
              </a:cxn>
              <a:cxn ang="0">
                <a:pos x="12" y="0"/>
              </a:cxn>
              <a:cxn ang="0">
                <a:pos x="0" y="7"/>
              </a:cxn>
              <a:cxn ang="0">
                <a:pos x="8" y="17"/>
              </a:cxn>
            </a:cxnLst>
            <a:rect l="0" t="0" r="r" b="b"/>
            <a:pathLst>
              <a:path w="23" h="24">
                <a:moveTo>
                  <a:pt x="8" y="17"/>
                </a:moveTo>
                <a:lnTo>
                  <a:pt x="12" y="24"/>
                </a:lnTo>
                <a:lnTo>
                  <a:pt x="23" y="17"/>
                </a:lnTo>
                <a:lnTo>
                  <a:pt x="19" y="11"/>
                </a:lnTo>
                <a:lnTo>
                  <a:pt x="12" y="0"/>
                </a:lnTo>
                <a:lnTo>
                  <a:pt x="0" y="7"/>
                </a:lnTo>
                <a:lnTo>
                  <a:pt x="8" y="17"/>
                </a:lnTo>
                <a:close/>
              </a:path>
            </a:pathLst>
          </a:custGeom>
          <a:solidFill>
            <a:srgbClr val="333399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7946" name="Freeform 58"/>
          <p:cNvSpPr>
            <a:spLocks/>
          </p:cNvSpPr>
          <p:nvPr/>
        </p:nvSpPr>
        <p:spPr bwMode="auto">
          <a:xfrm>
            <a:off x="7483475" y="2573338"/>
            <a:ext cx="28575" cy="31750"/>
          </a:xfrm>
          <a:custGeom>
            <a:avLst/>
            <a:gdLst/>
            <a:ahLst/>
            <a:cxnLst>
              <a:cxn ang="0">
                <a:pos x="6" y="17"/>
              </a:cxn>
              <a:cxn ang="0">
                <a:pos x="17" y="11"/>
              </a:cxn>
              <a:cxn ang="0">
                <a:pos x="18" y="13"/>
              </a:cxn>
              <a:cxn ang="0">
                <a:pos x="17" y="10"/>
              </a:cxn>
              <a:cxn ang="0">
                <a:pos x="10" y="0"/>
              </a:cxn>
              <a:cxn ang="0">
                <a:pos x="0" y="9"/>
              </a:cxn>
              <a:cxn ang="0">
                <a:pos x="7" y="20"/>
              </a:cxn>
              <a:cxn ang="0">
                <a:pos x="12" y="15"/>
              </a:cxn>
              <a:cxn ang="0">
                <a:pos x="6" y="17"/>
              </a:cxn>
              <a:cxn ang="0">
                <a:pos x="6" y="17"/>
              </a:cxn>
            </a:cxnLst>
            <a:rect l="0" t="0" r="r" b="b"/>
            <a:pathLst>
              <a:path w="18" h="20">
                <a:moveTo>
                  <a:pt x="6" y="17"/>
                </a:moveTo>
                <a:lnTo>
                  <a:pt x="17" y="11"/>
                </a:lnTo>
                <a:lnTo>
                  <a:pt x="18" y="13"/>
                </a:lnTo>
                <a:lnTo>
                  <a:pt x="17" y="10"/>
                </a:lnTo>
                <a:lnTo>
                  <a:pt x="10" y="0"/>
                </a:lnTo>
                <a:lnTo>
                  <a:pt x="0" y="9"/>
                </a:lnTo>
                <a:lnTo>
                  <a:pt x="7" y="20"/>
                </a:lnTo>
                <a:lnTo>
                  <a:pt x="12" y="15"/>
                </a:lnTo>
                <a:lnTo>
                  <a:pt x="6" y="17"/>
                </a:lnTo>
                <a:lnTo>
                  <a:pt x="6" y="17"/>
                </a:lnTo>
                <a:close/>
              </a:path>
            </a:pathLst>
          </a:custGeom>
          <a:solidFill>
            <a:srgbClr val="333399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7947" name="Freeform 59"/>
          <p:cNvSpPr>
            <a:spLocks/>
          </p:cNvSpPr>
          <p:nvPr/>
        </p:nvSpPr>
        <p:spPr bwMode="auto">
          <a:xfrm>
            <a:off x="7453313" y="2541588"/>
            <a:ext cx="31750" cy="28575"/>
          </a:xfrm>
          <a:custGeom>
            <a:avLst/>
            <a:gdLst/>
            <a:ahLst/>
            <a:cxnLst>
              <a:cxn ang="0">
                <a:pos x="10" y="18"/>
              </a:cxn>
              <a:cxn ang="0">
                <a:pos x="20" y="10"/>
              </a:cxn>
              <a:cxn ang="0">
                <a:pos x="10" y="0"/>
              </a:cxn>
              <a:cxn ang="0">
                <a:pos x="0" y="10"/>
              </a:cxn>
              <a:cxn ang="0">
                <a:pos x="10" y="18"/>
              </a:cxn>
            </a:cxnLst>
            <a:rect l="0" t="0" r="r" b="b"/>
            <a:pathLst>
              <a:path w="20" h="18">
                <a:moveTo>
                  <a:pt x="10" y="18"/>
                </a:moveTo>
                <a:lnTo>
                  <a:pt x="20" y="10"/>
                </a:lnTo>
                <a:lnTo>
                  <a:pt x="10" y="0"/>
                </a:lnTo>
                <a:lnTo>
                  <a:pt x="0" y="10"/>
                </a:lnTo>
                <a:lnTo>
                  <a:pt x="10" y="18"/>
                </a:lnTo>
                <a:close/>
              </a:path>
            </a:pathLst>
          </a:custGeom>
          <a:solidFill>
            <a:srgbClr val="333399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7948" name="Freeform 60"/>
          <p:cNvSpPr>
            <a:spLocks/>
          </p:cNvSpPr>
          <p:nvPr/>
        </p:nvSpPr>
        <p:spPr bwMode="auto">
          <a:xfrm>
            <a:off x="7426325" y="2513013"/>
            <a:ext cx="28575" cy="28575"/>
          </a:xfrm>
          <a:custGeom>
            <a:avLst/>
            <a:gdLst/>
            <a:ahLst/>
            <a:cxnLst>
              <a:cxn ang="0">
                <a:pos x="10" y="18"/>
              </a:cxn>
              <a:cxn ang="0">
                <a:pos x="18" y="9"/>
              </a:cxn>
              <a:cxn ang="0">
                <a:pos x="8" y="0"/>
              </a:cxn>
              <a:cxn ang="0">
                <a:pos x="0" y="9"/>
              </a:cxn>
              <a:cxn ang="0">
                <a:pos x="10" y="18"/>
              </a:cxn>
            </a:cxnLst>
            <a:rect l="0" t="0" r="r" b="b"/>
            <a:pathLst>
              <a:path w="18" h="18">
                <a:moveTo>
                  <a:pt x="10" y="18"/>
                </a:moveTo>
                <a:lnTo>
                  <a:pt x="18" y="9"/>
                </a:lnTo>
                <a:lnTo>
                  <a:pt x="8" y="0"/>
                </a:lnTo>
                <a:lnTo>
                  <a:pt x="0" y="9"/>
                </a:lnTo>
                <a:lnTo>
                  <a:pt x="10" y="18"/>
                </a:lnTo>
                <a:close/>
              </a:path>
            </a:pathLst>
          </a:custGeom>
          <a:solidFill>
            <a:srgbClr val="333399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7949" name="Freeform 61"/>
          <p:cNvSpPr>
            <a:spLocks/>
          </p:cNvSpPr>
          <p:nvPr/>
        </p:nvSpPr>
        <p:spPr bwMode="auto">
          <a:xfrm>
            <a:off x="7394575" y="2486025"/>
            <a:ext cx="30163" cy="28575"/>
          </a:xfrm>
          <a:custGeom>
            <a:avLst/>
            <a:gdLst/>
            <a:ahLst/>
            <a:cxnLst>
              <a:cxn ang="0">
                <a:pos x="10" y="18"/>
              </a:cxn>
              <a:cxn ang="0">
                <a:pos x="19" y="8"/>
              </a:cxn>
              <a:cxn ang="0">
                <a:pos x="7" y="0"/>
              </a:cxn>
              <a:cxn ang="0">
                <a:pos x="0" y="9"/>
              </a:cxn>
              <a:cxn ang="0">
                <a:pos x="10" y="18"/>
              </a:cxn>
            </a:cxnLst>
            <a:rect l="0" t="0" r="r" b="b"/>
            <a:pathLst>
              <a:path w="19" h="18">
                <a:moveTo>
                  <a:pt x="10" y="18"/>
                </a:moveTo>
                <a:lnTo>
                  <a:pt x="19" y="8"/>
                </a:lnTo>
                <a:lnTo>
                  <a:pt x="7" y="0"/>
                </a:lnTo>
                <a:lnTo>
                  <a:pt x="0" y="9"/>
                </a:lnTo>
                <a:lnTo>
                  <a:pt x="10" y="18"/>
                </a:lnTo>
                <a:close/>
              </a:path>
            </a:pathLst>
          </a:custGeom>
          <a:solidFill>
            <a:srgbClr val="333399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7950" name="Freeform 62"/>
          <p:cNvSpPr>
            <a:spLocks/>
          </p:cNvSpPr>
          <p:nvPr/>
        </p:nvSpPr>
        <p:spPr bwMode="auto">
          <a:xfrm>
            <a:off x="7361238" y="2460625"/>
            <a:ext cx="28575" cy="28575"/>
          </a:xfrm>
          <a:custGeom>
            <a:avLst/>
            <a:gdLst/>
            <a:ahLst/>
            <a:cxnLst>
              <a:cxn ang="0">
                <a:pos x="10" y="18"/>
              </a:cxn>
              <a:cxn ang="0">
                <a:pos x="18" y="8"/>
              </a:cxn>
              <a:cxn ang="0">
                <a:pos x="18" y="8"/>
              </a:cxn>
              <a:cxn ang="0">
                <a:pos x="16" y="6"/>
              </a:cxn>
              <a:cxn ang="0">
                <a:pos x="7" y="0"/>
              </a:cxn>
              <a:cxn ang="0">
                <a:pos x="0" y="11"/>
              </a:cxn>
              <a:cxn ang="0">
                <a:pos x="12" y="18"/>
              </a:cxn>
              <a:cxn ang="0">
                <a:pos x="15" y="12"/>
              </a:cxn>
              <a:cxn ang="0">
                <a:pos x="10" y="17"/>
              </a:cxn>
              <a:cxn ang="0">
                <a:pos x="10" y="18"/>
              </a:cxn>
            </a:cxnLst>
            <a:rect l="0" t="0" r="r" b="b"/>
            <a:pathLst>
              <a:path w="18" h="18">
                <a:moveTo>
                  <a:pt x="10" y="18"/>
                </a:moveTo>
                <a:lnTo>
                  <a:pt x="18" y="8"/>
                </a:lnTo>
                <a:lnTo>
                  <a:pt x="18" y="8"/>
                </a:lnTo>
                <a:lnTo>
                  <a:pt x="16" y="6"/>
                </a:lnTo>
                <a:lnTo>
                  <a:pt x="7" y="0"/>
                </a:lnTo>
                <a:lnTo>
                  <a:pt x="0" y="11"/>
                </a:lnTo>
                <a:lnTo>
                  <a:pt x="12" y="18"/>
                </a:lnTo>
                <a:lnTo>
                  <a:pt x="15" y="12"/>
                </a:lnTo>
                <a:lnTo>
                  <a:pt x="10" y="17"/>
                </a:lnTo>
                <a:lnTo>
                  <a:pt x="10" y="18"/>
                </a:lnTo>
                <a:close/>
              </a:path>
            </a:pathLst>
          </a:custGeom>
          <a:solidFill>
            <a:srgbClr val="333399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7951" name="Freeform 63"/>
          <p:cNvSpPr>
            <a:spLocks/>
          </p:cNvSpPr>
          <p:nvPr/>
        </p:nvSpPr>
        <p:spPr bwMode="auto">
          <a:xfrm>
            <a:off x="7324725" y="2436813"/>
            <a:ext cx="30163" cy="30162"/>
          </a:xfrm>
          <a:custGeom>
            <a:avLst/>
            <a:gdLst/>
            <a:ahLst/>
            <a:cxnLst>
              <a:cxn ang="0">
                <a:pos x="12" y="19"/>
              </a:cxn>
              <a:cxn ang="0">
                <a:pos x="19" y="9"/>
              </a:cxn>
              <a:cxn ang="0">
                <a:pos x="17" y="6"/>
              </a:cxn>
              <a:cxn ang="0">
                <a:pos x="7" y="0"/>
              </a:cxn>
              <a:cxn ang="0">
                <a:pos x="0" y="13"/>
              </a:cxn>
              <a:cxn ang="0">
                <a:pos x="12" y="19"/>
              </a:cxn>
              <a:cxn ang="0">
                <a:pos x="12" y="19"/>
              </a:cxn>
            </a:cxnLst>
            <a:rect l="0" t="0" r="r" b="b"/>
            <a:pathLst>
              <a:path w="19" h="19">
                <a:moveTo>
                  <a:pt x="12" y="19"/>
                </a:moveTo>
                <a:lnTo>
                  <a:pt x="19" y="9"/>
                </a:lnTo>
                <a:lnTo>
                  <a:pt x="17" y="6"/>
                </a:lnTo>
                <a:lnTo>
                  <a:pt x="7" y="0"/>
                </a:lnTo>
                <a:lnTo>
                  <a:pt x="0" y="13"/>
                </a:lnTo>
                <a:lnTo>
                  <a:pt x="12" y="19"/>
                </a:lnTo>
                <a:lnTo>
                  <a:pt x="12" y="19"/>
                </a:lnTo>
                <a:close/>
              </a:path>
            </a:pathLst>
          </a:custGeom>
          <a:solidFill>
            <a:srgbClr val="333399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7952" name="Freeform 64"/>
          <p:cNvSpPr>
            <a:spLocks/>
          </p:cNvSpPr>
          <p:nvPr/>
        </p:nvSpPr>
        <p:spPr bwMode="auto">
          <a:xfrm>
            <a:off x="7288213" y="2417763"/>
            <a:ext cx="28575" cy="26987"/>
          </a:xfrm>
          <a:custGeom>
            <a:avLst/>
            <a:gdLst/>
            <a:ahLst/>
            <a:cxnLst>
              <a:cxn ang="0">
                <a:pos x="11" y="17"/>
              </a:cxn>
              <a:cxn ang="0">
                <a:pos x="18" y="6"/>
              </a:cxn>
              <a:cxn ang="0">
                <a:pos x="16" y="5"/>
              </a:cxn>
              <a:cxn ang="0">
                <a:pos x="6" y="0"/>
              </a:cxn>
              <a:cxn ang="0">
                <a:pos x="0" y="12"/>
              </a:cxn>
              <a:cxn ang="0">
                <a:pos x="11" y="17"/>
              </a:cxn>
              <a:cxn ang="0">
                <a:pos x="11" y="17"/>
              </a:cxn>
            </a:cxnLst>
            <a:rect l="0" t="0" r="r" b="b"/>
            <a:pathLst>
              <a:path w="18" h="17">
                <a:moveTo>
                  <a:pt x="11" y="17"/>
                </a:moveTo>
                <a:lnTo>
                  <a:pt x="18" y="6"/>
                </a:lnTo>
                <a:lnTo>
                  <a:pt x="16" y="5"/>
                </a:lnTo>
                <a:lnTo>
                  <a:pt x="6" y="0"/>
                </a:lnTo>
                <a:lnTo>
                  <a:pt x="0" y="12"/>
                </a:lnTo>
                <a:lnTo>
                  <a:pt x="11" y="17"/>
                </a:lnTo>
                <a:lnTo>
                  <a:pt x="11" y="17"/>
                </a:lnTo>
                <a:close/>
              </a:path>
            </a:pathLst>
          </a:custGeom>
          <a:solidFill>
            <a:srgbClr val="333399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7953" name="Freeform 65"/>
          <p:cNvSpPr>
            <a:spLocks/>
          </p:cNvSpPr>
          <p:nvPr/>
        </p:nvSpPr>
        <p:spPr bwMode="auto">
          <a:xfrm>
            <a:off x="7251700" y="2403475"/>
            <a:ext cx="28575" cy="23813"/>
          </a:xfrm>
          <a:custGeom>
            <a:avLst/>
            <a:gdLst/>
            <a:ahLst/>
            <a:cxnLst>
              <a:cxn ang="0">
                <a:pos x="12" y="15"/>
              </a:cxn>
              <a:cxn ang="0">
                <a:pos x="18" y="4"/>
              </a:cxn>
              <a:cxn ang="0">
                <a:pos x="14" y="2"/>
              </a:cxn>
              <a:cxn ang="0">
                <a:pos x="5" y="0"/>
              </a:cxn>
              <a:cxn ang="0">
                <a:pos x="0" y="12"/>
              </a:cxn>
              <a:cxn ang="0">
                <a:pos x="9" y="14"/>
              </a:cxn>
              <a:cxn ang="0">
                <a:pos x="12" y="15"/>
              </a:cxn>
            </a:cxnLst>
            <a:rect l="0" t="0" r="r" b="b"/>
            <a:pathLst>
              <a:path w="18" h="15">
                <a:moveTo>
                  <a:pt x="12" y="15"/>
                </a:moveTo>
                <a:lnTo>
                  <a:pt x="18" y="4"/>
                </a:lnTo>
                <a:lnTo>
                  <a:pt x="14" y="2"/>
                </a:lnTo>
                <a:lnTo>
                  <a:pt x="5" y="0"/>
                </a:lnTo>
                <a:lnTo>
                  <a:pt x="0" y="12"/>
                </a:lnTo>
                <a:lnTo>
                  <a:pt x="9" y="14"/>
                </a:lnTo>
                <a:lnTo>
                  <a:pt x="12" y="15"/>
                </a:lnTo>
                <a:close/>
              </a:path>
            </a:pathLst>
          </a:custGeom>
          <a:solidFill>
            <a:srgbClr val="333399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7954" name="Freeform 66"/>
          <p:cNvSpPr>
            <a:spLocks/>
          </p:cNvSpPr>
          <p:nvPr/>
        </p:nvSpPr>
        <p:spPr bwMode="auto">
          <a:xfrm>
            <a:off x="7213600" y="2387600"/>
            <a:ext cx="26988" cy="26988"/>
          </a:xfrm>
          <a:custGeom>
            <a:avLst/>
            <a:gdLst/>
            <a:ahLst/>
            <a:cxnLst>
              <a:cxn ang="0">
                <a:pos x="12" y="17"/>
              </a:cxn>
              <a:cxn ang="0">
                <a:pos x="17" y="5"/>
              </a:cxn>
              <a:cxn ang="0">
                <a:pos x="11" y="2"/>
              </a:cxn>
              <a:cxn ang="0">
                <a:pos x="3" y="0"/>
              </a:cxn>
              <a:cxn ang="0">
                <a:pos x="0" y="12"/>
              </a:cxn>
              <a:cxn ang="0">
                <a:pos x="6" y="14"/>
              </a:cxn>
              <a:cxn ang="0">
                <a:pos x="12" y="17"/>
              </a:cxn>
            </a:cxnLst>
            <a:rect l="0" t="0" r="r" b="b"/>
            <a:pathLst>
              <a:path w="17" h="17">
                <a:moveTo>
                  <a:pt x="12" y="17"/>
                </a:moveTo>
                <a:lnTo>
                  <a:pt x="17" y="5"/>
                </a:lnTo>
                <a:lnTo>
                  <a:pt x="11" y="2"/>
                </a:lnTo>
                <a:lnTo>
                  <a:pt x="3" y="0"/>
                </a:lnTo>
                <a:lnTo>
                  <a:pt x="0" y="12"/>
                </a:lnTo>
                <a:lnTo>
                  <a:pt x="6" y="14"/>
                </a:lnTo>
                <a:lnTo>
                  <a:pt x="12" y="17"/>
                </a:lnTo>
                <a:close/>
              </a:path>
            </a:pathLst>
          </a:custGeom>
          <a:solidFill>
            <a:srgbClr val="333399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7955" name="Freeform 67"/>
          <p:cNvSpPr>
            <a:spLocks/>
          </p:cNvSpPr>
          <p:nvPr/>
        </p:nvSpPr>
        <p:spPr bwMode="auto">
          <a:xfrm>
            <a:off x="7173913" y="2373313"/>
            <a:ext cx="25400" cy="25400"/>
          </a:xfrm>
          <a:custGeom>
            <a:avLst/>
            <a:gdLst/>
            <a:ahLst/>
            <a:cxnLst>
              <a:cxn ang="0">
                <a:pos x="12" y="16"/>
              </a:cxn>
              <a:cxn ang="0">
                <a:pos x="16" y="4"/>
              </a:cxn>
              <a:cxn ang="0">
                <a:pos x="9" y="2"/>
              </a:cxn>
              <a:cxn ang="0">
                <a:pos x="2" y="0"/>
              </a:cxn>
              <a:cxn ang="0">
                <a:pos x="0" y="13"/>
              </a:cxn>
              <a:cxn ang="0">
                <a:pos x="4" y="14"/>
              </a:cxn>
              <a:cxn ang="0">
                <a:pos x="12" y="16"/>
              </a:cxn>
            </a:cxnLst>
            <a:rect l="0" t="0" r="r" b="b"/>
            <a:pathLst>
              <a:path w="16" h="16">
                <a:moveTo>
                  <a:pt x="12" y="16"/>
                </a:moveTo>
                <a:lnTo>
                  <a:pt x="16" y="4"/>
                </a:lnTo>
                <a:lnTo>
                  <a:pt x="9" y="2"/>
                </a:lnTo>
                <a:lnTo>
                  <a:pt x="2" y="0"/>
                </a:lnTo>
                <a:lnTo>
                  <a:pt x="0" y="13"/>
                </a:lnTo>
                <a:lnTo>
                  <a:pt x="4" y="14"/>
                </a:lnTo>
                <a:lnTo>
                  <a:pt x="12" y="16"/>
                </a:lnTo>
                <a:close/>
              </a:path>
            </a:pathLst>
          </a:custGeom>
          <a:solidFill>
            <a:srgbClr val="333399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7956" name="Freeform 68"/>
          <p:cNvSpPr>
            <a:spLocks/>
          </p:cNvSpPr>
          <p:nvPr/>
        </p:nvSpPr>
        <p:spPr bwMode="auto">
          <a:xfrm>
            <a:off x="7134225" y="2363788"/>
            <a:ext cx="23813" cy="23812"/>
          </a:xfrm>
          <a:custGeom>
            <a:avLst/>
            <a:gdLst/>
            <a:ahLst/>
            <a:cxnLst>
              <a:cxn ang="0">
                <a:pos x="12" y="15"/>
              </a:cxn>
              <a:cxn ang="0">
                <a:pos x="15" y="3"/>
              </a:cxn>
              <a:cxn ang="0">
                <a:pos x="4" y="0"/>
              </a:cxn>
              <a:cxn ang="0">
                <a:pos x="1" y="0"/>
              </a:cxn>
              <a:cxn ang="0">
                <a:pos x="0" y="12"/>
              </a:cxn>
              <a:cxn ang="0">
                <a:pos x="12" y="15"/>
              </a:cxn>
            </a:cxnLst>
            <a:rect l="0" t="0" r="r" b="b"/>
            <a:pathLst>
              <a:path w="15" h="15">
                <a:moveTo>
                  <a:pt x="12" y="15"/>
                </a:moveTo>
                <a:lnTo>
                  <a:pt x="15" y="3"/>
                </a:lnTo>
                <a:lnTo>
                  <a:pt x="4" y="0"/>
                </a:lnTo>
                <a:lnTo>
                  <a:pt x="1" y="0"/>
                </a:lnTo>
                <a:lnTo>
                  <a:pt x="0" y="12"/>
                </a:lnTo>
                <a:lnTo>
                  <a:pt x="12" y="15"/>
                </a:lnTo>
                <a:close/>
              </a:path>
            </a:pathLst>
          </a:custGeom>
          <a:solidFill>
            <a:srgbClr val="333399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7957" name="Freeform 69"/>
          <p:cNvSpPr>
            <a:spLocks/>
          </p:cNvSpPr>
          <p:nvPr/>
        </p:nvSpPr>
        <p:spPr bwMode="auto">
          <a:xfrm>
            <a:off x="7092950" y="2354263"/>
            <a:ext cx="23813" cy="23812"/>
          </a:xfrm>
          <a:custGeom>
            <a:avLst/>
            <a:gdLst/>
            <a:ahLst/>
            <a:cxnLst>
              <a:cxn ang="0">
                <a:pos x="12" y="15"/>
              </a:cxn>
              <a:cxn ang="0">
                <a:pos x="15" y="3"/>
              </a:cxn>
              <a:cxn ang="0">
                <a:pos x="2" y="0"/>
              </a:cxn>
              <a:cxn ang="0">
                <a:pos x="0" y="12"/>
              </a:cxn>
              <a:cxn ang="0">
                <a:pos x="12" y="15"/>
              </a:cxn>
            </a:cxnLst>
            <a:rect l="0" t="0" r="r" b="b"/>
            <a:pathLst>
              <a:path w="15" h="15">
                <a:moveTo>
                  <a:pt x="12" y="15"/>
                </a:moveTo>
                <a:lnTo>
                  <a:pt x="15" y="3"/>
                </a:lnTo>
                <a:lnTo>
                  <a:pt x="2" y="0"/>
                </a:lnTo>
                <a:lnTo>
                  <a:pt x="0" y="12"/>
                </a:lnTo>
                <a:lnTo>
                  <a:pt x="12" y="15"/>
                </a:lnTo>
                <a:close/>
              </a:path>
            </a:pathLst>
          </a:custGeom>
          <a:solidFill>
            <a:srgbClr val="333399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7958" name="Freeform 70"/>
          <p:cNvSpPr>
            <a:spLocks/>
          </p:cNvSpPr>
          <p:nvPr/>
        </p:nvSpPr>
        <p:spPr bwMode="auto">
          <a:xfrm>
            <a:off x="7051675" y="2346325"/>
            <a:ext cx="22225" cy="25400"/>
          </a:xfrm>
          <a:custGeom>
            <a:avLst/>
            <a:gdLst/>
            <a:ahLst/>
            <a:cxnLst>
              <a:cxn ang="0">
                <a:pos x="12" y="16"/>
              </a:cxn>
              <a:cxn ang="0">
                <a:pos x="14" y="3"/>
              </a:cxn>
              <a:cxn ang="0">
                <a:pos x="1" y="0"/>
              </a:cxn>
              <a:cxn ang="0">
                <a:pos x="0" y="14"/>
              </a:cxn>
              <a:cxn ang="0">
                <a:pos x="12" y="16"/>
              </a:cxn>
            </a:cxnLst>
            <a:rect l="0" t="0" r="r" b="b"/>
            <a:pathLst>
              <a:path w="14" h="16">
                <a:moveTo>
                  <a:pt x="12" y="16"/>
                </a:moveTo>
                <a:lnTo>
                  <a:pt x="14" y="3"/>
                </a:lnTo>
                <a:lnTo>
                  <a:pt x="1" y="0"/>
                </a:lnTo>
                <a:lnTo>
                  <a:pt x="0" y="14"/>
                </a:lnTo>
                <a:lnTo>
                  <a:pt x="12" y="16"/>
                </a:lnTo>
                <a:close/>
              </a:path>
            </a:pathLst>
          </a:custGeom>
          <a:solidFill>
            <a:srgbClr val="333399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7959" name="Freeform 71"/>
          <p:cNvSpPr>
            <a:spLocks/>
          </p:cNvSpPr>
          <p:nvPr/>
        </p:nvSpPr>
        <p:spPr bwMode="auto">
          <a:xfrm>
            <a:off x="7010400" y="2341563"/>
            <a:ext cx="23813" cy="22225"/>
          </a:xfrm>
          <a:custGeom>
            <a:avLst/>
            <a:gdLst/>
            <a:ahLst/>
            <a:cxnLst>
              <a:cxn ang="0">
                <a:pos x="12" y="14"/>
              </a:cxn>
              <a:cxn ang="0">
                <a:pos x="15" y="2"/>
              </a:cxn>
              <a:cxn ang="0">
                <a:pos x="1" y="0"/>
              </a:cxn>
              <a:cxn ang="0">
                <a:pos x="0" y="13"/>
              </a:cxn>
              <a:cxn ang="0">
                <a:pos x="12" y="14"/>
              </a:cxn>
            </a:cxnLst>
            <a:rect l="0" t="0" r="r" b="b"/>
            <a:pathLst>
              <a:path w="15" h="14">
                <a:moveTo>
                  <a:pt x="12" y="14"/>
                </a:moveTo>
                <a:lnTo>
                  <a:pt x="15" y="2"/>
                </a:lnTo>
                <a:lnTo>
                  <a:pt x="1" y="0"/>
                </a:lnTo>
                <a:lnTo>
                  <a:pt x="0" y="13"/>
                </a:lnTo>
                <a:lnTo>
                  <a:pt x="12" y="14"/>
                </a:lnTo>
                <a:close/>
              </a:path>
            </a:pathLst>
          </a:custGeom>
          <a:solidFill>
            <a:srgbClr val="333399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7960" name="Freeform 72"/>
          <p:cNvSpPr>
            <a:spLocks/>
          </p:cNvSpPr>
          <p:nvPr/>
        </p:nvSpPr>
        <p:spPr bwMode="auto">
          <a:xfrm>
            <a:off x="6965950" y="2336800"/>
            <a:ext cx="23813" cy="23813"/>
          </a:xfrm>
          <a:custGeom>
            <a:avLst/>
            <a:gdLst/>
            <a:ahLst/>
            <a:cxnLst>
              <a:cxn ang="0">
                <a:pos x="14" y="15"/>
              </a:cxn>
              <a:cxn ang="0">
                <a:pos x="15" y="2"/>
              </a:cxn>
              <a:cxn ang="0">
                <a:pos x="15" y="2"/>
              </a:cxn>
              <a:cxn ang="0">
                <a:pos x="2" y="0"/>
              </a:cxn>
              <a:cxn ang="0">
                <a:pos x="0" y="14"/>
              </a:cxn>
              <a:cxn ang="0">
                <a:pos x="15" y="15"/>
              </a:cxn>
              <a:cxn ang="0">
                <a:pos x="14" y="15"/>
              </a:cxn>
            </a:cxnLst>
            <a:rect l="0" t="0" r="r" b="b"/>
            <a:pathLst>
              <a:path w="15" h="15">
                <a:moveTo>
                  <a:pt x="14" y="15"/>
                </a:moveTo>
                <a:lnTo>
                  <a:pt x="15" y="2"/>
                </a:lnTo>
                <a:lnTo>
                  <a:pt x="15" y="2"/>
                </a:lnTo>
                <a:lnTo>
                  <a:pt x="2" y="0"/>
                </a:lnTo>
                <a:lnTo>
                  <a:pt x="0" y="14"/>
                </a:lnTo>
                <a:lnTo>
                  <a:pt x="15" y="15"/>
                </a:lnTo>
                <a:lnTo>
                  <a:pt x="14" y="15"/>
                </a:lnTo>
                <a:close/>
              </a:path>
            </a:pathLst>
          </a:custGeom>
          <a:solidFill>
            <a:srgbClr val="333399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7961" name="Freeform 73"/>
          <p:cNvSpPr>
            <a:spLocks/>
          </p:cNvSpPr>
          <p:nvPr/>
        </p:nvSpPr>
        <p:spPr bwMode="auto">
          <a:xfrm>
            <a:off x="6927850" y="2336800"/>
            <a:ext cx="19050" cy="20638"/>
          </a:xfrm>
          <a:custGeom>
            <a:avLst/>
            <a:gdLst/>
            <a:ahLst/>
            <a:cxnLst>
              <a:cxn ang="0">
                <a:pos x="12" y="13"/>
              </a:cxn>
              <a:cxn ang="0">
                <a:pos x="12" y="0"/>
              </a:cxn>
              <a:cxn ang="0">
                <a:pos x="6" y="0"/>
              </a:cxn>
              <a:cxn ang="0">
                <a:pos x="0" y="0"/>
              </a:cxn>
              <a:cxn ang="0">
                <a:pos x="0" y="13"/>
              </a:cxn>
              <a:cxn ang="0">
                <a:pos x="6" y="13"/>
              </a:cxn>
              <a:cxn ang="0">
                <a:pos x="12" y="13"/>
              </a:cxn>
            </a:cxnLst>
            <a:rect l="0" t="0" r="r" b="b"/>
            <a:pathLst>
              <a:path w="12" h="13">
                <a:moveTo>
                  <a:pt x="12" y="13"/>
                </a:moveTo>
                <a:lnTo>
                  <a:pt x="12" y="0"/>
                </a:lnTo>
                <a:lnTo>
                  <a:pt x="6" y="0"/>
                </a:lnTo>
                <a:lnTo>
                  <a:pt x="0" y="0"/>
                </a:lnTo>
                <a:lnTo>
                  <a:pt x="0" y="13"/>
                </a:lnTo>
                <a:lnTo>
                  <a:pt x="6" y="13"/>
                </a:lnTo>
                <a:lnTo>
                  <a:pt x="12" y="13"/>
                </a:lnTo>
                <a:close/>
              </a:path>
            </a:pathLst>
          </a:custGeom>
          <a:solidFill>
            <a:srgbClr val="333399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7962" name="Rectangle 74"/>
          <p:cNvSpPr>
            <a:spLocks noChangeArrowheads="1"/>
          </p:cNvSpPr>
          <p:nvPr/>
        </p:nvSpPr>
        <p:spPr bwMode="auto">
          <a:xfrm>
            <a:off x="6883400" y="2335213"/>
            <a:ext cx="22225" cy="22225"/>
          </a:xfrm>
          <a:prstGeom prst="rect">
            <a:avLst/>
          </a:prstGeom>
          <a:solidFill>
            <a:srgbClr val="333399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7963" name="Freeform 75"/>
          <p:cNvSpPr>
            <a:spLocks/>
          </p:cNvSpPr>
          <p:nvPr/>
        </p:nvSpPr>
        <p:spPr bwMode="auto">
          <a:xfrm>
            <a:off x="6842125" y="2335213"/>
            <a:ext cx="20638" cy="22225"/>
          </a:xfrm>
          <a:custGeom>
            <a:avLst/>
            <a:gdLst/>
            <a:ahLst/>
            <a:cxnLst>
              <a:cxn ang="0">
                <a:pos x="13" y="14"/>
              </a:cxn>
              <a:cxn ang="0">
                <a:pos x="13" y="0"/>
              </a:cxn>
              <a:cxn ang="0">
                <a:pos x="0" y="1"/>
              </a:cxn>
              <a:cxn ang="0">
                <a:pos x="0" y="14"/>
              </a:cxn>
              <a:cxn ang="0">
                <a:pos x="13" y="14"/>
              </a:cxn>
            </a:cxnLst>
            <a:rect l="0" t="0" r="r" b="b"/>
            <a:pathLst>
              <a:path w="13" h="14">
                <a:moveTo>
                  <a:pt x="13" y="14"/>
                </a:moveTo>
                <a:lnTo>
                  <a:pt x="13" y="0"/>
                </a:lnTo>
                <a:lnTo>
                  <a:pt x="0" y="1"/>
                </a:lnTo>
                <a:lnTo>
                  <a:pt x="0" y="14"/>
                </a:lnTo>
                <a:lnTo>
                  <a:pt x="13" y="14"/>
                </a:lnTo>
                <a:close/>
              </a:path>
            </a:pathLst>
          </a:custGeom>
          <a:solidFill>
            <a:srgbClr val="333399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7964" name="Freeform 76"/>
          <p:cNvSpPr>
            <a:spLocks/>
          </p:cNvSpPr>
          <p:nvPr/>
        </p:nvSpPr>
        <p:spPr bwMode="auto">
          <a:xfrm>
            <a:off x="6799263" y="2336800"/>
            <a:ext cx="22225" cy="22225"/>
          </a:xfrm>
          <a:custGeom>
            <a:avLst/>
            <a:gdLst/>
            <a:ahLst/>
            <a:cxnLst>
              <a:cxn ang="0">
                <a:pos x="14" y="13"/>
              </a:cxn>
              <a:cxn ang="0">
                <a:pos x="12" y="0"/>
              </a:cxn>
              <a:cxn ang="0">
                <a:pos x="0" y="0"/>
              </a:cxn>
              <a:cxn ang="0">
                <a:pos x="1" y="14"/>
              </a:cxn>
              <a:cxn ang="0">
                <a:pos x="14" y="13"/>
              </a:cxn>
            </a:cxnLst>
            <a:rect l="0" t="0" r="r" b="b"/>
            <a:pathLst>
              <a:path w="14" h="14">
                <a:moveTo>
                  <a:pt x="14" y="13"/>
                </a:moveTo>
                <a:lnTo>
                  <a:pt x="12" y="0"/>
                </a:lnTo>
                <a:lnTo>
                  <a:pt x="0" y="0"/>
                </a:lnTo>
                <a:lnTo>
                  <a:pt x="1" y="14"/>
                </a:lnTo>
                <a:lnTo>
                  <a:pt x="14" y="13"/>
                </a:lnTo>
                <a:close/>
              </a:path>
            </a:pathLst>
          </a:custGeom>
          <a:solidFill>
            <a:srgbClr val="333399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7965" name="Freeform 77"/>
          <p:cNvSpPr>
            <a:spLocks/>
          </p:cNvSpPr>
          <p:nvPr/>
        </p:nvSpPr>
        <p:spPr bwMode="auto">
          <a:xfrm>
            <a:off x="6757988" y="2339975"/>
            <a:ext cx="22225" cy="22225"/>
          </a:xfrm>
          <a:custGeom>
            <a:avLst/>
            <a:gdLst/>
            <a:ahLst/>
            <a:cxnLst>
              <a:cxn ang="0">
                <a:pos x="14" y="12"/>
              </a:cxn>
              <a:cxn ang="0">
                <a:pos x="14" y="0"/>
              </a:cxn>
              <a:cxn ang="0">
                <a:pos x="9" y="0"/>
              </a:cxn>
              <a:cxn ang="0">
                <a:pos x="0" y="1"/>
              </a:cxn>
              <a:cxn ang="0">
                <a:pos x="1" y="14"/>
              </a:cxn>
              <a:cxn ang="0">
                <a:pos x="9" y="13"/>
              </a:cxn>
              <a:cxn ang="0">
                <a:pos x="14" y="12"/>
              </a:cxn>
            </a:cxnLst>
            <a:rect l="0" t="0" r="r" b="b"/>
            <a:pathLst>
              <a:path w="14" h="14">
                <a:moveTo>
                  <a:pt x="14" y="12"/>
                </a:moveTo>
                <a:lnTo>
                  <a:pt x="14" y="0"/>
                </a:lnTo>
                <a:lnTo>
                  <a:pt x="9" y="0"/>
                </a:lnTo>
                <a:lnTo>
                  <a:pt x="0" y="1"/>
                </a:lnTo>
                <a:lnTo>
                  <a:pt x="1" y="14"/>
                </a:lnTo>
                <a:lnTo>
                  <a:pt x="9" y="13"/>
                </a:lnTo>
                <a:lnTo>
                  <a:pt x="14" y="12"/>
                </a:lnTo>
                <a:close/>
              </a:path>
            </a:pathLst>
          </a:custGeom>
          <a:solidFill>
            <a:srgbClr val="333399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7966" name="Freeform 78"/>
          <p:cNvSpPr>
            <a:spLocks/>
          </p:cNvSpPr>
          <p:nvPr/>
        </p:nvSpPr>
        <p:spPr bwMode="auto">
          <a:xfrm>
            <a:off x="6715125" y="2343150"/>
            <a:ext cx="22225" cy="23813"/>
          </a:xfrm>
          <a:custGeom>
            <a:avLst/>
            <a:gdLst/>
            <a:ahLst/>
            <a:cxnLst>
              <a:cxn ang="0">
                <a:pos x="14" y="13"/>
              </a:cxn>
              <a:cxn ang="0">
                <a:pos x="13" y="0"/>
              </a:cxn>
              <a:cxn ang="0">
                <a:pos x="0" y="1"/>
              </a:cxn>
              <a:cxn ang="0">
                <a:pos x="1" y="15"/>
              </a:cxn>
              <a:cxn ang="0">
                <a:pos x="14" y="13"/>
              </a:cxn>
            </a:cxnLst>
            <a:rect l="0" t="0" r="r" b="b"/>
            <a:pathLst>
              <a:path w="14" h="15">
                <a:moveTo>
                  <a:pt x="14" y="13"/>
                </a:moveTo>
                <a:lnTo>
                  <a:pt x="13" y="0"/>
                </a:lnTo>
                <a:lnTo>
                  <a:pt x="0" y="1"/>
                </a:lnTo>
                <a:lnTo>
                  <a:pt x="1" y="15"/>
                </a:lnTo>
                <a:lnTo>
                  <a:pt x="14" y="13"/>
                </a:lnTo>
                <a:close/>
              </a:path>
            </a:pathLst>
          </a:custGeom>
          <a:solidFill>
            <a:srgbClr val="333399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7967" name="Freeform 79"/>
          <p:cNvSpPr>
            <a:spLocks/>
          </p:cNvSpPr>
          <p:nvPr/>
        </p:nvSpPr>
        <p:spPr bwMode="auto">
          <a:xfrm>
            <a:off x="6672263" y="2349500"/>
            <a:ext cx="22225" cy="22225"/>
          </a:xfrm>
          <a:custGeom>
            <a:avLst/>
            <a:gdLst/>
            <a:ahLst/>
            <a:cxnLst>
              <a:cxn ang="0">
                <a:pos x="14" y="12"/>
              </a:cxn>
              <a:cxn ang="0">
                <a:pos x="13" y="0"/>
              </a:cxn>
              <a:cxn ang="0">
                <a:pos x="0" y="1"/>
              </a:cxn>
              <a:cxn ang="0">
                <a:pos x="2" y="14"/>
              </a:cxn>
              <a:cxn ang="0">
                <a:pos x="14" y="12"/>
              </a:cxn>
            </a:cxnLst>
            <a:rect l="0" t="0" r="r" b="b"/>
            <a:pathLst>
              <a:path w="14" h="14">
                <a:moveTo>
                  <a:pt x="14" y="12"/>
                </a:moveTo>
                <a:lnTo>
                  <a:pt x="13" y="0"/>
                </a:lnTo>
                <a:lnTo>
                  <a:pt x="0" y="1"/>
                </a:lnTo>
                <a:lnTo>
                  <a:pt x="2" y="14"/>
                </a:lnTo>
                <a:lnTo>
                  <a:pt x="14" y="12"/>
                </a:lnTo>
                <a:close/>
              </a:path>
            </a:pathLst>
          </a:custGeom>
          <a:solidFill>
            <a:srgbClr val="333399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7968" name="Freeform 80"/>
          <p:cNvSpPr>
            <a:spLocks/>
          </p:cNvSpPr>
          <p:nvPr/>
        </p:nvSpPr>
        <p:spPr bwMode="auto">
          <a:xfrm>
            <a:off x="6629400" y="2352675"/>
            <a:ext cx="25400" cy="25400"/>
          </a:xfrm>
          <a:custGeom>
            <a:avLst/>
            <a:gdLst/>
            <a:ahLst/>
            <a:cxnLst>
              <a:cxn ang="0">
                <a:pos x="16" y="13"/>
              </a:cxn>
              <a:cxn ang="0">
                <a:pos x="14" y="0"/>
              </a:cxn>
              <a:cxn ang="0">
                <a:pos x="0" y="3"/>
              </a:cxn>
              <a:cxn ang="0">
                <a:pos x="3" y="16"/>
              </a:cxn>
              <a:cxn ang="0">
                <a:pos x="16" y="13"/>
              </a:cxn>
            </a:cxnLst>
            <a:rect l="0" t="0" r="r" b="b"/>
            <a:pathLst>
              <a:path w="16" h="16">
                <a:moveTo>
                  <a:pt x="16" y="13"/>
                </a:moveTo>
                <a:lnTo>
                  <a:pt x="14" y="0"/>
                </a:lnTo>
                <a:lnTo>
                  <a:pt x="0" y="3"/>
                </a:lnTo>
                <a:lnTo>
                  <a:pt x="3" y="16"/>
                </a:lnTo>
                <a:lnTo>
                  <a:pt x="16" y="13"/>
                </a:lnTo>
                <a:close/>
              </a:path>
            </a:pathLst>
          </a:custGeom>
          <a:solidFill>
            <a:srgbClr val="333399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7969" name="Freeform 81"/>
          <p:cNvSpPr>
            <a:spLocks/>
          </p:cNvSpPr>
          <p:nvPr/>
        </p:nvSpPr>
        <p:spPr bwMode="auto">
          <a:xfrm>
            <a:off x="6588125" y="2360613"/>
            <a:ext cx="25400" cy="22225"/>
          </a:xfrm>
          <a:custGeom>
            <a:avLst/>
            <a:gdLst/>
            <a:ahLst/>
            <a:cxnLst>
              <a:cxn ang="0">
                <a:pos x="16" y="13"/>
              </a:cxn>
              <a:cxn ang="0">
                <a:pos x="14" y="0"/>
              </a:cxn>
              <a:cxn ang="0">
                <a:pos x="6" y="2"/>
              </a:cxn>
              <a:cxn ang="0">
                <a:pos x="4" y="2"/>
              </a:cxn>
              <a:cxn ang="0">
                <a:pos x="0" y="2"/>
              </a:cxn>
              <a:cxn ang="0">
                <a:pos x="3" y="14"/>
              </a:cxn>
              <a:cxn ang="0">
                <a:pos x="9" y="14"/>
              </a:cxn>
              <a:cxn ang="0">
                <a:pos x="6" y="8"/>
              </a:cxn>
              <a:cxn ang="0">
                <a:pos x="6" y="14"/>
              </a:cxn>
              <a:cxn ang="0">
                <a:pos x="16" y="13"/>
              </a:cxn>
            </a:cxnLst>
            <a:rect l="0" t="0" r="r" b="b"/>
            <a:pathLst>
              <a:path w="16" h="14">
                <a:moveTo>
                  <a:pt x="16" y="13"/>
                </a:moveTo>
                <a:lnTo>
                  <a:pt x="14" y="0"/>
                </a:lnTo>
                <a:lnTo>
                  <a:pt x="6" y="2"/>
                </a:lnTo>
                <a:lnTo>
                  <a:pt x="4" y="2"/>
                </a:lnTo>
                <a:lnTo>
                  <a:pt x="0" y="2"/>
                </a:lnTo>
                <a:lnTo>
                  <a:pt x="3" y="14"/>
                </a:lnTo>
                <a:lnTo>
                  <a:pt x="9" y="14"/>
                </a:lnTo>
                <a:lnTo>
                  <a:pt x="6" y="8"/>
                </a:lnTo>
                <a:lnTo>
                  <a:pt x="6" y="14"/>
                </a:lnTo>
                <a:lnTo>
                  <a:pt x="16" y="13"/>
                </a:lnTo>
                <a:close/>
              </a:path>
            </a:pathLst>
          </a:custGeom>
          <a:solidFill>
            <a:srgbClr val="333399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7970" name="Freeform 82"/>
          <p:cNvSpPr>
            <a:spLocks/>
          </p:cNvSpPr>
          <p:nvPr/>
        </p:nvSpPr>
        <p:spPr bwMode="auto">
          <a:xfrm>
            <a:off x="6546850" y="2370138"/>
            <a:ext cx="25400" cy="23812"/>
          </a:xfrm>
          <a:custGeom>
            <a:avLst/>
            <a:gdLst/>
            <a:ahLst/>
            <a:cxnLst>
              <a:cxn ang="0">
                <a:pos x="16" y="12"/>
              </a:cxn>
              <a:cxn ang="0">
                <a:pos x="12" y="0"/>
              </a:cxn>
              <a:cxn ang="0">
                <a:pos x="0" y="2"/>
              </a:cxn>
              <a:cxn ang="0">
                <a:pos x="4" y="15"/>
              </a:cxn>
              <a:cxn ang="0">
                <a:pos x="16" y="12"/>
              </a:cxn>
            </a:cxnLst>
            <a:rect l="0" t="0" r="r" b="b"/>
            <a:pathLst>
              <a:path w="16" h="15">
                <a:moveTo>
                  <a:pt x="16" y="12"/>
                </a:moveTo>
                <a:lnTo>
                  <a:pt x="12" y="0"/>
                </a:lnTo>
                <a:lnTo>
                  <a:pt x="0" y="2"/>
                </a:lnTo>
                <a:lnTo>
                  <a:pt x="4" y="15"/>
                </a:lnTo>
                <a:lnTo>
                  <a:pt x="16" y="12"/>
                </a:lnTo>
                <a:close/>
              </a:path>
            </a:pathLst>
          </a:custGeom>
          <a:solidFill>
            <a:srgbClr val="333399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7971" name="Freeform 83"/>
          <p:cNvSpPr>
            <a:spLocks/>
          </p:cNvSpPr>
          <p:nvPr/>
        </p:nvSpPr>
        <p:spPr bwMode="auto">
          <a:xfrm>
            <a:off x="6505575" y="2378075"/>
            <a:ext cx="26988" cy="25400"/>
          </a:xfrm>
          <a:custGeom>
            <a:avLst/>
            <a:gdLst/>
            <a:ahLst/>
            <a:cxnLst>
              <a:cxn ang="0">
                <a:pos x="17" y="12"/>
              </a:cxn>
              <a:cxn ang="0">
                <a:pos x="14" y="0"/>
              </a:cxn>
              <a:cxn ang="0">
                <a:pos x="0" y="3"/>
              </a:cxn>
              <a:cxn ang="0">
                <a:pos x="4" y="16"/>
              </a:cxn>
              <a:cxn ang="0">
                <a:pos x="17" y="12"/>
              </a:cxn>
            </a:cxnLst>
            <a:rect l="0" t="0" r="r" b="b"/>
            <a:pathLst>
              <a:path w="17" h="16">
                <a:moveTo>
                  <a:pt x="17" y="12"/>
                </a:moveTo>
                <a:lnTo>
                  <a:pt x="14" y="0"/>
                </a:lnTo>
                <a:lnTo>
                  <a:pt x="0" y="3"/>
                </a:lnTo>
                <a:lnTo>
                  <a:pt x="4" y="16"/>
                </a:lnTo>
                <a:lnTo>
                  <a:pt x="17" y="12"/>
                </a:lnTo>
                <a:close/>
              </a:path>
            </a:pathLst>
          </a:custGeom>
          <a:solidFill>
            <a:srgbClr val="333399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7972" name="Freeform 84"/>
          <p:cNvSpPr>
            <a:spLocks/>
          </p:cNvSpPr>
          <p:nvPr/>
        </p:nvSpPr>
        <p:spPr bwMode="auto">
          <a:xfrm>
            <a:off x="6464300" y="2387600"/>
            <a:ext cx="26988" cy="25400"/>
          </a:xfrm>
          <a:custGeom>
            <a:avLst/>
            <a:gdLst/>
            <a:ahLst/>
            <a:cxnLst>
              <a:cxn ang="0">
                <a:pos x="17" y="12"/>
              </a:cxn>
              <a:cxn ang="0">
                <a:pos x="14" y="0"/>
              </a:cxn>
              <a:cxn ang="0">
                <a:pos x="6" y="2"/>
              </a:cxn>
              <a:cxn ang="0">
                <a:pos x="0" y="4"/>
              </a:cxn>
              <a:cxn ang="0">
                <a:pos x="4" y="16"/>
              </a:cxn>
              <a:cxn ang="0">
                <a:pos x="11" y="14"/>
              </a:cxn>
              <a:cxn ang="0">
                <a:pos x="17" y="12"/>
              </a:cxn>
            </a:cxnLst>
            <a:rect l="0" t="0" r="r" b="b"/>
            <a:pathLst>
              <a:path w="17" h="16">
                <a:moveTo>
                  <a:pt x="17" y="12"/>
                </a:moveTo>
                <a:lnTo>
                  <a:pt x="14" y="0"/>
                </a:lnTo>
                <a:lnTo>
                  <a:pt x="6" y="2"/>
                </a:lnTo>
                <a:lnTo>
                  <a:pt x="0" y="4"/>
                </a:lnTo>
                <a:lnTo>
                  <a:pt x="4" y="16"/>
                </a:lnTo>
                <a:lnTo>
                  <a:pt x="11" y="14"/>
                </a:lnTo>
                <a:lnTo>
                  <a:pt x="17" y="12"/>
                </a:lnTo>
                <a:close/>
              </a:path>
            </a:pathLst>
          </a:custGeom>
          <a:solidFill>
            <a:srgbClr val="333399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7973" name="Freeform 85"/>
          <p:cNvSpPr>
            <a:spLocks/>
          </p:cNvSpPr>
          <p:nvPr/>
        </p:nvSpPr>
        <p:spPr bwMode="auto">
          <a:xfrm>
            <a:off x="6424613" y="2398713"/>
            <a:ext cx="25400" cy="25400"/>
          </a:xfrm>
          <a:custGeom>
            <a:avLst/>
            <a:gdLst/>
            <a:ahLst/>
            <a:cxnLst>
              <a:cxn ang="0">
                <a:pos x="16" y="12"/>
              </a:cxn>
              <a:cxn ang="0">
                <a:pos x="12" y="0"/>
              </a:cxn>
              <a:cxn ang="0">
                <a:pos x="0" y="4"/>
              </a:cxn>
              <a:cxn ang="0">
                <a:pos x="3" y="16"/>
              </a:cxn>
              <a:cxn ang="0">
                <a:pos x="16" y="12"/>
              </a:cxn>
            </a:cxnLst>
            <a:rect l="0" t="0" r="r" b="b"/>
            <a:pathLst>
              <a:path w="16" h="16">
                <a:moveTo>
                  <a:pt x="16" y="12"/>
                </a:moveTo>
                <a:lnTo>
                  <a:pt x="12" y="0"/>
                </a:lnTo>
                <a:lnTo>
                  <a:pt x="0" y="4"/>
                </a:lnTo>
                <a:lnTo>
                  <a:pt x="3" y="16"/>
                </a:lnTo>
                <a:lnTo>
                  <a:pt x="16" y="12"/>
                </a:lnTo>
                <a:close/>
              </a:path>
            </a:pathLst>
          </a:custGeom>
          <a:solidFill>
            <a:srgbClr val="333399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7974" name="Freeform 86"/>
          <p:cNvSpPr>
            <a:spLocks/>
          </p:cNvSpPr>
          <p:nvPr/>
        </p:nvSpPr>
        <p:spPr bwMode="auto">
          <a:xfrm>
            <a:off x="6383338" y="2413000"/>
            <a:ext cx="25400" cy="22225"/>
          </a:xfrm>
          <a:custGeom>
            <a:avLst/>
            <a:gdLst/>
            <a:ahLst/>
            <a:cxnLst>
              <a:cxn ang="0">
                <a:pos x="16" y="12"/>
              </a:cxn>
              <a:cxn ang="0">
                <a:pos x="12" y="0"/>
              </a:cxn>
              <a:cxn ang="0">
                <a:pos x="0" y="2"/>
              </a:cxn>
              <a:cxn ang="0">
                <a:pos x="4" y="14"/>
              </a:cxn>
              <a:cxn ang="0">
                <a:pos x="16" y="12"/>
              </a:cxn>
            </a:cxnLst>
            <a:rect l="0" t="0" r="r" b="b"/>
            <a:pathLst>
              <a:path w="16" h="14">
                <a:moveTo>
                  <a:pt x="16" y="12"/>
                </a:moveTo>
                <a:lnTo>
                  <a:pt x="12" y="0"/>
                </a:lnTo>
                <a:lnTo>
                  <a:pt x="0" y="2"/>
                </a:lnTo>
                <a:lnTo>
                  <a:pt x="4" y="14"/>
                </a:lnTo>
                <a:lnTo>
                  <a:pt x="16" y="12"/>
                </a:lnTo>
                <a:close/>
              </a:path>
            </a:pathLst>
          </a:custGeom>
          <a:solidFill>
            <a:srgbClr val="333399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7975" name="Freeform 87"/>
          <p:cNvSpPr>
            <a:spLocks/>
          </p:cNvSpPr>
          <p:nvPr/>
        </p:nvSpPr>
        <p:spPr bwMode="auto">
          <a:xfrm>
            <a:off x="6343650" y="2422525"/>
            <a:ext cx="25400" cy="26988"/>
          </a:xfrm>
          <a:custGeom>
            <a:avLst/>
            <a:gdLst/>
            <a:ahLst/>
            <a:cxnLst>
              <a:cxn ang="0">
                <a:pos x="16" y="12"/>
              </a:cxn>
              <a:cxn ang="0">
                <a:pos x="13" y="0"/>
              </a:cxn>
              <a:cxn ang="0">
                <a:pos x="6" y="2"/>
              </a:cxn>
              <a:cxn ang="0">
                <a:pos x="0" y="5"/>
              </a:cxn>
              <a:cxn ang="0">
                <a:pos x="4" y="17"/>
              </a:cxn>
              <a:cxn ang="0">
                <a:pos x="10" y="14"/>
              </a:cxn>
              <a:cxn ang="0">
                <a:pos x="16" y="12"/>
              </a:cxn>
            </a:cxnLst>
            <a:rect l="0" t="0" r="r" b="b"/>
            <a:pathLst>
              <a:path w="16" h="17">
                <a:moveTo>
                  <a:pt x="16" y="12"/>
                </a:moveTo>
                <a:lnTo>
                  <a:pt x="13" y="0"/>
                </a:lnTo>
                <a:lnTo>
                  <a:pt x="6" y="2"/>
                </a:lnTo>
                <a:lnTo>
                  <a:pt x="0" y="5"/>
                </a:lnTo>
                <a:lnTo>
                  <a:pt x="4" y="17"/>
                </a:lnTo>
                <a:lnTo>
                  <a:pt x="10" y="14"/>
                </a:lnTo>
                <a:lnTo>
                  <a:pt x="16" y="12"/>
                </a:lnTo>
                <a:close/>
              </a:path>
            </a:pathLst>
          </a:custGeom>
          <a:solidFill>
            <a:srgbClr val="333399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7976" name="Freeform 88"/>
          <p:cNvSpPr>
            <a:spLocks/>
          </p:cNvSpPr>
          <p:nvPr/>
        </p:nvSpPr>
        <p:spPr bwMode="auto">
          <a:xfrm>
            <a:off x="6303963" y="2436813"/>
            <a:ext cx="25400" cy="25400"/>
          </a:xfrm>
          <a:custGeom>
            <a:avLst/>
            <a:gdLst/>
            <a:ahLst/>
            <a:cxnLst>
              <a:cxn ang="0">
                <a:pos x="16" y="13"/>
              </a:cxn>
              <a:cxn ang="0">
                <a:pos x="13" y="0"/>
              </a:cxn>
              <a:cxn ang="0">
                <a:pos x="0" y="4"/>
              </a:cxn>
              <a:cxn ang="0">
                <a:pos x="4" y="16"/>
              </a:cxn>
              <a:cxn ang="0">
                <a:pos x="16" y="13"/>
              </a:cxn>
            </a:cxnLst>
            <a:rect l="0" t="0" r="r" b="b"/>
            <a:pathLst>
              <a:path w="16" h="16">
                <a:moveTo>
                  <a:pt x="16" y="13"/>
                </a:moveTo>
                <a:lnTo>
                  <a:pt x="13" y="0"/>
                </a:lnTo>
                <a:lnTo>
                  <a:pt x="0" y="4"/>
                </a:lnTo>
                <a:lnTo>
                  <a:pt x="4" y="16"/>
                </a:lnTo>
                <a:lnTo>
                  <a:pt x="16" y="13"/>
                </a:lnTo>
                <a:close/>
              </a:path>
            </a:pathLst>
          </a:custGeom>
          <a:solidFill>
            <a:srgbClr val="333399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7977" name="Freeform 89"/>
          <p:cNvSpPr>
            <a:spLocks/>
          </p:cNvSpPr>
          <p:nvPr/>
        </p:nvSpPr>
        <p:spPr bwMode="auto">
          <a:xfrm>
            <a:off x="6262688" y="2451100"/>
            <a:ext cx="28575" cy="25400"/>
          </a:xfrm>
          <a:custGeom>
            <a:avLst/>
            <a:gdLst/>
            <a:ahLst/>
            <a:cxnLst>
              <a:cxn ang="0">
                <a:pos x="18" y="12"/>
              </a:cxn>
              <a:cxn ang="0">
                <a:pos x="13" y="0"/>
              </a:cxn>
              <a:cxn ang="0">
                <a:pos x="0" y="4"/>
              </a:cxn>
              <a:cxn ang="0">
                <a:pos x="5" y="16"/>
              </a:cxn>
              <a:cxn ang="0">
                <a:pos x="18" y="12"/>
              </a:cxn>
            </a:cxnLst>
            <a:rect l="0" t="0" r="r" b="b"/>
            <a:pathLst>
              <a:path w="18" h="16">
                <a:moveTo>
                  <a:pt x="18" y="12"/>
                </a:moveTo>
                <a:lnTo>
                  <a:pt x="13" y="0"/>
                </a:lnTo>
                <a:lnTo>
                  <a:pt x="0" y="4"/>
                </a:lnTo>
                <a:lnTo>
                  <a:pt x="5" y="16"/>
                </a:lnTo>
                <a:lnTo>
                  <a:pt x="18" y="12"/>
                </a:lnTo>
                <a:close/>
              </a:path>
            </a:pathLst>
          </a:custGeom>
          <a:solidFill>
            <a:srgbClr val="333399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7978" name="Freeform 90"/>
          <p:cNvSpPr>
            <a:spLocks/>
          </p:cNvSpPr>
          <p:nvPr/>
        </p:nvSpPr>
        <p:spPr bwMode="auto">
          <a:xfrm>
            <a:off x="6223000" y="2463800"/>
            <a:ext cx="28575" cy="30163"/>
          </a:xfrm>
          <a:custGeom>
            <a:avLst/>
            <a:gdLst/>
            <a:ahLst/>
            <a:cxnLst>
              <a:cxn ang="0">
                <a:pos x="18" y="12"/>
              </a:cxn>
              <a:cxn ang="0">
                <a:pos x="13" y="0"/>
              </a:cxn>
              <a:cxn ang="0">
                <a:pos x="4" y="4"/>
              </a:cxn>
              <a:cxn ang="0">
                <a:pos x="0" y="6"/>
              </a:cxn>
              <a:cxn ang="0">
                <a:pos x="5" y="19"/>
              </a:cxn>
              <a:cxn ang="0">
                <a:pos x="9" y="16"/>
              </a:cxn>
              <a:cxn ang="0">
                <a:pos x="18" y="12"/>
              </a:cxn>
            </a:cxnLst>
            <a:rect l="0" t="0" r="r" b="b"/>
            <a:pathLst>
              <a:path w="18" h="19">
                <a:moveTo>
                  <a:pt x="18" y="12"/>
                </a:moveTo>
                <a:lnTo>
                  <a:pt x="13" y="0"/>
                </a:lnTo>
                <a:lnTo>
                  <a:pt x="4" y="4"/>
                </a:lnTo>
                <a:lnTo>
                  <a:pt x="0" y="6"/>
                </a:lnTo>
                <a:lnTo>
                  <a:pt x="5" y="19"/>
                </a:lnTo>
                <a:lnTo>
                  <a:pt x="9" y="16"/>
                </a:lnTo>
                <a:lnTo>
                  <a:pt x="18" y="12"/>
                </a:lnTo>
                <a:close/>
              </a:path>
            </a:pathLst>
          </a:custGeom>
          <a:solidFill>
            <a:srgbClr val="333399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7979" name="Freeform 91"/>
          <p:cNvSpPr>
            <a:spLocks/>
          </p:cNvSpPr>
          <p:nvPr/>
        </p:nvSpPr>
        <p:spPr bwMode="auto">
          <a:xfrm>
            <a:off x="6186488" y="2479675"/>
            <a:ext cx="26987" cy="28575"/>
          </a:xfrm>
          <a:custGeom>
            <a:avLst/>
            <a:gdLst/>
            <a:ahLst/>
            <a:cxnLst>
              <a:cxn ang="0">
                <a:pos x="17" y="12"/>
              </a:cxn>
              <a:cxn ang="0">
                <a:pos x="12" y="0"/>
              </a:cxn>
              <a:cxn ang="0">
                <a:pos x="0" y="6"/>
              </a:cxn>
              <a:cxn ang="0">
                <a:pos x="5" y="18"/>
              </a:cxn>
              <a:cxn ang="0">
                <a:pos x="17" y="12"/>
              </a:cxn>
            </a:cxnLst>
            <a:rect l="0" t="0" r="r" b="b"/>
            <a:pathLst>
              <a:path w="17" h="18">
                <a:moveTo>
                  <a:pt x="17" y="12"/>
                </a:moveTo>
                <a:lnTo>
                  <a:pt x="12" y="0"/>
                </a:lnTo>
                <a:lnTo>
                  <a:pt x="0" y="6"/>
                </a:lnTo>
                <a:lnTo>
                  <a:pt x="5" y="18"/>
                </a:lnTo>
                <a:lnTo>
                  <a:pt x="17" y="12"/>
                </a:lnTo>
                <a:close/>
              </a:path>
            </a:pathLst>
          </a:custGeom>
          <a:solidFill>
            <a:srgbClr val="333399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7980" name="Freeform 92"/>
          <p:cNvSpPr>
            <a:spLocks/>
          </p:cNvSpPr>
          <p:nvPr/>
        </p:nvSpPr>
        <p:spPr bwMode="auto">
          <a:xfrm>
            <a:off x="6146800" y="2497138"/>
            <a:ext cx="26988" cy="26987"/>
          </a:xfrm>
          <a:custGeom>
            <a:avLst/>
            <a:gdLst/>
            <a:ahLst/>
            <a:cxnLst>
              <a:cxn ang="0">
                <a:pos x="17" y="12"/>
              </a:cxn>
              <a:cxn ang="0">
                <a:pos x="12" y="0"/>
              </a:cxn>
              <a:cxn ang="0">
                <a:pos x="0" y="6"/>
              </a:cxn>
              <a:cxn ang="0">
                <a:pos x="5" y="17"/>
              </a:cxn>
              <a:cxn ang="0">
                <a:pos x="17" y="12"/>
              </a:cxn>
            </a:cxnLst>
            <a:rect l="0" t="0" r="r" b="b"/>
            <a:pathLst>
              <a:path w="17" h="17">
                <a:moveTo>
                  <a:pt x="17" y="12"/>
                </a:moveTo>
                <a:lnTo>
                  <a:pt x="12" y="0"/>
                </a:lnTo>
                <a:lnTo>
                  <a:pt x="0" y="6"/>
                </a:lnTo>
                <a:lnTo>
                  <a:pt x="5" y="17"/>
                </a:lnTo>
                <a:lnTo>
                  <a:pt x="17" y="12"/>
                </a:lnTo>
                <a:close/>
              </a:path>
            </a:pathLst>
          </a:custGeom>
          <a:solidFill>
            <a:srgbClr val="333399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7981" name="Freeform 93"/>
          <p:cNvSpPr>
            <a:spLocks/>
          </p:cNvSpPr>
          <p:nvPr/>
        </p:nvSpPr>
        <p:spPr bwMode="auto">
          <a:xfrm>
            <a:off x="6107113" y="2516188"/>
            <a:ext cx="30162" cy="25400"/>
          </a:xfrm>
          <a:custGeom>
            <a:avLst/>
            <a:gdLst/>
            <a:ahLst/>
            <a:cxnLst>
              <a:cxn ang="0">
                <a:pos x="19" y="11"/>
              </a:cxn>
              <a:cxn ang="0">
                <a:pos x="13" y="0"/>
              </a:cxn>
              <a:cxn ang="0">
                <a:pos x="0" y="4"/>
              </a:cxn>
              <a:cxn ang="0">
                <a:pos x="6" y="16"/>
              </a:cxn>
              <a:cxn ang="0">
                <a:pos x="19" y="11"/>
              </a:cxn>
            </a:cxnLst>
            <a:rect l="0" t="0" r="r" b="b"/>
            <a:pathLst>
              <a:path w="19" h="16">
                <a:moveTo>
                  <a:pt x="19" y="11"/>
                </a:moveTo>
                <a:lnTo>
                  <a:pt x="13" y="0"/>
                </a:lnTo>
                <a:lnTo>
                  <a:pt x="0" y="4"/>
                </a:lnTo>
                <a:lnTo>
                  <a:pt x="6" y="16"/>
                </a:lnTo>
                <a:lnTo>
                  <a:pt x="19" y="11"/>
                </a:lnTo>
                <a:close/>
              </a:path>
            </a:pathLst>
          </a:custGeom>
          <a:solidFill>
            <a:srgbClr val="333399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7982" name="Freeform 94"/>
          <p:cNvSpPr>
            <a:spLocks/>
          </p:cNvSpPr>
          <p:nvPr/>
        </p:nvSpPr>
        <p:spPr bwMode="auto">
          <a:xfrm>
            <a:off x="6070600" y="2533650"/>
            <a:ext cx="28575" cy="26988"/>
          </a:xfrm>
          <a:custGeom>
            <a:avLst/>
            <a:gdLst/>
            <a:ahLst/>
            <a:cxnLst>
              <a:cxn ang="0">
                <a:pos x="18" y="11"/>
              </a:cxn>
              <a:cxn ang="0">
                <a:pos x="12" y="0"/>
              </a:cxn>
              <a:cxn ang="0">
                <a:pos x="0" y="5"/>
              </a:cxn>
              <a:cxn ang="0">
                <a:pos x="6" y="17"/>
              </a:cxn>
              <a:cxn ang="0">
                <a:pos x="18" y="11"/>
              </a:cxn>
            </a:cxnLst>
            <a:rect l="0" t="0" r="r" b="b"/>
            <a:pathLst>
              <a:path w="18" h="17">
                <a:moveTo>
                  <a:pt x="18" y="11"/>
                </a:moveTo>
                <a:lnTo>
                  <a:pt x="12" y="0"/>
                </a:lnTo>
                <a:lnTo>
                  <a:pt x="0" y="5"/>
                </a:lnTo>
                <a:lnTo>
                  <a:pt x="6" y="17"/>
                </a:lnTo>
                <a:lnTo>
                  <a:pt x="18" y="11"/>
                </a:lnTo>
                <a:close/>
              </a:path>
            </a:pathLst>
          </a:custGeom>
          <a:solidFill>
            <a:srgbClr val="333399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7983" name="Freeform 95"/>
          <p:cNvSpPr>
            <a:spLocks/>
          </p:cNvSpPr>
          <p:nvPr/>
        </p:nvSpPr>
        <p:spPr bwMode="auto">
          <a:xfrm>
            <a:off x="6032500" y="2551113"/>
            <a:ext cx="26988" cy="26987"/>
          </a:xfrm>
          <a:custGeom>
            <a:avLst/>
            <a:gdLst/>
            <a:ahLst/>
            <a:cxnLst>
              <a:cxn ang="0">
                <a:pos x="17" y="12"/>
              </a:cxn>
              <a:cxn ang="0">
                <a:pos x="11" y="0"/>
              </a:cxn>
              <a:cxn ang="0">
                <a:pos x="7" y="2"/>
              </a:cxn>
              <a:cxn ang="0">
                <a:pos x="0" y="6"/>
              </a:cxn>
              <a:cxn ang="0">
                <a:pos x="6" y="17"/>
              </a:cxn>
              <a:cxn ang="0">
                <a:pos x="11" y="14"/>
              </a:cxn>
              <a:cxn ang="0">
                <a:pos x="17" y="12"/>
              </a:cxn>
            </a:cxnLst>
            <a:rect l="0" t="0" r="r" b="b"/>
            <a:pathLst>
              <a:path w="17" h="17">
                <a:moveTo>
                  <a:pt x="17" y="12"/>
                </a:moveTo>
                <a:lnTo>
                  <a:pt x="11" y="0"/>
                </a:lnTo>
                <a:lnTo>
                  <a:pt x="7" y="2"/>
                </a:lnTo>
                <a:lnTo>
                  <a:pt x="0" y="6"/>
                </a:lnTo>
                <a:lnTo>
                  <a:pt x="6" y="17"/>
                </a:lnTo>
                <a:lnTo>
                  <a:pt x="11" y="14"/>
                </a:lnTo>
                <a:lnTo>
                  <a:pt x="17" y="12"/>
                </a:lnTo>
                <a:close/>
              </a:path>
            </a:pathLst>
          </a:custGeom>
          <a:solidFill>
            <a:srgbClr val="333399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7984" name="Freeform 96"/>
          <p:cNvSpPr>
            <a:spLocks/>
          </p:cNvSpPr>
          <p:nvPr/>
        </p:nvSpPr>
        <p:spPr bwMode="auto">
          <a:xfrm>
            <a:off x="5994400" y="2570163"/>
            <a:ext cx="30163" cy="26987"/>
          </a:xfrm>
          <a:custGeom>
            <a:avLst/>
            <a:gdLst/>
            <a:ahLst/>
            <a:cxnLst>
              <a:cxn ang="0">
                <a:pos x="19" y="12"/>
              </a:cxn>
              <a:cxn ang="0">
                <a:pos x="13" y="0"/>
              </a:cxn>
              <a:cxn ang="0">
                <a:pos x="0" y="6"/>
              </a:cxn>
              <a:cxn ang="0">
                <a:pos x="7" y="17"/>
              </a:cxn>
              <a:cxn ang="0">
                <a:pos x="19" y="12"/>
              </a:cxn>
            </a:cxnLst>
            <a:rect l="0" t="0" r="r" b="b"/>
            <a:pathLst>
              <a:path w="19" h="17">
                <a:moveTo>
                  <a:pt x="19" y="12"/>
                </a:moveTo>
                <a:lnTo>
                  <a:pt x="13" y="0"/>
                </a:lnTo>
                <a:lnTo>
                  <a:pt x="0" y="6"/>
                </a:lnTo>
                <a:lnTo>
                  <a:pt x="7" y="17"/>
                </a:lnTo>
                <a:lnTo>
                  <a:pt x="19" y="12"/>
                </a:lnTo>
                <a:close/>
              </a:path>
            </a:pathLst>
          </a:custGeom>
          <a:solidFill>
            <a:srgbClr val="333399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7985" name="Freeform 97"/>
          <p:cNvSpPr>
            <a:spLocks/>
          </p:cNvSpPr>
          <p:nvPr/>
        </p:nvSpPr>
        <p:spPr bwMode="auto">
          <a:xfrm>
            <a:off x="5957888" y="2589213"/>
            <a:ext cx="28575" cy="28575"/>
          </a:xfrm>
          <a:custGeom>
            <a:avLst/>
            <a:gdLst/>
            <a:ahLst/>
            <a:cxnLst>
              <a:cxn ang="0">
                <a:pos x="18" y="12"/>
              </a:cxn>
              <a:cxn ang="0">
                <a:pos x="11" y="0"/>
              </a:cxn>
              <a:cxn ang="0">
                <a:pos x="0" y="7"/>
              </a:cxn>
              <a:cxn ang="0">
                <a:pos x="6" y="18"/>
              </a:cxn>
              <a:cxn ang="0">
                <a:pos x="18" y="12"/>
              </a:cxn>
            </a:cxnLst>
            <a:rect l="0" t="0" r="r" b="b"/>
            <a:pathLst>
              <a:path w="18" h="18">
                <a:moveTo>
                  <a:pt x="18" y="12"/>
                </a:moveTo>
                <a:lnTo>
                  <a:pt x="11" y="0"/>
                </a:lnTo>
                <a:lnTo>
                  <a:pt x="0" y="7"/>
                </a:lnTo>
                <a:lnTo>
                  <a:pt x="6" y="18"/>
                </a:lnTo>
                <a:lnTo>
                  <a:pt x="18" y="12"/>
                </a:lnTo>
                <a:close/>
              </a:path>
            </a:pathLst>
          </a:custGeom>
          <a:solidFill>
            <a:srgbClr val="333399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7986" name="Freeform 98"/>
          <p:cNvSpPr>
            <a:spLocks/>
          </p:cNvSpPr>
          <p:nvPr/>
        </p:nvSpPr>
        <p:spPr bwMode="auto">
          <a:xfrm>
            <a:off x="5921375" y="2609850"/>
            <a:ext cx="30163" cy="30163"/>
          </a:xfrm>
          <a:custGeom>
            <a:avLst/>
            <a:gdLst/>
            <a:ahLst/>
            <a:cxnLst>
              <a:cxn ang="0">
                <a:pos x="19" y="11"/>
              </a:cxn>
              <a:cxn ang="0">
                <a:pos x="12" y="0"/>
              </a:cxn>
              <a:cxn ang="0">
                <a:pos x="0" y="6"/>
              </a:cxn>
              <a:cxn ang="0">
                <a:pos x="7" y="19"/>
              </a:cxn>
              <a:cxn ang="0">
                <a:pos x="19" y="11"/>
              </a:cxn>
            </a:cxnLst>
            <a:rect l="0" t="0" r="r" b="b"/>
            <a:pathLst>
              <a:path w="19" h="19">
                <a:moveTo>
                  <a:pt x="19" y="11"/>
                </a:moveTo>
                <a:lnTo>
                  <a:pt x="12" y="0"/>
                </a:lnTo>
                <a:lnTo>
                  <a:pt x="0" y="6"/>
                </a:lnTo>
                <a:lnTo>
                  <a:pt x="7" y="19"/>
                </a:lnTo>
                <a:lnTo>
                  <a:pt x="19" y="11"/>
                </a:lnTo>
                <a:close/>
              </a:path>
            </a:pathLst>
          </a:custGeom>
          <a:solidFill>
            <a:srgbClr val="333399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7987" name="Freeform 99"/>
          <p:cNvSpPr>
            <a:spLocks/>
          </p:cNvSpPr>
          <p:nvPr/>
        </p:nvSpPr>
        <p:spPr bwMode="auto">
          <a:xfrm>
            <a:off x="5884863" y="2632075"/>
            <a:ext cx="28575" cy="28575"/>
          </a:xfrm>
          <a:custGeom>
            <a:avLst/>
            <a:gdLst/>
            <a:ahLst/>
            <a:cxnLst>
              <a:cxn ang="0">
                <a:pos x="18" y="11"/>
              </a:cxn>
              <a:cxn ang="0">
                <a:pos x="12" y="0"/>
              </a:cxn>
              <a:cxn ang="0">
                <a:pos x="0" y="7"/>
              </a:cxn>
              <a:cxn ang="0">
                <a:pos x="7" y="18"/>
              </a:cxn>
              <a:cxn ang="0">
                <a:pos x="18" y="11"/>
              </a:cxn>
            </a:cxnLst>
            <a:rect l="0" t="0" r="r" b="b"/>
            <a:pathLst>
              <a:path w="18" h="18">
                <a:moveTo>
                  <a:pt x="18" y="11"/>
                </a:moveTo>
                <a:lnTo>
                  <a:pt x="12" y="0"/>
                </a:lnTo>
                <a:lnTo>
                  <a:pt x="0" y="7"/>
                </a:lnTo>
                <a:lnTo>
                  <a:pt x="7" y="18"/>
                </a:lnTo>
                <a:lnTo>
                  <a:pt x="18" y="11"/>
                </a:lnTo>
                <a:close/>
              </a:path>
            </a:pathLst>
          </a:custGeom>
          <a:solidFill>
            <a:srgbClr val="333399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7988" name="Freeform 100"/>
          <p:cNvSpPr>
            <a:spLocks/>
          </p:cNvSpPr>
          <p:nvPr/>
        </p:nvSpPr>
        <p:spPr bwMode="auto">
          <a:xfrm>
            <a:off x="5849938" y="2652713"/>
            <a:ext cx="28575" cy="28575"/>
          </a:xfrm>
          <a:custGeom>
            <a:avLst/>
            <a:gdLst/>
            <a:ahLst/>
            <a:cxnLst>
              <a:cxn ang="0">
                <a:pos x="18" y="12"/>
              </a:cxn>
              <a:cxn ang="0">
                <a:pos x="11" y="0"/>
              </a:cxn>
              <a:cxn ang="0">
                <a:pos x="7" y="4"/>
              </a:cxn>
              <a:cxn ang="0">
                <a:pos x="0" y="7"/>
              </a:cxn>
              <a:cxn ang="0">
                <a:pos x="7" y="18"/>
              </a:cxn>
              <a:cxn ang="0">
                <a:pos x="11" y="16"/>
              </a:cxn>
              <a:cxn ang="0">
                <a:pos x="18" y="12"/>
              </a:cxn>
            </a:cxnLst>
            <a:rect l="0" t="0" r="r" b="b"/>
            <a:pathLst>
              <a:path w="18" h="18">
                <a:moveTo>
                  <a:pt x="18" y="12"/>
                </a:moveTo>
                <a:lnTo>
                  <a:pt x="11" y="0"/>
                </a:lnTo>
                <a:lnTo>
                  <a:pt x="7" y="4"/>
                </a:lnTo>
                <a:lnTo>
                  <a:pt x="0" y="7"/>
                </a:lnTo>
                <a:lnTo>
                  <a:pt x="7" y="18"/>
                </a:lnTo>
                <a:lnTo>
                  <a:pt x="11" y="16"/>
                </a:lnTo>
                <a:lnTo>
                  <a:pt x="18" y="12"/>
                </a:lnTo>
                <a:close/>
              </a:path>
            </a:pathLst>
          </a:custGeom>
          <a:solidFill>
            <a:srgbClr val="333399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7989" name="Freeform 101"/>
          <p:cNvSpPr>
            <a:spLocks/>
          </p:cNvSpPr>
          <p:nvPr/>
        </p:nvSpPr>
        <p:spPr bwMode="auto">
          <a:xfrm>
            <a:off x="5815013" y="2676525"/>
            <a:ext cx="28575" cy="28575"/>
          </a:xfrm>
          <a:custGeom>
            <a:avLst/>
            <a:gdLst/>
            <a:ahLst/>
            <a:cxnLst>
              <a:cxn ang="0">
                <a:pos x="18" y="11"/>
              </a:cxn>
              <a:cxn ang="0">
                <a:pos x="12" y="0"/>
              </a:cxn>
              <a:cxn ang="0">
                <a:pos x="0" y="7"/>
              </a:cxn>
              <a:cxn ang="0">
                <a:pos x="7" y="18"/>
              </a:cxn>
              <a:cxn ang="0">
                <a:pos x="18" y="11"/>
              </a:cxn>
            </a:cxnLst>
            <a:rect l="0" t="0" r="r" b="b"/>
            <a:pathLst>
              <a:path w="18" h="18">
                <a:moveTo>
                  <a:pt x="18" y="11"/>
                </a:moveTo>
                <a:lnTo>
                  <a:pt x="12" y="0"/>
                </a:lnTo>
                <a:lnTo>
                  <a:pt x="0" y="7"/>
                </a:lnTo>
                <a:lnTo>
                  <a:pt x="7" y="18"/>
                </a:lnTo>
                <a:lnTo>
                  <a:pt x="18" y="11"/>
                </a:lnTo>
                <a:close/>
              </a:path>
            </a:pathLst>
          </a:custGeom>
          <a:solidFill>
            <a:srgbClr val="333399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7990" name="Freeform 102"/>
          <p:cNvSpPr>
            <a:spLocks/>
          </p:cNvSpPr>
          <p:nvPr/>
        </p:nvSpPr>
        <p:spPr bwMode="auto">
          <a:xfrm>
            <a:off x="5780088" y="2698750"/>
            <a:ext cx="26987" cy="28575"/>
          </a:xfrm>
          <a:custGeom>
            <a:avLst/>
            <a:gdLst/>
            <a:ahLst/>
            <a:cxnLst>
              <a:cxn ang="0">
                <a:pos x="17" y="11"/>
              </a:cxn>
              <a:cxn ang="0">
                <a:pos x="11" y="0"/>
              </a:cxn>
              <a:cxn ang="0">
                <a:pos x="0" y="7"/>
              </a:cxn>
              <a:cxn ang="0">
                <a:pos x="8" y="18"/>
              </a:cxn>
              <a:cxn ang="0">
                <a:pos x="17" y="11"/>
              </a:cxn>
            </a:cxnLst>
            <a:rect l="0" t="0" r="r" b="b"/>
            <a:pathLst>
              <a:path w="17" h="18">
                <a:moveTo>
                  <a:pt x="17" y="11"/>
                </a:moveTo>
                <a:lnTo>
                  <a:pt x="11" y="0"/>
                </a:lnTo>
                <a:lnTo>
                  <a:pt x="0" y="7"/>
                </a:lnTo>
                <a:lnTo>
                  <a:pt x="8" y="18"/>
                </a:lnTo>
                <a:lnTo>
                  <a:pt x="17" y="11"/>
                </a:lnTo>
                <a:close/>
              </a:path>
            </a:pathLst>
          </a:custGeom>
          <a:solidFill>
            <a:srgbClr val="333399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7991" name="Freeform 103"/>
          <p:cNvSpPr>
            <a:spLocks/>
          </p:cNvSpPr>
          <p:nvPr/>
        </p:nvSpPr>
        <p:spPr bwMode="auto">
          <a:xfrm>
            <a:off x="5745163" y="2722563"/>
            <a:ext cx="28575" cy="30162"/>
          </a:xfrm>
          <a:custGeom>
            <a:avLst/>
            <a:gdLst/>
            <a:ahLst/>
            <a:cxnLst>
              <a:cxn ang="0">
                <a:pos x="18" y="11"/>
              </a:cxn>
              <a:cxn ang="0">
                <a:pos x="11" y="0"/>
              </a:cxn>
              <a:cxn ang="0">
                <a:pos x="0" y="8"/>
              </a:cxn>
              <a:cxn ang="0">
                <a:pos x="7" y="19"/>
              </a:cxn>
              <a:cxn ang="0">
                <a:pos x="18" y="11"/>
              </a:cxn>
            </a:cxnLst>
            <a:rect l="0" t="0" r="r" b="b"/>
            <a:pathLst>
              <a:path w="18" h="19">
                <a:moveTo>
                  <a:pt x="18" y="11"/>
                </a:moveTo>
                <a:lnTo>
                  <a:pt x="11" y="0"/>
                </a:lnTo>
                <a:lnTo>
                  <a:pt x="0" y="8"/>
                </a:lnTo>
                <a:lnTo>
                  <a:pt x="7" y="19"/>
                </a:lnTo>
                <a:lnTo>
                  <a:pt x="18" y="11"/>
                </a:lnTo>
                <a:close/>
              </a:path>
            </a:pathLst>
          </a:custGeom>
          <a:solidFill>
            <a:srgbClr val="333399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7992" name="Freeform 104"/>
          <p:cNvSpPr>
            <a:spLocks/>
          </p:cNvSpPr>
          <p:nvPr/>
        </p:nvSpPr>
        <p:spPr bwMode="auto">
          <a:xfrm>
            <a:off x="5711825" y="2746375"/>
            <a:ext cx="28575" cy="30163"/>
          </a:xfrm>
          <a:custGeom>
            <a:avLst/>
            <a:gdLst/>
            <a:ahLst/>
            <a:cxnLst>
              <a:cxn ang="0">
                <a:pos x="18" y="10"/>
              </a:cxn>
              <a:cxn ang="0">
                <a:pos x="11" y="0"/>
              </a:cxn>
              <a:cxn ang="0">
                <a:pos x="0" y="8"/>
              </a:cxn>
              <a:cxn ang="0">
                <a:pos x="7" y="19"/>
              </a:cxn>
              <a:cxn ang="0">
                <a:pos x="18" y="10"/>
              </a:cxn>
            </a:cxnLst>
            <a:rect l="0" t="0" r="r" b="b"/>
            <a:pathLst>
              <a:path w="18" h="19">
                <a:moveTo>
                  <a:pt x="18" y="10"/>
                </a:moveTo>
                <a:lnTo>
                  <a:pt x="11" y="0"/>
                </a:lnTo>
                <a:lnTo>
                  <a:pt x="0" y="8"/>
                </a:lnTo>
                <a:lnTo>
                  <a:pt x="7" y="19"/>
                </a:lnTo>
                <a:lnTo>
                  <a:pt x="18" y="10"/>
                </a:lnTo>
                <a:close/>
              </a:path>
            </a:pathLst>
          </a:custGeom>
          <a:solidFill>
            <a:srgbClr val="333399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7993" name="Freeform 105"/>
          <p:cNvSpPr>
            <a:spLocks/>
          </p:cNvSpPr>
          <p:nvPr/>
        </p:nvSpPr>
        <p:spPr bwMode="auto">
          <a:xfrm>
            <a:off x="5678488" y="2771775"/>
            <a:ext cx="26987" cy="28575"/>
          </a:xfrm>
          <a:custGeom>
            <a:avLst/>
            <a:gdLst/>
            <a:ahLst/>
            <a:cxnLst>
              <a:cxn ang="0">
                <a:pos x="17" y="10"/>
              </a:cxn>
              <a:cxn ang="0">
                <a:pos x="9" y="0"/>
              </a:cxn>
              <a:cxn ang="0">
                <a:pos x="6" y="3"/>
              </a:cxn>
              <a:cxn ang="0">
                <a:pos x="0" y="9"/>
              </a:cxn>
              <a:cxn ang="0">
                <a:pos x="7" y="18"/>
              </a:cxn>
              <a:cxn ang="0">
                <a:pos x="14" y="12"/>
              </a:cxn>
              <a:cxn ang="0">
                <a:pos x="17" y="10"/>
              </a:cxn>
            </a:cxnLst>
            <a:rect l="0" t="0" r="r" b="b"/>
            <a:pathLst>
              <a:path w="17" h="18">
                <a:moveTo>
                  <a:pt x="17" y="10"/>
                </a:moveTo>
                <a:lnTo>
                  <a:pt x="9" y="0"/>
                </a:lnTo>
                <a:lnTo>
                  <a:pt x="6" y="3"/>
                </a:lnTo>
                <a:lnTo>
                  <a:pt x="0" y="9"/>
                </a:lnTo>
                <a:lnTo>
                  <a:pt x="7" y="18"/>
                </a:lnTo>
                <a:lnTo>
                  <a:pt x="14" y="12"/>
                </a:lnTo>
                <a:lnTo>
                  <a:pt x="17" y="10"/>
                </a:lnTo>
                <a:close/>
              </a:path>
            </a:pathLst>
          </a:custGeom>
          <a:solidFill>
            <a:srgbClr val="333399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7994" name="Freeform 106"/>
          <p:cNvSpPr>
            <a:spLocks/>
          </p:cNvSpPr>
          <p:nvPr/>
        </p:nvSpPr>
        <p:spPr bwMode="auto">
          <a:xfrm>
            <a:off x="5643563" y="2798763"/>
            <a:ext cx="30162" cy="26987"/>
          </a:xfrm>
          <a:custGeom>
            <a:avLst/>
            <a:gdLst/>
            <a:ahLst/>
            <a:cxnLst>
              <a:cxn ang="0">
                <a:pos x="19" y="10"/>
              </a:cxn>
              <a:cxn ang="0">
                <a:pos x="10" y="0"/>
              </a:cxn>
              <a:cxn ang="0">
                <a:pos x="0" y="7"/>
              </a:cxn>
              <a:cxn ang="0">
                <a:pos x="8" y="17"/>
              </a:cxn>
              <a:cxn ang="0">
                <a:pos x="19" y="10"/>
              </a:cxn>
            </a:cxnLst>
            <a:rect l="0" t="0" r="r" b="b"/>
            <a:pathLst>
              <a:path w="19" h="17">
                <a:moveTo>
                  <a:pt x="19" y="10"/>
                </a:moveTo>
                <a:lnTo>
                  <a:pt x="10" y="0"/>
                </a:lnTo>
                <a:lnTo>
                  <a:pt x="0" y="7"/>
                </a:lnTo>
                <a:lnTo>
                  <a:pt x="8" y="17"/>
                </a:lnTo>
                <a:lnTo>
                  <a:pt x="19" y="10"/>
                </a:lnTo>
                <a:close/>
              </a:path>
            </a:pathLst>
          </a:custGeom>
          <a:solidFill>
            <a:srgbClr val="333399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7995" name="Freeform 107"/>
          <p:cNvSpPr>
            <a:spLocks/>
          </p:cNvSpPr>
          <p:nvPr/>
        </p:nvSpPr>
        <p:spPr bwMode="auto">
          <a:xfrm>
            <a:off x="5613400" y="2824163"/>
            <a:ext cx="26988" cy="28575"/>
          </a:xfrm>
          <a:custGeom>
            <a:avLst/>
            <a:gdLst/>
            <a:ahLst/>
            <a:cxnLst>
              <a:cxn ang="0">
                <a:pos x="17" y="10"/>
              </a:cxn>
              <a:cxn ang="0">
                <a:pos x="9" y="0"/>
              </a:cxn>
              <a:cxn ang="0">
                <a:pos x="0" y="8"/>
              </a:cxn>
              <a:cxn ang="0">
                <a:pos x="8" y="18"/>
              </a:cxn>
              <a:cxn ang="0">
                <a:pos x="17" y="10"/>
              </a:cxn>
            </a:cxnLst>
            <a:rect l="0" t="0" r="r" b="b"/>
            <a:pathLst>
              <a:path w="17" h="18">
                <a:moveTo>
                  <a:pt x="17" y="10"/>
                </a:moveTo>
                <a:lnTo>
                  <a:pt x="9" y="0"/>
                </a:lnTo>
                <a:lnTo>
                  <a:pt x="0" y="8"/>
                </a:lnTo>
                <a:lnTo>
                  <a:pt x="8" y="18"/>
                </a:lnTo>
                <a:lnTo>
                  <a:pt x="17" y="10"/>
                </a:lnTo>
                <a:close/>
              </a:path>
            </a:pathLst>
          </a:custGeom>
          <a:solidFill>
            <a:srgbClr val="333399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7996" name="Freeform 108"/>
          <p:cNvSpPr>
            <a:spLocks/>
          </p:cNvSpPr>
          <p:nvPr/>
        </p:nvSpPr>
        <p:spPr bwMode="auto">
          <a:xfrm>
            <a:off x="5578475" y="2851150"/>
            <a:ext cx="31750" cy="28575"/>
          </a:xfrm>
          <a:custGeom>
            <a:avLst/>
            <a:gdLst/>
            <a:ahLst/>
            <a:cxnLst>
              <a:cxn ang="0">
                <a:pos x="20" y="10"/>
              </a:cxn>
              <a:cxn ang="0">
                <a:pos x="12" y="0"/>
              </a:cxn>
              <a:cxn ang="0">
                <a:pos x="4" y="6"/>
              </a:cxn>
              <a:cxn ang="0">
                <a:pos x="0" y="8"/>
              </a:cxn>
              <a:cxn ang="0">
                <a:pos x="9" y="18"/>
              </a:cxn>
              <a:cxn ang="0">
                <a:pos x="13" y="14"/>
              </a:cxn>
              <a:cxn ang="0">
                <a:pos x="20" y="10"/>
              </a:cxn>
            </a:cxnLst>
            <a:rect l="0" t="0" r="r" b="b"/>
            <a:pathLst>
              <a:path w="20" h="18">
                <a:moveTo>
                  <a:pt x="20" y="10"/>
                </a:moveTo>
                <a:lnTo>
                  <a:pt x="12" y="0"/>
                </a:lnTo>
                <a:lnTo>
                  <a:pt x="4" y="6"/>
                </a:lnTo>
                <a:lnTo>
                  <a:pt x="0" y="8"/>
                </a:lnTo>
                <a:lnTo>
                  <a:pt x="9" y="18"/>
                </a:lnTo>
                <a:lnTo>
                  <a:pt x="13" y="14"/>
                </a:lnTo>
                <a:lnTo>
                  <a:pt x="20" y="10"/>
                </a:lnTo>
                <a:close/>
              </a:path>
            </a:pathLst>
          </a:custGeom>
          <a:solidFill>
            <a:srgbClr val="333399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7997" name="Freeform 109"/>
          <p:cNvSpPr>
            <a:spLocks/>
          </p:cNvSpPr>
          <p:nvPr/>
        </p:nvSpPr>
        <p:spPr bwMode="auto">
          <a:xfrm>
            <a:off x="5548313" y="2878138"/>
            <a:ext cx="28575" cy="28575"/>
          </a:xfrm>
          <a:custGeom>
            <a:avLst/>
            <a:gdLst/>
            <a:ahLst/>
            <a:cxnLst>
              <a:cxn ang="0">
                <a:pos x="18" y="10"/>
              </a:cxn>
              <a:cxn ang="0">
                <a:pos x="9" y="0"/>
              </a:cxn>
              <a:cxn ang="0">
                <a:pos x="0" y="10"/>
              </a:cxn>
              <a:cxn ang="0">
                <a:pos x="8" y="18"/>
              </a:cxn>
              <a:cxn ang="0">
                <a:pos x="18" y="10"/>
              </a:cxn>
            </a:cxnLst>
            <a:rect l="0" t="0" r="r" b="b"/>
            <a:pathLst>
              <a:path w="18" h="18">
                <a:moveTo>
                  <a:pt x="18" y="10"/>
                </a:moveTo>
                <a:lnTo>
                  <a:pt x="9" y="0"/>
                </a:lnTo>
                <a:lnTo>
                  <a:pt x="0" y="10"/>
                </a:lnTo>
                <a:lnTo>
                  <a:pt x="8" y="18"/>
                </a:lnTo>
                <a:lnTo>
                  <a:pt x="18" y="10"/>
                </a:lnTo>
                <a:close/>
              </a:path>
            </a:pathLst>
          </a:custGeom>
          <a:solidFill>
            <a:srgbClr val="333399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7998" name="Freeform 110"/>
          <p:cNvSpPr>
            <a:spLocks/>
          </p:cNvSpPr>
          <p:nvPr/>
        </p:nvSpPr>
        <p:spPr bwMode="auto">
          <a:xfrm>
            <a:off x="5518150" y="2906713"/>
            <a:ext cx="30163" cy="28575"/>
          </a:xfrm>
          <a:custGeom>
            <a:avLst/>
            <a:gdLst/>
            <a:ahLst/>
            <a:cxnLst>
              <a:cxn ang="0">
                <a:pos x="19" y="8"/>
              </a:cxn>
              <a:cxn ang="0">
                <a:pos x="10" y="0"/>
              </a:cxn>
              <a:cxn ang="0">
                <a:pos x="0" y="8"/>
              </a:cxn>
              <a:cxn ang="0">
                <a:pos x="9" y="18"/>
              </a:cxn>
              <a:cxn ang="0">
                <a:pos x="19" y="8"/>
              </a:cxn>
            </a:cxnLst>
            <a:rect l="0" t="0" r="r" b="b"/>
            <a:pathLst>
              <a:path w="19" h="18">
                <a:moveTo>
                  <a:pt x="19" y="8"/>
                </a:moveTo>
                <a:lnTo>
                  <a:pt x="10" y="0"/>
                </a:lnTo>
                <a:lnTo>
                  <a:pt x="0" y="8"/>
                </a:lnTo>
                <a:lnTo>
                  <a:pt x="9" y="18"/>
                </a:lnTo>
                <a:lnTo>
                  <a:pt x="19" y="8"/>
                </a:lnTo>
                <a:close/>
              </a:path>
            </a:pathLst>
          </a:custGeom>
          <a:solidFill>
            <a:srgbClr val="333399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7999" name="Freeform 111"/>
          <p:cNvSpPr>
            <a:spLocks/>
          </p:cNvSpPr>
          <p:nvPr/>
        </p:nvSpPr>
        <p:spPr bwMode="auto">
          <a:xfrm>
            <a:off x="5486400" y="2935288"/>
            <a:ext cx="31750" cy="28575"/>
          </a:xfrm>
          <a:custGeom>
            <a:avLst/>
            <a:gdLst/>
            <a:ahLst/>
            <a:cxnLst>
              <a:cxn ang="0">
                <a:pos x="20" y="9"/>
              </a:cxn>
              <a:cxn ang="0">
                <a:pos x="10" y="0"/>
              </a:cxn>
              <a:cxn ang="0">
                <a:pos x="3" y="6"/>
              </a:cxn>
              <a:cxn ang="0">
                <a:pos x="0" y="10"/>
              </a:cxn>
              <a:cxn ang="0">
                <a:pos x="10" y="18"/>
              </a:cxn>
              <a:cxn ang="0">
                <a:pos x="12" y="16"/>
              </a:cxn>
              <a:cxn ang="0">
                <a:pos x="20" y="9"/>
              </a:cxn>
            </a:cxnLst>
            <a:rect l="0" t="0" r="r" b="b"/>
            <a:pathLst>
              <a:path w="20" h="18">
                <a:moveTo>
                  <a:pt x="20" y="9"/>
                </a:moveTo>
                <a:lnTo>
                  <a:pt x="10" y="0"/>
                </a:lnTo>
                <a:lnTo>
                  <a:pt x="3" y="6"/>
                </a:lnTo>
                <a:lnTo>
                  <a:pt x="0" y="10"/>
                </a:lnTo>
                <a:lnTo>
                  <a:pt x="10" y="18"/>
                </a:lnTo>
                <a:lnTo>
                  <a:pt x="12" y="16"/>
                </a:lnTo>
                <a:lnTo>
                  <a:pt x="20" y="9"/>
                </a:lnTo>
                <a:close/>
              </a:path>
            </a:pathLst>
          </a:custGeom>
          <a:solidFill>
            <a:srgbClr val="333399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000" name="Freeform 112"/>
          <p:cNvSpPr>
            <a:spLocks/>
          </p:cNvSpPr>
          <p:nvPr/>
        </p:nvSpPr>
        <p:spPr bwMode="auto">
          <a:xfrm>
            <a:off x="5459413" y="2963863"/>
            <a:ext cx="26987" cy="30162"/>
          </a:xfrm>
          <a:custGeom>
            <a:avLst/>
            <a:gdLst/>
            <a:ahLst/>
            <a:cxnLst>
              <a:cxn ang="0">
                <a:pos x="17" y="9"/>
              </a:cxn>
              <a:cxn ang="0">
                <a:pos x="8" y="0"/>
              </a:cxn>
              <a:cxn ang="0">
                <a:pos x="0" y="10"/>
              </a:cxn>
              <a:cxn ang="0">
                <a:pos x="8" y="19"/>
              </a:cxn>
              <a:cxn ang="0">
                <a:pos x="17" y="9"/>
              </a:cxn>
            </a:cxnLst>
            <a:rect l="0" t="0" r="r" b="b"/>
            <a:pathLst>
              <a:path w="17" h="19">
                <a:moveTo>
                  <a:pt x="17" y="9"/>
                </a:moveTo>
                <a:lnTo>
                  <a:pt x="8" y="0"/>
                </a:lnTo>
                <a:lnTo>
                  <a:pt x="0" y="10"/>
                </a:lnTo>
                <a:lnTo>
                  <a:pt x="8" y="19"/>
                </a:lnTo>
                <a:lnTo>
                  <a:pt x="17" y="9"/>
                </a:lnTo>
                <a:close/>
              </a:path>
            </a:pathLst>
          </a:custGeom>
          <a:solidFill>
            <a:srgbClr val="333399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001" name="Freeform 113"/>
          <p:cNvSpPr>
            <a:spLocks/>
          </p:cNvSpPr>
          <p:nvPr/>
        </p:nvSpPr>
        <p:spPr bwMode="auto">
          <a:xfrm>
            <a:off x="5429250" y="2994025"/>
            <a:ext cx="30163" cy="28575"/>
          </a:xfrm>
          <a:custGeom>
            <a:avLst/>
            <a:gdLst/>
            <a:ahLst/>
            <a:cxnLst>
              <a:cxn ang="0">
                <a:pos x="19" y="9"/>
              </a:cxn>
              <a:cxn ang="0">
                <a:pos x="9" y="0"/>
              </a:cxn>
              <a:cxn ang="0">
                <a:pos x="0" y="9"/>
              </a:cxn>
              <a:cxn ang="0">
                <a:pos x="10" y="18"/>
              </a:cxn>
              <a:cxn ang="0">
                <a:pos x="19" y="9"/>
              </a:cxn>
            </a:cxnLst>
            <a:rect l="0" t="0" r="r" b="b"/>
            <a:pathLst>
              <a:path w="19" h="18">
                <a:moveTo>
                  <a:pt x="19" y="9"/>
                </a:moveTo>
                <a:lnTo>
                  <a:pt x="9" y="0"/>
                </a:lnTo>
                <a:lnTo>
                  <a:pt x="0" y="9"/>
                </a:lnTo>
                <a:lnTo>
                  <a:pt x="10" y="18"/>
                </a:lnTo>
                <a:lnTo>
                  <a:pt x="19" y="9"/>
                </a:lnTo>
                <a:close/>
              </a:path>
            </a:pathLst>
          </a:custGeom>
          <a:solidFill>
            <a:srgbClr val="333399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002" name="Freeform 114"/>
          <p:cNvSpPr>
            <a:spLocks/>
          </p:cNvSpPr>
          <p:nvPr/>
        </p:nvSpPr>
        <p:spPr bwMode="auto">
          <a:xfrm>
            <a:off x="5399088" y="3024188"/>
            <a:ext cx="30162" cy="28575"/>
          </a:xfrm>
          <a:custGeom>
            <a:avLst/>
            <a:gdLst/>
            <a:ahLst/>
            <a:cxnLst>
              <a:cxn ang="0">
                <a:pos x="19" y="10"/>
              </a:cxn>
              <a:cxn ang="0">
                <a:pos x="9" y="0"/>
              </a:cxn>
              <a:cxn ang="0">
                <a:pos x="4" y="7"/>
              </a:cxn>
              <a:cxn ang="0">
                <a:pos x="0" y="10"/>
              </a:cxn>
              <a:cxn ang="0">
                <a:pos x="10" y="18"/>
              </a:cxn>
              <a:cxn ang="0">
                <a:pos x="13" y="16"/>
              </a:cxn>
              <a:cxn ang="0">
                <a:pos x="19" y="10"/>
              </a:cxn>
            </a:cxnLst>
            <a:rect l="0" t="0" r="r" b="b"/>
            <a:pathLst>
              <a:path w="19" h="18">
                <a:moveTo>
                  <a:pt x="19" y="10"/>
                </a:moveTo>
                <a:lnTo>
                  <a:pt x="9" y="0"/>
                </a:lnTo>
                <a:lnTo>
                  <a:pt x="4" y="7"/>
                </a:lnTo>
                <a:lnTo>
                  <a:pt x="0" y="10"/>
                </a:lnTo>
                <a:lnTo>
                  <a:pt x="10" y="18"/>
                </a:lnTo>
                <a:lnTo>
                  <a:pt x="13" y="16"/>
                </a:lnTo>
                <a:lnTo>
                  <a:pt x="19" y="10"/>
                </a:lnTo>
                <a:close/>
              </a:path>
            </a:pathLst>
          </a:custGeom>
          <a:solidFill>
            <a:srgbClr val="333399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003" name="Freeform 115"/>
          <p:cNvSpPr>
            <a:spLocks/>
          </p:cNvSpPr>
          <p:nvPr/>
        </p:nvSpPr>
        <p:spPr bwMode="auto">
          <a:xfrm>
            <a:off x="5373688" y="3055938"/>
            <a:ext cx="30162" cy="30162"/>
          </a:xfrm>
          <a:custGeom>
            <a:avLst/>
            <a:gdLst/>
            <a:ahLst/>
            <a:cxnLst>
              <a:cxn ang="0">
                <a:pos x="19" y="9"/>
              </a:cxn>
              <a:cxn ang="0">
                <a:pos x="8" y="0"/>
              </a:cxn>
              <a:cxn ang="0">
                <a:pos x="0" y="10"/>
              </a:cxn>
              <a:cxn ang="0">
                <a:pos x="10" y="19"/>
              </a:cxn>
              <a:cxn ang="0">
                <a:pos x="19" y="9"/>
              </a:cxn>
            </a:cxnLst>
            <a:rect l="0" t="0" r="r" b="b"/>
            <a:pathLst>
              <a:path w="19" h="19">
                <a:moveTo>
                  <a:pt x="19" y="9"/>
                </a:moveTo>
                <a:lnTo>
                  <a:pt x="8" y="0"/>
                </a:lnTo>
                <a:lnTo>
                  <a:pt x="0" y="10"/>
                </a:lnTo>
                <a:lnTo>
                  <a:pt x="10" y="19"/>
                </a:lnTo>
                <a:lnTo>
                  <a:pt x="19" y="9"/>
                </a:lnTo>
                <a:close/>
              </a:path>
            </a:pathLst>
          </a:custGeom>
          <a:solidFill>
            <a:srgbClr val="333399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004" name="Freeform 116"/>
          <p:cNvSpPr>
            <a:spLocks/>
          </p:cNvSpPr>
          <p:nvPr/>
        </p:nvSpPr>
        <p:spPr bwMode="auto">
          <a:xfrm>
            <a:off x="5346700" y="3087688"/>
            <a:ext cx="26988" cy="30162"/>
          </a:xfrm>
          <a:custGeom>
            <a:avLst/>
            <a:gdLst/>
            <a:ahLst/>
            <a:cxnLst>
              <a:cxn ang="0">
                <a:pos x="17" y="8"/>
              </a:cxn>
              <a:cxn ang="0">
                <a:pos x="9" y="0"/>
              </a:cxn>
              <a:cxn ang="0">
                <a:pos x="0" y="11"/>
              </a:cxn>
              <a:cxn ang="0">
                <a:pos x="11" y="19"/>
              </a:cxn>
              <a:cxn ang="0">
                <a:pos x="17" y="8"/>
              </a:cxn>
            </a:cxnLst>
            <a:rect l="0" t="0" r="r" b="b"/>
            <a:pathLst>
              <a:path w="17" h="19">
                <a:moveTo>
                  <a:pt x="17" y="8"/>
                </a:moveTo>
                <a:lnTo>
                  <a:pt x="9" y="0"/>
                </a:lnTo>
                <a:lnTo>
                  <a:pt x="0" y="11"/>
                </a:lnTo>
                <a:lnTo>
                  <a:pt x="11" y="19"/>
                </a:lnTo>
                <a:lnTo>
                  <a:pt x="17" y="8"/>
                </a:lnTo>
                <a:close/>
              </a:path>
            </a:pathLst>
          </a:custGeom>
          <a:solidFill>
            <a:srgbClr val="333399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005" name="Freeform 117"/>
          <p:cNvSpPr>
            <a:spLocks/>
          </p:cNvSpPr>
          <p:nvPr/>
        </p:nvSpPr>
        <p:spPr bwMode="auto">
          <a:xfrm>
            <a:off x="5321300" y="3119438"/>
            <a:ext cx="28575" cy="30162"/>
          </a:xfrm>
          <a:custGeom>
            <a:avLst/>
            <a:gdLst/>
            <a:ahLst/>
            <a:cxnLst>
              <a:cxn ang="0">
                <a:pos x="18" y="9"/>
              </a:cxn>
              <a:cxn ang="0">
                <a:pos x="8" y="0"/>
              </a:cxn>
              <a:cxn ang="0">
                <a:pos x="5" y="4"/>
              </a:cxn>
              <a:cxn ang="0">
                <a:pos x="0" y="11"/>
              </a:cxn>
              <a:cxn ang="0">
                <a:pos x="10" y="19"/>
              </a:cxn>
              <a:cxn ang="0">
                <a:pos x="15" y="13"/>
              </a:cxn>
              <a:cxn ang="0">
                <a:pos x="18" y="9"/>
              </a:cxn>
            </a:cxnLst>
            <a:rect l="0" t="0" r="r" b="b"/>
            <a:pathLst>
              <a:path w="18" h="19">
                <a:moveTo>
                  <a:pt x="18" y="9"/>
                </a:moveTo>
                <a:lnTo>
                  <a:pt x="8" y="0"/>
                </a:lnTo>
                <a:lnTo>
                  <a:pt x="5" y="4"/>
                </a:lnTo>
                <a:lnTo>
                  <a:pt x="0" y="11"/>
                </a:lnTo>
                <a:lnTo>
                  <a:pt x="10" y="19"/>
                </a:lnTo>
                <a:lnTo>
                  <a:pt x="15" y="13"/>
                </a:lnTo>
                <a:lnTo>
                  <a:pt x="18" y="9"/>
                </a:lnTo>
                <a:close/>
              </a:path>
            </a:pathLst>
          </a:custGeom>
          <a:solidFill>
            <a:srgbClr val="333399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006" name="Freeform 118"/>
          <p:cNvSpPr>
            <a:spLocks/>
          </p:cNvSpPr>
          <p:nvPr/>
        </p:nvSpPr>
        <p:spPr bwMode="auto">
          <a:xfrm>
            <a:off x="5295900" y="3152775"/>
            <a:ext cx="28575" cy="28575"/>
          </a:xfrm>
          <a:custGeom>
            <a:avLst/>
            <a:gdLst/>
            <a:ahLst/>
            <a:cxnLst>
              <a:cxn ang="0">
                <a:pos x="18" y="7"/>
              </a:cxn>
              <a:cxn ang="0">
                <a:pos x="7" y="0"/>
              </a:cxn>
              <a:cxn ang="0">
                <a:pos x="0" y="11"/>
              </a:cxn>
              <a:cxn ang="0">
                <a:pos x="11" y="18"/>
              </a:cxn>
              <a:cxn ang="0">
                <a:pos x="18" y="7"/>
              </a:cxn>
            </a:cxnLst>
            <a:rect l="0" t="0" r="r" b="b"/>
            <a:pathLst>
              <a:path w="18" h="18">
                <a:moveTo>
                  <a:pt x="18" y="7"/>
                </a:moveTo>
                <a:lnTo>
                  <a:pt x="7" y="0"/>
                </a:lnTo>
                <a:lnTo>
                  <a:pt x="0" y="11"/>
                </a:lnTo>
                <a:lnTo>
                  <a:pt x="11" y="18"/>
                </a:lnTo>
                <a:lnTo>
                  <a:pt x="18" y="7"/>
                </a:lnTo>
                <a:close/>
              </a:path>
            </a:pathLst>
          </a:custGeom>
          <a:solidFill>
            <a:srgbClr val="333399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007" name="Freeform 119"/>
          <p:cNvSpPr>
            <a:spLocks/>
          </p:cNvSpPr>
          <p:nvPr/>
        </p:nvSpPr>
        <p:spPr bwMode="auto">
          <a:xfrm>
            <a:off x="5272088" y="3187700"/>
            <a:ext cx="28575" cy="28575"/>
          </a:xfrm>
          <a:custGeom>
            <a:avLst/>
            <a:gdLst/>
            <a:ahLst/>
            <a:cxnLst>
              <a:cxn ang="0">
                <a:pos x="18" y="7"/>
              </a:cxn>
              <a:cxn ang="0">
                <a:pos x="7" y="0"/>
              </a:cxn>
              <a:cxn ang="0">
                <a:pos x="0" y="11"/>
              </a:cxn>
              <a:cxn ang="0">
                <a:pos x="11" y="18"/>
              </a:cxn>
              <a:cxn ang="0">
                <a:pos x="18" y="7"/>
              </a:cxn>
            </a:cxnLst>
            <a:rect l="0" t="0" r="r" b="b"/>
            <a:pathLst>
              <a:path w="18" h="18">
                <a:moveTo>
                  <a:pt x="18" y="7"/>
                </a:moveTo>
                <a:lnTo>
                  <a:pt x="7" y="0"/>
                </a:lnTo>
                <a:lnTo>
                  <a:pt x="0" y="11"/>
                </a:lnTo>
                <a:lnTo>
                  <a:pt x="11" y="18"/>
                </a:lnTo>
                <a:lnTo>
                  <a:pt x="18" y="7"/>
                </a:lnTo>
                <a:close/>
              </a:path>
            </a:pathLst>
          </a:custGeom>
          <a:solidFill>
            <a:srgbClr val="333399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008" name="Freeform 120"/>
          <p:cNvSpPr>
            <a:spLocks/>
          </p:cNvSpPr>
          <p:nvPr/>
        </p:nvSpPr>
        <p:spPr bwMode="auto">
          <a:xfrm>
            <a:off x="5248275" y="3222625"/>
            <a:ext cx="28575" cy="26988"/>
          </a:xfrm>
          <a:custGeom>
            <a:avLst/>
            <a:gdLst/>
            <a:ahLst/>
            <a:cxnLst>
              <a:cxn ang="0">
                <a:pos x="18" y="7"/>
              </a:cxn>
              <a:cxn ang="0">
                <a:pos x="7" y="0"/>
              </a:cxn>
              <a:cxn ang="0">
                <a:pos x="0" y="11"/>
              </a:cxn>
              <a:cxn ang="0">
                <a:pos x="11" y="17"/>
              </a:cxn>
              <a:cxn ang="0">
                <a:pos x="18" y="7"/>
              </a:cxn>
            </a:cxnLst>
            <a:rect l="0" t="0" r="r" b="b"/>
            <a:pathLst>
              <a:path w="18" h="17">
                <a:moveTo>
                  <a:pt x="18" y="7"/>
                </a:moveTo>
                <a:lnTo>
                  <a:pt x="7" y="0"/>
                </a:lnTo>
                <a:lnTo>
                  <a:pt x="0" y="11"/>
                </a:lnTo>
                <a:lnTo>
                  <a:pt x="11" y="17"/>
                </a:lnTo>
                <a:lnTo>
                  <a:pt x="18" y="7"/>
                </a:lnTo>
                <a:close/>
              </a:path>
            </a:pathLst>
          </a:custGeom>
          <a:solidFill>
            <a:srgbClr val="333399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009" name="Freeform 121"/>
          <p:cNvSpPr>
            <a:spLocks/>
          </p:cNvSpPr>
          <p:nvPr/>
        </p:nvSpPr>
        <p:spPr bwMode="auto">
          <a:xfrm>
            <a:off x="5226050" y="3255963"/>
            <a:ext cx="30163" cy="26987"/>
          </a:xfrm>
          <a:custGeom>
            <a:avLst/>
            <a:gdLst/>
            <a:ahLst/>
            <a:cxnLst>
              <a:cxn ang="0">
                <a:pos x="19" y="8"/>
              </a:cxn>
              <a:cxn ang="0">
                <a:pos x="8" y="0"/>
              </a:cxn>
              <a:cxn ang="0">
                <a:pos x="3" y="8"/>
              </a:cxn>
              <a:cxn ang="0">
                <a:pos x="0" y="11"/>
              </a:cxn>
              <a:cxn ang="0">
                <a:pos x="11" y="17"/>
              </a:cxn>
              <a:cxn ang="0">
                <a:pos x="15" y="14"/>
              </a:cxn>
              <a:cxn ang="0">
                <a:pos x="19" y="8"/>
              </a:cxn>
            </a:cxnLst>
            <a:rect l="0" t="0" r="r" b="b"/>
            <a:pathLst>
              <a:path w="19" h="17">
                <a:moveTo>
                  <a:pt x="19" y="8"/>
                </a:moveTo>
                <a:lnTo>
                  <a:pt x="8" y="0"/>
                </a:lnTo>
                <a:lnTo>
                  <a:pt x="3" y="8"/>
                </a:lnTo>
                <a:lnTo>
                  <a:pt x="0" y="11"/>
                </a:lnTo>
                <a:lnTo>
                  <a:pt x="11" y="17"/>
                </a:lnTo>
                <a:lnTo>
                  <a:pt x="15" y="14"/>
                </a:lnTo>
                <a:lnTo>
                  <a:pt x="19" y="8"/>
                </a:lnTo>
                <a:close/>
              </a:path>
            </a:pathLst>
          </a:custGeom>
          <a:solidFill>
            <a:srgbClr val="333399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010" name="Freeform 122"/>
          <p:cNvSpPr>
            <a:spLocks/>
          </p:cNvSpPr>
          <p:nvPr/>
        </p:nvSpPr>
        <p:spPr bwMode="auto">
          <a:xfrm>
            <a:off x="5205413" y="3290888"/>
            <a:ext cx="28575" cy="28575"/>
          </a:xfrm>
          <a:custGeom>
            <a:avLst/>
            <a:gdLst/>
            <a:ahLst/>
            <a:cxnLst>
              <a:cxn ang="0">
                <a:pos x="18" y="8"/>
              </a:cxn>
              <a:cxn ang="0">
                <a:pos x="7" y="0"/>
              </a:cxn>
              <a:cxn ang="0">
                <a:pos x="0" y="12"/>
              </a:cxn>
              <a:cxn ang="0">
                <a:pos x="12" y="18"/>
              </a:cxn>
              <a:cxn ang="0">
                <a:pos x="18" y="8"/>
              </a:cxn>
            </a:cxnLst>
            <a:rect l="0" t="0" r="r" b="b"/>
            <a:pathLst>
              <a:path w="18" h="18">
                <a:moveTo>
                  <a:pt x="18" y="8"/>
                </a:moveTo>
                <a:lnTo>
                  <a:pt x="7" y="0"/>
                </a:lnTo>
                <a:lnTo>
                  <a:pt x="0" y="12"/>
                </a:lnTo>
                <a:lnTo>
                  <a:pt x="12" y="18"/>
                </a:lnTo>
                <a:lnTo>
                  <a:pt x="18" y="8"/>
                </a:lnTo>
                <a:close/>
              </a:path>
            </a:pathLst>
          </a:custGeom>
          <a:solidFill>
            <a:srgbClr val="333399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011" name="Freeform 123"/>
          <p:cNvSpPr>
            <a:spLocks/>
          </p:cNvSpPr>
          <p:nvPr/>
        </p:nvSpPr>
        <p:spPr bwMode="auto">
          <a:xfrm>
            <a:off x="5184775" y="3330575"/>
            <a:ext cx="30163" cy="25400"/>
          </a:xfrm>
          <a:custGeom>
            <a:avLst/>
            <a:gdLst/>
            <a:ahLst/>
            <a:cxnLst>
              <a:cxn ang="0">
                <a:pos x="19" y="6"/>
              </a:cxn>
              <a:cxn ang="0">
                <a:pos x="8" y="0"/>
              </a:cxn>
              <a:cxn ang="0">
                <a:pos x="0" y="10"/>
              </a:cxn>
              <a:cxn ang="0">
                <a:pos x="11" y="16"/>
              </a:cxn>
              <a:cxn ang="0">
                <a:pos x="19" y="6"/>
              </a:cxn>
            </a:cxnLst>
            <a:rect l="0" t="0" r="r" b="b"/>
            <a:pathLst>
              <a:path w="19" h="16">
                <a:moveTo>
                  <a:pt x="19" y="6"/>
                </a:moveTo>
                <a:lnTo>
                  <a:pt x="8" y="0"/>
                </a:lnTo>
                <a:lnTo>
                  <a:pt x="0" y="10"/>
                </a:lnTo>
                <a:lnTo>
                  <a:pt x="11" y="16"/>
                </a:lnTo>
                <a:lnTo>
                  <a:pt x="19" y="6"/>
                </a:lnTo>
                <a:close/>
              </a:path>
            </a:pathLst>
          </a:custGeom>
          <a:solidFill>
            <a:srgbClr val="333399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012" name="Freeform 124"/>
          <p:cNvSpPr>
            <a:spLocks/>
          </p:cNvSpPr>
          <p:nvPr/>
        </p:nvSpPr>
        <p:spPr bwMode="auto">
          <a:xfrm>
            <a:off x="5167313" y="3367088"/>
            <a:ext cx="26987" cy="25400"/>
          </a:xfrm>
          <a:custGeom>
            <a:avLst/>
            <a:gdLst/>
            <a:ahLst/>
            <a:cxnLst>
              <a:cxn ang="0">
                <a:pos x="17" y="6"/>
              </a:cxn>
              <a:cxn ang="0">
                <a:pos x="6" y="0"/>
              </a:cxn>
              <a:cxn ang="0">
                <a:pos x="0" y="10"/>
              </a:cxn>
              <a:cxn ang="0">
                <a:pos x="12" y="16"/>
              </a:cxn>
              <a:cxn ang="0">
                <a:pos x="17" y="6"/>
              </a:cxn>
            </a:cxnLst>
            <a:rect l="0" t="0" r="r" b="b"/>
            <a:pathLst>
              <a:path w="17" h="16">
                <a:moveTo>
                  <a:pt x="17" y="6"/>
                </a:moveTo>
                <a:lnTo>
                  <a:pt x="6" y="0"/>
                </a:lnTo>
                <a:lnTo>
                  <a:pt x="0" y="10"/>
                </a:lnTo>
                <a:lnTo>
                  <a:pt x="12" y="16"/>
                </a:lnTo>
                <a:lnTo>
                  <a:pt x="17" y="6"/>
                </a:lnTo>
                <a:close/>
              </a:path>
            </a:pathLst>
          </a:custGeom>
          <a:solidFill>
            <a:srgbClr val="333399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013" name="Freeform 125"/>
          <p:cNvSpPr>
            <a:spLocks/>
          </p:cNvSpPr>
          <p:nvPr/>
        </p:nvSpPr>
        <p:spPr bwMode="auto">
          <a:xfrm>
            <a:off x="5149850" y="3403600"/>
            <a:ext cx="26988" cy="28575"/>
          </a:xfrm>
          <a:custGeom>
            <a:avLst/>
            <a:gdLst/>
            <a:ahLst/>
            <a:cxnLst>
              <a:cxn ang="0">
                <a:pos x="17" y="6"/>
              </a:cxn>
              <a:cxn ang="0">
                <a:pos x="6" y="0"/>
              </a:cxn>
              <a:cxn ang="0">
                <a:pos x="5" y="3"/>
              </a:cxn>
              <a:cxn ang="0">
                <a:pos x="0" y="12"/>
              </a:cxn>
              <a:cxn ang="0">
                <a:pos x="12" y="18"/>
              </a:cxn>
              <a:cxn ang="0">
                <a:pos x="17" y="8"/>
              </a:cxn>
              <a:cxn ang="0">
                <a:pos x="17" y="6"/>
              </a:cxn>
            </a:cxnLst>
            <a:rect l="0" t="0" r="r" b="b"/>
            <a:pathLst>
              <a:path w="17" h="18">
                <a:moveTo>
                  <a:pt x="17" y="6"/>
                </a:moveTo>
                <a:lnTo>
                  <a:pt x="6" y="0"/>
                </a:lnTo>
                <a:lnTo>
                  <a:pt x="5" y="3"/>
                </a:lnTo>
                <a:lnTo>
                  <a:pt x="0" y="12"/>
                </a:lnTo>
                <a:lnTo>
                  <a:pt x="12" y="18"/>
                </a:lnTo>
                <a:lnTo>
                  <a:pt x="17" y="8"/>
                </a:lnTo>
                <a:lnTo>
                  <a:pt x="17" y="6"/>
                </a:lnTo>
                <a:close/>
              </a:path>
            </a:pathLst>
          </a:custGeom>
          <a:solidFill>
            <a:srgbClr val="333399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014" name="Freeform 126"/>
          <p:cNvSpPr>
            <a:spLocks/>
          </p:cNvSpPr>
          <p:nvPr/>
        </p:nvSpPr>
        <p:spPr bwMode="auto">
          <a:xfrm>
            <a:off x="5135563" y="3443288"/>
            <a:ext cx="25400" cy="25400"/>
          </a:xfrm>
          <a:custGeom>
            <a:avLst/>
            <a:gdLst/>
            <a:ahLst/>
            <a:cxnLst>
              <a:cxn ang="0">
                <a:pos x="16" y="5"/>
              </a:cxn>
              <a:cxn ang="0">
                <a:pos x="4" y="0"/>
              </a:cxn>
              <a:cxn ang="0">
                <a:pos x="1" y="7"/>
              </a:cxn>
              <a:cxn ang="0">
                <a:pos x="0" y="12"/>
              </a:cxn>
              <a:cxn ang="0">
                <a:pos x="12" y="16"/>
              </a:cxn>
              <a:cxn ang="0">
                <a:pos x="14" y="12"/>
              </a:cxn>
              <a:cxn ang="0">
                <a:pos x="16" y="5"/>
              </a:cxn>
            </a:cxnLst>
            <a:rect l="0" t="0" r="r" b="b"/>
            <a:pathLst>
              <a:path w="16" h="16">
                <a:moveTo>
                  <a:pt x="16" y="5"/>
                </a:moveTo>
                <a:lnTo>
                  <a:pt x="4" y="0"/>
                </a:lnTo>
                <a:lnTo>
                  <a:pt x="1" y="7"/>
                </a:lnTo>
                <a:lnTo>
                  <a:pt x="0" y="12"/>
                </a:lnTo>
                <a:lnTo>
                  <a:pt x="12" y="16"/>
                </a:lnTo>
                <a:lnTo>
                  <a:pt x="14" y="12"/>
                </a:lnTo>
                <a:lnTo>
                  <a:pt x="16" y="5"/>
                </a:lnTo>
                <a:close/>
              </a:path>
            </a:pathLst>
          </a:custGeom>
          <a:solidFill>
            <a:srgbClr val="333399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015" name="Freeform 127"/>
          <p:cNvSpPr>
            <a:spLocks/>
          </p:cNvSpPr>
          <p:nvPr/>
        </p:nvSpPr>
        <p:spPr bwMode="auto">
          <a:xfrm>
            <a:off x="5119688" y="3481388"/>
            <a:ext cx="28575" cy="25400"/>
          </a:xfrm>
          <a:custGeom>
            <a:avLst/>
            <a:gdLst/>
            <a:ahLst/>
            <a:cxnLst>
              <a:cxn ang="0">
                <a:pos x="18" y="4"/>
              </a:cxn>
              <a:cxn ang="0">
                <a:pos x="5" y="0"/>
              </a:cxn>
              <a:cxn ang="0">
                <a:pos x="0" y="12"/>
              </a:cxn>
              <a:cxn ang="0">
                <a:pos x="13" y="16"/>
              </a:cxn>
              <a:cxn ang="0">
                <a:pos x="18" y="4"/>
              </a:cxn>
            </a:cxnLst>
            <a:rect l="0" t="0" r="r" b="b"/>
            <a:pathLst>
              <a:path w="18" h="16">
                <a:moveTo>
                  <a:pt x="18" y="4"/>
                </a:moveTo>
                <a:lnTo>
                  <a:pt x="5" y="0"/>
                </a:lnTo>
                <a:lnTo>
                  <a:pt x="0" y="12"/>
                </a:lnTo>
                <a:lnTo>
                  <a:pt x="13" y="16"/>
                </a:lnTo>
                <a:lnTo>
                  <a:pt x="18" y="4"/>
                </a:lnTo>
                <a:close/>
              </a:path>
            </a:pathLst>
          </a:custGeom>
          <a:solidFill>
            <a:srgbClr val="333399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016" name="Freeform 128"/>
          <p:cNvSpPr>
            <a:spLocks/>
          </p:cNvSpPr>
          <p:nvPr/>
        </p:nvSpPr>
        <p:spPr bwMode="auto">
          <a:xfrm>
            <a:off x="5108575" y="3519488"/>
            <a:ext cx="26988" cy="26987"/>
          </a:xfrm>
          <a:custGeom>
            <a:avLst/>
            <a:gdLst/>
            <a:ahLst/>
            <a:cxnLst>
              <a:cxn ang="0">
                <a:pos x="17" y="5"/>
              </a:cxn>
              <a:cxn ang="0">
                <a:pos x="5" y="0"/>
              </a:cxn>
              <a:cxn ang="0">
                <a:pos x="0" y="14"/>
              </a:cxn>
              <a:cxn ang="0">
                <a:pos x="12" y="17"/>
              </a:cxn>
              <a:cxn ang="0">
                <a:pos x="17" y="5"/>
              </a:cxn>
            </a:cxnLst>
            <a:rect l="0" t="0" r="r" b="b"/>
            <a:pathLst>
              <a:path w="17" h="17">
                <a:moveTo>
                  <a:pt x="17" y="5"/>
                </a:moveTo>
                <a:lnTo>
                  <a:pt x="5" y="0"/>
                </a:lnTo>
                <a:lnTo>
                  <a:pt x="0" y="14"/>
                </a:lnTo>
                <a:lnTo>
                  <a:pt x="12" y="17"/>
                </a:lnTo>
                <a:lnTo>
                  <a:pt x="17" y="5"/>
                </a:lnTo>
                <a:close/>
              </a:path>
            </a:pathLst>
          </a:custGeom>
          <a:solidFill>
            <a:srgbClr val="333399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017" name="Freeform 129"/>
          <p:cNvSpPr>
            <a:spLocks/>
          </p:cNvSpPr>
          <p:nvPr/>
        </p:nvSpPr>
        <p:spPr bwMode="auto">
          <a:xfrm>
            <a:off x="5100638" y="3560763"/>
            <a:ext cx="23812" cy="25400"/>
          </a:xfrm>
          <a:custGeom>
            <a:avLst/>
            <a:gdLst/>
            <a:ahLst/>
            <a:cxnLst>
              <a:cxn ang="0">
                <a:pos x="15" y="4"/>
              </a:cxn>
              <a:cxn ang="0">
                <a:pos x="2" y="0"/>
              </a:cxn>
              <a:cxn ang="0">
                <a:pos x="0" y="13"/>
              </a:cxn>
              <a:cxn ang="0">
                <a:pos x="12" y="16"/>
              </a:cxn>
              <a:cxn ang="0">
                <a:pos x="15" y="4"/>
              </a:cxn>
            </a:cxnLst>
            <a:rect l="0" t="0" r="r" b="b"/>
            <a:pathLst>
              <a:path w="15" h="16">
                <a:moveTo>
                  <a:pt x="15" y="4"/>
                </a:moveTo>
                <a:lnTo>
                  <a:pt x="2" y="0"/>
                </a:lnTo>
                <a:lnTo>
                  <a:pt x="0" y="13"/>
                </a:lnTo>
                <a:lnTo>
                  <a:pt x="12" y="16"/>
                </a:lnTo>
                <a:lnTo>
                  <a:pt x="15" y="4"/>
                </a:lnTo>
                <a:close/>
              </a:path>
            </a:pathLst>
          </a:custGeom>
          <a:solidFill>
            <a:srgbClr val="333399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018" name="Freeform 130"/>
          <p:cNvSpPr>
            <a:spLocks/>
          </p:cNvSpPr>
          <p:nvPr/>
        </p:nvSpPr>
        <p:spPr bwMode="auto">
          <a:xfrm>
            <a:off x="5092700" y="3603625"/>
            <a:ext cx="20638" cy="22225"/>
          </a:xfrm>
          <a:custGeom>
            <a:avLst/>
            <a:gdLst/>
            <a:ahLst/>
            <a:cxnLst>
              <a:cxn ang="0">
                <a:pos x="13" y="1"/>
              </a:cxn>
              <a:cxn ang="0">
                <a:pos x="1" y="0"/>
              </a:cxn>
              <a:cxn ang="0">
                <a:pos x="0" y="12"/>
              </a:cxn>
              <a:cxn ang="0">
                <a:pos x="12" y="14"/>
              </a:cxn>
              <a:cxn ang="0">
                <a:pos x="13" y="1"/>
              </a:cxn>
            </a:cxnLst>
            <a:rect l="0" t="0" r="r" b="b"/>
            <a:pathLst>
              <a:path w="13" h="14">
                <a:moveTo>
                  <a:pt x="13" y="1"/>
                </a:moveTo>
                <a:lnTo>
                  <a:pt x="1" y="0"/>
                </a:lnTo>
                <a:lnTo>
                  <a:pt x="0" y="12"/>
                </a:lnTo>
                <a:lnTo>
                  <a:pt x="12" y="14"/>
                </a:lnTo>
                <a:lnTo>
                  <a:pt x="13" y="1"/>
                </a:lnTo>
                <a:close/>
              </a:path>
            </a:pathLst>
          </a:custGeom>
          <a:solidFill>
            <a:srgbClr val="333399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019" name="Freeform 131"/>
          <p:cNvSpPr>
            <a:spLocks/>
          </p:cNvSpPr>
          <p:nvPr/>
        </p:nvSpPr>
        <p:spPr bwMode="auto">
          <a:xfrm>
            <a:off x="5084763" y="3643313"/>
            <a:ext cx="23812" cy="23812"/>
          </a:xfrm>
          <a:custGeom>
            <a:avLst/>
            <a:gdLst/>
            <a:ahLst/>
            <a:cxnLst>
              <a:cxn ang="0">
                <a:pos x="15" y="1"/>
              </a:cxn>
              <a:cxn ang="0">
                <a:pos x="1" y="0"/>
              </a:cxn>
              <a:cxn ang="0">
                <a:pos x="0" y="13"/>
              </a:cxn>
              <a:cxn ang="0">
                <a:pos x="13" y="15"/>
              </a:cxn>
              <a:cxn ang="0">
                <a:pos x="15" y="1"/>
              </a:cxn>
            </a:cxnLst>
            <a:rect l="0" t="0" r="r" b="b"/>
            <a:pathLst>
              <a:path w="15" h="15">
                <a:moveTo>
                  <a:pt x="15" y="1"/>
                </a:moveTo>
                <a:lnTo>
                  <a:pt x="1" y="0"/>
                </a:lnTo>
                <a:lnTo>
                  <a:pt x="0" y="13"/>
                </a:lnTo>
                <a:lnTo>
                  <a:pt x="13" y="15"/>
                </a:lnTo>
                <a:lnTo>
                  <a:pt x="15" y="1"/>
                </a:lnTo>
                <a:close/>
              </a:path>
            </a:pathLst>
          </a:custGeom>
          <a:solidFill>
            <a:srgbClr val="333399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020" name="Freeform 132"/>
          <p:cNvSpPr>
            <a:spLocks/>
          </p:cNvSpPr>
          <p:nvPr/>
        </p:nvSpPr>
        <p:spPr bwMode="auto">
          <a:xfrm>
            <a:off x="5080000" y="3683000"/>
            <a:ext cx="23813" cy="23813"/>
          </a:xfrm>
          <a:custGeom>
            <a:avLst/>
            <a:gdLst/>
            <a:ahLst/>
            <a:cxnLst>
              <a:cxn ang="0">
                <a:pos x="15" y="2"/>
              </a:cxn>
              <a:cxn ang="0">
                <a:pos x="2" y="0"/>
              </a:cxn>
              <a:cxn ang="0">
                <a:pos x="2" y="2"/>
              </a:cxn>
              <a:cxn ang="0">
                <a:pos x="0" y="14"/>
              </a:cxn>
              <a:cxn ang="0">
                <a:pos x="14" y="15"/>
              </a:cxn>
              <a:cxn ang="0">
                <a:pos x="15" y="2"/>
              </a:cxn>
              <a:cxn ang="0">
                <a:pos x="15" y="2"/>
              </a:cxn>
            </a:cxnLst>
            <a:rect l="0" t="0" r="r" b="b"/>
            <a:pathLst>
              <a:path w="15" h="15">
                <a:moveTo>
                  <a:pt x="15" y="2"/>
                </a:moveTo>
                <a:lnTo>
                  <a:pt x="2" y="0"/>
                </a:lnTo>
                <a:lnTo>
                  <a:pt x="2" y="2"/>
                </a:lnTo>
                <a:lnTo>
                  <a:pt x="0" y="14"/>
                </a:lnTo>
                <a:lnTo>
                  <a:pt x="14" y="15"/>
                </a:lnTo>
                <a:lnTo>
                  <a:pt x="15" y="2"/>
                </a:lnTo>
                <a:lnTo>
                  <a:pt x="15" y="2"/>
                </a:lnTo>
                <a:close/>
              </a:path>
            </a:pathLst>
          </a:custGeom>
          <a:solidFill>
            <a:srgbClr val="333399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021" name="Freeform 133"/>
          <p:cNvSpPr>
            <a:spLocks/>
          </p:cNvSpPr>
          <p:nvPr/>
        </p:nvSpPr>
        <p:spPr bwMode="auto">
          <a:xfrm>
            <a:off x="5080000" y="3725863"/>
            <a:ext cx="22225" cy="20637"/>
          </a:xfrm>
          <a:custGeom>
            <a:avLst/>
            <a:gdLst/>
            <a:ahLst/>
            <a:cxnLst>
              <a:cxn ang="0">
                <a:pos x="13" y="0"/>
              </a:cxn>
              <a:cxn ang="0">
                <a:pos x="0" y="0"/>
              </a:cxn>
              <a:cxn ang="0">
                <a:pos x="0" y="2"/>
              </a:cxn>
              <a:cxn ang="0">
                <a:pos x="0" y="13"/>
              </a:cxn>
              <a:cxn ang="0">
                <a:pos x="14" y="13"/>
              </a:cxn>
              <a:cxn ang="0">
                <a:pos x="13" y="2"/>
              </a:cxn>
              <a:cxn ang="0">
                <a:pos x="13" y="0"/>
              </a:cxn>
            </a:cxnLst>
            <a:rect l="0" t="0" r="r" b="b"/>
            <a:pathLst>
              <a:path w="14" h="13">
                <a:moveTo>
                  <a:pt x="13" y="0"/>
                </a:moveTo>
                <a:lnTo>
                  <a:pt x="0" y="0"/>
                </a:lnTo>
                <a:lnTo>
                  <a:pt x="0" y="2"/>
                </a:lnTo>
                <a:lnTo>
                  <a:pt x="0" y="13"/>
                </a:lnTo>
                <a:lnTo>
                  <a:pt x="14" y="13"/>
                </a:lnTo>
                <a:lnTo>
                  <a:pt x="13" y="2"/>
                </a:lnTo>
                <a:lnTo>
                  <a:pt x="13" y="0"/>
                </a:lnTo>
                <a:close/>
              </a:path>
            </a:pathLst>
          </a:custGeom>
          <a:solidFill>
            <a:srgbClr val="333399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022" name="Freeform 134"/>
          <p:cNvSpPr>
            <a:spLocks/>
          </p:cNvSpPr>
          <p:nvPr/>
        </p:nvSpPr>
        <p:spPr bwMode="auto">
          <a:xfrm>
            <a:off x="5080000" y="3768725"/>
            <a:ext cx="23813" cy="20638"/>
          </a:xfrm>
          <a:custGeom>
            <a:avLst/>
            <a:gdLst/>
            <a:ahLst/>
            <a:cxnLst>
              <a:cxn ang="0">
                <a:pos x="14" y="0"/>
              </a:cxn>
              <a:cxn ang="0">
                <a:pos x="0" y="0"/>
              </a:cxn>
              <a:cxn ang="0">
                <a:pos x="0" y="2"/>
              </a:cxn>
              <a:cxn ang="0">
                <a:pos x="2" y="13"/>
              </a:cxn>
              <a:cxn ang="0">
                <a:pos x="15" y="12"/>
              </a:cxn>
              <a:cxn ang="0">
                <a:pos x="14" y="2"/>
              </a:cxn>
              <a:cxn ang="0">
                <a:pos x="14" y="0"/>
              </a:cxn>
            </a:cxnLst>
            <a:rect l="0" t="0" r="r" b="b"/>
            <a:pathLst>
              <a:path w="15" h="13">
                <a:moveTo>
                  <a:pt x="14" y="0"/>
                </a:moveTo>
                <a:lnTo>
                  <a:pt x="0" y="0"/>
                </a:lnTo>
                <a:lnTo>
                  <a:pt x="0" y="2"/>
                </a:lnTo>
                <a:lnTo>
                  <a:pt x="2" y="13"/>
                </a:lnTo>
                <a:lnTo>
                  <a:pt x="15" y="12"/>
                </a:lnTo>
                <a:lnTo>
                  <a:pt x="14" y="2"/>
                </a:lnTo>
                <a:lnTo>
                  <a:pt x="14" y="0"/>
                </a:lnTo>
                <a:close/>
              </a:path>
            </a:pathLst>
          </a:custGeom>
          <a:solidFill>
            <a:srgbClr val="333399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023" name="Freeform 135"/>
          <p:cNvSpPr>
            <a:spLocks/>
          </p:cNvSpPr>
          <p:nvPr/>
        </p:nvSpPr>
        <p:spPr bwMode="auto">
          <a:xfrm>
            <a:off x="5084763" y="3806825"/>
            <a:ext cx="23812" cy="22225"/>
          </a:xfrm>
          <a:custGeom>
            <a:avLst/>
            <a:gdLst/>
            <a:ahLst/>
            <a:cxnLst>
              <a:cxn ang="0">
                <a:pos x="13" y="0"/>
              </a:cxn>
              <a:cxn ang="0">
                <a:pos x="0" y="2"/>
              </a:cxn>
              <a:cxn ang="0">
                <a:pos x="0" y="5"/>
              </a:cxn>
              <a:cxn ang="0">
                <a:pos x="2" y="14"/>
              </a:cxn>
              <a:cxn ang="0">
                <a:pos x="15" y="12"/>
              </a:cxn>
              <a:cxn ang="0">
                <a:pos x="13" y="5"/>
              </a:cxn>
              <a:cxn ang="0">
                <a:pos x="13" y="0"/>
              </a:cxn>
            </a:cxnLst>
            <a:rect l="0" t="0" r="r" b="b"/>
            <a:pathLst>
              <a:path w="15" h="14">
                <a:moveTo>
                  <a:pt x="13" y="0"/>
                </a:moveTo>
                <a:lnTo>
                  <a:pt x="0" y="2"/>
                </a:lnTo>
                <a:lnTo>
                  <a:pt x="0" y="5"/>
                </a:lnTo>
                <a:lnTo>
                  <a:pt x="2" y="14"/>
                </a:lnTo>
                <a:lnTo>
                  <a:pt x="15" y="12"/>
                </a:lnTo>
                <a:lnTo>
                  <a:pt x="13" y="5"/>
                </a:lnTo>
                <a:lnTo>
                  <a:pt x="13" y="0"/>
                </a:lnTo>
                <a:close/>
              </a:path>
            </a:pathLst>
          </a:custGeom>
          <a:solidFill>
            <a:srgbClr val="333399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024" name="Freeform 136"/>
          <p:cNvSpPr>
            <a:spLocks/>
          </p:cNvSpPr>
          <p:nvPr/>
        </p:nvSpPr>
        <p:spPr bwMode="auto">
          <a:xfrm>
            <a:off x="5092700" y="3846513"/>
            <a:ext cx="25400" cy="25400"/>
          </a:xfrm>
          <a:custGeom>
            <a:avLst/>
            <a:gdLst/>
            <a:ahLst/>
            <a:cxnLst>
              <a:cxn ang="0">
                <a:pos x="12" y="0"/>
              </a:cxn>
              <a:cxn ang="0">
                <a:pos x="0" y="3"/>
              </a:cxn>
              <a:cxn ang="0">
                <a:pos x="1" y="5"/>
              </a:cxn>
              <a:cxn ang="0">
                <a:pos x="1" y="8"/>
              </a:cxn>
              <a:cxn ang="0">
                <a:pos x="2" y="16"/>
              </a:cxn>
              <a:cxn ang="0">
                <a:pos x="16" y="12"/>
              </a:cxn>
              <a:cxn ang="0">
                <a:pos x="13" y="2"/>
              </a:cxn>
              <a:cxn ang="0">
                <a:pos x="7" y="5"/>
              </a:cxn>
              <a:cxn ang="0">
                <a:pos x="13" y="5"/>
              </a:cxn>
              <a:cxn ang="0">
                <a:pos x="12" y="0"/>
              </a:cxn>
            </a:cxnLst>
            <a:rect l="0" t="0" r="r" b="b"/>
            <a:pathLst>
              <a:path w="16" h="16">
                <a:moveTo>
                  <a:pt x="12" y="0"/>
                </a:moveTo>
                <a:lnTo>
                  <a:pt x="0" y="3"/>
                </a:lnTo>
                <a:lnTo>
                  <a:pt x="1" y="5"/>
                </a:lnTo>
                <a:lnTo>
                  <a:pt x="1" y="8"/>
                </a:lnTo>
                <a:lnTo>
                  <a:pt x="2" y="16"/>
                </a:lnTo>
                <a:lnTo>
                  <a:pt x="16" y="12"/>
                </a:lnTo>
                <a:lnTo>
                  <a:pt x="13" y="2"/>
                </a:lnTo>
                <a:lnTo>
                  <a:pt x="7" y="5"/>
                </a:lnTo>
                <a:lnTo>
                  <a:pt x="13" y="5"/>
                </a:lnTo>
                <a:lnTo>
                  <a:pt x="12" y="0"/>
                </a:lnTo>
                <a:close/>
              </a:path>
            </a:pathLst>
          </a:custGeom>
          <a:solidFill>
            <a:srgbClr val="333399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025" name="Freeform 137"/>
          <p:cNvSpPr>
            <a:spLocks/>
          </p:cNvSpPr>
          <p:nvPr/>
        </p:nvSpPr>
        <p:spPr bwMode="auto">
          <a:xfrm>
            <a:off x="5102225" y="3886200"/>
            <a:ext cx="25400" cy="26988"/>
          </a:xfrm>
          <a:custGeom>
            <a:avLst/>
            <a:gdLst/>
            <a:ahLst/>
            <a:cxnLst>
              <a:cxn ang="0">
                <a:pos x="12" y="0"/>
              </a:cxn>
              <a:cxn ang="0">
                <a:pos x="0" y="3"/>
              </a:cxn>
              <a:cxn ang="0">
                <a:pos x="1" y="8"/>
              </a:cxn>
              <a:cxn ang="0">
                <a:pos x="4" y="17"/>
              </a:cxn>
              <a:cxn ang="0">
                <a:pos x="16" y="12"/>
              </a:cxn>
              <a:cxn ang="0">
                <a:pos x="14" y="3"/>
              </a:cxn>
              <a:cxn ang="0">
                <a:pos x="12" y="0"/>
              </a:cxn>
            </a:cxnLst>
            <a:rect l="0" t="0" r="r" b="b"/>
            <a:pathLst>
              <a:path w="16" h="17">
                <a:moveTo>
                  <a:pt x="12" y="0"/>
                </a:moveTo>
                <a:lnTo>
                  <a:pt x="0" y="3"/>
                </a:lnTo>
                <a:lnTo>
                  <a:pt x="1" y="8"/>
                </a:lnTo>
                <a:lnTo>
                  <a:pt x="4" y="17"/>
                </a:lnTo>
                <a:lnTo>
                  <a:pt x="16" y="12"/>
                </a:lnTo>
                <a:lnTo>
                  <a:pt x="14" y="3"/>
                </a:lnTo>
                <a:lnTo>
                  <a:pt x="12" y="0"/>
                </a:lnTo>
                <a:close/>
              </a:path>
            </a:pathLst>
          </a:custGeom>
          <a:solidFill>
            <a:srgbClr val="333399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026" name="Freeform 138"/>
          <p:cNvSpPr>
            <a:spLocks/>
          </p:cNvSpPr>
          <p:nvPr/>
        </p:nvSpPr>
        <p:spPr bwMode="auto">
          <a:xfrm>
            <a:off x="5116513" y="3924300"/>
            <a:ext cx="26987" cy="26988"/>
          </a:xfrm>
          <a:custGeom>
            <a:avLst/>
            <a:gdLst/>
            <a:ahLst/>
            <a:cxnLst>
              <a:cxn ang="0">
                <a:pos x="12" y="0"/>
              </a:cxn>
              <a:cxn ang="0">
                <a:pos x="0" y="5"/>
              </a:cxn>
              <a:cxn ang="0">
                <a:pos x="1" y="8"/>
              </a:cxn>
              <a:cxn ang="0">
                <a:pos x="5" y="17"/>
              </a:cxn>
              <a:cxn ang="0">
                <a:pos x="17" y="12"/>
              </a:cxn>
              <a:cxn ang="0">
                <a:pos x="13" y="3"/>
              </a:cxn>
              <a:cxn ang="0">
                <a:pos x="12" y="0"/>
              </a:cxn>
            </a:cxnLst>
            <a:rect l="0" t="0" r="r" b="b"/>
            <a:pathLst>
              <a:path w="17" h="17">
                <a:moveTo>
                  <a:pt x="12" y="0"/>
                </a:moveTo>
                <a:lnTo>
                  <a:pt x="0" y="5"/>
                </a:lnTo>
                <a:lnTo>
                  <a:pt x="1" y="8"/>
                </a:lnTo>
                <a:lnTo>
                  <a:pt x="5" y="17"/>
                </a:lnTo>
                <a:lnTo>
                  <a:pt x="17" y="12"/>
                </a:lnTo>
                <a:lnTo>
                  <a:pt x="13" y="3"/>
                </a:lnTo>
                <a:lnTo>
                  <a:pt x="12" y="0"/>
                </a:lnTo>
                <a:close/>
              </a:path>
            </a:pathLst>
          </a:custGeom>
          <a:solidFill>
            <a:srgbClr val="333399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027" name="Freeform 139"/>
          <p:cNvSpPr>
            <a:spLocks/>
          </p:cNvSpPr>
          <p:nvPr/>
        </p:nvSpPr>
        <p:spPr bwMode="auto">
          <a:xfrm>
            <a:off x="5133975" y="3960813"/>
            <a:ext cx="25400" cy="28575"/>
          </a:xfrm>
          <a:custGeom>
            <a:avLst/>
            <a:gdLst/>
            <a:ahLst/>
            <a:cxnLst>
              <a:cxn ang="0">
                <a:pos x="12" y="0"/>
              </a:cxn>
              <a:cxn ang="0">
                <a:pos x="0" y="6"/>
              </a:cxn>
              <a:cxn ang="0">
                <a:pos x="0" y="8"/>
              </a:cxn>
              <a:cxn ang="0">
                <a:pos x="5" y="18"/>
              </a:cxn>
              <a:cxn ang="0">
                <a:pos x="16" y="12"/>
              </a:cxn>
              <a:cxn ang="0">
                <a:pos x="12" y="3"/>
              </a:cxn>
              <a:cxn ang="0">
                <a:pos x="12" y="0"/>
              </a:cxn>
            </a:cxnLst>
            <a:rect l="0" t="0" r="r" b="b"/>
            <a:pathLst>
              <a:path w="16" h="18">
                <a:moveTo>
                  <a:pt x="12" y="0"/>
                </a:moveTo>
                <a:lnTo>
                  <a:pt x="0" y="6"/>
                </a:lnTo>
                <a:lnTo>
                  <a:pt x="0" y="8"/>
                </a:lnTo>
                <a:lnTo>
                  <a:pt x="5" y="18"/>
                </a:lnTo>
                <a:lnTo>
                  <a:pt x="16" y="12"/>
                </a:lnTo>
                <a:lnTo>
                  <a:pt x="12" y="3"/>
                </a:lnTo>
                <a:lnTo>
                  <a:pt x="12" y="0"/>
                </a:lnTo>
                <a:close/>
              </a:path>
            </a:pathLst>
          </a:custGeom>
          <a:solidFill>
            <a:srgbClr val="333399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028" name="Freeform 140"/>
          <p:cNvSpPr>
            <a:spLocks/>
          </p:cNvSpPr>
          <p:nvPr/>
        </p:nvSpPr>
        <p:spPr bwMode="auto">
          <a:xfrm>
            <a:off x="5153025" y="3997325"/>
            <a:ext cx="28575" cy="26988"/>
          </a:xfrm>
          <a:custGeom>
            <a:avLst/>
            <a:gdLst/>
            <a:ahLst/>
            <a:cxnLst>
              <a:cxn ang="0">
                <a:pos x="11" y="0"/>
              </a:cxn>
              <a:cxn ang="0">
                <a:pos x="0" y="6"/>
              </a:cxn>
              <a:cxn ang="0">
                <a:pos x="1" y="10"/>
              </a:cxn>
              <a:cxn ang="0">
                <a:pos x="6" y="17"/>
              </a:cxn>
              <a:cxn ang="0">
                <a:pos x="18" y="11"/>
              </a:cxn>
              <a:cxn ang="0">
                <a:pos x="13" y="4"/>
              </a:cxn>
              <a:cxn ang="0">
                <a:pos x="11" y="0"/>
              </a:cxn>
            </a:cxnLst>
            <a:rect l="0" t="0" r="r" b="b"/>
            <a:pathLst>
              <a:path w="18" h="17">
                <a:moveTo>
                  <a:pt x="11" y="0"/>
                </a:moveTo>
                <a:lnTo>
                  <a:pt x="0" y="6"/>
                </a:lnTo>
                <a:lnTo>
                  <a:pt x="1" y="10"/>
                </a:lnTo>
                <a:lnTo>
                  <a:pt x="6" y="17"/>
                </a:lnTo>
                <a:lnTo>
                  <a:pt x="18" y="11"/>
                </a:lnTo>
                <a:lnTo>
                  <a:pt x="13" y="4"/>
                </a:lnTo>
                <a:lnTo>
                  <a:pt x="11" y="0"/>
                </a:lnTo>
                <a:close/>
              </a:path>
            </a:pathLst>
          </a:custGeom>
          <a:solidFill>
            <a:srgbClr val="333399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029" name="Freeform 141"/>
          <p:cNvSpPr>
            <a:spLocks/>
          </p:cNvSpPr>
          <p:nvPr/>
        </p:nvSpPr>
        <p:spPr bwMode="auto">
          <a:xfrm>
            <a:off x="5175250" y="4032250"/>
            <a:ext cx="30163" cy="28575"/>
          </a:xfrm>
          <a:custGeom>
            <a:avLst/>
            <a:gdLst/>
            <a:ahLst/>
            <a:cxnLst>
              <a:cxn ang="0">
                <a:pos x="11" y="0"/>
              </a:cxn>
              <a:cxn ang="0">
                <a:pos x="0" y="6"/>
              </a:cxn>
              <a:cxn ang="0">
                <a:pos x="1" y="8"/>
              </a:cxn>
              <a:cxn ang="0">
                <a:pos x="4" y="9"/>
              </a:cxn>
              <a:cxn ang="0">
                <a:pos x="9" y="18"/>
              </a:cxn>
              <a:cxn ang="0">
                <a:pos x="19" y="9"/>
              </a:cxn>
              <a:cxn ang="0">
                <a:pos x="12" y="1"/>
              </a:cxn>
              <a:cxn ang="0">
                <a:pos x="7" y="6"/>
              </a:cxn>
              <a:cxn ang="0">
                <a:pos x="14" y="3"/>
              </a:cxn>
              <a:cxn ang="0">
                <a:pos x="11" y="0"/>
              </a:cxn>
            </a:cxnLst>
            <a:rect l="0" t="0" r="r" b="b"/>
            <a:pathLst>
              <a:path w="19" h="18">
                <a:moveTo>
                  <a:pt x="11" y="0"/>
                </a:moveTo>
                <a:lnTo>
                  <a:pt x="0" y="6"/>
                </a:lnTo>
                <a:lnTo>
                  <a:pt x="1" y="8"/>
                </a:lnTo>
                <a:lnTo>
                  <a:pt x="4" y="9"/>
                </a:lnTo>
                <a:lnTo>
                  <a:pt x="9" y="18"/>
                </a:lnTo>
                <a:lnTo>
                  <a:pt x="19" y="9"/>
                </a:lnTo>
                <a:lnTo>
                  <a:pt x="12" y="1"/>
                </a:lnTo>
                <a:lnTo>
                  <a:pt x="7" y="6"/>
                </a:lnTo>
                <a:lnTo>
                  <a:pt x="14" y="3"/>
                </a:lnTo>
                <a:lnTo>
                  <a:pt x="11" y="0"/>
                </a:lnTo>
                <a:close/>
              </a:path>
            </a:pathLst>
          </a:custGeom>
          <a:solidFill>
            <a:srgbClr val="333399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030" name="Freeform 142"/>
          <p:cNvSpPr>
            <a:spLocks/>
          </p:cNvSpPr>
          <p:nvPr/>
        </p:nvSpPr>
        <p:spPr bwMode="auto">
          <a:xfrm>
            <a:off x="5202238" y="4064000"/>
            <a:ext cx="30162" cy="26988"/>
          </a:xfrm>
          <a:custGeom>
            <a:avLst/>
            <a:gdLst/>
            <a:ahLst/>
            <a:cxnLst>
              <a:cxn ang="0">
                <a:pos x="10" y="0"/>
              </a:cxn>
              <a:cxn ang="0">
                <a:pos x="0" y="8"/>
              </a:cxn>
              <a:cxn ang="0">
                <a:pos x="3" y="11"/>
              </a:cxn>
              <a:cxn ang="0">
                <a:pos x="9" y="17"/>
              </a:cxn>
              <a:cxn ang="0">
                <a:pos x="19" y="9"/>
              </a:cxn>
              <a:cxn ang="0">
                <a:pos x="11" y="1"/>
              </a:cxn>
              <a:cxn ang="0">
                <a:pos x="10" y="0"/>
              </a:cxn>
            </a:cxnLst>
            <a:rect l="0" t="0" r="r" b="b"/>
            <a:pathLst>
              <a:path w="19" h="17">
                <a:moveTo>
                  <a:pt x="10" y="0"/>
                </a:moveTo>
                <a:lnTo>
                  <a:pt x="0" y="8"/>
                </a:lnTo>
                <a:lnTo>
                  <a:pt x="3" y="11"/>
                </a:lnTo>
                <a:lnTo>
                  <a:pt x="9" y="17"/>
                </a:lnTo>
                <a:lnTo>
                  <a:pt x="19" y="9"/>
                </a:lnTo>
                <a:lnTo>
                  <a:pt x="11" y="1"/>
                </a:lnTo>
                <a:lnTo>
                  <a:pt x="10" y="0"/>
                </a:lnTo>
                <a:close/>
              </a:path>
            </a:pathLst>
          </a:custGeom>
          <a:solidFill>
            <a:srgbClr val="333399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031" name="Freeform 143"/>
          <p:cNvSpPr>
            <a:spLocks/>
          </p:cNvSpPr>
          <p:nvPr/>
        </p:nvSpPr>
        <p:spPr bwMode="auto">
          <a:xfrm>
            <a:off x="5230813" y="4092575"/>
            <a:ext cx="28575" cy="30163"/>
          </a:xfrm>
          <a:custGeom>
            <a:avLst/>
            <a:gdLst/>
            <a:ahLst/>
            <a:cxnLst>
              <a:cxn ang="0">
                <a:pos x="10" y="0"/>
              </a:cxn>
              <a:cxn ang="0">
                <a:pos x="0" y="9"/>
              </a:cxn>
              <a:cxn ang="0">
                <a:pos x="2" y="11"/>
              </a:cxn>
              <a:cxn ang="0">
                <a:pos x="10" y="19"/>
              </a:cxn>
              <a:cxn ang="0">
                <a:pos x="18" y="9"/>
              </a:cxn>
              <a:cxn ang="0">
                <a:pos x="11" y="3"/>
              </a:cxn>
              <a:cxn ang="0">
                <a:pos x="10" y="0"/>
              </a:cxn>
            </a:cxnLst>
            <a:rect l="0" t="0" r="r" b="b"/>
            <a:pathLst>
              <a:path w="18" h="19">
                <a:moveTo>
                  <a:pt x="10" y="0"/>
                </a:moveTo>
                <a:lnTo>
                  <a:pt x="0" y="9"/>
                </a:lnTo>
                <a:lnTo>
                  <a:pt x="2" y="11"/>
                </a:lnTo>
                <a:lnTo>
                  <a:pt x="10" y="19"/>
                </a:lnTo>
                <a:lnTo>
                  <a:pt x="18" y="9"/>
                </a:lnTo>
                <a:lnTo>
                  <a:pt x="11" y="3"/>
                </a:lnTo>
                <a:lnTo>
                  <a:pt x="10" y="0"/>
                </a:lnTo>
                <a:close/>
              </a:path>
            </a:pathLst>
          </a:custGeom>
          <a:solidFill>
            <a:srgbClr val="333399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032" name="Freeform 144"/>
          <p:cNvSpPr>
            <a:spLocks/>
          </p:cNvSpPr>
          <p:nvPr/>
        </p:nvSpPr>
        <p:spPr bwMode="auto">
          <a:xfrm>
            <a:off x="5262563" y="4119563"/>
            <a:ext cx="28575" cy="26987"/>
          </a:xfrm>
          <a:custGeom>
            <a:avLst/>
            <a:gdLst/>
            <a:ahLst/>
            <a:cxnLst>
              <a:cxn ang="0">
                <a:pos x="8" y="0"/>
              </a:cxn>
              <a:cxn ang="0">
                <a:pos x="0" y="10"/>
              </a:cxn>
              <a:cxn ang="0">
                <a:pos x="2" y="13"/>
              </a:cxn>
              <a:cxn ang="0">
                <a:pos x="11" y="17"/>
              </a:cxn>
              <a:cxn ang="0">
                <a:pos x="18" y="9"/>
              </a:cxn>
              <a:cxn ang="0">
                <a:pos x="12" y="4"/>
              </a:cxn>
              <a:cxn ang="0">
                <a:pos x="8" y="0"/>
              </a:cxn>
            </a:cxnLst>
            <a:rect l="0" t="0" r="r" b="b"/>
            <a:pathLst>
              <a:path w="18" h="17">
                <a:moveTo>
                  <a:pt x="8" y="0"/>
                </a:moveTo>
                <a:lnTo>
                  <a:pt x="0" y="10"/>
                </a:lnTo>
                <a:lnTo>
                  <a:pt x="2" y="13"/>
                </a:lnTo>
                <a:lnTo>
                  <a:pt x="11" y="17"/>
                </a:lnTo>
                <a:lnTo>
                  <a:pt x="18" y="9"/>
                </a:lnTo>
                <a:lnTo>
                  <a:pt x="12" y="4"/>
                </a:lnTo>
                <a:lnTo>
                  <a:pt x="8" y="0"/>
                </a:lnTo>
                <a:close/>
              </a:path>
            </a:pathLst>
          </a:custGeom>
          <a:solidFill>
            <a:srgbClr val="333399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033" name="Freeform 145"/>
          <p:cNvSpPr>
            <a:spLocks/>
          </p:cNvSpPr>
          <p:nvPr/>
        </p:nvSpPr>
        <p:spPr bwMode="auto">
          <a:xfrm>
            <a:off x="5295900" y="4144963"/>
            <a:ext cx="28575" cy="28575"/>
          </a:xfrm>
          <a:custGeom>
            <a:avLst/>
            <a:gdLst/>
            <a:ahLst/>
            <a:cxnLst>
              <a:cxn ang="0">
                <a:pos x="7" y="0"/>
              </a:cxn>
              <a:cxn ang="0">
                <a:pos x="0" y="11"/>
              </a:cxn>
              <a:cxn ang="0">
                <a:pos x="2" y="12"/>
              </a:cxn>
              <a:cxn ang="0">
                <a:pos x="5" y="15"/>
              </a:cxn>
              <a:cxn ang="0">
                <a:pos x="11" y="18"/>
              </a:cxn>
              <a:cxn ang="0">
                <a:pos x="18" y="7"/>
              </a:cxn>
              <a:cxn ang="0">
                <a:pos x="10" y="1"/>
              </a:cxn>
              <a:cxn ang="0">
                <a:pos x="7" y="7"/>
              </a:cxn>
              <a:cxn ang="0">
                <a:pos x="11" y="4"/>
              </a:cxn>
              <a:cxn ang="0">
                <a:pos x="7" y="0"/>
              </a:cxn>
            </a:cxnLst>
            <a:rect l="0" t="0" r="r" b="b"/>
            <a:pathLst>
              <a:path w="18" h="18">
                <a:moveTo>
                  <a:pt x="7" y="0"/>
                </a:moveTo>
                <a:lnTo>
                  <a:pt x="0" y="11"/>
                </a:lnTo>
                <a:lnTo>
                  <a:pt x="2" y="12"/>
                </a:lnTo>
                <a:lnTo>
                  <a:pt x="5" y="15"/>
                </a:lnTo>
                <a:lnTo>
                  <a:pt x="11" y="18"/>
                </a:lnTo>
                <a:lnTo>
                  <a:pt x="18" y="7"/>
                </a:lnTo>
                <a:lnTo>
                  <a:pt x="10" y="1"/>
                </a:lnTo>
                <a:lnTo>
                  <a:pt x="7" y="7"/>
                </a:lnTo>
                <a:lnTo>
                  <a:pt x="11" y="4"/>
                </a:lnTo>
                <a:lnTo>
                  <a:pt x="7" y="0"/>
                </a:lnTo>
                <a:close/>
              </a:path>
            </a:pathLst>
          </a:custGeom>
          <a:solidFill>
            <a:srgbClr val="333399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034" name="Freeform 146"/>
          <p:cNvSpPr>
            <a:spLocks/>
          </p:cNvSpPr>
          <p:nvPr/>
        </p:nvSpPr>
        <p:spPr bwMode="auto">
          <a:xfrm>
            <a:off x="5330825" y="4168775"/>
            <a:ext cx="30163" cy="28575"/>
          </a:xfrm>
          <a:custGeom>
            <a:avLst/>
            <a:gdLst/>
            <a:ahLst/>
            <a:cxnLst>
              <a:cxn ang="0">
                <a:pos x="7" y="0"/>
              </a:cxn>
              <a:cxn ang="0">
                <a:pos x="0" y="11"/>
              </a:cxn>
              <a:cxn ang="0">
                <a:pos x="5" y="14"/>
              </a:cxn>
              <a:cxn ang="0">
                <a:pos x="11" y="18"/>
              </a:cxn>
              <a:cxn ang="0">
                <a:pos x="19" y="7"/>
              </a:cxn>
              <a:cxn ang="0">
                <a:pos x="10" y="2"/>
              </a:cxn>
              <a:cxn ang="0">
                <a:pos x="7" y="0"/>
              </a:cxn>
            </a:cxnLst>
            <a:rect l="0" t="0" r="r" b="b"/>
            <a:pathLst>
              <a:path w="19" h="18">
                <a:moveTo>
                  <a:pt x="7" y="0"/>
                </a:moveTo>
                <a:lnTo>
                  <a:pt x="0" y="11"/>
                </a:lnTo>
                <a:lnTo>
                  <a:pt x="5" y="14"/>
                </a:lnTo>
                <a:lnTo>
                  <a:pt x="11" y="18"/>
                </a:lnTo>
                <a:lnTo>
                  <a:pt x="19" y="7"/>
                </a:lnTo>
                <a:lnTo>
                  <a:pt x="10" y="2"/>
                </a:lnTo>
                <a:lnTo>
                  <a:pt x="7" y="0"/>
                </a:lnTo>
                <a:close/>
              </a:path>
            </a:pathLst>
          </a:custGeom>
          <a:solidFill>
            <a:srgbClr val="333399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035" name="Freeform 147"/>
          <p:cNvSpPr>
            <a:spLocks/>
          </p:cNvSpPr>
          <p:nvPr/>
        </p:nvSpPr>
        <p:spPr bwMode="auto">
          <a:xfrm>
            <a:off x="5365750" y="4189413"/>
            <a:ext cx="30163" cy="26987"/>
          </a:xfrm>
          <a:custGeom>
            <a:avLst/>
            <a:gdLst/>
            <a:ahLst/>
            <a:cxnLst>
              <a:cxn ang="0">
                <a:pos x="8" y="0"/>
              </a:cxn>
              <a:cxn ang="0">
                <a:pos x="0" y="11"/>
              </a:cxn>
              <a:cxn ang="0">
                <a:pos x="7" y="13"/>
              </a:cxn>
              <a:cxn ang="0">
                <a:pos x="13" y="17"/>
              </a:cxn>
              <a:cxn ang="0">
                <a:pos x="19" y="6"/>
              </a:cxn>
              <a:cxn ang="0">
                <a:pos x="12" y="1"/>
              </a:cxn>
              <a:cxn ang="0">
                <a:pos x="8" y="0"/>
              </a:cxn>
            </a:cxnLst>
            <a:rect l="0" t="0" r="r" b="b"/>
            <a:pathLst>
              <a:path w="19" h="17">
                <a:moveTo>
                  <a:pt x="8" y="0"/>
                </a:moveTo>
                <a:lnTo>
                  <a:pt x="0" y="11"/>
                </a:lnTo>
                <a:lnTo>
                  <a:pt x="7" y="13"/>
                </a:lnTo>
                <a:lnTo>
                  <a:pt x="13" y="17"/>
                </a:lnTo>
                <a:lnTo>
                  <a:pt x="19" y="6"/>
                </a:lnTo>
                <a:lnTo>
                  <a:pt x="12" y="1"/>
                </a:lnTo>
                <a:lnTo>
                  <a:pt x="8" y="0"/>
                </a:lnTo>
                <a:close/>
              </a:path>
            </a:pathLst>
          </a:custGeom>
          <a:solidFill>
            <a:srgbClr val="333399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036" name="Freeform 148"/>
          <p:cNvSpPr>
            <a:spLocks/>
          </p:cNvSpPr>
          <p:nvPr/>
        </p:nvSpPr>
        <p:spPr bwMode="auto">
          <a:xfrm>
            <a:off x="5405438" y="4206875"/>
            <a:ext cx="28575" cy="26988"/>
          </a:xfrm>
          <a:custGeom>
            <a:avLst/>
            <a:gdLst/>
            <a:ahLst/>
            <a:cxnLst>
              <a:cxn ang="0">
                <a:pos x="5" y="0"/>
              </a:cxn>
              <a:cxn ang="0">
                <a:pos x="0" y="12"/>
              </a:cxn>
              <a:cxn ang="0">
                <a:pos x="8" y="14"/>
              </a:cxn>
              <a:cxn ang="0">
                <a:pos x="14" y="17"/>
              </a:cxn>
              <a:cxn ang="0">
                <a:pos x="18" y="5"/>
              </a:cxn>
              <a:cxn ang="0">
                <a:pos x="13" y="2"/>
              </a:cxn>
              <a:cxn ang="0">
                <a:pos x="5" y="0"/>
              </a:cxn>
            </a:cxnLst>
            <a:rect l="0" t="0" r="r" b="b"/>
            <a:pathLst>
              <a:path w="18" h="17">
                <a:moveTo>
                  <a:pt x="5" y="0"/>
                </a:moveTo>
                <a:lnTo>
                  <a:pt x="0" y="12"/>
                </a:lnTo>
                <a:lnTo>
                  <a:pt x="8" y="14"/>
                </a:lnTo>
                <a:lnTo>
                  <a:pt x="14" y="17"/>
                </a:lnTo>
                <a:lnTo>
                  <a:pt x="18" y="5"/>
                </a:lnTo>
                <a:lnTo>
                  <a:pt x="13" y="2"/>
                </a:lnTo>
                <a:lnTo>
                  <a:pt x="5" y="0"/>
                </a:lnTo>
                <a:close/>
              </a:path>
            </a:pathLst>
          </a:custGeom>
          <a:solidFill>
            <a:srgbClr val="333399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037" name="Freeform 149"/>
          <p:cNvSpPr>
            <a:spLocks/>
          </p:cNvSpPr>
          <p:nvPr/>
        </p:nvSpPr>
        <p:spPr bwMode="auto">
          <a:xfrm>
            <a:off x="5445125" y="4224338"/>
            <a:ext cx="26988" cy="25400"/>
          </a:xfrm>
          <a:custGeom>
            <a:avLst/>
            <a:gdLst/>
            <a:ahLst/>
            <a:cxnLst>
              <a:cxn ang="0">
                <a:pos x="5" y="0"/>
              </a:cxn>
              <a:cxn ang="0">
                <a:pos x="0" y="12"/>
              </a:cxn>
              <a:cxn ang="0">
                <a:pos x="9" y="14"/>
              </a:cxn>
              <a:cxn ang="0">
                <a:pos x="14" y="16"/>
              </a:cxn>
              <a:cxn ang="0">
                <a:pos x="17" y="3"/>
              </a:cxn>
              <a:cxn ang="0">
                <a:pos x="14" y="2"/>
              </a:cxn>
              <a:cxn ang="0">
                <a:pos x="5" y="0"/>
              </a:cxn>
            </a:cxnLst>
            <a:rect l="0" t="0" r="r" b="b"/>
            <a:pathLst>
              <a:path w="17" h="16">
                <a:moveTo>
                  <a:pt x="5" y="0"/>
                </a:moveTo>
                <a:lnTo>
                  <a:pt x="0" y="12"/>
                </a:lnTo>
                <a:lnTo>
                  <a:pt x="9" y="14"/>
                </a:lnTo>
                <a:lnTo>
                  <a:pt x="14" y="16"/>
                </a:lnTo>
                <a:lnTo>
                  <a:pt x="17" y="3"/>
                </a:lnTo>
                <a:lnTo>
                  <a:pt x="14" y="2"/>
                </a:lnTo>
                <a:lnTo>
                  <a:pt x="5" y="0"/>
                </a:lnTo>
                <a:close/>
              </a:path>
            </a:pathLst>
          </a:custGeom>
          <a:solidFill>
            <a:srgbClr val="333399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038" name="Freeform 150"/>
          <p:cNvSpPr>
            <a:spLocks/>
          </p:cNvSpPr>
          <p:nvPr/>
        </p:nvSpPr>
        <p:spPr bwMode="auto">
          <a:xfrm>
            <a:off x="5486400" y="4237038"/>
            <a:ext cx="25400" cy="25400"/>
          </a:xfrm>
          <a:custGeom>
            <a:avLst/>
            <a:gdLst/>
            <a:ahLst/>
            <a:cxnLst>
              <a:cxn ang="0">
                <a:pos x="4" y="0"/>
              </a:cxn>
              <a:cxn ang="0">
                <a:pos x="0" y="12"/>
              </a:cxn>
              <a:cxn ang="0">
                <a:pos x="10" y="16"/>
              </a:cxn>
              <a:cxn ang="0">
                <a:pos x="14" y="16"/>
              </a:cxn>
              <a:cxn ang="0">
                <a:pos x="16" y="4"/>
              </a:cxn>
              <a:cxn ang="0">
                <a:pos x="15" y="4"/>
              </a:cxn>
              <a:cxn ang="0">
                <a:pos x="4" y="0"/>
              </a:cxn>
            </a:cxnLst>
            <a:rect l="0" t="0" r="r" b="b"/>
            <a:pathLst>
              <a:path w="16" h="16">
                <a:moveTo>
                  <a:pt x="4" y="0"/>
                </a:moveTo>
                <a:lnTo>
                  <a:pt x="0" y="12"/>
                </a:lnTo>
                <a:lnTo>
                  <a:pt x="10" y="16"/>
                </a:lnTo>
                <a:lnTo>
                  <a:pt x="14" y="16"/>
                </a:lnTo>
                <a:lnTo>
                  <a:pt x="16" y="4"/>
                </a:lnTo>
                <a:lnTo>
                  <a:pt x="15" y="4"/>
                </a:lnTo>
                <a:lnTo>
                  <a:pt x="4" y="0"/>
                </a:lnTo>
                <a:close/>
              </a:path>
            </a:pathLst>
          </a:custGeom>
          <a:solidFill>
            <a:srgbClr val="333399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039" name="Freeform 151"/>
          <p:cNvSpPr>
            <a:spLocks/>
          </p:cNvSpPr>
          <p:nvPr/>
        </p:nvSpPr>
        <p:spPr bwMode="auto">
          <a:xfrm>
            <a:off x="5527675" y="4249738"/>
            <a:ext cx="23813" cy="22225"/>
          </a:xfrm>
          <a:custGeom>
            <a:avLst/>
            <a:gdLst/>
            <a:ahLst/>
            <a:cxnLst>
              <a:cxn ang="0">
                <a:pos x="3" y="0"/>
              </a:cxn>
              <a:cxn ang="0">
                <a:pos x="0" y="12"/>
              </a:cxn>
              <a:cxn ang="0">
                <a:pos x="13" y="14"/>
              </a:cxn>
              <a:cxn ang="0">
                <a:pos x="15" y="2"/>
              </a:cxn>
              <a:cxn ang="0">
                <a:pos x="3" y="0"/>
              </a:cxn>
            </a:cxnLst>
            <a:rect l="0" t="0" r="r" b="b"/>
            <a:pathLst>
              <a:path w="15" h="14">
                <a:moveTo>
                  <a:pt x="3" y="0"/>
                </a:moveTo>
                <a:lnTo>
                  <a:pt x="0" y="12"/>
                </a:lnTo>
                <a:lnTo>
                  <a:pt x="13" y="14"/>
                </a:lnTo>
                <a:lnTo>
                  <a:pt x="15" y="2"/>
                </a:lnTo>
                <a:lnTo>
                  <a:pt x="3" y="0"/>
                </a:lnTo>
                <a:close/>
              </a:path>
            </a:pathLst>
          </a:custGeom>
          <a:solidFill>
            <a:srgbClr val="333399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040" name="Freeform 152"/>
          <p:cNvSpPr>
            <a:spLocks/>
          </p:cNvSpPr>
          <p:nvPr/>
        </p:nvSpPr>
        <p:spPr bwMode="auto">
          <a:xfrm>
            <a:off x="5568950" y="4259263"/>
            <a:ext cx="23813" cy="22225"/>
          </a:xfrm>
          <a:custGeom>
            <a:avLst/>
            <a:gdLst/>
            <a:ahLst/>
            <a:cxnLst>
              <a:cxn ang="0">
                <a:pos x="3" y="0"/>
              </a:cxn>
              <a:cxn ang="0">
                <a:pos x="0" y="12"/>
              </a:cxn>
              <a:cxn ang="0">
                <a:pos x="13" y="14"/>
              </a:cxn>
              <a:cxn ang="0">
                <a:pos x="15" y="2"/>
              </a:cxn>
              <a:cxn ang="0">
                <a:pos x="3" y="0"/>
              </a:cxn>
            </a:cxnLst>
            <a:rect l="0" t="0" r="r" b="b"/>
            <a:pathLst>
              <a:path w="15" h="14">
                <a:moveTo>
                  <a:pt x="3" y="0"/>
                </a:moveTo>
                <a:lnTo>
                  <a:pt x="0" y="12"/>
                </a:lnTo>
                <a:lnTo>
                  <a:pt x="13" y="14"/>
                </a:lnTo>
                <a:lnTo>
                  <a:pt x="15" y="2"/>
                </a:lnTo>
                <a:lnTo>
                  <a:pt x="3" y="0"/>
                </a:lnTo>
                <a:close/>
              </a:path>
            </a:pathLst>
          </a:custGeom>
          <a:solidFill>
            <a:srgbClr val="333399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041" name="Freeform 153"/>
          <p:cNvSpPr>
            <a:spLocks/>
          </p:cNvSpPr>
          <p:nvPr/>
        </p:nvSpPr>
        <p:spPr bwMode="auto">
          <a:xfrm>
            <a:off x="5610225" y="4265613"/>
            <a:ext cx="23813" cy="23812"/>
          </a:xfrm>
          <a:custGeom>
            <a:avLst/>
            <a:gdLst/>
            <a:ahLst/>
            <a:cxnLst>
              <a:cxn ang="0">
                <a:pos x="2" y="0"/>
              </a:cxn>
              <a:cxn ang="0">
                <a:pos x="0" y="13"/>
              </a:cxn>
              <a:cxn ang="0">
                <a:pos x="13" y="15"/>
              </a:cxn>
              <a:cxn ang="0">
                <a:pos x="15" y="2"/>
              </a:cxn>
              <a:cxn ang="0">
                <a:pos x="2" y="0"/>
              </a:cxn>
            </a:cxnLst>
            <a:rect l="0" t="0" r="r" b="b"/>
            <a:pathLst>
              <a:path w="15" h="15">
                <a:moveTo>
                  <a:pt x="2" y="0"/>
                </a:moveTo>
                <a:lnTo>
                  <a:pt x="0" y="13"/>
                </a:lnTo>
                <a:lnTo>
                  <a:pt x="13" y="15"/>
                </a:lnTo>
                <a:lnTo>
                  <a:pt x="15" y="2"/>
                </a:lnTo>
                <a:lnTo>
                  <a:pt x="2" y="0"/>
                </a:lnTo>
                <a:close/>
              </a:path>
            </a:pathLst>
          </a:custGeom>
          <a:solidFill>
            <a:srgbClr val="333399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042" name="Freeform 154"/>
          <p:cNvSpPr>
            <a:spLocks/>
          </p:cNvSpPr>
          <p:nvPr/>
        </p:nvSpPr>
        <p:spPr bwMode="auto">
          <a:xfrm>
            <a:off x="5651500" y="4271963"/>
            <a:ext cx="23813" cy="23812"/>
          </a:xfrm>
          <a:custGeom>
            <a:avLst/>
            <a:gdLst/>
            <a:ahLst/>
            <a:cxnLst>
              <a:cxn ang="0">
                <a:pos x="2" y="0"/>
              </a:cxn>
              <a:cxn ang="0">
                <a:pos x="0" y="12"/>
              </a:cxn>
              <a:cxn ang="0">
                <a:pos x="14" y="15"/>
              </a:cxn>
              <a:cxn ang="0">
                <a:pos x="15" y="1"/>
              </a:cxn>
              <a:cxn ang="0">
                <a:pos x="2" y="0"/>
              </a:cxn>
            </a:cxnLst>
            <a:rect l="0" t="0" r="r" b="b"/>
            <a:pathLst>
              <a:path w="15" h="15">
                <a:moveTo>
                  <a:pt x="2" y="0"/>
                </a:moveTo>
                <a:lnTo>
                  <a:pt x="0" y="12"/>
                </a:lnTo>
                <a:lnTo>
                  <a:pt x="14" y="15"/>
                </a:lnTo>
                <a:lnTo>
                  <a:pt x="15" y="1"/>
                </a:lnTo>
                <a:lnTo>
                  <a:pt x="2" y="0"/>
                </a:lnTo>
                <a:close/>
              </a:path>
            </a:pathLst>
          </a:custGeom>
          <a:solidFill>
            <a:srgbClr val="333399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043" name="Freeform 155"/>
          <p:cNvSpPr>
            <a:spLocks/>
          </p:cNvSpPr>
          <p:nvPr/>
        </p:nvSpPr>
        <p:spPr bwMode="auto">
          <a:xfrm>
            <a:off x="5692775" y="4278313"/>
            <a:ext cx="23813" cy="20637"/>
          </a:xfrm>
          <a:custGeom>
            <a:avLst/>
            <a:gdLst/>
            <a:ahLst/>
            <a:cxnLst>
              <a:cxn ang="0">
                <a:pos x="3" y="0"/>
              </a:cxn>
              <a:cxn ang="0">
                <a:pos x="0" y="12"/>
              </a:cxn>
              <a:cxn ang="0">
                <a:pos x="4" y="13"/>
              </a:cxn>
              <a:cxn ang="0">
                <a:pos x="14" y="13"/>
              </a:cxn>
              <a:cxn ang="0">
                <a:pos x="15" y="0"/>
              </a:cxn>
              <a:cxn ang="0">
                <a:pos x="4" y="0"/>
              </a:cxn>
              <a:cxn ang="0">
                <a:pos x="3" y="0"/>
              </a:cxn>
            </a:cxnLst>
            <a:rect l="0" t="0" r="r" b="b"/>
            <a:pathLst>
              <a:path w="15" h="13">
                <a:moveTo>
                  <a:pt x="3" y="0"/>
                </a:moveTo>
                <a:lnTo>
                  <a:pt x="0" y="12"/>
                </a:lnTo>
                <a:lnTo>
                  <a:pt x="4" y="13"/>
                </a:lnTo>
                <a:lnTo>
                  <a:pt x="14" y="13"/>
                </a:lnTo>
                <a:lnTo>
                  <a:pt x="15" y="0"/>
                </a:lnTo>
                <a:lnTo>
                  <a:pt x="4" y="0"/>
                </a:lnTo>
                <a:lnTo>
                  <a:pt x="3" y="0"/>
                </a:lnTo>
                <a:close/>
              </a:path>
            </a:pathLst>
          </a:custGeom>
          <a:solidFill>
            <a:srgbClr val="333399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044" name="Freeform 156"/>
          <p:cNvSpPr>
            <a:spLocks/>
          </p:cNvSpPr>
          <p:nvPr/>
        </p:nvSpPr>
        <p:spPr bwMode="auto">
          <a:xfrm>
            <a:off x="5737225" y="4279900"/>
            <a:ext cx="20638" cy="20638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13"/>
              </a:cxn>
              <a:cxn ang="0">
                <a:pos x="11" y="13"/>
              </a:cxn>
              <a:cxn ang="0">
                <a:pos x="13" y="13"/>
              </a:cxn>
              <a:cxn ang="0">
                <a:pos x="13" y="1"/>
              </a:cxn>
              <a:cxn ang="0">
                <a:pos x="11" y="1"/>
              </a:cxn>
              <a:cxn ang="0">
                <a:pos x="0" y="0"/>
              </a:cxn>
            </a:cxnLst>
            <a:rect l="0" t="0" r="r" b="b"/>
            <a:pathLst>
              <a:path w="13" h="13">
                <a:moveTo>
                  <a:pt x="0" y="0"/>
                </a:moveTo>
                <a:lnTo>
                  <a:pt x="0" y="13"/>
                </a:lnTo>
                <a:lnTo>
                  <a:pt x="11" y="13"/>
                </a:lnTo>
                <a:lnTo>
                  <a:pt x="13" y="13"/>
                </a:lnTo>
                <a:lnTo>
                  <a:pt x="13" y="1"/>
                </a:lnTo>
                <a:lnTo>
                  <a:pt x="11" y="1"/>
                </a:lnTo>
                <a:lnTo>
                  <a:pt x="0" y="0"/>
                </a:lnTo>
                <a:close/>
              </a:path>
            </a:pathLst>
          </a:custGeom>
          <a:solidFill>
            <a:srgbClr val="333399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045" name="Rectangle 157"/>
          <p:cNvSpPr>
            <a:spLocks noChangeArrowheads="1"/>
          </p:cNvSpPr>
          <p:nvPr/>
        </p:nvSpPr>
        <p:spPr bwMode="auto">
          <a:xfrm>
            <a:off x="5780088" y="4281488"/>
            <a:ext cx="19050" cy="20637"/>
          </a:xfrm>
          <a:prstGeom prst="rect">
            <a:avLst/>
          </a:prstGeom>
          <a:solidFill>
            <a:srgbClr val="333399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046" name="Freeform 158"/>
          <p:cNvSpPr>
            <a:spLocks/>
          </p:cNvSpPr>
          <p:nvPr/>
        </p:nvSpPr>
        <p:spPr bwMode="auto">
          <a:xfrm>
            <a:off x="5821363" y="4281488"/>
            <a:ext cx="22225" cy="20637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13"/>
              </a:cxn>
              <a:cxn ang="0">
                <a:pos x="14" y="12"/>
              </a:cxn>
              <a:cxn ang="0">
                <a:pos x="14" y="0"/>
              </a:cxn>
              <a:cxn ang="0">
                <a:pos x="0" y="0"/>
              </a:cxn>
            </a:cxnLst>
            <a:rect l="0" t="0" r="r" b="b"/>
            <a:pathLst>
              <a:path w="14" h="13">
                <a:moveTo>
                  <a:pt x="0" y="0"/>
                </a:moveTo>
                <a:lnTo>
                  <a:pt x="0" y="13"/>
                </a:lnTo>
                <a:lnTo>
                  <a:pt x="14" y="12"/>
                </a:lnTo>
                <a:lnTo>
                  <a:pt x="14" y="0"/>
                </a:lnTo>
                <a:lnTo>
                  <a:pt x="0" y="0"/>
                </a:lnTo>
                <a:close/>
              </a:path>
            </a:pathLst>
          </a:custGeom>
          <a:solidFill>
            <a:srgbClr val="333399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047" name="Freeform 159"/>
          <p:cNvSpPr>
            <a:spLocks/>
          </p:cNvSpPr>
          <p:nvPr/>
        </p:nvSpPr>
        <p:spPr bwMode="auto">
          <a:xfrm>
            <a:off x="5862638" y="4279900"/>
            <a:ext cx="22225" cy="20638"/>
          </a:xfrm>
          <a:custGeom>
            <a:avLst/>
            <a:gdLst/>
            <a:ahLst/>
            <a:cxnLst>
              <a:cxn ang="0">
                <a:pos x="0" y="1"/>
              </a:cxn>
              <a:cxn ang="0">
                <a:pos x="0" y="13"/>
              </a:cxn>
              <a:cxn ang="0">
                <a:pos x="14" y="13"/>
              </a:cxn>
              <a:cxn ang="0">
                <a:pos x="13" y="0"/>
              </a:cxn>
              <a:cxn ang="0">
                <a:pos x="0" y="1"/>
              </a:cxn>
            </a:cxnLst>
            <a:rect l="0" t="0" r="r" b="b"/>
            <a:pathLst>
              <a:path w="14" h="13">
                <a:moveTo>
                  <a:pt x="0" y="1"/>
                </a:moveTo>
                <a:lnTo>
                  <a:pt x="0" y="13"/>
                </a:lnTo>
                <a:lnTo>
                  <a:pt x="14" y="13"/>
                </a:lnTo>
                <a:lnTo>
                  <a:pt x="13" y="0"/>
                </a:lnTo>
                <a:lnTo>
                  <a:pt x="0" y="1"/>
                </a:lnTo>
                <a:close/>
              </a:path>
            </a:pathLst>
          </a:custGeom>
          <a:solidFill>
            <a:srgbClr val="333399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048" name="Freeform 160"/>
          <p:cNvSpPr>
            <a:spLocks/>
          </p:cNvSpPr>
          <p:nvPr/>
        </p:nvSpPr>
        <p:spPr bwMode="auto">
          <a:xfrm>
            <a:off x="5903913" y="4278313"/>
            <a:ext cx="23812" cy="20637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2" y="13"/>
              </a:cxn>
              <a:cxn ang="0">
                <a:pos x="9" y="13"/>
              </a:cxn>
              <a:cxn ang="0">
                <a:pos x="15" y="12"/>
              </a:cxn>
              <a:cxn ang="0">
                <a:pos x="14" y="0"/>
              </a:cxn>
              <a:cxn ang="0">
                <a:pos x="9" y="0"/>
              </a:cxn>
              <a:cxn ang="0">
                <a:pos x="0" y="0"/>
              </a:cxn>
            </a:cxnLst>
            <a:rect l="0" t="0" r="r" b="b"/>
            <a:pathLst>
              <a:path w="15" h="13">
                <a:moveTo>
                  <a:pt x="0" y="0"/>
                </a:moveTo>
                <a:lnTo>
                  <a:pt x="2" y="13"/>
                </a:lnTo>
                <a:lnTo>
                  <a:pt x="9" y="13"/>
                </a:lnTo>
                <a:lnTo>
                  <a:pt x="15" y="12"/>
                </a:lnTo>
                <a:lnTo>
                  <a:pt x="14" y="0"/>
                </a:lnTo>
                <a:lnTo>
                  <a:pt x="9" y="0"/>
                </a:lnTo>
                <a:lnTo>
                  <a:pt x="0" y="0"/>
                </a:lnTo>
                <a:close/>
              </a:path>
            </a:pathLst>
          </a:custGeom>
          <a:solidFill>
            <a:srgbClr val="333399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049" name="Freeform 161"/>
          <p:cNvSpPr>
            <a:spLocks/>
          </p:cNvSpPr>
          <p:nvPr/>
        </p:nvSpPr>
        <p:spPr bwMode="auto">
          <a:xfrm>
            <a:off x="5945188" y="4271963"/>
            <a:ext cx="23812" cy="23812"/>
          </a:xfrm>
          <a:custGeom>
            <a:avLst/>
            <a:gdLst/>
            <a:ahLst/>
            <a:cxnLst>
              <a:cxn ang="0">
                <a:pos x="0" y="1"/>
              </a:cxn>
              <a:cxn ang="0">
                <a:pos x="3" y="15"/>
              </a:cxn>
              <a:cxn ang="0">
                <a:pos x="15" y="13"/>
              </a:cxn>
              <a:cxn ang="0">
                <a:pos x="14" y="0"/>
              </a:cxn>
              <a:cxn ang="0">
                <a:pos x="0" y="1"/>
              </a:cxn>
            </a:cxnLst>
            <a:rect l="0" t="0" r="r" b="b"/>
            <a:pathLst>
              <a:path w="15" h="15">
                <a:moveTo>
                  <a:pt x="0" y="1"/>
                </a:moveTo>
                <a:lnTo>
                  <a:pt x="3" y="15"/>
                </a:lnTo>
                <a:lnTo>
                  <a:pt x="15" y="13"/>
                </a:lnTo>
                <a:lnTo>
                  <a:pt x="14" y="0"/>
                </a:lnTo>
                <a:lnTo>
                  <a:pt x="0" y="1"/>
                </a:lnTo>
                <a:close/>
              </a:path>
            </a:pathLst>
          </a:custGeom>
          <a:solidFill>
            <a:srgbClr val="333399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050" name="Freeform 162"/>
          <p:cNvSpPr>
            <a:spLocks/>
          </p:cNvSpPr>
          <p:nvPr/>
        </p:nvSpPr>
        <p:spPr bwMode="auto">
          <a:xfrm>
            <a:off x="5986463" y="4268788"/>
            <a:ext cx="23812" cy="22225"/>
          </a:xfrm>
          <a:custGeom>
            <a:avLst/>
            <a:gdLst/>
            <a:ahLst/>
            <a:cxnLst>
              <a:cxn ang="0">
                <a:pos x="0" y="1"/>
              </a:cxn>
              <a:cxn ang="0">
                <a:pos x="3" y="14"/>
              </a:cxn>
              <a:cxn ang="0">
                <a:pos x="15" y="12"/>
              </a:cxn>
              <a:cxn ang="0">
                <a:pos x="14" y="0"/>
              </a:cxn>
              <a:cxn ang="0">
                <a:pos x="0" y="1"/>
              </a:cxn>
            </a:cxnLst>
            <a:rect l="0" t="0" r="r" b="b"/>
            <a:pathLst>
              <a:path w="15" h="14">
                <a:moveTo>
                  <a:pt x="0" y="1"/>
                </a:moveTo>
                <a:lnTo>
                  <a:pt x="3" y="14"/>
                </a:lnTo>
                <a:lnTo>
                  <a:pt x="15" y="12"/>
                </a:lnTo>
                <a:lnTo>
                  <a:pt x="14" y="0"/>
                </a:lnTo>
                <a:lnTo>
                  <a:pt x="0" y="1"/>
                </a:lnTo>
                <a:close/>
              </a:path>
            </a:pathLst>
          </a:custGeom>
          <a:solidFill>
            <a:srgbClr val="333399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051" name="Freeform 163"/>
          <p:cNvSpPr>
            <a:spLocks/>
          </p:cNvSpPr>
          <p:nvPr/>
        </p:nvSpPr>
        <p:spPr bwMode="auto">
          <a:xfrm>
            <a:off x="6030913" y="4262438"/>
            <a:ext cx="23812" cy="23812"/>
          </a:xfrm>
          <a:custGeom>
            <a:avLst/>
            <a:gdLst/>
            <a:ahLst/>
            <a:cxnLst>
              <a:cxn ang="0">
                <a:pos x="0" y="1"/>
              </a:cxn>
              <a:cxn ang="0">
                <a:pos x="1" y="15"/>
              </a:cxn>
              <a:cxn ang="0">
                <a:pos x="15" y="12"/>
              </a:cxn>
              <a:cxn ang="0">
                <a:pos x="12" y="0"/>
              </a:cxn>
              <a:cxn ang="0">
                <a:pos x="1" y="1"/>
              </a:cxn>
              <a:cxn ang="0">
                <a:pos x="0" y="1"/>
              </a:cxn>
            </a:cxnLst>
            <a:rect l="0" t="0" r="r" b="b"/>
            <a:pathLst>
              <a:path w="15" h="15">
                <a:moveTo>
                  <a:pt x="0" y="1"/>
                </a:moveTo>
                <a:lnTo>
                  <a:pt x="1" y="15"/>
                </a:lnTo>
                <a:lnTo>
                  <a:pt x="15" y="12"/>
                </a:lnTo>
                <a:lnTo>
                  <a:pt x="12" y="0"/>
                </a:lnTo>
                <a:lnTo>
                  <a:pt x="1" y="1"/>
                </a:lnTo>
                <a:lnTo>
                  <a:pt x="0" y="1"/>
                </a:lnTo>
                <a:close/>
              </a:path>
            </a:pathLst>
          </a:custGeom>
          <a:solidFill>
            <a:srgbClr val="333399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052" name="Freeform 164"/>
          <p:cNvSpPr>
            <a:spLocks/>
          </p:cNvSpPr>
          <p:nvPr/>
        </p:nvSpPr>
        <p:spPr bwMode="auto">
          <a:xfrm>
            <a:off x="6070600" y="4252913"/>
            <a:ext cx="25400" cy="25400"/>
          </a:xfrm>
          <a:custGeom>
            <a:avLst/>
            <a:gdLst/>
            <a:ahLst/>
            <a:cxnLst>
              <a:cxn ang="0">
                <a:pos x="0" y="4"/>
              </a:cxn>
              <a:cxn ang="0">
                <a:pos x="2" y="16"/>
              </a:cxn>
              <a:cxn ang="0">
                <a:pos x="13" y="13"/>
              </a:cxn>
              <a:cxn ang="0">
                <a:pos x="16" y="13"/>
              </a:cxn>
              <a:cxn ang="0">
                <a:pos x="13" y="1"/>
              </a:cxn>
              <a:cxn ang="0">
                <a:pos x="11" y="1"/>
              </a:cxn>
              <a:cxn ang="0">
                <a:pos x="13" y="7"/>
              </a:cxn>
              <a:cxn ang="0">
                <a:pos x="13" y="0"/>
              </a:cxn>
              <a:cxn ang="0">
                <a:pos x="0" y="4"/>
              </a:cxn>
            </a:cxnLst>
            <a:rect l="0" t="0" r="r" b="b"/>
            <a:pathLst>
              <a:path w="16" h="16">
                <a:moveTo>
                  <a:pt x="0" y="4"/>
                </a:moveTo>
                <a:lnTo>
                  <a:pt x="2" y="16"/>
                </a:lnTo>
                <a:lnTo>
                  <a:pt x="13" y="13"/>
                </a:lnTo>
                <a:lnTo>
                  <a:pt x="16" y="13"/>
                </a:lnTo>
                <a:lnTo>
                  <a:pt x="13" y="1"/>
                </a:lnTo>
                <a:lnTo>
                  <a:pt x="11" y="1"/>
                </a:lnTo>
                <a:lnTo>
                  <a:pt x="13" y="7"/>
                </a:lnTo>
                <a:lnTo>
                  <a:pt x="13" y="0"/>
                </a:lnTo>
                <a:lnTo>
                  <a:pt x="0" y="4"/>
                </a:lnTo>
                <a:close/>
              </a:path>
            </a:pathLst>
          </a:custGeom>
          <a:solidFill>
            <a:srgbClr val="333399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053" name="Freeform 165"/>
          <p:cNvSpPr>
            <a:spLocks/>
          </p:cNvSpPr>
          <p:nvPr/>
        </p:nvSpPr>
        <p:spPr bwMode="auto">
          <a:xfrm>
            <a:off x="6111875" y="4244975"/>
            <a:ext cx="25400" cy="23813"/>
          </a:xfrm>
          <a:custGeom>
            <a:avLst/>
            <a:gdLst/>
            <a:ahLst/>
            <a:cxnLst>
              <a:cxn ang="0">
                <a:pos x="0" y="3"/>
              </a:cxn>
              <a:cxn ang="0">
                <a:pos x="2" y="15"/>
              </a:cxn>
              <a:cxn ang="0">
                <a:pos x="16" y="13"/>
              </a:cxn>
              <a:cxn ang="0">
                <a:pos x="13" y="0"/>
              </a:cxn>
              <a:cxn ang="0">
                <a:pos x="0" y="3"/>
              </a:cxn>
            </a:cxnLst>
            <a:rect l="0" t="0" r="r" b="b"/>
            <a:pathLst>
              <a:path w="16" h="15">
                <a:moveTo>
                  <a:pt x="0" y="3"/>
                </a:moveTo>
                <a:lnTo>
                  <a:pt x="2" y="15"/>
                </a:lnTo>
                <a:lnTo>
                  <a:pt x="16" y="13"/>
                </a:lnTo>
                <a:lnTo>
                  <a:pt x="13" y="0"/>
                </a:lnTo>
                <a:lnTo>
                  <a:pt x="0" y="3"/>
                </a:lnTo>
                <a:close/>
              </a:path>
            </a:pathLst>
          </a:custGeom>
          <a:solidFill>
            <a:srgbClr val="333399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054" name="Freeform 166"/>
          <p:cNvSpPr>
            <a:spLocks/>
          </p:cNvSpPr>
          <p:nvPr/>
        </p:nvSpPr>
        <p:spPr bwMode="auto">
          <a:xfrm>
            <a:off x="6153150" y="4237038"/>
            <a:ext cx="25400" cy="25400"/>
          </a:xfrm>
          <a:custGeom>
            <a:avLst/>
            <a:gdLst/>
            <a:ahLst/>
            <a:cxnLst>
              <a:cxn ang="0">
                <a:pos x="0" y="4"/>
              </a:cxn>
              <a:cxn ang="0">
                <a:pos x="3" y="16"/>
              </a:cxn>
              <a:cxn ang="0">
                <a:pos x="16" y="12"/>
              </a:cxn>
              <a:cxn ang="0">
                <a:pos x="12" y="0"/>
              </a:cxn>
              <a:cxn ang="0">
                <a:pos x="0" y="4"/>
              </a:cxn>
            </a:cxnLst>
            <a:rect l="0" t="0" r="r" b="b"/>
            <a:pathLst>
              <a:path w="16" h="16">
                <a:moveTo>
                  <a:pt x="0" y="4"/>
                </a:moveTo>
                <a:lnTo>
                  <a:pt x="3" y="16"/>
                </a:lnTo>
                <a:lnTo>
                  <a:pt x="16" y="12"/>
                </a:lnTo>
                <a:lnTo>
                  <a:pt x="12" y="0"/>
                </a:lnTo>
                <a:lnTo>
                  <a:pt x="0" y="4"/>
                </a:lnTo>
                <a:close/>
              </a:path>
            </a:pathLst>
          </a:custGeom>
          <a:solidFill>
            <a:srgbClr val="333399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055" name="Freeform 167"/>
          <p:cNvSpPr>
            <a:spLocks/>
          </p:cNvSpPr>
          <p:nvPr/>
        </p:nvSpPr>
        <p:spPr bwMode="auto">
          <a:xfrm>
            <a:off x="6194425" y="4225925"/>
            <a:ext cx="25400" cy="25400"/>
          </a:xfrm>
          <a:custGeom>
            <a:avLst/>
            <a:gdLst/>
            <a:ahLst/>
            <a:cxnLst>
              <a:cxn ang="0">
                <a:pos x="0" y="4"/>
              </a:cxn>
              <a:cxn ang="0">
                <a:pos x="2" y="16"/>
              </a:cxn>
              <a:cxn ang="0">
                <a:pos x="13" y="13"/>
              </a:cxn>
              <a:cxn ang="0">
                <a:pos x="16" y="12"/>
              </a:cxn>
              <a:cxn ang="0">
                <a:pos x="12" y="0"/>
              </a:cxn>
              <a:cxn ang="0">
                <a:pos x="8" y="1"/>
              </a:cxn>
              <a:cxn ang="0">
                <a:pos x="0" y="4"/>
              </a:cxn>
            </a:cxnLst>
            <a:rect l="0" t="0" r="r" b="b"/>
            <a:pathLst>
              <a:path w="16" h="16">
                <a:moveTo>
                  <a:pt x="0" y="4"/>
                </a:moveTo>
                <a:lnTo>
                  <a:pt x="2" y="16"/>
                </a:lnTo>
                <a:lnTo>
                  <a:pt x="13" y="13"/>
                </a:lnTo>
                <a:lnTo>
                  <a:pt x="16" y="12"/>
                </a:lnTo>
                <a:lnTo>
                  <a:pt x="12" y="0"/>
                </a:lnTo>
                <a:lnTo>
                  <a:pt x="8" y="1"/>
                </a:lnTo>
                <a:lnTo>
                  <a:pt x="0" y="4"/>
                </a:lnTo>
                <a:close/>
              </a:path>
            </a:pathLst>
          </a:custGeom>
          <a:solidFill>
            <a:srgbClr val="333399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056" name="Freeform 168"/>
          <p:cNvSpPr>
            <a:spLocks/>
          </p:cNvSpPr>
          <p:nvPr/>
        </p:nvSpPr>
        <p:spPr bwMode="auto">
          <a:xfrm>
            <a:off x="6234113" y="4214813"/>
            <a:ext cx="26987" cy="26987"/>
          </a:xfrm>
          <a:custGeom>
            <a:avLst/>
            <a:gdLst/>
            <a:ahLst/>
            <a:cxnLst>
              <a:cxn ang="0">
                <a:pos x="0" y="5"/>
              </a:cxn>
              <a:cxn ang="0">
                <a:pos x="3" y="17"/>
              </a:cxn>
              <a:cxn ang="0">
                <a:pos x="17" y="12"/>
              </a:cxn>
              <a:cxn ang="0">
                <a:pos x="13" y="0"/>
              </a:cxn>
              <a:cxn ang="0">
                <a:pos x="0" y="5"/>
              </a:cxn>
            </a:cxnLst>
            <a:rect l="0" t="0" r="r" b="b"/>
            <a:pathLst>
              <a:path w="17" h="17">
                <a:moveTo>
                  <a:pt x="0" y="5"/>
                </a:moveTo>
                <a:lnTo>
                  <a:pt x="3" y="17"/>
                </a:lnTo>
                <a:lnTo>
                  <a:pt x="17" y="12"/>
                </a:lnTo>
                <a:lnTo>
                  <a:pt x="13" y="0"/>
                </a:lnTo>
                <a:lnTo>
                  <a:pt x="0" y="5"/>
                </a:lnTo>
                <a:close/>
              </a:path>
            </a:pathLst>
          </a:custGeom>
          <a:solidFill>
            <a:srgbClr val="333399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057" name="Freeform 169"/>
          <p:cNvSpPr>
            <a:spLocks/>
          </p:cNvSpPr>
          <p:nvPr/>
        </p:nvSpPr>
        <p:spPr bwMode="auto">
          <a:xfrm>
            <a:off x="6272213" y="4202113"/>
            <a:ext cx="28575" cy="26987"/>
          </a:xfrm>
          <a:custGeom>
            <a:avLst/>
            <a:gdLst/>
            <a:ahLst/>
            <a:cxnLst>
              <a:cxn ang="0">
                <a:pos x="0" y="5"/>
              </a:cxn>
              <a:cxn ang="0">
                <a:pos x="5" y="17"/>
              </a:cxn>
              <a:cxn ang="0">
                <a:pos x="18" y="14"/>
              </a:cxn>
              <a:cxn ang="0">
                <a:pos x="14" y="0"/>
              </a:cxn>
              <a:cxn ang="0">
                <a:pos x="0" y="5"/>
              </a:cxn>
            </a:cxnLst>
            <a:rect l="0" t="0" r="r" b="b"/>
            <a:pathLst>
              <a:path w="18" h="17">
                <a:moveTo>
                  <a:pt x="0" y="5"/>
                </a:moveTo>
                <a:lnTo>
                  <a:pt x="5" y="17"/>
                </a:lnTo>
                <a:lnTo>
                  <a:pt x="18" y="14"/>
                </a:lnTo>
                <a:lnTo>
                  <a:pt x="14" y="0"/>
                </a:lnTo>
                <a:lnTo>
                  <a:pt x="0" y="5"/>
                </a:lnTo>
                <a:close/>
              </a:path>
            </a:pathLst>
          </a:custGeom>
          <a:solidFill>
            <a:srgbClr val="333399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058" name="Freeform 170"/>
          <p:cNvSpPr>
            <a:spLocks/>
          </p:cNvSpPr>
          <p:nvPr/>
        </p:nvSpPr>
        <p:spPr bwMode="auto">
          <a:xfrm>
            <a:off x="6315075" y="4191000"/>
            <a:ext cx="25400" cy="25400"/>
          </a:xfrm>
          <a:custGeom>
            <a:avLst/>
            <a:gdLst/>
            <a:ahLst/>
            <a:cxnLst>
              <a:cxn ang="0">
                <a:pos x="0" y="4"/>
              </a:cxn>
              <a:cxn ang="0">
                <a:pos x="3" y="16"/>
              </a:cxn>
              <a:cxn ang="0">
                <a:pos x="14" y="12"/>
              </a:cxn>
              <a:cxn ang="0">
                <a:pos x="16" y="12"/>
              </a:cxn>
              <a:cxn ang="0">
                <a:pos x="12" y="0"/>
              </a:cxn>
              <a:cxn ang="0">
                <a:pos x="9" y="0"/>
              </a:cxn>
              <a:cxn ang="0">
                <a:pos x="0" y="4"/>
              </a:cxn>
            </a:cxnLst>
            <a:rect l="0" t="0" r="r" b="b"/>
            <a:pathLst>
              <a:path w="16" h="16">
                <a:moveTo>
                  <a:pt x="0" y="4"/>
                </a:moveTo>
                <a:lnTo>
                  <a:pt x="3" y="16"/>
                </a:lnTo>
                <a:lnTo>
                  <a:pt x="14" y="12"/>
                </a:lnTo>
                <a:lnTo>
                  <a:pt x="16" y="12"/>
                </a:lnTo>
                <a:lnTo>
                  <a:pt x="12" y="0"/>
                </a:lnTo>
                <a:lnTo>
                  <a:pt x="9" y="0"/>
                </a:lnTo>
                <a:lnTo>
                  <a:pt x="0" y="4"/>
                </a:lnTo>
                <a:close/>
              </a:path>
            </a:pathLst>
          </a:custGeom>
          <a:solidFill>
            <a:srgbClr val="333399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059" name="Freeform 171"/>
          <p:cNvSpPr>
            <a:spLocks/>
          </p:cNvSpPr>
          <p:nvPr/>
        </p:nvSpPr>
        <p:spPr bwMode="auto">
          <a:xfrm>
            <a:off x="6353175" y="4176713"/>
            <a:ext cx="25400" cy="25400"/>
          </a:xfrm>
          <a:custGeom>
            <a:avLst/>
            <a:gdLst/>
            <a:ahLst/>
            <a:cxnLst>
              <a:cxn ang="0">
                <a:pos x="0" y="4"/>
              </a:cxn>
              <a:cxn ang="0">
                <a:pos x="4" y="16"/>
              </a:cxn>
              <a:cxn ang="0">
                <a:pos x="16" y="12"/>
              </a:cxn>
              <a:cxn ang="0">
                <a:pos x="13" y="0"/>
              </a:cxn>
              <a:cxn ang="0">
                <a:pos x="0" y="4"/>
              </a:cxn>
            </a:cxnLst>
            <a:rect l="0" t="0" r="r" b="b"/>
            <a:pathLst>
              <a:path w="16" h="16">
                <a:moveTo>
                  <a:pt x="0" y="4"/>
                </a:moveTo>
                <a:lnTo>
                  <a:pt x="4" y="16"/>
                </a:lnTo>
                <a:lnTo>
                  <a:pt x="16" y="12"/>
                </a:lnTo>
                <a:lnTo>
                  <a:pt x="13" y="0"/>
                </a:lnTo>
                <a:lnTo>
                  <a:pt x="0" y="4"/>
                </a:lnTo>
                <a:close/>
              </a:path>
            </a:pathLst>
          </a:custGeom>
          <a:solidFill>
            <a:srgbClr val="333399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060" name="Freeform 172"/>
          <p:cNvSpPr>
            <a:spLocks/>
          </p:cNvSpPr>
          <p:nvPr/>
        </p:nvSpPr>
        <p:spPr bwMode="auto">
          <a:xfrm>
            <a:off x="6392863" y="4162425"/>
            <a:ext cx="28575" cy="26988"/>
          </a:xfrm>
          <a:custGeom>
            <a:avLst/>
            <a:gdLst/>
            <a:ahLst/>
            <a:cxnLst>
              <a:cxn ang="0">
                <a:pos x="0" y="5"/>
              </a:cxn>
              <a:cxn ang="0">
                <a:pos x="5" y="17"/>
              </a:cxn>
              <a:cxn ang="0">
                <a:pos x="18" y="12"/>
              </a:cxn>
              <a:cxn ang="0">
                <a:pos x="14" y="0"/>
              </a:cxn>
              <a:cxn ang="0">
                <a:pos x="0" y="5"/>
              </a:cxn>
            </a:cxnLst>
            <a:rect l="0" t="0" r="r" b="b"/>
            <a:pathLst>
              <a:path w="18" h="17">
                <a:moveTo>
                  <a:pt x="0" y="5"/>
                </a:moveTo>
                <a:lnTo>
                  <a:pt x="5" y="17"/>
                </a:lnTo>
                <a:lnTo>
                  <a:pt x="18" y="12"/>
                </a:lnTo>
                <a:lnTo>
                  <a:pt x="14" y="0"/>
                </a:lnTo>
                <a:lnTo>
                  <a:pt x="0" y="5"/>
                </a:lnTo>
                <a:close/>
              </a:path>
            </a:pathLst>
          </a:custGeom>
          <a:solidFill>
            <a:srgbClr val="333399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061" name="Freeform 173"/>
          <p:cNvSpPr>
            <a:spLocks/>
          </p:cNvSpPr>
          <p:nvPr/>
        </p:nvSpPr>
        <p:spPr bwMode="auto">
          <a:xfrm>
            <a:off x="6434138" y="4146550"/>
            <a:ext cx="25400" cy="26988"/>
          </a:xfrm>
          <a:custGeom>
            <a:avLst/>
            <a:gdLst/>
            <a:ahLst/>
            <a:cxnLst>
              <a:cxn ang="0">
                <a:pos x="0" y="5"/>
              </a:cxn>
              <a:cxn ang="0">
                <a:pos x="4" y="17"/>
              </a:cxn>
              <a:cxn ang="0">
                <a:pos x="16" y="14"/>
              </a:cxn>
              <a:cxn ang="0">
                <a:pos x="13" y="0"/>
              </a:cxn>
              <a:cxn ang="0">
                <a:pos x="0" y="5"/>
              </a:cxn>
            </a:cxnLst>
            <a:rect l="0" t="0" r="r" b="b"/>
            <a:pathLst>
              <a:path w="16" h="17">
                <a:moveTo>
                  <a:pt x="0" y="5"/>
                </a:moveTo>
                <a:lnTo>
                  <a:pt x="4" y="17"/>
                </a:lnTo>
                <a:lnTo>
                  <a:pt x="16" y="14"/>
                </a:lnTo>
                <a:lnTo>
                  <a:pt x="13" y="0"/>
                </a:lnTo>
                <a:lnTo>
                  <a:pt x="0" y="5"/>
                </a:lnTo>
                <a:close/>
              </a:path>
            </a:pathLst>
          </a:custGeom>
          <a:solidFill>
            <a:srgbClr val="333399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062" name="Freeform 174"/>
          <p:cNvSpPr>
            <a:spLocks/>
          </p:cNvSpPr>
          <p:nvPr/>
        </p:nvSpPr>
        <p:spPr bwMode="auto">
          <a:xfrm>
            <a:off x="6472238" y="4132263"/>
            <a:ext cx="26987" cy="26987"/>
          </a:xfrm>
          <a:custGeom>
            <a:avLst/>
            <a:gdLst/>
            <a:ahLst/>
            <a:cxnLst>
              <a:cxn ang="0">
                <a:pos x="0" y="5"/>
              </a:cxn>
              <a:cxn ang="0">
                <a:pos x="5" y="17"/>
              </a:cxn>
              <a:cxn ang="0">
                <a:pos x="17" y="12"/>
              </a:cxn>
              <a:cxn ang="0">
                <a:pos x="12" y="0"/>
              </a:cxn>
              <a:cxn ang="0">
                <a:pos x="0" y="5"/>
              </a:cxn>
            </a:cxnLst>
            <a:rect l="0" t="0" r="r" b="b"/>
            <a:pathLst>
              <a:path w="17" h="17">
                <a:moveTo>
                  <a:pt x="0" y="5"/>
                </a:moveTo>
                <a:lnTo>
                  <a:pt x="5" y="17"/>
                </a:lnTo>
                <a:lnTo>
                  <a:pt x="17" y="12"/>
                </a:lnTo>
                <a:lnTo>
                  <a:pt x="12" y="0"/>
                </a:lnTo>
                <a:lnTo>
                  <a:pt x="0" y="5"/>
                </a:lnTo>
                <a:close/>
              </a:path>
            </a:pathLst>
          </a:custGeom>
          <a:solidFill>
            <a:srgbClr val="333399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063" name="Freeform 175"/>
          <p:cNvSpPr>
            <a:spLocks/>
          </p:cNvSpPr>
          <p:nvPr/>
        </p:nvSpPr>
        <p:spPr bwMode="auto">
          <a:xfrm>
            <a:off x="6511925" y="4116388"/>
            <a:ext cx="26988" cy="26987"/>
          </a:xfrm>
          <a:custGeom>
            <a:avLst/>
            <a:gdLst/>
            <a:ahLst/>
            <a:cxnLst>
              <a:cxn ang="0">
                <a:pos x="0" y="5"/>
              </a:cxn>
              <a:cxn ang="0">
                <a:pos x="5" y="17"/>
              </a:cxn>
              <a:cxn ang="0">
                <a:pos x="7" y="16"/>
              </a:cxn>
              <a:cxn ang="0">
                <a:pos x="17" y="11"/>
              </a:cxn>
              <a:cxn ang="0">
                <a:pos x="11" y="0"/>
              </a:cxn>
              <a:cxn ang="0">
                <a:pos x="2" y="4"/>
              </a:cxn>
              <a:cxn ang="0">
                <a:pos x="0" y="5"/>
              </a:cxn>
            </a:cxnLst>
            <a:rect l="0" t="0" r="r" b="b"/>
            <a:pathLst>
              <a:path w="17" h="17">
                <a:moveTo>
                  <a:pt x="0" y="5"/>
                </a:moveTo>
                <a:lnTo>
                  <a:pt x="5" y="17"/>
                </a:lnTo>
                <a:lnTo>
                  <a:pt x="7" y="16"/>
                </a:lnTo>
                <a:lnTo>
                  <a:pt x="17" y="11"/>
                </a:lnTo>
                <a:lnTo>
                  <a:pt x="11" y="0"/>
                </a:lnTo>
                <a:lnTo>
                  <a:pt x="2" y="4"/>
                </a:lnTo>
                <a:lnTo>
                  <a:pt x="0" y="5"/>
                </a:lnTo>
                <a:close/>
              </a:path>
            </a:pathLst>
          </a:custGeom>
          <a:solidFill>
            <a:srgbClr val="333399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064" name="Freeform 176"/>
          <p:cNvSpPr>
            <a:spLocks/>
          </p:cNvSpPr>
          <p:nvPr/>
        </p:nvSpPr>
        <p:spPr bwMode="auto">
          <a:xfrm>
            <a:off x="6546850" y="4098925"/>
            <a:ext cx="30163" cy="26988"/>
          </a:xfrm>
          <a:custGeom>
            <a:avLst/>
            <a:gdLst/>
            <a:ahLst/>
            <a:cxnLst>
              <a:cxn ang="0">
                <a:pos x="0" y="5"/>
              </a:cxn>
              <a:cxn ang="0">
                <a:pos x="6" y="17"/>
              </a:cxn>
              <a:cxn ang="0">
                <a:pos x="19" y="11"/>
              </a:cxn>
              <a:cxn ang="0">
                <a:pos x="12" y="0"/>
              </a:cxn>
              <a:cxn ang="0">
                <a:pos x="0" y="5"/>
              </a:cxn>
            </a:cxnLst>
            <a:rect l="0" t="0" r="r" b="b"/>
            <a:pathLst>
              <a:path w="19" h="17">
                <a:moveTo>
                  <a:pt x="0" y="5"/>
                </a:moveTo>
                <a:lnTo>
                  <a:pt x="6" y="17"/>
                </a:lnTo>
                <a:lnTo>
                  <a:pt x="19" y="11"/>
                </a:lnTo>
                <a:lnTo>
                  <a:pt x="12" y="0"/>
                </a:lnTo>
                <a:lnTo>
                  <a:pt x="0" y="5"/>
                </a:lnTo>
                <a:close/>
              </a:path>
            </a:pathLst>
          </a:custGeom>
          <a:solidFill>
            <a:srgbClr val="333399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065" name="Freeform 177"/>
          <p:cNvSpPr>
            <a:spLocks/>
          </p:cNvSpPr>
          <p:nvPr/>
        </p:nvSpPr>
        <p:spPr bwMode="auto">
          <a:xfrm>
            <a:off x="6586538" y="4079875"/>
            <a:ext cx="28575" cy="26988"/>
          </a:xfrm>
          <a:custGeom>
            <a:avLst/>
            <a:gdLst/>
            <a:ahLst/>
            <a:cxnLst>
              <a:cxn ang="0">
                <a:pos x="0" y="6"/>
              </a:cxn>
              <a:cxn ang="0">
                <a:pos x="6" y="17"/>
              </a:cxn>
              <a:cxn ang="0">
                <a:pos x="18" y="12"/>
              </a:cxn>
              <a:cxn ang="0">
                <a:pos x="12" y="0"/>
              </a:cxn>
              <a:cxn ang="0">
                <a:pos x="0" y="6"/>
              </a:cxn>
            </a:cxnLst>
            <a:rect l="0" t="0" r="r" b="b"/>
            <a:pathLst>
              <a:path w="18" h="17">
                <a:moveTo>
                  <a:pt x="0" y="6"/>
                </a:moveTo>
                <a:lnTo>
                  <a:pt x="6" y="17"/>
                </a:lnTo>
                <a:lnTo>
                  <a:pt x="18" y="12"/>
                </a:lnTo>
                <a:lnTo>
                  <a:pt x="12" y="0"/>
                </a:lnTo>
                <a:lnTo>
                  <a:pt x="0" y="6"/>
                </a:lnTo>
                <a:close/>
              </a:path>
            </a:pathLst>
          </a:custGeom>
          <a:solidFill>
            <a:srgbClr val="333399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066" name="Freeform 178"/>
          <p:cNvSpPr>
            <a:spLocks/>
          </p:cNvSpPr>
          <p:nvPr/>
        </p:nvSpPr>
        <p:spPr bwMode="auto">
          <a:xfrm>
            <a:off x="6623050" y="4062413"/>
            <a:ext cx="28575" cy="26987"/>
          </a:xfrm>
          <a:custGeom>
            <a:avLst/>
            <a:gdLst/>
            <a:ahLst/>
            <a:cxnLst>
              <a:cxn ang="0">
                <a:pos x="0" y="5"/>
              </a:cxn>
              <a:cxn ang="0">
                <a:pos x="7" y="17"/>
              </a:cxn>
              <a:cxn ang="0">
                <a:pos x="15" y="13"/>
              </a:cxn>
              <a:cxn ang="0">
                <a:pos x="18" y="11"/>
              </a:cxn>
              <a:cxn ang="0">
                <a:pos x="13" y="0"/>
              </a:cxn>
              <a:cxn ang="0">
                <a:pos x="10" y="1"/>
              </a:cxn>
              <a:cxn ang="0">
                <a:pos x="0" y="5"/>
              </a:cxn>
            </a:cxnLst>
            <a:rect l="0" t="0" r="r" b="b"/>
            <a:pathLst>
              <a:path w="18" h="17">
                <a:moveTo>
                  <a:pt x="0" y="5"/>
                </a:moveTo>
                <a:lnTo>
                  <a:pt x="7" y="17"/>
                </a:lnTo>
                <a:lnTo>
                  <a:pt x="15" y="13"/>
                </a:lnTo>
                <a:lnTo>
                  <a:pt x="18" y="11"/>
                </a:lnTo>
                <a:lnTo>
                  <a:pt x="13" y="0"/>
                </a:lnTo>
                <a:lnTo>
                  <a:pt x="10" y="1"/>
                </a:lnTo>
                <a:lnTo>
                  <a:pt x="0" y="5"/>
                </a:lnTo>
                <a:close/>
              </a:path>
            </a:pathLst>
          </a:custGeom>
          <a:solidFill>
            <a:srgbClr val="333399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067" name="Freeform 179"/>
          <p:cNvSpPr>
            <a:spLocks/>
          </p:cNvSpPr>
          <p:nvPr/>
        </p:nvSpPr>
        <p:spPr bwMode="auto">
          <a:xfrm>
            <a:off x="6661150" y="4043363"/>
            <a:ext cx="26988" cy="26987"/>
          </a:xfrm>
          <a:custGeom>
            <a:avLst/>
            <a:gdLst/>
            <a:ahLst/>
            <a:cxnLst>
              <a:cxn ang="0">
                <a:pos x="0" y="5"/>
              </a:cxn>
              <a:cxn ang="0">
                <a:pos x="6" y="17"/>
              </a:cxn>
              <a:cxn ang="0">
                <a:pos x="17" y="11"/>
              </a:cxn>
              <a:cxn ang="0">
                <a:pos x="12" y="0"/>
              </a:cxn>
              <a:cxn ang="0">
                <a:pos x="0" y="5"/>
              </a:cxn>
            </a:cxnLst>
            <a:rect l="0" t="0" r="r" b="b"/>
            <a:pathLst>
              <a:path w="17" h="17">
                <a:moveTo>
                  <a:pt x="0" y="5"/>
                </a:moveTo>
                <a:lnTo>
                  <a:pt x="6" y="17"/>
                </a:lnTo>
                <a:lnTo>
                  <a:pt x="17" y="11"/>
                </a:lnTo>
                <a:lnTo>
                  <a:pt x="12" y="0"/>
                </a:lnTo>
                <a:lnTo>
                  <a:pt x="0" y="5"/>
                </a:lnTo>
                <a:close/>
              </a:path>
            </a:pathLst>
          </a:custGeom>
          <a:solidFill>
            <a:srgbClr val="333399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068" name="Freeform 180"/>
          <p:cNvSpPr>
            <a:spLocks/>
          </p:cNvSpPr>
          <p:nvPr/>
        </p:nvSpPr>
        <p:spPr bwMode="auto">
          <a:xfrm>
            <a:off x="6700838" y="4022725"/>
            <a:ext cx="25400" cy="28575"/>
          </a:xfrm>
          <a:custGeom>
            <a:avLst/>
            <a:gdLst/>
            <a:ahLst/>
            <a:cxnLst>
              <a:cxn ang="0">
                <a:pos x="0" y="6"/>
              </a:cxn>
              <a:cxn ang="0">
                <a:pos x="5" y="18"/>
              </a:cxn>
              <a:cxn ang="0">
                <a:pos x="4" y="18"/>
              </a:cxn>
              <a:cxn ang="0">
                <a:pos x="16" y="12"/>
              </a:cxn>
              <a:cxn ang="0">
                <a:pos x="10" y="0"/>
              </a:cxn>
              <a:cxn ang="0">
                <a:pos x="0" y="6"/>
              </a:cxn>
              <a:cxn ang="0">
                <a:pos x="0" y="6"/>
              </a:cxn>
            </a:cxnLst>
            <a:rect l="0" t="0" r="r" b="b"/>
            <a:pathLst>
              <a:path w="16" h="18">
                <a:moveTo>
                  <a:pt x="0" y="6"/>
                </a:moveTo>
                <a:lnTo>
                  <a:pt x="5" y="18"/>
                </a:lnTo>
                <a:lnTo>
                  <a:pt x="4" y="18"/>
                </a:lnTo>
                <a:lnTo>
                  <a:pt x="16" y="12"/>
                </a:lnTo>
                <a:lnTo>
                  <a:pt x="10" y="0"/>
                </a:lnTo>
                <a:lnTo>
                  <a:pt x="0" y="6"/>
                </a:lnTo>
                <a:lnTo>
                  <a:pt x="0" y="6"/>
                </a:lnTo>
                <a:close/>
              </a:path>
            </a:pathLst>
          </a:custGeom>
          <a:solidFill>
            <a:srgbClr val="333399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069" name="Freeform 181"/>
          <p:cNvSpPr>
            <a:spLocks/>
          </p:cNvSpPr>
          <p:nvPr/>
        </p:nvSpPr>
        <p:spPr bwMode="auto">
          <a:xfrm>
            <a:off x="6734175" y="4003675"/>
            <a:ext cx="30163" cy="25400"/>
          </a:xfrm>
          <a:custGeom>
            <a:avLst/>
            <a:gdLst/>
            <a:ahLst/>
            <a:cxnLst>
              <a:cxn ang="0">
                <a:pos x="0" y="6"/>
              </a:cxn>
              <a:cxn ang="0">
                <a:pos x="7" y="16"/>
              </a:cxn>
              <a:cxn ang="0">
                <a:pos x="19" y="10"/>
              </a:cxn>
              <a:cxn ang="0">
                <a:pos x="12" y="0"/>
              </a:cxn>
              <a:cxn ang="0">
                <a:pos x="0" y="6"/>
              </a:cxn>
            </a:cxnLst>
            <a:rect l="0" t="0" r="r" b="b"/>
            <a:pathLst>
              <a:path w="19" h="16">
                <a:moveTo>
                  <a:pt x="0" y="6"/>
                </a:moveTo>
                <a:lnTo>
                  <a:pt x="7" y="16"/>
                </a:lnTo>
                <a:lnTo>
                  <a:pt x="19" y="10"/>
                </a:lnTo>
                <a:lnTo>
                  <a:pt x="12" y="0"/>
                </a:lnTo>
                <a:lnTo>
                  <a:pt x="0" y="6"/>
                </a:lnTo>
                <a:close/>
              </a:path>
            </a:pathLst>
          </a:custGeom>
          <a:solidFill>
            <a:srgbClr val="333399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070" name="Freeform 182"/>
          <p:cNvSpPr>
            <a:spLocks/>
          </p:cNvSpPr>
          <p:nvPr/>
        </p:nvSpPr>
        <p:spPr bwMode="auto">
          <a:xfrm>
            <a:off x="6769100" y="3979863"/>
            <a:ext cx="30163" cy="28575"/>
          </a:xfrm>
          <a:custGeom>
            <a:avLst/>
            <a:gdLst/>
            <a:ahLst/>
            <a:cxnLst>
              <a:cxn ang="0">
                <a:pos x="0" y="7"/>
              </a:cxn>
              <a:cxn ang="0">
                <a:pos x="8" y="18"/>
              </a:cxn>
              <a:cxn ang="0">
                <a:pos x="19" y="12"/>
              </a:cxn>
              <a:cxn ang="0">
                <a:pos x="13" y="0"/>
              </a:cxn>
              <a:cxn ang="0">
                <a:pos x="0" y="7"/>
              </a:cxn>
            </a:cxnLst>
            <a:rect l="0" t="0" r="r" b="b"/>
            <a:pathLst>
              <a:path w="19" h="18">
                <a:moveTo>
                  <a:pt x="0" y="7"/>
                </a:moveTo>
                <a:lnTo>
                  <a:pt x="8" y="18"/>
                </a:lnTo>
                <a:lnTo>
                  <a:pt x="19" y="12"/>
                </a:lnTo>
                <a:lnTo>
                  <a:pt x="13" y="0"/>
                </a:lnTo>
                <a:lnTo>
                  <a:pt x="0" y="7"/>
                </a:lnTo>
                <a:close/>
              </a:path>
            </a:pathLst>
          </a:custGeom>
          <a:solidFill>
            <a:srgbClr val="333399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071" name="Freeform 183"/>
          <p:cNvSpPr>
            <a:spLocks/>
          </p:cNvSpPr>
          <p:nvPr/>
        </p:nvSpPr>
        <p:spPr bwMode="auto">
          <a:xfrm>
            <a:off x="6807200" y="3960813"/>
            <a:ext cx="26988" cy="26987"/>
          </a:xfrm>
          <a:custGeom>
            <a:avLst/>
            <a:gdLst/>
            <a:ahLst/>
            <a:cxnLst>
              <a:cxn ang="0">
                <a:pos x="0" y="6"/>
              </a:cxn>
              <a:cxn ang="0">
                <a:pos x="7" y="17"/>
              </a:cxn>
              <a:cxn ang="0">
                <a:pos x="15" y="12"/>
              </a:cxn>
              <a:cxn ang="0">
                <a:pos x="17" y="10"/>
              </a:cxn>
              <a:cxn ang="0">
                <a:pos x="11" y="0"/>
              </a:cxn>
              <a:cxn ang="0">
                <a:pos x="10" y="0"/>
              </a:cxn>
              <a:cxn ang="0">
                <a:pos x="0" y="6"/>
              </a:cxn>
            </a:cxnLst>
            <a:rect l="0" t="0" r="r" b="b"/>
            <a:pathLst>
              <a:path w="17" h="17">
                <a:moveTo>
                  <a:pt x="0" y="6"/>
                </a:moveTo>
                <a:lnTo>
                  <a:pt x="7" y="17"/>
                </a:lnTo>
                <a:lnTo>
                  <a:pt x="15" y="12"/>
                </a:lnTo>
                <a:lnTo>
                  <a:pt x="17" y="10"/>
                </a:lnTo>
                <a:lnTo>
                  <a:pt x="11" y="0"/>
                </a:lnTo>
                <a:lnTo>
                  <a:pt x="10" y="0"/>
                </a:lnTo>
                <a:lnTo>
                  <a:pt x="0" y="6"/>
                </a:lnTo>
                <a:close/>
              </a:path>
            </a:pathLst>
          </a:custGeom>
          <a:solidFill>
            <a:srgbClr val="333399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072" name="Freeform 184"/>
          <p:cNvSpPr>
            <a:spLocks/>
          </p:cNvSpPr>
          <p:nvPr/>
        </p:nvSpPr>
        <p:spPr bwMode="auto">
          <a:xfrm>
            <a:off x="6842125" y="3935413"/>
            <a:ext cx="28575" cy="28575"/>
          </a:xfrm>
          <a:custGeom>
            <a:avLst/>
            <a:gdLst/>
            <a:ahLst/>
            <a:cxnLst>
              <a:cxn ang="0">
                <a:pos x="0" y="7"/>
              </a:cxn>
              <a:cxn ang="0">
                <a:pos x="6" y="18"/>
              </a:cxn>
              <a:cxn ang="0">
                <a:pos x="18" y="11"/>
              </a:cxn>
              <a:cxn ang="0">
                <a:pos x="11" y="0"/>
              </a:cxn>
              <a:cxn ang="0">
                <a:pos x="0" y="7"/>
              </a:cxn>
            </a:cxnLst>
            <a:rect l="0" t="0" r="r" b="b"/>
            <a:pathLst>
              <a:path w="18" h="18">
                <a:moveTo>
                  <a:pt x="0" y="7"/>
                </a:moveTo>
                <a:lnTo>
                  <a:pt x="6" y="18"/>
                </a:lnTo>
                <a:lnTo>
                  <a:pt x="18" y="11"/>
                </a:lnTo>
                <a:lnTo>
                  <a:pt x="11" y="0"/>
                </a:lnTo>
                <a:lnTo>
                  <a:pt x="0" y="7"/>
                </a:lnTo>
                <a:close/>
              </a:path>
            </a:pathLst>
          </a:custGeom>
          <a:solidFill>
            <a:srgbClr val="333399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073" name="Freeform 185"/>
          <p:cNvSpPr>
            <a:spLocks/>
          </p:cNvSpPr>
          <p:nvPr/>
        </p:nvSpPr>
        <p:spPr bwMode="auto">
          <a:xfrm>
            <a:off x="6878638" y="3913188"/>
            <a:ext cx="28575" cy="30162"/>
          </a:xfrm>
          <a:custGeom>
            <a:avLst/>
            <a:gdLst/>
            <a:ahLst/>
            <a:cxnLst>
              <a:cxn ang="0">
                <a:pos x="0" y="8"/>
              </a:cxn>
              <a:cxn ang="0">
                <a:pos x="6" y="19"/>
              </a:cxn>
              <a:cxn ang="0">
                <a:pos x="8" y="18"/>
              </a:cxn>
              <a:cxn ang="0">
                <a:pos x="18" y="10"/>
              </a:cxn>
              <a:cxn ang="0">
                <a:pos x="10" y="0"/>
              </a:cxn>
              <a:cxn ang="0">
                <a:pos x="0" y="8"/>
              </a:cxn>
              <a:cxn ang="0">
                <a:pos x="3" y="12"/>
              </a:cxn>
              <a:cxn ang="0">
                <a:pos x="1" y="7"/>
              </a:cxn>
              <a:cxn ang="0">
                <a:pos x="0" y="8"/>
              </a:cxn>
            </a:cxnLst>
            <a:rect l="0" t="0" r="r" b="b"/>
            <a:pathLst>
              <a:path w="18" h="19">
                <a:moveTo>
                  <a:pt x="0" y="8"/>
                </a:moveTo>
                <a:lnTo>
                  <a:pt x="6" y="19"/>
                </a:lnTo>
                <a:lnTo>
                  <a:pt x="8" y="18"/>
                </a:lnTo>
                <a:lnTo>
                  <a:pt x="18" y="10"/>
                </a:lnTo>
                <a:lnTo>
                  <a:pt x="10" y="0"/>
                </a:lnTo>
                <a:lnTo>
                  <a:pt x="0" y="8"/>
                </a:lnTo>
                <a:lnTo>
                  <a:pt x="3" y="12"/>
                </a:lnTo>
                <a:lnTo>
                  <a:pt x="1" y="7"/>
                </a:lnTo>
                <a:lnTo>
                  <a:pt x="0" y="8"/>
                </a:lnTo>
                <a:close/>
              </a:path>
            </a:pathLst>
          </a:custGeom>
          <a:solidFill>
            <a:srgbClr val="333399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074" name="Freeform 186"/>
          <p:cNvSpPr>
            <a:spLocks/>
          </p:cNvSpPr>
          <p:nvPr/>
        </p:nvSpPr>
        <p:spPr bwMode="auto">
          <a:xfrm>
            <a:off x="6911975" y="3889375"/>
            <a:ext cx="28575" cy="28575"/>
          </a:xfrm>
          <a:custGeom>
            <a:avLst/>
            <a:gdLst/>
            <a:ahLst/>
            <a:cxnLst>
              <a:cxn ang="0">
                <a:pos x="0" y="7"/>
              </a:cxn>
              <a:cxn ang="0">
                <a:pos x="7" y="18"/>
              </a:cxn>
              <a:cxn ang="0">
                <a:pos x="18" y="11"/>
              </a:cxn>
              <a:cxn ang="0">
                <a:pos x="11" y="0"/>
              </a:cxn>
              <a:cxn ang="0">
                <a:pos x="0" y="7"/>
              </a:cxn>
            </a:cxnLst>
            <a:rect l="0" t="0" r="r" b="b"/>
            <a:pathLst>
              <a:path w="18" h="18">
                <a:moveTo>
                  <a:pt x="0" y="7"/>
                </a:moveTo>
                <a:lnTo>
                  <a:pt x="7" y="18"/>
                </a:lnTo>
                <a:lnTo>
                  <a:pt x="18" y="11"/>
                </a:lnTo>
                <a:lnTo>
                  <a:pt x="11" y="0"/>
                </a:lnTo>
                <a:lnTo>
                  <a:pt x="0" y="7"/>
                </a:lnTo>
                <a:close/>
              </a:path>
            </a:pathLst>
          </a:custGeom>
          <a:solidFill>
            <a:srgbClr val="333399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075" name="Freeform 187"/>
          <p:cNvSpPr>
            <a:spLocks/>
          </p:cNvSpPr>
          <p:nvPr/>
        </p:nvSpPr>
        <p:spPr bwMode="auto">
          <a:xfrm>
            <a:off x="6946900" y="3863975"/>
            <a:ext cx="26988" cy="28575"/>
          </a:xfrm>
          <a:custGeom>
            <a:avLst/>
            <a:gdLst/>
            <a:ahLst/>
            <a:cxnLst>
              <a:cxn ang="0">
                <a:pos x="0" y="9"/>
              </a:cxn>
              <a:cxn ang="0">
                <a:pos x="6" y="18"/>
              </a:cxn>
              <a:cxn ang="0">
                <a:pos x="17" y="11"/>
              </a:cxn>
              <a:cxn ang="0">
                <a:pos x="10" y="0"/>
              </a:cxn>
              <a:cxn ang="0">
                <a:pos x="0" y="9"/>
              </a:cxn>
            </a:cxnLst>
            <a:rect l="0" t="0" r="r" b="b"/>
            <a:pathLst>
              <a:path w="17" h="18">
                <a:moveTo>
                  <a:pt x="0" y="9"/>
                </a:moveTo>
                <a:lnTo>
                  <a:pt x="6" y="18"/>
                </a:lnTo>
                <a:lnTo>
                  <a:pt x="17" y="11"/>
                </a:lnTo>
                <a:lnTo>
                  <a:pt x="10" y="0"/>
                </a:lnTo>
                <a:lnTo>
                  <a:pt x="0" y="9"/>
                </a:lnTo>
                <a:close/>
              </a:path>
            </a:pathLst>
          </a:custGeom>
          <a:solidFill>
            <a:srgbClr val="333399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076" name="Freeform 188"/>
          <p:cNvSpPr>
            <a:spLocks/>
          </p:cNvSpPr>
          <p:nvPr/>
        </p:nvSpPr>
        <p:spPr bwMode="auto">
          <a:xfrm>
            <a:off x="6978650" y="3841750"/>
            <a:ext cx="30163" cy="26988"/>
          </a:xfrm>
          <a:custGeom>
            <a:avLst/>
            <a:gdLst/>
            <a:ahLst/>
            <a:cxnLst>
              <a:cxn ang="0">
                <a:pos x="0" y="7"/>
              </a:cxn>
              <a:cxn ang="0">
                <a:pos x="7" y="17"/>
              </a:cxn>
              <a:cxn ang="0">
                <a:pos x="15" y="13"/>
              </a:cxn>
              <a:cxn ang="0">
                <a:pos x="19" y="9"/>
              </a:cxn>
              <a:cxn ang="0">
                <a:pos x="10" y="0"/>
              </a:cxn>
              <a:cxn ang="0">
                <a:pos x="6" y="3"/>
              </a:cxn>
              <a:cxn ang="0">
                <a:pos x="0" y="7"/>
              </a:cxn>
            </a:cxnLst>
            <a:rect l="0" t="0" r="r" b="b"/>
            <a:pathLst>
              <a:path w="19" h="17">
                <a:moveTo>
                  <a:pt x="0" y="7"/>
                </a:moveTo>
                <a:lnTo>
                  <a:pt x="7" y="17"/>
                </a:lnTo>
                <a:lnTo>
                  <a:pt x="15" y="13"/>
                </a:lnTo>
                <a:lnTo>
                  <a:pt x="19" y="9"/>
                </a:lnTo>
                <a:lnTo>
                  <a:pt x="10" y="0"/>
                </a:lnTo>
                <a:lnTo>
                  <a:pt x="6" y="3"/>
                </a:lnTo>
                <a:lnTo>
                  <a:pt x="0" y="7"/>
                </a:lnTo>
                <a:close/>
              </a:path>
            </a:pathLst>
          </a:custGeom>
          <a:solidFill>
            <a:srgbClr val="333399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077" name="Freeform 189"/>
          <p:cNvSpPr>
            <a:spLocks/>
          </p:cNvSpPr>
          <p:nvPr/>
        </p:nvSpPr>
        <p:spPr bwMode="auto">
          <a:xfrm>
            <a:off x="7011988" y="3816350"/>
            <a:ext cx="26987" cy="26988"/>
          </a:xfrm>
          <a:custGeom>
            <a:avLst/>
            <a:gdLst/>
            <a:ahLst/>
            <a:cxnLst>
              <a:cxn ang="0">
                <a:pos x="0" y="7"/>
              </a:cxn>
              <a:cxn ang="0">
                <a:pos x="9" y="17"/>
              </a:cxn>
              <a:cxn ang="0">
                <a:pos x="17" y="8"/>
              </a:cxn>
              <a:cxn ang="0">
                <a:pos x="10" y="0"/>
              </a:cxn>
              <a:cxn ang="0">
                <a:pos x="0" y="7"/>
              </a:cxn>
            </a:cxnLst>
            <a:rect l="0" t="0" r="r" b="b"/>
            <a:pathLst>
              <a:path w="17" h="17">
                <a:moveTo>
                  <a:pt x="0" y="7"/>
                </a:moveTo>
                <a:lnTo>
                  <a:pt x="9" y="17"/>
                </a:lnTo>
                <a:lnTo>
                  <a:pt x="17" y="8"/>
                </a:lnTo>
                <a:lnTo>
                  <a:pt x="10" y="0"/>
                </a:lnTo>
                <a:lnTo>
                  <a:pt x="0" y="7"/>
                </a:lnTo>
                <a:close/>
              </a:path>
            </a:pathLst>
          </a:custGeom>
          <a:solidFill>
            <a:srgbClr val="333399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078" name="Freeform 190"/>
          <p:cNvSpPr>
            <a:spLocks/>
          </p:cNvSpPr>
          <p:nvPr/>
        </p:nvSpPr>
        <p:spPr bwMode="auto">
          <a:xfrm>
            <a:off x="7045325" y="3787775"/>
            <a:ext cx="28575" cy="30163"/>
          </a:xfrm>
          <a:custGeom>
            <a:avLst/>
            <a:gdLst/>
            <a:ahLst/>
            <a:cxnLst>
              <a:cxn ang="0">
                <a:pos x="0" y="10"/>
              </a:cxn>
              <a:cxn ang="0">
                <a:pos x="8" y="19"/>
              </a:cxn>
              <a:cxn ang="0">
                <a:pos x="18" y="10"/>
              </a:cxn>
              <a:cxn ang="0">
                <a:pos x="9" y="0"/>
              </a:cxn>
              <a:cxn ang="0">
                <a:pos x="0" y="10"/>
              </a:cxn>
            </a:cxnLst>
            <a:rect l="0" t="0" r="r" b="b"/>
            <a:pathLst>
              <a:path w="18" h="19">
                <a:moveTo>
                  <a:pt x="0" y="10"/>
                </a:moveTo>
                <a:lnTo>
                  <a:pt x="8" y="19"/>
                </a:lnTo>
                <a:lnTo>
                  <a:pt x="18" y="10"/>
                </a:lnTo>
                <a:lnTo>
                  <a:pt x="9" y="0"/>
                </a:lnTo>
                <a:lnTo>
                  <a:pt x="0" y="10"/>
                </a:lnTo>
                <a:close/>
              </a:path>
            </a:pathLst>
          </a:custGeom>
          <a:solidFill>
            <a:srgbClr val="333399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079" name="Freeform 191"/>
          <p:cNvSpPr>
            <a:spLocks/>
          </p:cNvSpPr>
          <p:nvPr/>
        </p:nvSpPr>
        <p:spPr bwMode="auto">
          <a:xfrm>
            <a:off x="7077075" y="3762375"/>
            <a:ext cx="30163" cy="28575"/>
          </a:xfrm>
          <a:custGeom>
            <a:avLst/>
            <a:gdLst/>
            <a:ahLst/>
            <a:cxnLst>
              <a:cxn ang="0">
                <a:pos x="0" y="9"/>
              </a:cxn>
              <a:cxn ang="0">
                <a:pos x="7" y="18"/>
              </a:cxn>
              <a:cxn ang="0">
                <a:pos x="17" y="10"/>
              </a:cxn>
              <a:cxn ang="0">
                <a:pos x="19" y="10"/>
              </a:cxn>
              <a:cxn ang="0">
                <a:pos x="10" y="0"/>
              </a:cxn>
              <a:cxn ang="0">
                <a:pos x="9" y="1"/>
              </a:cxn>
              <a:cxn ang="0">
                <a:pos x="0" y="9"/>
              </a:cxn>
            </a:cxnLst>
            <a:rect l="0" t="0" r="r" b="b"/>
            <a:pathLst>
              <a:path w="19" h="18">
                <a:moveTo>
                  <a:pt x="0" y="9"/>
                </a:moveTo>
                <a:lnTo>
                  <a:pt x="7" y="18"/>
                </a:lnTo>
                <a:lnTo>
                  <a:pt x="17" y="10"/>
                </a:lnTo>
                <a:lnTo>
                  <a:pt x="19" y="10"/>
                </a:lnTo>
                <a:lnTo>
                  <a:pt x="10" y="0"/>
                </a:lnTo>
                <a:lnTo>
                  <a:pt x="9" y="1"/>
                </a:lnTo>
                <a:lnTo>
                  <a:pt x="0" y="9"/>
                </a:lnTo>
                <a:close/>
              </a:path>
            </a:pathLst>
          </a:custGeom>
          <a:solidFill>
            <a:srgbClr val="333399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080" name="Freeform 192"/>
          <p:cNvSpPr>
            <a:spLocks/>
          </p:cNvSpPr>
          <p:nvPr/>
        </p:nvSpPr>
        <p:spPr bwMode="auto">
          <a:xfrm>
            <a:off x="7137400" y="3706813"/>
            <a:ext cx="30163" cy="28575"/>
          </a:xfrm>
          <a:custGeom>
            <a:avLst/>
            <a:gdLst/>
            <a:ahLst/>
            <a:cxnLst>
              <a:cxn ang="0">
                <a:pos x="0" y="8"/>
              </a:cxn>
              <a:cxn ang="0">
                <a:pos x="10" y="18"/>
              </a:cxn>
              <a:cxn ang="0">
                <a:pos x="19" y="10"/>
              </a:cxn>
              <a:cxn ang="0">
                <a:pos x="10" y="0"/>
              </a:cxn>
              <a:cxn ang="0">
                <a:pos x="0" y="10"/>
              </a:cxn>
              <a:cxn ang="0">
                <a:pos x="0" y="8"/>
              </a:cxn>
            </a:cxnLst>
            <a:rect l="0" t="0" r="r" b="b"/>
            <a:pathLst>
              <a:path w="19" h="18">
                <a:moveTo>
                  <a:pt x="0" y="8"/>
                </a:moveTo>
                <a:lnTo>
                  <a:pt x="10" y="18"/>
                </a:lnTo>
                <a:lnTo>
                  <a:pt x="19" y="10"/>
                </a:lnTo>
                <a:lnTo>
                  <a:pt x="10" y="0"/>
                </a:lnTo>
                <a:lnTo>
                  <a:pt x="0" y="10"/>
                </a:lnTo>
                <a:lnTo>
                  <a:pt x="0" y="8"/>
                </a:lnTo>
                <a:close/>
              </a:path>
            </a:pathLst>
          </a:custGeom>
          <a:solidFill>
            <a:srgbClr val="333399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081" name="Freeform 193"/>
          <p:cNvSpPr>
            <a:spLocks/>
          </p:cNvSpPr>
          <p:nvPr/>
        </p:nvSpPr>
        <p:spPr bwMode="auto">
          <a:xfrm>
            <a:off x="7167563" y="3678238"/>
            <a:ext cx="31750" cy="28575"/>
          </a:xfrm>
          <a:custGeom>
            <a:avLst/>
            <a:gdLst/>
            <a:ahLst/>
            <a:cxnLst>
              <a:cxn ang="0">
                <a:pos x="0" y="9"/>
              </a:cxn>
              <a:cxn ang="0">
                <a:pos x="10" y="18"/>
              </a:cxn>
              <a:cxn ang="0">
                <a:pos x="20" y="8"/>
              </a:cxn>
              <a:cxn ang="0">
                <a:pos x="10" y="0"/>
              </a:cxn>
              <a:cxn ang="0">
                <a:pos x="0" y="9"/>
              </a:cxn>
            </a:cxnLst>
            <a:rect l="0" t="0" r="r" b="b"/>
            <a:pathLst>
              <a:path w="20" h="18">
                <a:moveTo>
                  <a:pt x="0" y="9"/>
                </a:moveTo>
                <a:lnTo>
                  <a:pt x="10" y="18"/>
                </a:lnTo>
                <a:lnTo>
                  <a:pt x="20" y="8"/>
                </a:lnTo>
                <a:lnTo>
                  <a:pt x="10" y="0"/>
                </a:lnTo>
                <a:lnTo>
                  <a:pt x="0" y="9"/>
                </a:lnTo>
                <a:close/>
              </a:path>
            </a:pathLst>
          </a:custGeom>
          <a:solidFill>
            <a:srgbClr val="333399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082" name="Freeform 194"/>
          <p:cNvSpPr>
            <a:spLocks/>
          </p:cNvSpPr>
          <p:nvPr/>
        </p:nvSpPr>
        <p:spPr bwMode="auto">
          <a:xfrm>
            <a:off x="7199313" y="3646488"/>
            <a:ext cx="26987" cy="31750"/>
          </a:xfrm>
          <a:custGeom>
            <a:avLst/>
            <a:gdLst/>
            <a:ahLst/>
            <a:cxnLst>
              <a:cxn ang="0">
                <a:pos x="0" y="11"/>
              </a:cxn>
              <a:cxn ang="0">
                <a:pos x="9" y="20"/>
              </a:cxn>
              <a:cxn ang="0">
                <a:pos x="17" y="10"/>
              </a:cxn>
              <a:cxn ang="0">
                <a:pos x="9" y="0"/>
              </a:cxn>
              <a:cxn ang="0">
                <a:pos x="0" y="11"/>
              </a:cxn>
            </a:cxnLst>
            <a:rect l="0" t="0" r="r" b="b"/>
            <a:pathLst>
              <a:path w="17" h="20">
                <a:moveTo>
                  <a:pt x="0" y="11"/>
                </a:moveTo>
                <a:lnTo>
                  <a:pt x="9" y="20"/>
                </a:lnTo>
                <a:lnTo>
                  <a:pt x="17" y="10"/>
                </a:lnTo>
                <a:lnTo>
                  <a:pt x="9" y="0"/>
                </a:lnTo>
                <a:lnTo>
                  <a:pt x="0" y="11"/>
                </a:lnTo>
                <a:close/>
              </a:path>
            </a:pathLst>
          </a:custGeom>
          <a:solidFill>
            <a:srgbClr val="333399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083" name="Freeform 195"/>
          <p:cNvSpPr>
            <a:spLocks/>
          </p:cNvSpPr>
          <p:nvPr/>
        </p:nvSpPr>
        <p:spPr bwMode="auto">
          <a:xfrm>
            <a:off x="7226300" y="3617913"/>
            <a:ext cx="30163" cy="28575"/>
          </a:xfrm>
          <a:custGeom>
            <a:avLst/>
            <a:gdLst/>
            <a:ahLst/>
            <a:cxnLst>
              <a:cxn ang="0">
                <a:pos x="0" y="10"/>
              </a:cxn>
              <a:cxn ang="0">
                <a:pos x="10" y="18"/>
              </a:cxn>
              <a:cxn ang="0">
                <a:pos x="10" y="18"/>
              </a:cxn>
              <a:cxn ang="0">
                <a:pos x="19" y="10"/>
              </a:cxn>
              <a:cxn ang="0">
                <a:pos x="9" y="0"/>
              </a:cxn>
              <a:cxn ang="0">
                <a:pos x="2" y="10"/>
              </a:cxn>
              <a:cxn ang="0">
                <a:pos x="0" y="10"/>
              </a:cxn>
            </a:cxnLst>
            <a:rect l="0" t="0" r="r" b="b"/>
            <a:pathLst>
              <a:path w="19" h="18">
                <a:moveTo>
                  <a:pt x="0" y="10"/>
                </a:moveTo>
                <a:lnTo>
                  <a:pt x="10" y="18"/>
                </a:lnTo>
                <a:lnTo>
                  <a:pt x="10" y="18"/>
                </a:lnTo>
                <a:lnTo>
                  <a:pt x="19" y="10"/>
                </a:lnTo>
                <a:lnTo>
                  <a:pt x="9" y="0"/>
                </a:lnTo>
                <a:lnTo>
                  <a:pt x="2" y="10"/>
                </a:lnTo>
                <a:lnTo>
                  <a:pt x="0" y="10"/>
                </a:lnTo>
                <a:close/>
              </a:path>
            </a:pathLst>
          </a:custGeom>
          <a:solidFill>
            <a:srgbClr val="333399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084" name="Freeform 196"/>
          <p:cNvSpPr>
            <a:spLocks/>
          </p:cNvSpPr>
          <p:nvPr/>
        </p:nvSpPr>
        <p:spPr bwMode="auto">
          <a:xfrm>
            <a:off x="7256463" y="3589338"/>
            <a:ext cx="30162" cy="28575"/>
          </a:xfrm>
          <a:custGeom>
            <a:avLst/>
            <a:gdLst/>
            <a:ahLst/>
            <a:cxnLst>
              <a:cxn ang="0">
                <a:pos x="0" y="9"/>
              </a:cxn>
              <a:cxn ang="0">
                <a:pos x="10" y="18"/>
              </a:cxn>
              <a:cxn ang="0">
                <a:pos x="17" y="9"/>
              </a:cxn>
              <a:cxn ang="0">
                <a:pos x="19" y="9"/>
              </a:cxn>
              <a:cxn ang="0">
                <a:pos x="9" y="0"/>
              </a:cxn>
              <a:cxn ang="0">
                <a:pos x="0" y="9"/>
              </a:cxn>
            </a:cxnLst>
            <a:rect l="0" t="0" r="r" b="b"/>
            <a:pathLst>
              <a:path w="19" h="18">
                <a:moveTo>
                  <a:pt x="0" y="9"/>
                </a:moveTo>
                <a:lnTo>
                  <a:pt x="10" y="18"/>
                </a:lnTo>
                <a:lnTo>
                  <a:pt x="17" y="9"/>
                </a:lnTo>
                <a:lnTo>
                  <a:pt x="19" y="9"/>
                </a:lnTo>
                <a:lnTo>
                  <a:pt x="9" y="0"/>
                </a:lnTo>
                <a:lnTo>
                  <a:pt x="0" y="9"/>
                </a:lnTo>
                <a:close/>
              </a:path>
            </a:pathLst>
          </a:custGeom>
          <a:solidFill>
            <a:srgbClr val="333399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085" name="Freeform 197"/>
          <p:cNvSpPr>
            <a:spLocks/>
          </p:cNvSpPr>
          <p:nvPr/>
        </p:nvSpPr>
        <p:spPr bwMode="auto">
          <a:xfrm>
            <a:off x="7283450" y="3556000"/>
            <a:ext cx="30163" cy="30163"/>
          </a:xfrm>
          <a:custGeom>
            <a:avLst/>
            <a:gdLst/>
            <a:ahLst/>
            <a:cxnLst>
              <a:cxn ang="0">
                <a:pos x="0" y="11"/>
              </a:cxn>
              <a:cxn ang="0">
                <a:pos x="10" y="19"/>
              </a:cxn>
              <a:cxn ang="0">
                <a:pos x="19" y="9"/>
              </a:cxn>
              <a:cxn ang="0">
                <a:pos x="9" y="0"/>
              </a:cxn>
              <a:cxn ang="0">
                <a:pos x="0" y="11"/>
              </a:cxn>
            </a:cxnLst>
            <a:rect l="0" t="0" r="r" b="b"/>
            <a:pathLst>
              <a:path w="19" h="19">
                <a:moveTo>
                  <a:pt x="0" y="11"/>
                </a:moveTo>
                <a:lnTo>
                  <a:pt x="10" y="19"/>
                </a:lnTo>
                <a:lnTo>
                  <a:pt x="19" y="9"/>
                </a:lnTo>
                <a:lnTo>
                  <a:pt x="9" y="0"/>
                </a:lnTo>
                <a:lnTo>
                  <a:pt x="0" y="11"/>
                </a:lnTo>
                <a:close/>
              </a:path>
            </a:pathLst>
          </a:custGeom>
          <a:solidFill>
            <a:srgbClr val="333399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086" name="Freeform 198"/>
          <p:cNvSpPr>
            <a:spLocks/>
          </p:cNvSpPr>
          <p:nvPr/>
        </p:nvSpPr>
        <p:spPr bwMode="auto">
          <a:xfrm>
            <a:off x="7312025" y="3525838"/>
            <a:ext cx="28575" cy="28575"/>
          </a:xfrm>
          <a:custGeom>
            <a:avLst/>
            <a:gdLst/>
            <a:ahLst/>
            <a:cxnLst>
              <a:cxn ang="0">
                <a:pos x="0" y="10"/>
              </a:cxn>
              <a:cxn ang="0">
                <a:pos x="10" y="18"/>
              </a:cxn>
              <a:cxn ang="0">
                <a:pos x="18" y="9"/>
              </a:cxn>
              <a:cxn ang="0">
                <a:pos x="7" y="0"/>
              </a:cxn>
              <a:cxn ang="0">
                <a:pos x="0" y="10"/>
              </a:cxn>
            </a:cxnLst>
            <a:rect l="0" t="0" r="r" b="b"/>
            <a:pathLst>
              <a:path w="18" h="18">
                <a:moveTo>
                  <a:pt x="0" y="10"/>
                </a:moveTo>
                <a:lnTo>
                  <a:pt x="10" y="18"/>
                </a:lnTo>
                <a:lnTo>
                  <a:pt x="18" y="9"/>
                </a:lnTo>
                <a:lnTo>
                  <a:pt x="7" y="0"/>
                </a:lnTo>
                <a:lnTo>
                  <a:pt x="0" y="10"/>
                </a:lnTo>
                <a:close/>
              </a:path>
            </a:pathLst>
          </a:custGeom>
          <a:solidFill>
            <a:srgbClr val="333399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087" name="Freeform 199"/>
          <p:cNvSpPr>
            <a:spLocks/>
          </p:cNvSpPr>
          <p:nvPr/>
        </p:nvSpPr>
        <p:spPr bwMode="auto">
          <a:xfrm>
            <a:off x="7337425" y="3492500"/>
            <a:ext cx="30163" cy="30163"/>
          </a:xfrm>
          <a:custGeom>
            <a:avLst/>
            <a:gdLst/>
            <a:ahLst/>
            <a:cxnLst>
              <a:cxn ang="0">
                <a:pos x="0" y="10"/>
              </a:cxn>
              <a:cxn ang="0">
                <a:pos x="10" y="19"/>
              </a:cxn>
              <a:cxn ang="0">
                <a:pos x="15" y="13"/>
              </a:cxn>
              <a:cxn ang="0">
                <a:pos x="19" y="8"/>
              </a:cxn>
              <a:cxn ang="0">
                <a:pos x="7" y="0"/>
              </a:cxn>
              <a:cxn ang="0">
                <a:pos x="6" y="4"/>
              </a:cxn>
              <a:cxn ang="0">
                <a:pos x="0" y="10"/>
              </a:cxn>
            </a:cxnLst>
            <a:rect l="0" t="0" r="r" b="b"/>
            <a:pathLst>
              <a:path w="19" h="19">
                <a:moveTo>
                  <a:pt x="0" y="10"/>
                </a:moveTo>
                <a:lnTo>
                  <a:pt x="10" y="19"/>
                </a:lnTo>
                <a:lnTo>
                  <a:pt x="15" y="13"/>
                </a:lnTo>
                <a:lnTo>
                  <a:pt x="19" y="8"/>
                </a:lnTo>
                <a:lnTo>
                  <a:pt x="7" y="0"/>
                </a:lnTo>
                <a:lnTo>
                  <a:pt x="6" y="4"/>
                </a:lnTo>
                <a:lnTo>
                  <a:pt x="0" y="10"/>
                </a:lnTo>
                <a:close/>
              </a:path>
            </a:pathLst>
          </a:custGeom>
          <a:solidFill>
            <a:srgbClr val="333399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088" name="Freeform 200"/>
          <p:cNvSpPr>
            <a:spLocks/>
          </p:cNvSpPr>
          <p:nvPr/>
        </p:nvSpPr>
        <p:spPr bwMode="auto">
          <a:xfrm>
            <a:off x="7361238" y="3460750"/>
            <a:ext cx="28575" cy="28575"/>
          </a:xfrm>
          <a:custGeom>
            <a:avLst/>
            <a:gdLst/>
            <a:ahLst/>
            <a:cxnLst>
              <a:cxn ang="0">
                <a:pos x="0" y="11"/>
              </a:cxn>
              <a:cxn ang="0">
                <a:pos x="11" y="18"/>
              </a:cxn>
              <a:cxn ang="0">
                <a:pos x="18" y="7"/>
              </a:cxn>
              <a:cxn ang="0">
                <a:pos x="8" y="0"/>
              </a:cxn>
              <a:cxn ang="0">
                <a:pos x="0" y="11"/>
              </a:cxn>
            </a:cxnLst>
            <a:rect l="0" t="0" r="r" b="b"/>
            <a:pathLst>
              <a:path w="18" h="18">
                <a:moveTo>
                  <a:pt x="0" y="11"/>
                </a:moveTo>
                <a:lnTo>
                  <a:pt x="11" y="18"/>
                </a:lnTo>
                <a:lnTo>
                  <a:pt x="18" y="7"/>
                </a:lnTo>
                <a:lnTo>
                  <a:pt x="8" y="0"/>
                </a:lnTo>
                <a:lnTo>
                  <a:pt x="0" y="11"/>
                </a:lnTo>
                <a:close/>
              </a:path>
            </a:pathLst>
          </a:custGeom>
          <a:solidFill>
            <a:srgbClr val="333399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089" name="Freeform 201"/>
          <p:cNvSpPr>
            <a:spLocks/>
          </p:cNvSpPr>
          <p:nvPr/>
        </p:nvSpPr>
        <p:spPr bwMode="auto">
          <a:xfrm>
            <a:off x="7386638" y="3425825"/>
            <a:ext cx="26987" cy="28575"/>
          </a:xfrm>
          <a:custGeom>
            <a:avLst/>
            <a:gdLst/>
            <a:ahLst/>
            <a:cxnLst>
              <a:cxn ang="0">
                <a:pos x="0" y="11"/>
              </a:cxn>
              <a:cxn ang="0">
                <a:pos x="11" y="18"/>
              </a:cxn>
              <a:cxn ang="0">
                <a:pos x="17" y="9"/>
              </a:cxn>
              <a:cxn ang="0">
                <a:pos x="7" y="0"/>
              </a:cxn>
              <a:cxn ang="0">
                <a:pos x="0" y="11"/>
              </a:cxn>
            </a:cxnLst>
            <a:rect l="0" t="0" r="r" b="b"/>
            <a:pathLst>
              <a:path w="17" h="18">
                <a:moveTo>
                  <a:pt x="0" y="11"/>
                </a:moveTo>
                <a:lnTo>
                  <a:pt x="11" y="18"/>
                </a:lnTo>
                <a:lnTo>
                  <a:pt x="17" y="9"/>
                </a:lnTo>
                <a:lnTo>
                  <a:pt x="7" y="0"/>
                </a:lnTo>
                <a:lnTo>
                  <a:pt x="0" y="11"/>
                </a:lnTo>
                <a:close/>
              </a:path>
            </a:pathLst>
          </a:custGeom>
          <a:solidFill>
            <a:srgbClr val="333399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090" name="Freeform 202"/>
          <p:cNvSpPr>
            <a:spLocks/>
          </p:cNvSpPr>
          <p:nvPr/>
        </p:nvSpPr>
        <p:spPr bwMode="auto">
          <a:xfrm>
            <a:off x="7410450" y="3392488"/>
            <a:ext cx="28575" cy="26987"/>
          </a:xfrm>
          <a:custGeom>
            <a:avLst/>
            <a:gdLst/>
            <a:ahLst/>
            <a:cxnLst>
              <a:cxn ang="0">
                <a:pos x="0" y="10"/>
              </a:cxn>
              <a:cxn ang="0">
                <a:pos x="11" y="17"/>
              </a:cxn>
              <a:cxn ang="0">
                <a:pos x="11" y="17"/>
              </a:cxn>
              <a:cxn ang="0">
                <a:pos x="12" y="15"/>
              </a:cxn>
              <a:cxn ang="0">
                <a:pos x="18" y="7"/>
              </a:cxn>
              <a:cxn ang="0">
                <a:pos x="7" y="0"/>
              </a:cxn>
              <a:cxn ang="0">
                <a:pos x="0" y="9"/>
              </a:cxn>
              <a:cxn ang="0">
                <a:pos x="6" y="13"/>
              </a:cxn>
              <a:cxn ang="0">
                <a:pos x="2" y="8"/>
              </a:cxn>
              <a:cxn ang="0">
                <a:pos x="0" y="10"/>
              </a:cxn>
            </a:cxnLst>
            <a:rect l="0" t="0" r="r" b="b"/>
            <a:pathLst>
              <a:path w="18" h="17">
                <a:moveTo>
                  <a:pt x="0" y="10"/>
                </a:moveTo>
                <a:lnTo>
                  <a:pt x="11" y="17"/>
                </a:lnTo>
                <a:lnTo>
                  <a:pt x="11" y="17"/>
                </a:lnTo>
                <a:lnTo>
                  <a:pt x="12" y="15"/>
                </a:lnTo>
                <a:lnTo>
                  <a:pt x="18" y="7"/>
                </a:lnTo>
                <a:lnTo>
                  <a:pt x="7" y="0"/>
                </a:lnTo>
                <a:lnTo>
                  <a:pt x="0" y="9"/>
                </a:lnTo>
                <a:lnTo>
                  <a:pt x="6" y="13"/>
                </a:lnTo>
                <a:lnTo>
                  <a:pt x="2" y="8"/>
                </a:lnTo>
                <a:lnTo>
                  <a:pt x="0" y="10"/>
                </a:lnTo>
                <a:close/>
              </a:path>
            </a:pathLst>
          </a:custGeom>
          <a:solidFill>
            <a:srgbClr val="333399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091" name="Freeform 203"/>
          <p:cNvSpPr>
            <a:spLocks/>
          </p:cNvSpPr>
          <p:nvPr/>
        </p:nvSpPr>
        <p:spPr bwMode="auto">
          <a:xfrm>
            <a:off x="7431088" y="3359150"/>
            <a:ext cx="30162" cy="26988"/>
          </a:xfrm>
          <a:custGeom>
            <a:avLst/>
            <a:gdLst/>
            <a:ahLst/>
            <a:cxnLst>
              <a:cxn ang="0">
                <a:pos x="0" y="11"/>
              </a:cxn>
              <a:cxn ang="0">
                <a:pos x="12" y="17"/>
              </a:cxn>
              <a:cxn ang="0">
                <a:pos x="18" y="6"/>
              </a:cxn>
              <a:cxn ang="0">
                <a:pos x="19" y="6"/>
              </a:cxn>
              <a:cxn ang="0">
                <a:pos x="8" y="0"/>
              </a:cxn>
              <a:cxn ang="0">
                <a:pos x="5" y="1"/>
              </a:cxn>
              <a:cxn ang="0">
                <a:pos x="0" y="11"/>
              </a:cxn>
            </a:cxnLst>
            <a:rect l="0" t="0" r="r" b="b"/>
            <a:pathLst>
              <a:path w="19" h="17">
                <a:moveTo>
                  <a:pt x="0" y="11"/>
                </a:moveTo>
                <a:lnTo>
                  <a:pt x="12" y="17"/>
                </a:lnTo>
                <a:lnTo>
                  <a:pt x="18" y="6"/>
                </a:lnTo>
                <a:lnTo>
                  <a:pt x="19" y="6"/>
                </a:lnTo>
                <a:lnTo>
                  <a:pt x="8" y="0"/>
                </a:lnTo>
                <a:lnTo>
                  <a:pt x="5" y="1"/>
                </a:lnTo>
                <a:lnTo>
                  <a:pt x="0" y="11"/>
                </a:lnTo>
                <a:close/>
              </a:path>
            </a:pathLst>
          </a:custGeom>
          <a:solidFill>
            <a:srgbClr val="333399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092" name="Freeform 204"/>
          <p:cNvSpPr>
            <a:spLocks/>
          </p:cNvSpPr>
          <p:nvPr/>
        </p:nvSpPr>
        <p:spPr bwMode="auto">
          <a:xfrm>
            <a:off x="7453313" y="3322638"/>
            <a:ext cx="30162" cy="26987"/>
          </a:xfrm>
          <a:custGeom>
            <a:avLst/>
            <a:gdLst/>
            <a:ahLst/>
            <a:cxnLst>
              <a:cxn ang="0">
                <a:pos x="0" y="11"/>
              </a:cxn>
              <a:cxn ang="0">
                <a:pos x="11" y="17"/>
              </a:cxn>
              <a:cxn ang="0">
                <a:pos x="19" y="6"/>
              </a:cxn>
              <a:cxn ang="0">
                <a:pos x="6" y="0"/>
              </a:cxn>
              <a:cxn ang="0">
                <a:pos x="0" y="11"/>
              </a:cxn>
            </a:cxnLst>
            <a:rect l="0" t="0" r="r" b="b"/>
            <a:pathLst>
              <a:path w="19" h="17">
                <a:moveTo>
                  <a:pt x="0" y="11"/>
                </a:moveTo>
                <a:lnTo>
                  <a:pt x="11" y="17"/>
                </a:lnTo>
                <a:lnTo>
                  <a:pt x="19" y="6"/>
                </a:lnTo>
                <a:lnTo>
                  <a:pt x="6" y="0"/>
                </a:lnTo>
                <a:lnTo>
                  <a:pt x="0" y="11"/>
                </a:lnTo>
                <a:close/>
              </a:path>
            </a:pathLst>
          </a:custGeom>
          <a:solidFill>
            <a:srgbClr val="333399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093" name="Freeform 205"/>
          <p:cNvSpPr>
            <a:spLocks/>
          </p:cNvSpPr>
          <p:nvPr/>
        </p:nvSpPr>
        <p:spPr bwMode="auto">
          <a:xfrm>
            <a:off x="7473950" y="3287713"/>
            <a:ext cx="28575" cy="26987"/>
          </a:xfrm>
          <a:custGeom>
            <a:avLst/>
            <a:gdLst/>
            <a:ahLst/>
            <a:cxnLst>
              <a:cxn ang="0">
                <a:pos x="0" y="11"/>
              </a:cxn>
              <a:cxn ang="0">
                <a:pos x="11" y="17"/>
              </a:cxn>
              <a:cxn ang="0">
                <a:pos x="18" y="6"/>
              </a:cxn>
              <a:cxn ang="0">
                <a:pos x="6" y="0"/>
              </a:cxn>
              <a:cxn ang="0">
                <a:pos x="0" y="11"/>
              </a:cxn>
            </a:cxnLst>
            <a:rect l="0" t="0" r="r" b="b"/>
            <a:pathLst>
              <a:path w="18" h="17">
                <a:moveTo>
                  <a:pt x="0" y="11"/>
                </a:moveTo>
                <a:lnTo>
                  <a:pt x="11" y="17"/>
                </a:lnTo>
                <a:lnTo>
                  <a:pt x="18" y="6"/>
                </a:lnTo>
                <a:lnTo>
                  <a:pt x="6" y="0"/>
                </a:lnTo>
                <a:lnTo>
                  <a:pt x="0" y="11"/>
                </a:lnTo>
                <a:close/>
              </a:path>
            </a:pathLst>
          </a:custGeom>
          <a:solidFill>
            <a:srgbClr val="333399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094" name="Freeform 206"/>
          <p:cNvSpPr>
            <a:spLocks/>
          </p:cNvSpPr>
          <p:nvPr/>
        </p:nvSpPr>
        <p:spPr bwMode="auto">
          <a:xfrm>
            <a:off x="7493000" y="3249613"/>
            <a:ext cx="26988" cy="28575"/>
          </a:xfrm>
          <a:custGeom>
            <a:avLst/>
            <a:gdLst/>
            <a:ahLst/>
            <a:cxnLst>
              <a:cxn ang="0">
                <a:pos x="0" y="12"/>
              </a:cxn>
              <a:cxn ang="0">
                <a:pos x="11" y="18"/>
              </a:cxn>
              <a:cxn ang="0">
                <a:pos x="12" y="17"/>
              </a:cxn>
              <a:cxn ang="0">
                <a:pos x="17" y="6"/>
              </a:cxn>
              <a:cxn ang="0">
                <a:pos x="6" y="0"/>
              </a:cxn>
              <a:cxn ang="0">
                <a:pos x="0" y="12"/>
              </a:cxn>
            </a:cxnLst>
            <a:rect l="0" t="0" r="r" b="b"/>
            <a:pathLst>
              <a:path w="17" h="18">
                <a:moveTo>
                  <a:pt x="0" y="12"/>
                </a:moveTo>
                <a:lnTo>
                  <a:pt x="11" y="18"/>
                </a:lnTo>
                <a:lnTo>
                  <a:pt x="12" y="17"/>
                </a:lnTo>
                <a:lnTo>
                  <a:pt x="17" y="6"/>
                </a:lnTo>
                <a:lnTo>
                  <a:pt x="6" y="0"/>
                </a:lnTo>
                <a:lnTo>
                  <a:pt x="0" y="12"/>
                </a:lnTo>
                <a:close/>
              </a:path>
            </a:pathLst>
          </a:custGeom>
          <a:solidFill>
            <a:srgbClr val="333399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095" name="Freeform 207"/>
          <p:cNvSpPr>
            <a:spLocks/>
          </p:cNvSpPr>
          <p:nvPr/>
        </p:nvSpPr>
        <p:spPr bwMode="auto">
          <a:xfrm>
            <a:off x="7510463" y="3213100"/>
            <a:ext cx="28575" cy="26988"/>
          </a:xfrm>
          <a:custGeom>
            <a:avLst/>
            <a:gdLst/>
            <a:ahLst/>
            <a:cxnLst>
              <a:cxn ang="0">
                <a:pos x="0" y="11"/>
              </a:cxn>
              <a:cxn ang="0">
                <a:pos x="11" y="17"/>
              </a:cxn>
              <a:cxn ang="0">
                <a:pos x="14" y="11"/>
              </a:cxn>
              <a:cxn ang="0">
                <a:pos x="18" y="4"/>
              </a:cxn>
              <a:cxn ang="0">
                <a:pos x="5" y="0"/>
              </a:cxn>
              <a:cxn ang="0">
                <a:pos x="1" y="6"/>
              </a:cxn>
              <a:cxn ang="0">
                <a:pos x="0" y="11"/>
              </a:cxn>
            </a:cxnLst>
            <a:rect l="0" t="0" r="r" b="b"/>
            <a:pathLst>
              <a:path w="18" h="17">
                <a:moveTo>
                  <a:pt x="0" y="11"/>
                </a:moveTo>
                <a:lnTo>
                  <a:pt x="11" y="17"/>
                </a:lnTo>
                <a:lnTo>
                  <a:pt x="14" y="11"/>
                </a:lnTo>
                <a:lnTo>
                  <a:pt x="18" y="4"/>
                </a:lnTo>
                <a:lnTo>
                  <a:pt x="5" y="0"/>
                </a:lnTo>
                <a:lnTo>
                  <a:pt x="1" y="6"/>
                </a:lnTo>
                <a:lnTo>
                  <a:pt x="0" y="11"/>
                </a:lnTo>
                <a:close/>
              </a:path>
            </a:pathLst>
          </a:custGeom>
          <a:solidFill>
            <a:srgbClr val="333399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096" name="Freeform 208"/>
          <p:cNvSpPr>
            <a:spLocks/>
          </p:cNvSpPr>
          <p:nvPr/>
        </p:nvSpPr>
        <p:spPr bwMode="auto">
          <a:xfrm>
            <a:off x="7526338" y="3176588"/>
            <a:ext cx="26987" cy="23812"/>
          </a:xfrm>
          <a:custGeom>
            <a:avLst/>
            <a:gdLst/>
            <a:ahLst/>
            <a:cxnLst>
              <a:cxn ang="0">
                <a:pos x="0" y="10"/>
              </a:cxn>
              <a:cxn ang="0">
                <a:pos x="12" y="15"/>
              </a:cxn>
              <a:cxn ang="0">
                <a:pos x="17" y="3"/>
              </a:cxn>
              <a:cxn ang="0">
                <a:pos x="17" y="3"/>
              </a:cxn>
              <a:cxn ang="0">
                <a:pos x="4" y="0"/>
              </a:cxn>
              <a:cxn ang="0">
                <a:pos x="0" y="10"/>
              </a:cxn>
            </a:cxnLst>
            <a:rect l="0" t="0" r="r" b="b"/>
            <a:pathLst>
              <a:path w="17" h="15">
                <a:moveTo>
                  <a:pt x="0" y="10"/>
                </a:moveTo>
                <a:lnTo>
                  <a:pt x="12" y="15"/>
                </a:lnTo>
                <a:lnTo>
                  <a:pt x="17" y="3"/>
                </a:lnTo>
                <a:lnTo>
                  <a:pt x="17" y="3"/>
                </a:lnTo>
                <a:lnTo>
                  <a:pt x="4" y="0"/>
                </a:lnTo>
                <a:lnTo>
                  <a:pt x="0" y="10"/>
                </a:lnTo>
                <a:close/>
              </a:path>
            </a:pathLst>
          </a:custGeom>
          <a:solidFill>
            <a:srgbClr val="333399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097" name="Freeform 209"/>
          <p:cNvSpPr>
            <a:spLocks/>
          </p:cNvSpPr>
          <p:nvPr/>
        </p:nvSpPr>
        <p:spPr bwMode="auto">
          <a:xfrm>
            <a:off x="7540625" y="3136900"/>
            <a:ext cx="26988" cy="25400"/>
          </a:xfrm>
          <a:custGeom>
            <a:avLst/>
            <a:gdLst/>
            <a:ahLst/>
            <a:cxnLst>
              <a:cxn ang="0">
                <a:pos x="0" y="12"/>
              </a:cxn>
              <a:cxn ang="0">
                <a:pos x="12" y="16"/>
              </a:cxn>
              <a:cxn ang="0">
                <a:pos x="17" y="4"/>
              </a:cxn>
              <a:cxn ang="0">
                <a:pos x="5" y="0"/>
              </a:cxn>
              <a:cxn ang="0">
                <a:pos x="0" y="12"/>
              </a:cxn>
            </a:cxnLst>
            <a:rect l="0" t="0" r="r" b="b"/>
            <a:pathLst>
              <a:path w="17" h="16">
                <a:moveTo>
                  <a:pt x="0" y="12"/>
                </a:moveTo>
                <a:lnTo>
                  <a:pt x="12" y="16"/>
                </a:lnTo>
                <a:lnTo>
                  <a:pt x="17" y="4"/>
                </a:lnTo>
                <a:lnTo>
                  <a:pt x="5" y="0"/>
                </a:lnTo>
                <a:lnTo>
                  <a:pt x="0" y="12"/>
                </a:lnTo>
                <a:close/>
              </a:path>
            </a:pathLst>
          </a:custGeom>
          <a:solidFill>
            <a:srgbClr val="333399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098" name="Freeform 210"/>
          <p:cNvSpPr>
            <a:spLocks/>
          </p:cNvSpPr>
          <p:nvPr/>
        </p:nvSpPr>
        <p:spPr bwMode="auto">
          <a:xfrm>
            <a:off x="7553325" y="3097213"/>
            <a:ext cx="26988" cy="25400"/>
          </a:xfrm>
          <a:custGeom>
            <a:avLst/>
            <a:gdLst/>
            <a:ahLst/>
            <a:cxnLst>
              <a:cxn ang="0">
                <a:pos x="0" y="12"/>
              </a:cxn>
              <a:cxn ang="0">
                <a:pos x="13" y="16"/>
              </a:cxn>
              <a:cxn ang="0">
                <a:pos x="17" y="4"/>
              </a:cxn>
              <a:cxn ang="0">
                <a:pos x="4" y="0"/>
              </a:cxn>
              <a:cxn ang="0">
                <a:pos x="0" y="12"/>
              </a:cxn>
            </a:cxnLst>
            <a:rect l="0" t="0" r="r" b="b"/>
            <a:pathLst>
              <a:path w="17" h="16">
                <a:moveTo>
                  <a:pt x="0" y="12"/>
                </a:moveTo>
                <a:lnTo>
                  <a:pt x="13" y="16"/>
                </a:lnTo>
                <a:lnTo>
                  <a:pt x="17" y="4"/>
                </a:lnTo>
                <a:lnTo>
                  <a:pt x="4" y="0"/>
                </a:lnTo>
                <a:lnTo>
                  <a:pt x="0" y="12"/>
                </a:lnTo>
                <a:close/>
              </a:path>
            </a:pathLst>
          </a:custGeom>
          <a:solidFill>
            <a:srgbClr val="333399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099" name="Freeform 211"/>
          <p:cNvSpPr>
            <a:spLocks/>
          </p:cNvSpPr>
          <p:nvPr/>
        </p:nvSpPr>
        <p:spPr bwMode="auto">
          <a:xfrm>
            <a:off x="7566025" y="3059113"/>
            <a:ext cx="23813" cy="22225"/>
          </a:xfrm>
          <a:custGeom>
            <a:avLst/>
            <a:gdLst/>
            <a:ahLst/>
            <a:cxnLst>
              <a:cxn ang="0">
                <a:pos x="0" y="12"/>
              </a:cxn>
              <a:cxn ang="0">
                <a:pos x="12" y="14"/>
              </a:cxn>
              <a:cxn ang="0">
                <a:pos x="15" y="2"/>
              </a:cxn>
              <a:cxn ang="0">
                <a:pos x="2" y="0"/>
              </a:cxn>
              <a:cxn ang="0">
                <a:pos x="0" y="12"/>
              </a:cxn>
            </a:cxnLst>
            <a:rect l="0" t="0" r="r" b="b"/>
            <a:pathLst>
              <a:path w="15" h="14">
                <a:moveTo>
                  <a:pt x="0" y="12"/>
                </a:moveTo>
                <a:lnTo>
                  <a:pt x="12" y="14"/>
                </a:lnTo>
                <a:lnTo>
                  <a:pt x="15" y="2"/>
                </a:lnTo>
                <a:lnTo>
                  <a:pt x="2" y="0"/>
                </a:lnTo>
                <a:lnTo>
                  <a:pt x="0" y="12"/>
                </a:lnTo>
                <a:close/>
              </a:path>
            </a:pathLst>
          </a:custGeom>
          <a:solidFill>
            <a:srgbClr val="333399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100" name="Freeform 212"/>
          <p:cNvSpPr>
            <a:spLocks/>
          </p:cNvSpPr>
          <p:nvPr/>
        </p:nvSpPr>
        <p:spPr bwMode="auto">
          <a:xfrm>
            <a:off x="7573963" y="3017838"/>
            <a:ext cx="23812" cy="23812"/>
          </a:xfrm>
          <a:custGeom>
            <a:avLst/>
            <a:gdLst/>
            <a:ahLst/>
            <a:cxnLst>
              <a:cxn ang="0">
                <a:pos x="0" y="12"/>
              </a:cxn>
              <a:cxn ang="0">
                <a:pos x="12" y="15"/>
              </a:cxn>
              <a:cxn ang="0">
                <a:pos x="15" y="3"/>
              </a:cxn>
              <a:cxn ang="0">
                <a:pos x="2" y="0"/>
              </a:cxn>
              <a:cxn ang="0">
                <a:pos x="0" y="12"/>
              </a:cxn>
            </a:cxnLst>
            <a:rect l="0" t="0" r="r" b="b"/>
            <a:pathLst>
              <a:path w="15" h="15">
                <a:moveTo>
                  <a:pt x="0" y="12"/>
                </a:moveTo>
                <a:lnTo>
                  <a:pt x="12" y="15"/>
                </a:lnTo>
                <a:lnTo>
                  <a:pt x="15" y="3"/>
                </a:lnTo>
                <a:lnTo>
                  <a:pt x="2" y="0"/>
                </a:lnTo>
                <a:lnTo>
                  <a:pt x="0" y="12"/>
                </a:lnTo>
                <a:close/>
              </a:path>
            </a:pathLst>
          </a:custGeom>
          <a:solidFill>
            <a:srgbClr val="333399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101" name="Freeform 213"/>
          <p:cNvSpPr>
            <a:spLocks/>
          </p:cNvSpPr>
          <p:nvPr/>
        </p:nvSpPr>
        <p:spPr bwMode="auto">
          <a:xfrm>
            <a:off x="7581900" y="2978150"/>
            <a:ext cx="23813" cy="22225"/>
          </a:xfrm>
          <a:custGeom>
            <a:avLst/>
            <a:gdLst/>
            <a:ahLst/>
            <a:cxnLst>
              <a:cxn ang="0">
                <a:pos x="0" y="12"/>
              </a:cxn>
              <a:cxn ang="0">
                <a:pos x="12" y="14"/>
              </a:cxn>
              <a:cxn ang="0">
                <a:pos x="12" y="12"/>
              </a:cxn>
              <a:cxn ang="0">
                <a:pos x="15" y="1"/>
              </a:cxn>
              <a:cxn ang="0">
                <a:pos x="1" y="0"/>
              </a:cxn>
              <a:cxn ang="0">
                <a:pos x="0" y="12"/>
              </a:cxn>
              <a:cxn ang="0">
                <a:pos x="0" y="12"/>
              </a:cxn>
            </a:cxnLst>
            <a:rect l="0" t="0" r="r" b="b"/>
            <a:pathLst>
              <a:path w="15" h="14">
                <a:moveTo>
                  <a:pt x="0" y="12"/>
                </a:moveTo>
                <a:lnTo>
                  <a:pt x="12" y="14"/>
                </a:lnTo>
                <a:lnTo>
                  <a:pt x="12" y="12"/>
                </a:lnTo>
                <a:lnTo>
                  <a:pt x="15" y="1"/>
                </a:lnTo>
                <a:lnTo>
                  <a:pt x="1" y="0"/>
                </a:lnTo>
                <a:lnTo>
                  <a:pt x="0" y="12"/>
                </a:lnTo>
                <a:lnTo>
                  <a:pt x="0" y="12"/>
                </a:lnTo>
                <a:close/>
              </a:path>
            </a:pathLst>
          </a:custGeom>
          <a:solidFill>
            <a:srgbClr val="333399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102" name="Freeform 214"/>
          <p:cNvSpPr>
            <a:spLocks/>
          </p:cNvSpPr>
          <p:nvPr/>
        </p:nvSpPr>
        <p:spPr bwMode="auto">
          <a:xfrm>
            <a:off x="7588250" y="2936875"/>
            <a:ext cx="20638" cy="23813"/>
          </a:xfrm>
          <a:custGeom>
            <a:avLst/>
            <a:gdLst/>
            <a:ahLst/>
            <a:cxnLst>
              <a:cxn ang="0">
                <a:pos x="0" y="14"/>
              </a:cxn>
              <a:cxn ang="0">
                <a:pos x="12" y="15"/>
              </a:cxn>
              <a:cxn ang="0">
                <a:pos x="12" y="10"/>
              </a:cxn>
              <a:cxn ang="0">
                <a:pos x="13" y="2"/>
              </a:cxn>
              <a:cxn ang="0">
                <a:pos x="0" y="0"/>
              </a:cxn>
              <a:cxn ang="0">
                <a:pos x="0" y="10"/>
              </a:cxn>
              <a:cxn ang="0">
                <a:pos x="0" y="14"/>
              </a:cxn>
            </a:cxnLst>
            <a:rect l="0" t="0" r="r" b="b"/>
            <a:pathLst>
              <a:path w="13" h="15">
                <a:moveTo>
                  <a:pt x="0" y="14"/>
                </a:moveTo>
                <a:lnTo>
                  <a:pt x="12" y="15"/>
                </a:lnTo>
                <a:lnTo>
                  <a:pt x="12" y="10"/>
                </a:lnTo>
                <a:lnTo>
                  <a:pt x="13" y="2"/>
                </a:lnTo>
                <a:lnTo>
                  <a:pt x="0" y="0"/>
                </a:lnTo>
                <a:lnTo>
                  <a:pt x="0" y="10"/>
                </a:lnTo>
                <a:lnTo>
                  <a:pt x="0" y="14"/>
                </a:lnTo>
                <a:close/>
              </a:path>
            </a:pathLst>
          </a:custGeom>
          <a:solidFill>
            <a:srgbClr val="333399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103" name="Freeform 215"/>
          <p:cNvSpPr>
            <a:spLocks/>
          </p:cNvSpPr>
          <p:nvPr/>
        </p:nvSpPr>
        <p:spPr bwMode="auto">
          <a:xfrm>
            <a:off x="7588250" y="2897188"/>
            <a:ext cx="22225" cy="20637"/>
          </a:xfrm>
          <a:custGeom>
            <a:avLst/>
            <a:gdLst/>
            <a:ahLst/>
            <a:cxnLst>
              <a:cxn ang="0">
                <a:pos x="0" y="12"/>
              </a:cxn>
              <a:cxn ang="0">
                <a:pos x="13" y="13"/>
              </a:cxn>
              <a:cxn ang="0">
                <a:pos x="14" y="7"/>
              </a:cxn>
              <a:cxn ang="0">
                <a:pos x="13" y="0"/>
              </a:cxn>
              <a:cxn ang="0">
                <a:pos x="0" y="0"/>
              </a:cxn>
              <a:cxn ang="0">
                <a:pos x="1" y="7"/>
              </a:cxn>
              <a:cxn ang="0">
                <a:pos x="0" y="12"/>
              </a:cxn>
            </a:cxnLst>
            <a:rect l="0" t="0" r="r" b="b"/>
            <a:pathLst>
              <a:path w="14" h="13">
                <a:moveTo>
                  <a:pt x="0" y="12"/>
                </a:moveTo>
                <a:lnTo>
                  <a:pt x="13" y="13"/>
                </a:lnTo>
                <a:lnTo>
                  <a:pt x="14" y="7"/>
                </a:lnTo>
                <a:lnTo>
                  <a:pt x="13" y="0"/>
                </a:lnTo>
                <a:lnTo>
                  <a:pt x="0" y="0"/>
                </a:lnTo>
                <a:lnTo>
                  <a:pt x="1" y="7"/>
                </a:lnTo>
                <a:lnTo>
                  <a:pt x="0" y="12"/>
                </a:lnTo>
                <a:close/>
              </a:path>
            </a:pathLst>
          </a:custGeom>
          <a:solidFill>
            <a:srgbClr val="333399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104" name="Freeform 216"/>
          <p:cNvSpPr>
            <a:spLocks/>
          </p:cNvSpPr>
          <p:nvPr/>
        </p:nvSpPr>
        <p:spPr bwMode="auto">
          <a:xfrm>
            <a:off x="7588250" y="2854325"/>
            <a:ext cx="20638" cy="23813"/>
          </a:xfrm>
          <a:custGeom>
            <a:avLst/>
            <a:gdLst/>
            <a:ahLst/>
            <a:cxnLst>
              <a:cxn ang="0">
                <a:pos x="0" y="15"/>
              </a:cxn>
              <a:cxn ang="0">
                <a:pos x="13" y="15"/>
              </a:cxn>
              <a:cxn ang="0">
                <a:pos x="13" y="8"/>
              </a:cxn>
              <a:cxn ang="0">
                <a:pos x="12" y="0"/>
              </a:cxn>
              <a:cxn ang="0">
                <a:pos x="0" y="1"/>
              </a:cxn>
              <a:cxn ang="0">
                <a:pos x="0" y="8"/>
              </a:cxn>
              <a:cxn ang="0">
                <a:pos x="0" y="15"/>
              </a:cxn>
            </a:cxnLst>
            <a:rect l="0" t="0" r="r" b="b"/>
            <a:pathLst>
              <a:path w="13" h="15">
                <a:moveTo>
                  <a:pt x="0" y="15"/>
                </a:moveTo>
                <a:lnTo>
                  <a:pt x="13" y="15"/>
                </a:lnTo>
                <a:lnTo>
                  <a:pt x="13" y="8"/>
                </a:lnTo>
                <a:lnTo>
                  <a:pt x="12" y="0"/>
                </a:lnTo>
                <a:lnTo>
                  <a:pt x="0" y="1"/>
                </a:lnTo>
                <a:lnTo>
                  <a:pt x="0" y="8"/>
                </a:lnTo>
                <a:lnTo>
                  <a:pt x="0" y="15"/>
                </a:lnTo>
                <a:close/>
              </a:path>
            </a:pathLst>
          </a:custGeom>
          <a:solidFill>
            <a:srgbClr val="333399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105" name="Freeform 217"/>
          <p:cNvSpPr>
            <a:spLocks/>
          </p:cNvSpPr>
          <p:nvPr/>
        </p:nvSpPr>
        <p:spPr bwMode="auto">
          <a:xfrm>
            <a:off x="7581900" y="2813050"/>
            <a:ext cx="25400" cy="23813"/>
          </a:xfrm>
          <a:custGeom>
            <a:avLst/>
            <a:gdLst/>
            <a:ahLst/>
            <a:cxnLst>
              <a:cxn ang="0">
                <a:pos x="2" y="15"/>
              </a:cxn>
              <a:cxn ang="0">
                <a:pos x="16" y="14"/>
              </a:cxn>
              <a:cxn ang="0">
                <a:pos x="15" y="7"/>
              </a:cxn>
              <a:cxn ang="0">
                <a:pos x="12" y="0"/>
              </a:cxn>
              <a:cxn ang="0">
                <a:pos x="0" y="2"/>
              </a:cxn>
              <a:cxn ang="0">
                <a:pos x="1" y="7"/>
              </a:cxn>
              <a:cxn ang="0">
                <a:pos x="2" y="15"/>
              </a:cxn>
            </a:cxnLst>
            <a:rect l="0" t="0" r="r" b="b"/>
            <a:pathLst>
              <a:path w="16" h="15">
                <a:moveTo>
                  <a:pt x="2" y="15"/>
                </a:moveTo>
                <a:lnTo>
                  <a:pt x="16" y="14"/>
                </a:lnTo>
                <a:lnTo>
                  <a:pt x="15" y="7"/>
                </a:lnTo>
                <a:lnTo>
                  <a:pt x="12" y="0"/>
                </a:lnTo>
                <a:lnTo>
                  <a:pt x="0" y="2"/>
                </a:lnTo>
                <a:lnTo>
                  <a:pt x="1" y="7"/>
                </a:lnTo>
                <a:lnTo>
                  <a:pt x="2" y="15"/>
                </a:lnTo>
                <a:close/>
              </a:path>
            </a:pathLst>
          </a:custGeom>
          <a:solidFill>
            <a:srgbClr val="333399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106" name="Freeform 218"/>
          <p:cNvSpPr>
            <a:spLocks/>
          </p:cNvSpPr>
          <p:nvPr/>
        </p:nvSpPr>
        <p:spPr bwMode="auto">
          <a:xfrm>
            <a:off x="7573963" y="2771775"/>
            <a:ext cx="23812" cy="25400"/>
          </a:xfrm>
          <a:custGeom>
            <a:avLst/>
            <a:gdLst/>
            <a:ahLst/>
            <a:cxnLst>
              <a:cxn ang="0">
                <a:pos x="2" y="16"/>
              </a:cxn>
              <a:cxn ang="0">
                <a:pos x="15" y="14"/>
              </a:cxn>
              <a:cxn ang="0">
                <a:pos x="15" y="7"/>
              </a:cxn>
              <a:cxn ang="0">
                <a:pos x="15" y="5"/>
              </a:cxn>
              <a:cxn ang="0">
                <a:pos x="12" y="0"/>
              </a:cxn>
              <a:cxn ang="0">
                <a:pos x="0" y="3"/>
              </a:cxn>
              <a:cxn ang="0">
                <a:pos x="2" y="10"/>
              </a:cxn>
              <a:cxn ang="0">
                <a:pos x="9" y="7"/>
              </a:cxn>
              <a:cxn ang="0">
                <a:pos x="1" y="7"/>
              </a:cxn>
              <a:cxn ang="0">
                <a:pos x="2" y="16"/>
              </a:cxn>
            </a:cxnLst>
            <a:rect l="0" t="0" r="r" b="b"/>
            <a:pathLst>
              <a:path w="15" h="16">
                <a:moveTo>
                  <a:pt x="2" y="16"/>
                </a:moveTo>
                <a:lnTo>
                  <a:pt x="15" y="14"/>
                </a:lnTo>
                <a:lnTo>
                  <a:pt x="15" y="7"/>
                </a:lnTo>
                <a:lnTo>
                  <a:pt x="15" y="5"/>
                </a:lnTo>
                <a:lnTo>
                  <a:pt x="12" y="0"/>
                </a:lnTo>
                <a:lnTo>
                  <a:pt x="0" y="3"/>
                </a:lnTo>
                <a:lnTo>
                  <a:pt x="2" y="10"/>
                </a:lnTo>
                <a:lnTo>
                  <a:pt x="9" y="7"/>
                </a:lnTo>
                <a:lnTo>
                  <a:pt x="1" y="7"/>
                </a:lnTo>
                <a:lnTo>
                  <a:pt x="2" y="16"/>
                </a:lnTo>
                <a:close/>
              </a:path>
            </a:pathLst>
          </a:custGeom>
          <a:solidFill>
            <a:srgbClr val="333399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107" name="Freeform 219"/>
          <p:cNvSpPr>
            <a:spLocks/>
          </p:cNvSpPr>
          <p:nvPr/>
        </p:nvSpPr>
        <p:spPr bwMode="auto">
          <a:xfrm>
            <a:off x="7564438" y="2732088"/>
            <a:ext cx="25400" cy="25400"/>
          </a:xfrm>
          <a:custGeom>
            <a:avLst/>
            <a:gdLst/>
            <a:ahLst/>
            <a:cxnLst>
              <a:cxn ang="0">
                <a:pos x="3" y="16"/>
              </a:cxn>
              <a:cxn ang="0">
                <a:pos x="16" y="13"/>
              </a:cxn>
              <a:cxn ang="0">
                <a:pos x="15" y="5"/>
              </a:cxn>
              <a:cxn ang="0">
                <a:pos x="12" y="0"/>
              </a:cxn>
              <a:cxn ang="0">
                <a:pos x="0" y="3"/>
              </a:cxn>
              <a:cxn ang="0">
                <a:pos x="2" y="11"/>
              </a:cxn>
              <a:cxn ang="0">
                <a:pos x="3" y="16"/>
              </a:cxn>
            </a:cxnLst>
            <a:rect l="0" t="0" r="r" b="b"/>
            <a:pathLst>
              <a:path w="16" h="16">
                <a:moveTo>
                  <a:pt x="3" y="16"/>
                </a:moveTo>
                <a:lnTo>
                  <a:pt x="16" y="13"/>
                </a:lnTo>
                <a:lnTo>
                  <a:pt x="15" y="5"/>
                </a:lnTo>
                <a:lnTo>
                  <a:pt x="12" y="0"/>
                </a:lnTo>
                <a:lnTo>
                  <a:pt x="0" y="3"/>
                </a:lnTo>
                <a:lnTo>
                  <a:pt x="2" y="11"/>
                </a:lnTo>
                <a:lnTo>
                  <a:pt x="3" y="16"/>
                </a:lnTo>
                <a:close/>
              </a:path>
            </a:pathLst>
          </a:custGeom>
          <a:solidFill>
            <a:srgbClr val="333399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108" name="Freeform 220"/>
          <p:cNvSpPr>
            <a:spLocks/>
          </p:cNvSpPr>
          <p:nvPr/>
        </p:nvSpPr>
        <p:spPr bwMode="auto">
          <a:xfrm>
            <a:off x="7550150" y="2690813"/>
            <a:ext cx="25400" cy="26987"/>
          </a:xfrm>
          <a:custGeom>
            <a:avLst/>
            <a:gdLst/>
            <a:ahLst/>
            <a:cxnLst>
              <a:cxn ang="0">
                <a:pos x="4" y="17"/>
              </a:cxn>
              <a:cxn ang="0">
                <a:pos x="16" y="14"/>
              </a:cxn>
              <a:cxn ang="0">
                <a:pos x="15" y="6"/>
              </a:cxn>
              <a:cxn ang="0">
                <a:pos x="12" y="0"/>
              </a:cxn>
              <a:cxn ang="0">
                <a:pos x="0" y="6"/>
              </a:cxn>
              <a:cxn ang="0">
                <a:pos x="2" y="11"/>
              </a:cxn>
              <a:cxn ang="0">
                <a:pos x="4" y="17"/>
              </a:cxn>
            </a:cxnLst>
            <a:rect l="0" t="0" r="r" b="b"/>
            <a:pathLst>
              <a:path w="16" h="17">
                <a:moveTo>
                  <a:pt x="4" y="17"/>
                </a:moveTo>
                <a:lnTo>
                  <a:pt x="16" y="14"/>
                </a:lnTo>
                <a:lnTo>
                  <a:pt x="15" y="6"/>
                </a:lnTo>
                <a:lnTo>
                  <a:pt x="12" y="0"/>
                </a:lnTo>
                <a:lnTo>
                  <a:pt x="0" y="6"/>
                </a:lnTo>
                <a:lnTo>
                  <a:pt x="2" y="11"/>
                </a:lnTo>
                <a:lnTo>
                  <a:pt x="4" y="17"/>
                </a:lnTo>
                <a:close/>
              </a:path>
            </a:pathLst>
          </a:custGeom>
          <a:solidFill>
            <a:srgbClr val="333399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109" name="Freeform 221"/>
          <p:cNvSpPr>
            <a:spLocks/>
          </p:cNvSpPr>
          <p:nvPr/>
        </p:nvSpPr>
        <p:spPr bwMode="auto">
          <a:xfrm>
            <a:off x="7532688" y="2654300"/>
            <a:ext cx="26987" cy="26988"/>
          </a:xfrm>
          <a:custGeom>
            <a:avLst/>
            <a:gdLst/>
            <a:ahLst/>
            <a:cxnLst>
              <a:cxn ang="0">
                <a:pos x="5" y="17"/>
              </a:cxn>
              <a:cxn ang="0">
                <a:pos x="17" y="11"/>
              </a:cxn>
              <a:cxn ang="0">
                <a:pos x="15" y="5"/>
              </a:cxn>
              <a:cxn ang="0">
                <a:pos x="11" y="0"/>
              </a:cxn>
              <a:cxn ang="0">
                <a:pos x="0" y="6"/>
              </a:cxn>
              <a:cxn ang="0">
                <a:pos x="2" y="11"/>
              </a:cxn>
              <a:cxn ang="0">
                <a:pos x="5" y="17"/>
              </a:cxn>
            </a:cxnLst>
            <a:rect l="0" t="0" r="r" b="b"/>
            <a:pathLst>
              <a:path w="17" h="17">
                <a:moveTo>
                  <a:pt x="5" y="17"/>
                </a:moveTo>
                <a:lnTo>
                  <a:pt x="17" y="11"/>
                </a:lnTo>
                <a:lnTo>
                  <a:pt x="15" y="5"/>
                </a:lnTo>
                <a:lnTo>
                  <a:pt x="11" y="0"/>
                </a:lnTo>
                <a:lnTo>
                  <a:pt x="0" y="6"/>
                </a:lnTo>
                <a:lnTo>
                  <a:pt x="2" y="11"/>
                </a:lnTo>
                <a:lnTo>
                  <a:pt x="5" y="17"/>
                </a:lnTo>
                <a:close/>
              </a:path>
            </a:pathLst>
          </a:custGeom>
          <a:solidFill>
            <a:srgbClr val="333399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110" name="Rectangle 222"/>
          <p:cNvSpPr>
            <a:spLocks noChangeArrowheads="1"/>
          </p:cNvSpPr>
          <p:nvPr/>
        </p:nvSpPr>
        <p:spPr bwMode="auto">
          <a:xfrm>
            <a:off x="6030913" y="4924425"/>
            <a:ext cx="465137" cy="2016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111" name="Rectangle 223"/>
          <p:cNvSpPr>
            <a:spLocks noChangeArrowheads="1"/>
          </p:cNvSpPr>
          <p:nvPr/>
        </p:nvSpPr>
        <p:spPr bwMode="auto">
          <a:xfrm>
            <a:off x="6107113" y="4991100"/>
            <a:ext cx="384175" cy="1555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112" name="Rectangle 224"/>
          <p:cNvSpPr>
            <a:spLocks noChangeArrowheads="1"/>
          </p:cNvSpPr>
          <p:nvPr/>
        </p:nvSpPr>
        <p:spPr bwMode="auto">
          <a:xfrm>
            <a:off x="6115050" y="4992688"/>
            <a:ext cx="336550" cy="1365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sz="900" b="0">
                <a:solidFill>
                  <a:schemeClr val="accent2"/>
                </a:solidFill>
                <a:latin typeface="Times New Roman" pitchFamily="18" charset="0"/>
              </a:rPr>
              <a:t>Bolivia</a:t>
            </a:r>
            <a:endParaRPr lang="en-US" sz="900">
              <a:solidFill>
                <a:schemeClr val="accent2"/>
              </a:solidFill>
            </a:endParaRPr>
          </a:p>
        </p:txBody>
      </p:sp>
      <p:sp>
        <p:nvSpPr>
          <p:cNvPr id="678113" name="Rectangle 225"/>
          <p:cNvSpPr>
            <a:spLocks noChangeArrowheads="1"/>
          </p:cNvSpPr>
          <p:nvPr/>
        </p:nvSpPr>
        <p:spPr bwMode="auto">
          <a:xfrm>
            <a:off x="6429375" y="4937125"/>
            <a:ext cx="41275" cy="1984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sz="1300" b="0">
                <a:solidFill>
                  <a:srgbClr val="000000"/>
                </a:solidFill>
                <a:latin typeface="Times New Roman" pitchFamily="18" charset="0"/>
              </a:rPr>
              <a:t> </a:t>
            </a:r>
            <a:endParaRPr lang="en-US"/>
          </a:p>
        </p:txBody>
      </p:sp>
      <p:sp>
        <p:nvSpPr>
          <p:cNvPr id="678114" name="Rectangle 226"/>
          <p:cNvSpPr>
            <a:spLocks noChangeArrowheads="1"/>
          </p:cNvSpPr>
          <p:nvPr/>
        </p:nvSpPr>
        <p:spPr bwMode="auto">
          <a:xfrm>
            <a:off x="4203700" y="4678363"/>
            <a:ext cx="571500" cy="2000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115" name="Rectangle 227"/>
          <p:cNvSpPr>
            <a:spLocks noChangeArrowheads="1"/>
          </p:cNvSpPr>
          <p:nvPr/>
        </p:nvSpPr>
        <p:spPr bwMode="auto">
          <a:xfrm>
            <a:off x="4271963" y="4692650"/>
            <a:ext cx="450850" cy="1365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sz="900" b="0">
                <a:solidFill>
                  <a:schemeClr val="accent2"/>
                </a:solidFill>
                <a:latin typeface="Times New Roman" pitchFamily="18" charset="0"/>
              </a:rPr>
              <a:t>Colombia</a:t>
            </a:r>
            <a:endParaRPr lang="en-US" sz="900">
              <a:solidFill>
                <a:schemeClr val="accent2"/>
              </a:solidFill>
            </a:endParaRPr>
          </a:p>
        </p:txBody>
      </p:sp>
      <p:sp>
        <p:nvSpPr>
          <p:cNvPr id="678116" name="Rectangle 228"/>
          <p:cNvSpPr>
            <a:spLocks noChangeArrowheads="1"/>
          </p:cNvSpPr>
          <p:nvPr/>
        </p:nvSpPr>
        <p:spPr bwMode="auto">
          <a:xfrm>
            <a:off x="4270375" y="4691063"/>
            <a:ext cx="500063" cy="1539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117" name="Rectangle 229"/>
          <p:cNvSpPr>
            <a:spLocks noChangeArrowheads="1"/>
          </p:cNvSpPr>
          <p:nvPr/>
        </p:nvSpPr>
        <p:spPr bwMode="auto">
          <a:xfrm>
            <a:off x="4691063" y="4637088"/>
            <a:ext cx="41275" cy="1984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sz="1300" b="0">
                <a:solidFill>
                  <a:srgbClr val="000000"/>
                </a:solidFill>
                <a:latin typeface="Times New Roman" pitchFamily="18" charset="0"/>
              </a:rPr>
              <a:t> </a:t>
            </a:r>
            <a:endParaRPr lang="en-US"/>
          </a:p>
        </p:txBody>
      </p:sp>
      <p:sp>
        <p:nvSpPr>
          <p:cNvPr id="678118" name="Rectangle 230"/>
          <p:cNvSpPr>
            <a:spLocks noChangeArrowheads="1"/>
          </p:cNvSpPr>
          <p:nvPr/>
        </p:nvSpPr>
        <p:spPr bwMode="auto">
          <a:xfrm>
            <a:off x="4557713" y="5172075"/>
            <a:ext cx="603250" cy="2016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119" name="Rectangle 231"/>
          <p:cNvSpPr>
            <a:spLocks noChangeArrowheads="1"/>
          </p:cNvSpPr>
          <p:nvPr/>
        </p:nvSpPr>
        <p:spPr bwMode="auto">
          <a:xfrm>
            <a:off x="4632325" y="5216525"/>
            <a:ext cx="534988" cy="1555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120" name="Rectangle 232"/>
          <p:cNvSpPr>
            <a:spLocks noChangeArrowheads="1"/>
          </p:cNvSpPr>
          <p:nvPr/>
        </p:nvSpPr>
        <p:spPr bwMode="auto">
          <a:xfrm>
            <a:off x="4632325" y="5218113"/>
            <a:ext cx="482600" cy="1365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sz="900" b="0">
                <a:solidFill>
                  <a:schemeClr val="accent2"/>
                </a:solidFill>
                <a:latin typeface="Times New Roman" pitchFamily="18" charset="0"/>
              </a:rPr>
              <a:t>Venezuela</a:t>
            </a:r>
            <a:endParaRPr lang="en-US" sz="900">
              <a:solidFill>
                <a:schemeClr val="accent2"/>
              </a:solidFill>
            </a:endParaRPr>
          </a:p>
        </p:txBody>
      </p:sp>
      <p:sp>
        <p:nvSpPr>
          <p:cNvPr id="678121" name="Rectangle 233"/>
          <p:cNvSpPr>
            <a:spLocks noChangeArrowheads="1"/>
          </p:cNvSpPr>
          <p:nvPr/>
        </p:nvSpPr>
        <p:spPr bwMode="auto">
          <a:xfrm>
            <a:off x="5081588" y="5162550"/>
            <a:ext cx="41275" cy="1984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sz="1300" b="0">
                <a:solidFill>
                  <a:srgbClr val="000000"/>
                </a:solidFill>
                <a:latin typeface="Times New Roman" pitchFamily="18" charset="0"/>
              </a:rPr>
              <a:t> </a:t>
            </a:r>
            <a:endParaRPr lang="en-US"/>
          </a:p>
        </p:txBody>
      </p:sp>
      <p:sp>
        <p:nvSpPr>
          <p:cNvPr id="678122" name="Rectangle 234"/>
          <p:cNvSpPr>
            <a:spLocks noChangeArrowheads="1"/>
          </p:cNvSpPr>
          <p:nvPr/>
        </p:nvSpPr>
        <p:spPr bwMode="auto">
          <a:xfrm>
            <a:off x="5145088" y="4924425"/>
            <a:ext cx="376237" cy="2016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123" name="Rectangle 235"/>
          <p:cNvSpPr>
            <a:spLocks noChangeArrowheads="1"/>
          </p:cNvSpPr>
          <p:nvPr/>
        </p:nvSpPr>
        <p:spPr bwMode="auto">
          <a:xfrm>
            <a:off x="5222875" y="4970463"/>
            <a:ext cx="287338" cy="1539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124" name="Rectangle 236"/>
          <p:cNvSpPr>
            <a:spLocks noChangeArrowheads="1"/>
          </p:cNvSpPr>
          <p:nvPr/>
        </p:nvSpPr>
        <p:spPr bwMode="auto">
          <a:xfrm>
            <a:off x="5235575" y="4972050"/>
            <a:ext cx="238125" cy="1365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s-AR" sz="900" b="0">
                <a:solidFill>
                  <a:schemeClr val="accent2"/>
                </a:solidFill>
                <a:latin typeface="Times New Roman" pitchFamily="18" charset="0"/>
              </a:rPr>
              <a:t> Perú</a:t>
            </a:r>
            <a:endParaRPr lang="es-AR" sz="900">
              <a:solidFill>
                <a:schemeClr val="accent2"/>
              </a:solidFill>
            </a:endParaRPr>
          </a:p>
        </p:txBody>
      </p:sp>
      <p:sp>
        <p:nvSpPr>
          <p:cNvPr id="678125" name="Rectangle 237"/>
          <p:cNvSpPr>
            <a:spLocks noChangeArrowheads="1"/>
          </p:cNvSpPr>
          <p:nvPr/>
        </p:nvSpPr>
        <p:spPr bwMode="auto">
          <a:xfrm>
            <a:off x="5464175" y="4916488"/>
            <a:ext cx="41275" cy="1984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sz="1300" b="0">
                <a:solidFill>
                  <a:srgbClr val="000000"/>
                </a:solidFill>
                <a:latin typeface="Times New Roman" pitchFamily="18" charset="0"/>
              </a:rPr>
              <a:t> </a:t>
            </a:r>
            <a:endParaRPr lang="en-US"/>
          </a:p>
        </p:txBody>
      </p:sp>
      <p:sp>
        <p:nvSpPr>
          <p:cNvPr id="678126" name="Rectangle 238"/>
          <p:cNvSpPr>
            <a:spLocks noChangeArrowheads="1"/>
          </p:cNvSpPr>
          <p:nvPr/>
        </p:nvSpPr>
        <p:spPr bwMode="auto">
          <a:xfrm>
            <a:off x="5441950" y="4862513"/>
            <a:ext cx="508000" cy="2016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127" name="Rectangle 239"/>
          <p:cNvSpPr>
            <a:spLocks noChangeArrowheads="1"/>
          </p:cNvSpPr>
          <p:nvPr/>
        </p:nvSpPr>
        <p:spPr bwMode="auto">
          <a:xfrm>
            <a:off x="5499100" y="4954588"/>
            <a:ext cx="433388" cy="1539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128" name="Rectangle 240"/>
          <p:cNvSpPr>
            <a:spLocks noChangeArrowheads="1"/>
          </p:cNvSpPr>
          <p:nvPr/>
        </p:nvSpPr>
        <p:spPr bwMode="auto">
          <a:xfrm>
            <a:off x="5503863" y="4956175"/>
            <a:ext cx="409575" cy="1365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sz="900" b="0">
                <a:solidFill>
                  <a:schemeClr val="accent2"/>
                </a:solidFill>
                <a:latin typeface="Times New Roman" pitchFamily="18" charset="0"/>
              </a:rPr>
              <a:t> Ecuador</a:t>
            </a:r>
            <a:endParaRPr lang="en-US" sz="900">
              <a:solidFill>
                <a:schemeClr val="accent2"/>
              </a:solidFill>
            </a:endParaRPr>
          </a:p>
        </p:txBody>
      </p:sp>
      <p:sp>
        <p:nvSpPr>
          <p:cNvPr id="678129" name="Rectangle 241"/>
          <p:cNvSpPr>
            <a:spLocks noChangeArrowheads="1"/>
          </p:cNvSpPr>
          <p:nvPr/>
        </p:nvSpPr>
        <p:spPr bwMode="auto">
          <a:xfrm>
            <a:off x="5888038" y="4900613"/>
            <a:ext cx="41275" cy="1984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sz="1300" b="0">
                <a:solidFill>
                  <a:srgbClr val="000000"/>
                </a:solidFill>
                <a:latin typeface="Times New Roman" pitchFamily="18" charset="0"/>
              </a:rPr>
              <a:t> </a:t>
            </a:r>
            <a:endParaRPr lang="en-US"/>
          </a:p>
        </p:txBody>
      </p:sp>
      <p:sp>
        <p:nvSpPr>
          <p:cNvPr id="678130" name="Freeform 242"/>
          <p:cNvSpPr>
            <a:spLocks/>
          </p:cNvSpPr>
          <p:nvPr/>
        </p:nvSpPr>
        <p:spPr bwMode="auto">
          <a:xfrm>
            <a:off x="5027613" y="3378200"/>
            <a:ext cx="866775" cy="1930400"/>
          </a:xfrm>
          <a:custGeom>
            <a:avLst/>
            <a:gdLst/>
            <a:ahLst/>
            <a:cxnLst>
              <a:cxn ang="0">
                <a:pos x="46" y="6"/>
              </a:cxn>
              <a:cxn ang="0">
                <a:pos x="32" y="18"/>
              </a:cxn>
              <a:cxn ang="0">
                <a:pos x="21" y="35"/>
              </a:cxn>
              <a:cxn ang="0">
                <a:pos x="11" y="58"/>
              </a:cxn>
              <a:cxn ang="0">
                <a:pos x="6" y="86"/>
              </a:cxn>
              <a:cxn ang="0">
                <a:pos x="1" y="119"/>
              </a:cxn>
              <a:cxn ang="0">
                <a:pos x="0" y="156"/>
              </a:cxn>
              <a:cxn ang="0">
                <a:pos x="1" y="197"/>
              </a:cxn>
              <a:cxn ang="0">
                <a:pos x="6" y="242"/>
              </a:cxn>
              <a:cxn ang="0">
                <a:pos x="16" y="315"/>
              </a:cxn>
              <a:cxn ang="0">
                <a:pos x="38" y="424"/>
              </a:cxn>
              <a:cxn ang="0">
                <a:pos x="69" y="540"/>
              </a:cxn>
              <a:cxn ang="0">
                <a:pos x="110" y="664"/>
              </a:cxn>
              <a:cxn ang="0">
                <a:pos x="157" y="785"/>
              </a:cxn>
              <a:cxn ang="0">
                <a:pos x="208" y="895"/>
              </a:cxn>
              <a:cxn ang="0">
                <a:pos x="234" y="946"/>
              </a:cxn>
              <a:cxn ang="0">
                <a:pos x="261" y="993"/>
              </a:cxn>
              <a:cxn ang="0">
                <a:pos x="287" y="1036"/>
              </a:cxn>
              <a:cxn ang="0">
                <a:pos x="311" y="1076"/>
              </a:cxn>
              <a:cxn ang="0">
                <a:pos x="337" y="1111"/>
              </a:cxn>
              <a:cxn ang="0">
                <a:pos x="364" y="1142"/>
              </a:cxn>
              <a:cxn ang="0">
                <a:pos x="387" y="1168"/>
              </a:cxn>
              <a:cxn ang="0">
                <a:pos x="411" y="1187"/>
              </a:cxn>
              <a:cxn ang="0">
                <a:pos x="433" y="1203"/>
              </a:cxn>
              <a:cxn ang="0">
                <a:pos x="454" y="1212"/>
              </a:cxn>
              <a:cxn ang="0">
                <a:pos x="474" y="1216"/>
              </a:cxn>
              <a:cxn ang="0">
                <a:pos x="491" y="1214"/>
              </a:cxn>
              <a:cxn ang="0">
                <a:pos x="508" y="1205"/>
              </a:cxn>
              <a:cxn ang="0">
                <a:pos x="520" y="1191"/>
              </a:cxn>
              <a:cxn ang="0">
                <a:pos x="530" y="1170"/>
              </a:cxn>
              <a:cxn ang="0">
                <a:pos x="537" y="1145"/>
              </a:cxn>
              <a:cxn ang="0">
                <a:pos x="542" y="1114"/>
              </a:cxn>
              <a:cxn ang="0">
                <a:pos x="545" y="1079"/>
              </a:cxn>
              <a:cxn ang="0">
                <a:pos x="545" y="1039"/>
              </a:cxn>
              <a:cxn ang="0">
                <a:pos x="542" y="997"/>
              </a:cxn>
              <a:cxn ang="0">
                <a:pos x="537" y="951"/>
              </a:cxn>
              <a:cxn ang="0">
                <a:pos x="520" y="848"/>
              </a:cxn>
              <a:cxn ang="0">
                <a:pos x="494" y="735"/>
              </a:cxn>
              <a:cxn ang="0">
                <a:pos x="458" y="614"/>
              </a:cxn>
              <a:cxn ang="0">
                <a:pos x="412" y="490"/>
              </a:cxn>
              <a:cxn ang="0">
                <a:pos x="364" y="374"/>
              </a:cxn>
              <a:cxn ang="0">
                <a:pos x="325" y="295"/>
              </a:cxn>
              <a:cxn ang="0">
                <a:pos x="299" y="246"/>
              </a:cxn>
              <a:cxn ang="0">
                <a:pos x="273" y="200"/>
              </a:cxn>
              <a:cxn ang="0">
                <a:pos x="247" y="158"/>
              </a:cxn>
              <a:cxn ang="0">
                <a:pos x="221" y="122"/>
              </a:cxn>
              <a:cxn ang="0">
                <a:pos x="196" y="88"/>
              </a:cxn>
              <a:cxn ang="0">
                <a:pos x="171" y="60"/>
              </a:cxn>
              <a:cxn ang="0">
                <a:pos x="146" y="37"/>
              </a:cxn>
              <a:cxn ang="0">
                <a:pos x="124" y="19"/>
              </a:cxn>
              <a:cxn ang="0">
                <a:pos x="102" y="7"/>
              </a:cxn>
              <a:cxn ang="0">
                <a:pos x="82" y="0"/>
              </a:cxn>
              <a:cxn ang="0">
                <a:pos x="63" y="0"/>
              </a:cxn>
            </a:cxnLst>
            <a:rect l="0" t="0" r="r" b="b"/>
            <a:pathLst>
              <a:path w="546" h="1216">
                <a:moveTo>
                  <a:pt x="54" y="2"/>
                </a:moveTo>
                <a:lnTo>
                  <a:pt x="46" y="6"/>
                </a:lnTo>
                <a:lnTo>
                  <a:pt x="38" y="11"/>
                </a:lnTo>
                <a:lnTo>
                  <a:pt x="32" y="18"/>
                </a:lnTo>
                <a:lnTo>
                  <a:pt x="26" y="25"/>
                </a:lnTo>
                <a:lnTo>
                  <a:pt x="21" y="35"/>
                </a:lnTo>
                <a:lnTo>
                  <a:pt x="16" y="46"/>
                </a:lnTo>
                <a:lnTo>
                  <a:pt x="11" y="58"/>
                </a:lnTo>
                <a:lnTo>
                  <a:pt x="7" y="71"/>
                </a:lnTo>
                <a:lnTo>
                  <a:pt x="6" y="86"/>
                </a:lnTo>
                <a:lnTo>
                  <a:pt x="4" y="102"/>
                </a:lnTo>
                <a:lnTo>
                  <a:pt x="1" y="119"/>
                </a:lnTo>
                <a:lnTo>
                  <a:pt x="1" y="137"/>
                </a:lnTo>
                <a:lnTo>
                  <a:pt x="0" y="156"/>
                </a:lnTo>
                <a:lnTo>
                  <a:pt x="1" y="175"/>
                </a:lnTo>
                <a:lnTo>
                  <a:pt x="1" y="197"/>
                </a:lnTo>
                <a:lnTo>
                  <a:pt x="4" y="219"/>
                </a:lnTo>
                <a:lnTo>
                  <a:pt x="6" y="242"/>
                </a:lnTo>
                <a:lnTo>
                  <a:pt x="7" y="265"/>
                </a:lnTo>
                <a:lnTo>
                  <a:pt x="16" y="315"/>
                </a:lnTo>
                <a:lnTo>
                  <a:pt x="26" y="368"/>
                </a:lnTo>
                <a:lnTo>
                  <a:pt x="38" y="424"/>
                </a:lnTo>
                <a:lnTo>
                  <a:pt x="52" y="482"/>
                </a:lnTo>
                <a:lnTo>
                  <a:pt x="69" y="540"/>
                </a:lnTo>
                <a:lnTo>
                  <a:pt x="88" y="602"/>
                </a:lnTo>
                <a:lnTo>
                  <a:pt x="110" y="664"/>
                </a:lnTo>
                <a:lnTo>
                  <a:pt x="134" y="725"/>
                </a:lnTo>
                <a:lnTo>
                  <a:pt x="157" y="785"/>
                </a:lnTo>
                <a:lnTo>
                  <a:pt x="182" y="842"/>
                </a:lnTo>
                <a:lnTo>
                  <a:pt x="208" y="895"/>
                </a:lnTo>
                <a:lnTo>
                  <a:pt x="221" y="920"/>
                </a:lnTo>
                <a:lnTo>
                  <a:pt x="234" y="946"/>
                </a:lnTo>
                <a:lnTo>
                  <a:pt x="247" y="970"/>
                </a:lnTo>
                <a:lnTo>
                  <a:pt x="261" y="993"/>
                </a:lnTo>
                <a:lnTo>
                  <a:pt x="273" y="1015"/>
                </a:lnTo>
                <a:lnTo>
                  <a:pt x="287" y="1036"/>
                </a:lnTo>
                <a:lnTo>
                  <a:pt x="299" y="1056"/>
                </a:lnTo>
                <a:lnTo>
                  <a:pt x="311" y="1076"/>
                </a:lnTo>
                <a:lnTo>
                  <a:pt x="325" y="1094"/>
                </a:lnTo>
                <a:lnTo>
                  <a:pt x="337" y="1111"/>
                </a:lnTo>
                <a:lnTo>
                  <a:pt x="351" y="1126"/>
                </a:lnTo>
                <a:lnTo>
                  <a:pt x="364" y="1142"/>
                </a:lnTo>
                <a:lnTo>
                  <a:pt x="375" y="1154"/>
                </a:lnTo>
                <a:lnTo>
                  <a:pt x="387" y="1168"/>
                </a:lnTo>
                <a:lnTo>
                  <a:pt x="398" y="1179"/>
                </a:lnTo>
                <a:lnTo>
                  <a:pt x="411" y="1187"/>
                </a:lnTo>
                <a:lnTo>
                  <a:pt x="422" y="1195"/>
                </a:lnTo>
                <a:lnTo>
                  <a:pt x="433" y="1203"/>
                </a:lnTo>
                <a:lnTo>
                  <a:pt x="444" y="1209"/>
                </a:lnTo>
                <a:lnTo>
                  <a:pt x="454" y="1212"/>
                </a:lnTo>
                <a:lnTo>
                  <a:pt x="464" y="1215"/>
                </a:lnTo>
                <a:lnTo>
                  <a:pt x="474" y="1216"/>
                </a:lnTo>
                <a:lnTo>
                  <a:pt x="483" y="1216"/>
                </a:lnTo>
                <a:lnTo>
                  <a:pt x="491" y="1214"/>
                </a:lnTo>
                <a:lnTo>
                  <a:pt x="499" y="1210"/>
                </a:lnTo>
                <a:lnTo>
                  <a:pt x="508" y="1205"/>
                </a:lnTo>
                <a:lnTo>
                  <a:pt x="514" y="1198"/>
                </a:lnTo>
                <a:lnTo>
                  <a:pt x="520" y="1191"/>
                </a:lnTo>
                <a:lnTo>
                  <a:pt x="525" y="1181"/>
                </a:lnTo>
                <a:lnTo>
                  <a:pt x="530" y="1170"/>
                </a:lnTo>
                <a:lnTo>
                  <a:pt x="535" y="1158"/>
                </a:lnTo>
                <a:lnTo>
                  <a:pt x="537" y="1145"/>
                </a:lnTo>
                <a:lnTo>
                  <a:pt x="541" y="1130"/>
                </a:lnTo>
                <a:lnTo>
                  <a:pt x="542" y="1114"/>
                </a:lnTo>
                <a:lnTo>
                  <a:pt x="545" y="1097"/>
                </a:lnTo>
                <a:lnTo>
                  <a:pt x="545" y="1079"/>
                </a:lnTo>
                <a:lnTo>
                  <a:pt x="546" y="1060"/>
                </a:lnTo>
                <a:lnTo>
                  <a:pt x="545" y="1039"/>
                </a:lnTo>
                <a:lnTo>
                  <a:pt x="545" y="1019"/>
                </a:lnTo>
                <a:lnTo>
                  <a:pt x="542" y="997"/>
                </a:lnTo>
                <a:lnTo>
                  <a:pt x="541" y="974"/>
                </a:lnTo>
                <a:lnTo>
                  <a:pt x="537" y="951"/>
                </a:lnTo>
                <a:lnTo>
                  <a:pt x="530" y="900"/>
                </a:lnTo>
                <a:lnTo>
                  <a:pt x="520" y="848"/>
                </a:lnTo>
                <a:lnTo>
                  <a:pt x="508" y="792"/>
                </a:lnTo>
                <a:lnTo>
                  <a:pt x="494" y="735"/>
                </a:lnTo>
                <a:lnTo>
                  <a:pt x="477" y="676"/>
                </a:lnTo>
                <a:lnTo>
                  <a:pt x="458" y="614"/>
                </a:lnTo>
                <a:lnTo>
                  <a:pt x="436" y="552"/>
                </a:lnTo>
                <a:lnTo>
                  <a:pt x="412" y="490"/>
                </a:lnTo>
                <a:lnTo>
                  <a:pt x="388" y="431"/>
                </a:lnTo>
                <a:lnTo>
                  <a:pt x="364" y="374"/>
                </a:lnTo>
                <a:lnTo>
                  <a:pt x="337" y="321"/>
                </a:lnTo>
                <a:lnTo>
                  <a:pt x="325" y="295"/>
                </a:lnTo>
                <a:lnTo>
                  <a:pt x="311" y="270"/>
                </a:lnTo>
                <a:lnTo>
                  <a:pt x="299" y="246"/>
                </a:lnTo>
                <a:lnTo>
                  <a:pt x="287" y="223"/>
                </a:lnTo>
                <a:lnTo>
                  <a:pt x="273" y="200"/>
                </a:lnTo>
                <a:lnTo>
                  <a:pt x="259" y="179"/>
                </a:lnTo>
                <a:lnTo>
                  <a:pt x="247" y="158"/>
                </a:lnTo>
                <a:lnTo>
                  <a:pt x="234" y="139"/>
                </a:lnTo>
                <a:lnTo>
                  <a:pt x="221" y="122"/>
                </a:lnTo>
                <a:lnTo>
                  <a:pt x="208" y="105"/>
                </a:lnTo>
                <a:lnTo>
                  <a:pt x="196" y="88"/>
                </a:lnTo>
                <a:lnTo>
                  <a:pt x="182" y="74"/>
                </a:lnTo>
                <a:lnTo>
                  <a:pt x="171" y="60"/>
                </a:lnTo>
                <a:lnTo>
                  <a:pt x="159" y="48"/>
                </a:lnTo>
                <a:lnTo>
                  <a:pt x="146" y="37"/>
                </a:lnTo>
                <a:lnTo>
                  <a:pt x="135" y="28"/>
                </a:lnTo>
                <a:lnTo>
                  <a:pt x="124" y="19"/>
                </a:lnTo>
                <a:lnTo>
                  <a:pt x="113" y="12"/>
                </a:lnTo>
                <a:lnTo>
                  <a:pt x="102" y="7"/>
                </a:lnTo>
                <a:lnTo>
                  <a:pt x="92" y="3"/>
                </a:lnTo>
                <a:lnTo>
                  <a:pt x="82" y="0"/>
                </a:lnTo>
                <a:lnTo>
                  <a:pt x="72" y="0"/>
                </a:lnTo>
                <a:lnTo>
                  <a:pt x="63" y="0"/>
                </a:lnTo>
                <a:lnTo>
                  <a:pt x="54" y="2"/>
                </a:lnTo>
                <a:close/>
              </a:path>
            </a:pathLst>
          </a:custGeom>
          <a:noFill/>
          <a:ln w="12700">
            <a:solidFill>
              <a:srgbClr val="66FF66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131" name="Rectangle 243"/>
          <p:cNvSpPr>
            <a:spLocks noChangeArrowheads="1"/>
          </p:cNvSpPr>
          <p:nvPr/>
        </p:nvSpPr>
        <p:spPr bwMode="auto">
          <a:xfrm>
            <a:off x="3263900" y="2763838"/>
            <a:ext cx="412750" cy="3730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132" name="Freeform 244"/>
          <p:cNvSpPr>
            <a:spLocks/>
          </p:cNvSpPr>
          <p:nvPr/>
        </p:nvSpPr>
        <p:spPr bwMode="auto">
          <a:xfrm>
            <a:off x="4202113" y="3090863"/>
            <a:ext cx="2232025" cy="2138362"/>
          </a:xfrm>
          <a:custGeom>
            <a:avLst/>
            <a:gdLst/>
            <a:ahLst/>
            <a:cxnLst>
              <a:cxn ang="0">
                <a:pos x="6" y="20"/>
              </a:cxn>
              <a:cxn ang="0">
                <a:pos x="0" y="40"/>
              </a:cxn>
              <a:cxn ang="0">
                <a:pos x="2" y="66"/>
              </a:cxn>
              <a:cxn ang="0">
                <a:pos x="10" y="97"/>
              </a:cxn>
              <a:cxn ang="0">
                <a:pos x="24" y="134"/>
              </a:cxn>
              <a:cxn ang="0">
                <a:pos x="46" y="175"/>
              </a:cxn>
              <a:cxn ang="0">
                <a:pos x="74" y="221"/>
              </a:cxn>
              <a:cxn ang="0">
                <a:pos x="106" y="270"/>
              </a:cxn>
              <a:cxn ang="0">
                <a:pos x="145" y="324"/>
              </a:cxn>
              <a:cxn ang="0">
                <a:pos x="188" y="381"/>
              </a:cxn>
              <a:cxn ang="0">
                <a:pos x="237" y="440"/>
              </a:cxn>
              <a:cxn ang="0">
                <a:pos x="289" y="502"/>
              </a:cxn>
              <a:cxn ang="0">
                <a:pos x="347" y="565"/>
              </a:cxn>
              <a:cxn ang="0">
                <a:pos x="408" y="631"/>
              </a:cxn>
              <a:cxn ang="0">
                <a:pos x="473" y="698"/>
              </a:cxn>
              <a:cxn ang="0">
                <a:pos x="577" y="800"/>
              </a:cxn>
              <a:cxn ang="0">
                <a:pos x="684" y="900"/>
              </a:cxn>
              <a:cxn ang="0">
                <a:pos x="753" y="962"/>
              </a:cxn>
              <a:cxn ang="0">
                <a:pos x="823" y="1020"/>
              </a:cxn>
              <a:cxn ang="0">
                <a:pos x="890" y="1075"/>
              </a:cxn>
              <a:cxn ang="0">
                <a:pos x="954" y="1126"/>
              </a:cxn>
              <a:cxn ang="0">
                <a:pos x="1015" y="1171"/>
              </a:cxn>
              <a:cxn ang="0">
                <a:pos x="1075" y="1212"/>
              </a:cxn>
              <a:cxn ang="0">
                <a:pos x="1131" y="1248"/>
              </a:cxn>
              <a:cxn ang="0">
                <a:pos x="1182" y="1280"/>
              </a:cxn>
              <a:cxn ang="0">
                <a:pos x="1229" y="1305"/>
              </a:cxn>
              <a:cxn ang="0">
                <a:pos x="1272" y="1324"/>
              </a:cxn>
              <a:cxn ang="0">
                <a:pos x="1309" y="1339"/>
              </a:cxn>
              <a:cxn ang="0">
                <a:pos x="1342" y="1345"/>
              </a:cxn>
              <a:cxn ang="0">
                <a:pos x="1368" y="1347"/>
              </a:cxn>
              <a:cxn ang="0">
                <a:pos x="1388" y="1340"/>
              </a:cxn>
              <a:cxn ang="0">
                <a:pos x="1400" y="1328"/>
              </a:cxn>
              <a:cxn ang="0">
                <a:pos x="1406" y="1307"/>
              </a:cxn>
              <a:cxn ang="0">
                <a:pos x="1404" y="1282"/>
              </a:cxn>
              <a:cxn ang="0">
                <a:pos x="1396" y="1250"/>
              </a:cxn>
              <a:cxn ang="0">
                <a:pos x="1381" y="1215"/>
              </a:cxn>
              <a:cxn ang="0">
                <a:pos x="1360" y="1174"/>
              </a:cxn>
              <a:cxn ang="0">
                <a:pos x="1333" y="1128"/>
              </a:cxn>
              <a:cxn ang="0">
                <a:pos x="1299" y="1078"/>
              </a:cxn>
              <a:cxn ang="0">
                <a:pos x="1261" y="1025"/>
              </a:cxn>
              <a:cxn ang="0">
                <a:pos x="1218" y="968"/>
              </a:cxn>
              <a:cxn ang="0">
                <a:pos x="1169" y="909"/>
              </a:cxn>
              <a:cxn ang="0">
                <a:pos x="1117" y="847"/>
              </a:cxn>
              <a:cxn ang="0">
                <a:pos x="1060" y="783"/>
              </a:cxn>
              <a:cxn ang="0">
                <a:pos x="998" y="716"/>
              </a:cxn>
              <a:cxn ang="0">
                <a:pos x="932" y="650"/>
              </a:cxn>
              <a:cxn ang="0">
                <a:pos x="829" y="548"/>
              </a:cxn>
              <a:cxn ang="0">
                <a:pos x="722" y="449"/>
              </a:cxn>
              <a:cxn ang="0">
                <a:pos x="651" y="387"/>
              </a:cxn>
              <a:cxn ang="0">
                <a:pos x="583" y="329"/>
              </a:cxn>
              <a:cxn ang="0">
                <a:pos x="516" y="274"/>
              </a:cxn>
              <a:cxn ang="0">
                <a:pos x="452" y="223"/>
              </a:cxn>
              <a:cxn ang="0">
                <a:pos x="389" y="177"/>
              </a:cxn>
              <a:cxn ang="0">
                <a:pos x="331" y="136"/>
              </a:cxn>
              <a:cxn ang="0">
                <a:pos x="275" y="101"/>
              </a:cxn>
              <a:cxn ang="0">
                <a:pos x="224" y="69"/>
              </a:cxn>
              <a:cxn ang="0">
                <a:pos x="177" y="43"/>
              </a:cxn>
              <a:cxn ang="0">
                <a:pos x="135" y="23"/>
              </a:cxn>
              <a:cxn ang="0">
                <a:pos x="96" y="10"/>
              </a:cxn>
              <a:cxn ang="0">
                <a:pos x="64" y="3"/>
              </a:cxn>
              <a:cxn ang="0">
                <a:pos x="39" y="2"/>
              </a:cxn>
              <a:cxn ang="0">
                <a:pos x="19" y="8"/>
              </a:cxn>
            </a:cxnLst>
            <a:rect l="0" t="0" r="r" b="b"/>
            <a:pathLst>
              <a:path w="1406" h="1347">
                <a:moveTo>
                  <a:pt x="11" y="14"/>
                </a:moveTo>
                <a:lnTo>
                  <a:pt x="6" y="20"/>
                </a:lnTo>
                <a:lnTo>
                  <a:pt x="2" y="29"/>
                </a:lnTo>
                <a:lnTo>
                  <a:pt x="0" y="40"/>
                </a:lnTo>
                <a:lnTo>
                  <a:pt x="1" y="52"/>
                </a:lnTo>
                <a:lnTo>
                  <a:pt x="2" y="66"/>
                </a:lnTo>
                <a:lnTo>
                  <a:pt x="5" y="80"/>
                </a:lnTo>
                <a:lnTo>
                  <a:pt x="10" y="97"/>
                </a:lnTo>
                <a:lnTo>
                  <a:pt x="16" y="115"/>
                </a:lnTo>
                <a:lnTo>
                  <a:pt x="24" y="134"/>
                </a:lnTo>
                <a:lnTo>
                  <a:pt x="34" y="153"/>
                </a:lnTo>
                <a:lnTo>
                  <a:pt x="46" y="175"/>
                </a:lnTo>
                <a:lnTo>
                  <a:pt x="58" y="197"/>
                </a:lnTo>
                <a:lnTo>
                  <a:pt x="74" y="221"/>
                </a:lnTo>
                <a:lnTo>
                  <a:pt x="89" y="245"/>
                </a:lnTo>
                <a:lnTo>
                  <a:pt x="106" y="270"/>
                </a:lnTo>
                <a:lnTo>
                  <a:pt x="125" y="296"/>
                </a:lnTo>
                <a:lnTo>
                  <a:pt x="145" y="324"/>
                </a:lnTo>
                <a:lnTo>
                  <a:pt x="165" y="352"/>
                </a:lnTo>
                <a:lnTo>
                  <a:pt x="188" y="381"/>
                </a:lnTo>
                <a:lnTo>
                  <a:pt x="212" y="410"/>
                </a:lnTo>
                <a:lnTo>
                  <a:pt x="237" y="440"/>
                </a:lnTo>
                <a:lnTo>
                  <a:pt x="263" y="470"/>
                </a:lnTo>
                <a:lnTo>
                  <a:pt x="289" y="502"/>
                </a:lnTo>
                <a:lnTo>
                  <a:pt x="317" y="533"/>
                </a:lnTo>
                <a:lnTo>
                  <a:pt x="347" y="565"/>
                </a:lnTo>
                <a:lnTo>
                  <a:pt x="377" y="598"/>
                </a:lnTo>
                <a:lnTo>
                  <a:pt x="408" y="631"/>
                </a:lnTo>
                <a:lnTo>
                  <a:pt x="439" y="665"/>
                </a:lnTo>
                <a:lnTo>
                  <a:pt x="473" y="698"/>
                </a:lnTo>
                <a:lnTo>
                  <a:pt x="506" y="732"/>
                </a:lnTo>
                <a:lnTo>
                  <a:pt x="577" y="800"/>
                </a:lnTo>
                <a:lnTo>
                  <a:pt x="648" y="868"/>
                </a:lnTo>
                <a:lnTo>
                  <a:pt x="684" y="900"/>
                </a:lnTo>
                <a:lnTo>
                  <a:pt x="718" y="931"/>
                </a:lnTo>
                <a:lnTo>
                  <a:pt x="753" y="962"/>
                </a:lnTo>
                <a:lnTo>
                  <a:pt x="788" y="991"/>
                </a:lnTo>
                <a:lnTo>
                  <a:pt x="823" y="1020"/>
                </a:lnTo>
                <a:lnTo>
                  <a:pt x="856" y="1048"/>
                </a:lnTo>
                <a:lnTo>
                  <a:pt x="890" y="1075"/>
                </a:lnTo>
                <a:lnTo>
                  <a:pt x="922" y="1100"/>
                </a:lnTo>
                <a:lnTo>
                  <a:pt x="954" y="1126"/>
                </a:lnTo>
                <a:lnTo>
                  <a:pt x="985" y="1149"/>
                </a:lnTo>
                <a:lnTo>
                  <a:pt x="1015" y="1171"/>
                </a:lnTo>
                <a:lnTo>
                  <a:pt x="1046" y="1192"/>
                </a:lnTo>
                <a:lnTo>
                  <a:pt x="1075" y="1212"/>
                </a:lnTo>
                <a:lnTo>
                  <a:pt x="1103" y="1230"/>
                </a:lnTo>
                <a:lnTo>
                  <a:pt x="1131" y="1248"/>
                </a:lnTo>
                <a:lnTo>
                  <a:pt x="1157" y="1264"/>
                </a:lnTo>
                <a:lnTo>
                  <a:pt x="1182" y="1280"/>
                </a:lnTo>
                <a:lnTo>
                  <a:pt x="1206" y="1293"/>
                </a:lnTo>
                <a:lnTo>
                  <a:pt x="1229" y="1305"/>
                </a:lnTo>
                <a:lnTo>
                  <a:pt x="1251" y="1315"/>
                </a:lnTo>
                <a:lnTo>
                  <a:pt x="1272" y="1324"/>
                </a:lnTo>
                <a:lnTo>
                  <a:pt x="1291" y="1333"/>
                </a:lnTo>
                <a:lnTo>
                  <a:pt x="1309" y="1339"/>
                </a:lnTo>
                <a:lnTo>
                  <a:pt x="1327" y="1343"/>
                </a:lnTo>
                <a:lnTo>
                  <a:pt x="1342" y="1345"/>
                </a:lnTo>
                <a:lnTo>
                  <a:pt x="1355" y="1347"/>
                </a:lnTo>
                <a:lnTo>
                  <a:pt x="1368" y="1347"/>
                </a:lnTo>
                <a:lnTo>
                  <a:pt x="1378" y="1345"/>
                </a:lnTo>
                <a:lnTo>
                  <a:pt x="1388" y="1340"/>
                </a:lnTo>
                <a:lnTo>
                  <a:pt x="1394" y="1335"/>
                </a:lnTo>
                <a:lnTo>
                  <a:pt x="1400" y="1328"/>
                </a:lnTo>
                <a:lnTo>
                  <a:pt x="1404" y="1318"/>
                </a:lnTo>
                <a:lnTo>
                  <a:pt x="1406" y="1307"/>
                </a:lnTo>
                <a:lnTo>
                  <a:pt x="1406" y="1297"/>
                </a:lnTo>
                <a:lnTo>
                  <a:pt x="1404" y="1282"/>
                </a:lnTo>
                <a:lnTo>
                  <a:pt x="1401" y="1267"/>
                </a:lnTo>
                <a:lnTo>
                  <a:pt x="1396" y="1250"/>
                </a:lnTo>
                <a:lnTo>
                  <a:pt x="1390" y="1234"/>
                </a:lnTo>
                <a:lnTo>
                  <a:pt x="1381" y="1215"/>
                </a:lnTo>
                <a:lnTo>
                  <a:pt x="1371" y="1195"/>
                </a:lnTo>
                <a:lnTo>
                  <a:pt x="1360" y="1174"/>
                </a:lnTo>
                <a:lnTo>
                  <a:pt x="1347" y="1151"/>
                </a:lnTo>
                <a:lnTo>
                  <a:pt x="1333" y="1128"/>
                </a:lnTo>
                <a:lnTo>
                  <a:pt x="1317" y="1104"/>
                </a:lnTo>
                <a:lnTo>
                  <a:pt x="1299" y="1078"/>
                </a:lnTo>
                <a:lnTo>
                  <a:pt x="1281" y="1052"/>
                </a:lnTo>
                <a:lnTo>
                  <a:pt x="1261" y="1025"/>
                </a:lnTo>
                <a:lnTo>
                  <a:pt x="1240" y="997"/>
                </a:lnTo>
                <a:lnTo>
                  <a:pt x="1218" y="968"/>
                </a:lnTo>
                <a:lnTo>
                  <a:pt x="1194" y="939"/>
                </a:lnTo>
                <a:lnTo>
                  <a:pt x="1169" y="909"/>
                </a:lnTo>
                <a:lnTo>
                  <a:pt x="1143" y="877"/>
                </a:lnTo>
                <a:lnTo>
                  <a:pt x="1117" y="847"/>
                </a:lnTo>
                <a:lnTo>
                  <a:pt x="1088" y="816"/>
                </a:lnTo>
                <a:lnTo>
                  <a:pt x="1060" y="783"/>
                </a:lnTo>
                <a:lnTo>
                  <a:pt x="1029" y="750"/>
                </a:lnTo>
                <a:lnTo>
                  <a:pt x="998" y="716"/>
                </a:lnTo>
                <a:lnTo>
                  <a:pt x="967" y="684"/>
                </a:lnTo>
                <a:lnTo>
                  <a:pt x="932" y="650"/>
                </a:lnTo>
                <a:lnTo>
                  <a:pt x="900" y="616"/>
                </a:lnTo>
                <a:lnTo>
                  <a:pt x="829" y="548"/>
                </a:lnTo>
                <a:lnTo>
                  <a:pt x="757" y="480"/>
                </a:lnTo>
                <a:lnTo>
                  <a:pt x="722" y="449"/>
                </a:lnTo>
                <a:lnTo>
                  <a:pt x="687" y="417"/>
                </a:lnTo>
                <a:lnTo>
                  <a:pt x="651" y="387"/>
                </a:lnTo>
                <a:lnTo>
                  <a:pt x="617" y="358"/>
                </a:lnTo>
                <a:lnTo>
                  <a:pt x="583" y="329"/>
                </a:lnTo>
                <a:lnTo>
                  <a:pt x="551" y="301"/>
                </a:lnTo>
                <a:lnTo>
                  <a:pt x="516" y="274"/>
                </a:lnTo>
                <a:lnTo>
                  <a:pt x="484" y="249"/>
                </a:lnTo>
                <a:lnTo>
                  <a:pt x="452" y="223"/>
                </a:lnTo>
                <a:lnTo>
                  <a:pt x="420" y="199"/>
                </a:lnTo>
                <a:lnTo>
                  <a:pt x="389" y="177"/>
                </a:lnTo>
                <a:lnTo>
                  <a:pt x="360" y="157"/>
                </a:lnTo>
                <a:lnTo>
                  <a:pt x="331" y="136"/>
                </a:lnTo>
                <a:lnTo>
                  <a:pt x="303" y="118"/>
                </a:lnTo>
                <a:lnTo>
                  <a:pt x="275" y="101"/>
                </a:lnTo>
                <a:lnTo>
                  <a:pt x="249" y="84"/>
                </a:lnTo>
                <a:lnTo>
                  <a:pt x="224" y="69"/>
                </a:lnTo>
                <a:lnTo>
                  <a:pt x="199" y="56"/>
                </a:lnTo>
                <a:lnTo>
                  <a:pt x="177" y="43"/>
                </a:lnTo>
                <a:lnTo>
                  <a:pt x="155" y="33"/>
                </a:lnTo>
                <a:lnTo>
                  <a:pt x="135" y="23"/>
                </a:lnTo>
                <a:lnTo>
                  <a:pt x="115" y="16"/>
                </a:lnTo>
                <a:lnTo>
                  <a:pt x="96" y="10"/>
                </a:lnTo>
                <a:lnTo>
                  <a:pt x="80" y="6"/>
                </a:lnTo>
                <a:lnTo>
                  <a:pt x="64" y="3"/>
                </a:lnTo>
                <a:lnTo>
                  <a:pt x="50" y="0"/>
                </a:lnTo>
                <a:lnTo>
                  <a:pt x="39" y="2"/>
                </a:lnTo>
                <a:lnTo>
                  <a:pt x="28" y="4"/>
                </a:lnTo>
                <a:lnTo>
                  <a:pt x="19" y="8"/>
                </a:lnTo>
                <a:lnTo>
                  <a:pt x="11" y="14"/>
                </a:lnTo>
                <a:close/>
              </a:path>
            </a:pathLst>
          </a:custGeom>
          <a:noFill/>
          <a:ln w="22225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133" name="Rectangle 245"/>
          <p:cNvSpPr>
            <a:spLocks noChangeArrowheads="1"/>
          </p:cNvSpPr>
          <p:nvPr/>
        </p:nvSpPr>
        <p:spPr bwMode="auto">
          <a:xfrm>
            <a:off x="7499350" y="3251200"/>
            <a:ext cx="180975" cy="3746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134" name="Freeform 246"/>
          <p:cNvSpPr>
            <a:spLocks/>
          </p:cNvSpPr>
          <p:nvPr/>
        </p:nvSpPr>
        <p:spPr bwMode="auto">
          <a:xfrm>
            <a:off x="6677025" y="2260600"/>
            <a:ext cx="25400" cy="20638"/>
          </a:xfrm>
          <a:custGeom>
            <a:avLst/>
            <a:gdLst/>
            <a:ahLst/>
            <a:cxnLst>
              <a:cxn ang="0">
                <a:pos x="14" y="13"/>
              </a:cxn>
              <a:cxn ang="0">
                <a:pos x="14" y="13"/>
              </a:cxn>
              <a:cxn ang="0">
                <a:pos x="16" y="13"/>
              </a:cxn>
              <a:cxn ang="0">
                <a:pos x="16" y="0"/>
              </a:cxn>
              <a:cxn ang="0">
                <a:pos x="14" y="0"/>
              </a:cxn>
              <a:cxn ang="0">
                <a:pos x="14" y="7"/>
              </a:cxn>
              <a:cxn ang="0">
                <a:pos x="15" y="0"/>
              </a:cxn>
              <a:cxn ang="0">
                <a:pos x="1" y="0"/>
              </a:cxn>
              <a:cxn ang="0">
                <a:pos x="0" y="13"/>
              </a:cxn>
              <a:cxn ang="0">
                <a:pos x="14" y="13"/>
              </a:cxn>
            </a:cxnLst>
            <a:rect l="0" t="0" r="r" b="b"/>
            <a:pathLst>
              <a:path w="16" h="13">
                <a:moveTo>
                  <a:pt x="14" y="13"/>
                </a:moveTo>
                <a:lnTo>
                  <a:pt x="14" y="13"/>
                </a:lnTo>
                <a:lnTo>
                  <a:pt x="16" y="13"/>
                </a:lnTo>
                <a:lnTo>
                  <a:pt x="16" y="0"/>
                </a:lnTo>
                <a:lnTo>
                  <a:pt x="14" y="0"/>
                </a:lnTo>
                <a:lnTo>
                  <a:pt x="14" y="7"/>
                </a:lnTo>
                <a:lnTo>
                  <a:pt x="15" y="0"/>
                </a:lnTo>
                <a:lnTo>
                  <a:pt x="1" y="0"/>
                </a:lnTo>
                <a:lnTo>
                  <a:pt x="0" y="13"/>
                </a:lnTo>
                <a:lnTo>
                  <a:pt x="14" y="13"/>
                </a:lnTo>
                <a:close/>
              </a:path>
            </a:pathLst>
          </a:custGeom>
          <a:solidFill>
            <a:srgbClr val="000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135" name="Freeform 247"/>
          <p:cNvSpPr>
            <a:spLocks/>
          </p:cNvSpPr>
          <p:nvPr/>
        </p:nvSpPr>
        <p:spPr bwMode="auto">
          <a:xfrm>
            <a:off x="6634163" y="2260600"/>
            <a:ext cx="23812" cy="22225"/>
          </a:xfrm>
          <a:custGeom>
            <a:avLst/>
            <a:gdLst/>
            <a:ahLst/>
            <a:cxnLst>
              <a:cxn ang="0">
                <a:pos x="13" y="13"/>
              </a:cxn>
              <a:cxn ang="0">
                <a:pos x="15" y="0"/>
              </a:cxn>
              <a:cxn ang="0">
                <a:pos x="13" y="0"/>
              </a:cxn>
              <a:cxn ang="0">
                <a:pos x="0" y="1"/>
              </a:cxn>
              <a:cxn ang="0">
                <a:pos x="1" y="14"/>
              </a:cxn>
              <a:cxn ang="0">
                <a:pos x="13" y="13"/>
              </a:cxn>
              <a:cxn ang="0">
                <a:pos x="13" y="13"/>
              </a:cxn>
            </a:cxnLst>
            <a:rect l="0" t="0" r="r" b="b"/>
            <a:pathLst>
              <a:path w="15" h="14">
                <a:moveTo>
                  <a:pt x="13" y="13"/>
                </a:moveTo>
                <a:lnTo>
                  <a:pt x="15" y="0"/>
                </a:lnTo>
                <a:lnTo>
                  <a:pt x="13" y="0"/>
                </a:lnTo>
                <a:lnTo>
                  <a:pt x="0" y="1"/>
                </a:lnTo>
                <a:lnTo>
                  <a:pt x="1" y="14"/>
                </a:lnTo>
                <a:lnTo>
                  <a:pt x="13" y="13"/>
                </a:lnTo>
                <a:lnTo>
                  <a:pt x="13" y="13"/>
                </a:lnTo>
                <a:close/>
              </a:path>
            </a:pathLst>
          </a:custGeom>
          <a:solidFill>
            <a:srgbClr val="000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136" name="Freeform 248"/>
          <p:cNvSpPr>
            <a:spLocks/>
          </p:cNvSpPr>
          <p:nvPr/>
        </p:nvSpPr>
        <p:spPr bwMode="auto">
          <a:xfrm>
            <a:off x="6592888" y="2266950"/>
            <a:ext cx="22225" cy="22225"/>
          </a:xfrm>
          <a:custGeom>
            <a:avLst/>
            <a:gdLst/>
            <a:ahLst/>
            <a:cxnLst>
              <a:cxn ang="0">
                <a:pos x="14" y="13"/>
              </a:cxn>
              <a:cxn ang="0">
                <a:pos x="12" y="0"/>
              </a:cxn>
              <a:cxn ang="0">
                <a:pos x="12" y="0"/>
              </a:cxn>
              <a:cxn ang="0">
                <a:pos x="8" y="0"/>
              </a:cxn>
              <a:cxn ang="0">
                <a:pos x="0" y="2"/>
              </a:cxn>
              <a:cxn ang="0">
                <a:pos x="2" y="14"/>
              </a:cxn>
              <a:cxn ang="0">
                <a:pos x="14" y="12"/>
              </a:cxn>
              <a:cxn ang="0">
                <a:pos x="12" y="6"/>
              </a:cxn>
              <a:cxn ang="0">
                <a:pos x="12" y="13"/>
              </a:cxn>
              <a:cxn ang="0">
                <a:pos x="14" y="13"/>
              </a:cxn>
            </a:cxnLst>
            <a:rect l="0" t="0" r="r" b="b"/>
            <a:pathLst>
              <a:path w="14" h="14">
                <a:moveTo>
                  <a:pt x="14" y="13"/>
                </a:moveTo>
                <a:lnTo>
                  <a:pt x="12" y="0"/>
                </a:lnTo>
                <a:lnTo>
                  <a:pt x="12" y="0"/>
                </a:lnTo>
                <a:lnTo>
                  <a:pt x="8" y="0"/>
                </a:lnTo>
                <a:lnTo>
                  <a:pt x="0" y="2"/>
                </a:lnTo>
                <a:lnTo>
                  <a:pt x="2" y="14"/>
                </a:lnTo>
                <a:lnTo>
                  <a:pt x="14" y="12"/>
                </a:lnTo>
                <a:lnTo>
                  <a:pt x="12" y="6"/>
                </a:lnTo>
                <a:lnTo>
                  <a:pt x="12" y="13"/>
                </a:lnTo>
                <a:lnTo>
                  <a:pt x="14" y="13"/>
                </a:lnTo>
                <a:close/>
              </a:path>
            </a:pathLst>
          </a:custGeom>
          <a:solidFill>
            <a:srgbClr val="000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137" name="Freeform 249"/>
          <p:cNvSpPr>
            <a:spLocks/>
          </p:cNvSpPr>
          <p:nvPr/>
        </p:nvSpPr>
        <p:spPr bwMode="auto">
          <a:xfrm>
            <a:off x="6548438" y="2273300"/>
            <a:ext cx="25400" cy="23813"/>
          </a:xfrm>
          <a:custGeom>
            <a:avLst/>
            <a:gdLst/>
            <a:ahLst/>
            <a:cxnLst>
              <a:cxn ang="0">
                <a:pos x="16" y="13"/>
              </a:cxn>
              <a:cxn ang="0">
                <a:pos x="14" y="0"/>
              </a:cxn>
              <a:cxn ang="0">
                <a:pos x="9" y="2"/>
              </a:cxn>
              <a:cxn ang="0">
                <a:pos x="0" y="3"/>
              </a:cxn>
              <a:cxn ang="0">
                <a:pos x="5" y="15"/>
              </a:cxn>
              <a:cxn ang="0">
                <a:pos x="15" y="14"/>
              </a:cxn>
              <a:cxn ang="0">
                <a:pos x="16" y="13"/>
              </a:cxn>
            </a:cxnLst>
            <a:rect l="0" t="0" r="r" b="b"/>
            <a:pathLst>
              <a:path w="16" h="15">
                <a:moveTo>
                  <a:pt x="16" y="13"/>
                </a:moveTo>
                <a:lnTo>
                  <a:pt x="14" y="0"/>
                </a:lnTo>
                <a:lnTo>
                  <a:pt x="9" y="2"/>
                </a:lnTo>
                <a:lnTo>
                  <a:pt x="0" y="3"/>
                </a:lnTo>
                <a:lnTo>
                  <a:pt x="5" y="15"/>
                </a:lnTo>
                <a:lnTo>
                  <a:pt x="15" y="14"/>
                </a:lnTo>
                <a:lnTo>
                  <a:pt x="16" y="13"/>
                </a:lnTo>
                <a:close/>
              </a:path>
            </a:pathLst>
          </a:custGeom>
          <a:solidFill>
            <a:srgbClr val="000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138" name="Freeform 250"/>
          <p:cNvSpPr>
            <a:spLocks/>
          </p:cNvSpPr>
          <p:nvPr/>
        </p:nvSpPr>
        <p:spPr bwMode="auto">
          <a:xfrm>
            <a:off x="6507163" y="2286000"/>
            <a:ext cx="30162" cy="23813"/>
          </a:xfrm>
          <a:custGeom>
            <a:avLst/>
            <a:gdLst/>
            <a:ahLst/>
            <a:cxnLst>
              <a:cxn ang="0">
                <a:pos x="19" y="12"/>
              </a:cxn>
              <a:cxn ang="0">
                <a:pos x="14" y="0"/>
              </a:cxn>
              <a:cxn ang="0">
                <a:pos x="9" y="1"/>
              </a:cxn>
              <a:cxn ang="0">
                <a:pos x="0" y="3"/>
              </a:cxn>
              <a:cxn ang="0">
                <a:pos x="6" y="15"/>
              </a:cxn>
              <a:cxn ang="0">
                <a:pos x="14" y="13"/>
              </a:cxn>
              <a:cxn ang="0">
                <a:pos x="19" y="12"/>
              </a:cxn>
            </a:cxnLst>
            <a:rect l="0" t="0" r="r" b="b"/>
            <a:pathLst>
              <a:path w="19" h="15">
                <a:moveTo>
                  <a:pt x="19" y="12"/>
                </a:moveTo>
                <a:lnTo>
                  <a:pt x="14" y="0"/>
                </a:lnTo>
                <a:lnTo>
                  <a:pt x="9" y="1"/>
                </a:lnTo>
                <a:lnTo>
                  <a:pt x="0" y="3"/>
                </a:lnTo>
                <a:lnTo>
                  <a:pt x="6" y="15"/>
                </a:lnTo>
                <a:lnTo>
                  <a:pt x="14" y="13"/>
                </a:lnTo>
                <a:lnTo>
                  <a:pt x="19" y="12"/>
                </a:lnTo>
                <a:close/>
              </a:path>
            </a:pathLst>
          </a:custGeom>
          <a:solidFill>
            <a:srgbClr val="000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139" name="Freeform 251"/>
          <p:cNvSpPr>
            <a:spLocks/>
          </p:cNvSpPr>
          <p:nvPr/>
        </p:nvSpPr>
        <p:spPr bwMode="auto">
          <a:xfrm>
            <a:off x="6467475" y="2298700"/>
            <a:ext cx="30163" cy="26988"/>
          </a:xfrm>
          <a:custGeom>
            <a:avLst/>
            <a:gdLst/>
            <a:ahLst/>
            <a:cxnLst>
              <a:cxn ang="0">
                <a:pos x="19" y="12"/>
              </a:cxn>
              <a:cxn ang="0">
                <a:pos x="13" y="0"/>
              </a:cxn>
              <a:cxn ang="0">
                <a:pos x="8" y="3"/>
              </a:cxn>
              <a:cxn ang="0">
                <a:pos x="0" y="6"/>
              </a:cxn>
              <a:cxn ang="0">
                <a:pos x="7" y="17"/>
              </a:cxn>
              <a:cxn ang="0">
                <a:pos x="13" y="15"/>
              </a:cxn>
              <a:cxn ang="0">
                <a:pos x="19" y="12"/>
              </a:cxn>
            </a:cxnLst>
            <a:rect l="0" t="0" r="r" b="b"/>
            <a:pathLst>
              <a:path w="19" h="17">
                <a:moveTo>
                  <a:pt x="19" y="12"/>
                </a:moveTo>
                <a:lnTo>
                  <a:pt x="13" y="0"/>
                </a:lnTo>
                <a:lnTo>
                  <a:pt x="8" y="3"/>
                </a:lnTo>
                <a:lnTo>
                  <a:pt x="0" y="6"/>
                </a:lnTo>
                <a:lnTo>
                  <a:pt x="7" y="17"/>
                </a:lnTo>
                <a:lnTo>
                  <a:pt x="13" y="15"/>
                </a:lnTo>
                <a:lnTo>
                  <a:pt x="19" y="12"/>
                </a:lnTo>
                <a:close/>
              </a:path>
            </a:pathLst>
          </a:custGeom>
          <a:solidFill>
            <a:srgbClr val="000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140" name="Freeform 252"/>
          <p:cNvSpPr>
            <a:spLocks/>
          </p:cNvSpPr>
          <p:nvPr/>
        </p:nvSpPr>
        <p:spPr bwMode="auto">
          <a:xfrm>
            <a:off x="6430963" y="2317750"/>
            <a:ext cx="28575" cy="26988"/>
          </a:xfrm>
          <a:custGeom>
            <a:avLst/>
            <a:gdLst/>
            <a:ahLst/>
            <a:cxnLst>
              <a:cxn ang="0">
                <a:pos x="18" y="11"/>
              </a:cxn>
              <a:cxn ang="0">
                <a:pos x="12" y="0"/>
              </a:cxn>
              <a:cxn ang="0">
                <a:pos x="3" y="4"/>
              </a:cxn>
              <a:cxn ang="0">
                <a:pos x="0" y="6"/>
              </a:cxn>
              <a:cxn ang="0">
                <a:pos x="6" y="17"/>
              </a:cxn>
              <a:cxn ang="0">
                <a:pos x="8" y="16"/>
              </a:cxn>
              <a:cxn ang="0">
                <a:pos x="18" y="11"/>
              </a:cxn>
            </a:cxnLst>
            <a:rect l="0" t="0" r="r" b="b"/>
            <a:pathLst>
              <a:path w="18" h="17">
                <a:moveTo>
                  <a:pt x="18" y="11"/>
                </a:moveTo>
                <a:lnTo>
                  <a:pt x="12" y="0"/>
                </a:lnTo>
                <a:lnTo>
                  <a:pt x="3" y="4"/>
                </a:lnTo>
                <a:lnTo>
                  <a:pt x="0" y="6"/>
                </a:lnTo>
                <a:lnTo>
                  <a:pt x="6" y="17"/>
                </a:lnTo>
                <a:lnTo>
                  <a:pt x="8" y="16"/>
                </a:lnTo>
                <a:lnTo>
                  <a:pt x="18" y="11"/>
                </a:lnTo>
                <a:close/>
              </a:path>
            </a:pathLst>
          </a:custGeom>
          <a:solidFill>
            <a:srgbClr val="000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141" name="Freeform 253"/>
          <p:cNvSpPr>
            <a:spLocks/>
          </p:cNvSpPr>
          <p:nvPr/>
        </p:nvSpPr>
        <p:spPr bwMode="auto">
          <a:xfrm>
            <a:off x="6392863" y="2336800"/>
            <a:ext cx="30162" cy="30163"/>
          </a:xfrm>
          <a:custGeom>
            <a:avLst/>
            <a:gdLst/>
            <a:ahLst/>
            <a:cxnLst>
              <a:cxn ang="0">
                <a:pos x="19" y="13"/>
              </a:cxn>
              <a:cxn ang="0">
                <a:pos x="13" y="0"/>
              </a:cxn>
              <a:cxn ang="0">
                <a:pos x="3" y="6"/>
              </a:cxn>
              <a:cxn ang="0">
                <a:pos x="0" y="8"/>
              </a:cxn>
              <a:cxn ang="0">
                <a:pos x="8" y="19"/>
              </a:cxn>
              <a:cxn ang="0">
                <a:pos x="10" y="17"/>
              </a:cxn>
              <a:cxn ang="0">
                <a:pos x="5" y="13"/>
              </a:cxn>
              <a:cxn ang="0">
                <a:pos x="8" y="19"/>
              </a:cxn>
              <a:cxn ang="0">
                <a:pos x="19" y="13"/>
              </a:cxn>
            </a:cxnLst>
            <a:rect l="0" t="0" r="r" b="b"/>
            <a:pathLst>
              <a:path w="19" h="19">
                <a:moveTo>
                  <a:pt x="19" y="13"/>
                </a:moveTo>
                <a:lnTo>
                  <a:pt x="13" y="0"/>
                </a:lnTo>
                <a:lnTo>
                  <a:pt x="3" y="6"/>
                </a:lnTo>
                <a:lnTo>
                  <a:pt x="0" y="8"/>
                </a:lnTo>
                <a:lnTo>
                  <a:pt x="8" y="19"/>
                </a:lnTo>
                <a:lnTo>
                  <a:pt x="10" y="17"/>
                </a:lnTo>
                <a:lnTo>
                  <a:pt x="5" y="13"/>
                </a:lnTo>
                <a:lnTo>
                  <a:pt x="8" y="19"/>
                </a:lnTo>
                <a:lnTo>
                  <a:pt x="19" y="13"/>
                </a:lnTo>
                <a:close/>
              </a:path>
            </a:pathLst>
          </a:custGeom>
          <a:solidFill>
            <a:srgbClr val="000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142" name="Freeform 254"/>
          <p:cNvSpPr>
            <a:spLocks/>
          </p:cNvSpPr>
          <p:nvPr/>
        </p:nvSpPr>
        <p:spPr bwMode="auto">
          <a:xfrm>
            <a:off x="6359525" y="2360613"/>
            <a:ext cx="30163" cy="28575"/>
          </a:xfrm>
          <a:custGeom>
            <a:avLst/>
            <a:gdLst/>
            <a:ahLst/>
            <a:cxnLst>
              <a:cxn ang="0">
                <a:pos x="19" y="11"/>
              </a:cxn>
              <a:cxn ang="0">
                <a:pos x="11" y="0"/>
              </a:cxn>
              <a:cxn ang="0">
                <a:pos x="0" y="8"/>
              </a:cxn>
              <a:cxn ang="0">
                <a:pos x="8" y="18"/>
              </a:cxn>
              <a:cxn ang="0">
                <a:pos x="19" y="11"/>
              </a:cxn>
            </a:cxnLst>
            <a:rect l="0" t="0" r="r" b="b"/>
            <a:pathLst>
              <a:path w="19" h="18">
                <a:moveTo>
                  <a:pt x="19" y="11"/>
                </a:moveTo>
                <a:lnTo>
                  <a:pt x="11" y="0"/>
                </a:lnTo>
                <a:lnTo>
                  <a:pt x="0" y="8"/>
                </a:lnTo>
                <a:lnTo>
                  <a:pt x="8" y="18"/>
                </a:lnTo>
                <a:lnTo>
                  <a:pt x="19" y="11"/>
                </a:lnTo>
                <a:close/>
              </a:path>
            </a:pathLst>
          </a:custGeom>
          <a:solidFill>
            <a:srgbClr val="000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143" name="Freeform 255"/>
          <p:cNvSpPr>
            <a:spLocks/>
          </p:cNvSpPr>
          <p:nvPr/>
        </p:nvSpPr>
        <p:spPr bwMode="auto">
          <a:xfrm>
            <a:off x="6326188" y="2386013"/>
            <a:ext cx="26987" cy="28575"/>
          </a:xfrm>
          <a:custGeom>
            <a:avLst/>
            <a:gdLst/>
            <a:ahLst/>
            <a:cxnLst>
              <a:cxn ang="0">
                <a:pos x="17" y="9"/>
              </a:cxn>
              <a:cxn ang="0">
                <a:pos x="9" y="0"/>
              </a:cxn>
              <a:cxn ang="0">
                <a:pos x="0" y="8"/>
              </a:cxn>
              <a:cxn ang="0">
                <a:pos x="7" y="18"/>
              </a:cxn>
              <a:cxn ang="0">
                <a:pos x="17" y="9"/>
              </a:cxn>
            </a:cxnLst>
            <a:rect l="0" t="0" r="r" b="b"/>
            <a:pathLst>
              <a:path w="17" h="18">
                <a:moveTo>
                  <a:pt x="17" y="9"/>
                </a:moveTo>
                <a:lnTo>
                  <a:pt x="9" y="0"/>
                </a:lnTo>
                <a:lnTo>
                  <a:pt x="0" y="8"/>
                </a:lnTo>
                <a:lnTo>
                  <a:pt x="7" y="18"/>
                </a:lnTo>
                <a:lnTo>
                  <a:pt x="17" y="9"/>
                </a:lnTo>
                <a:close/>
              </a:path>
            </a:pathLst>
          </a:custGeom>
          <a:solidFill>
            <a:srgbClr val="000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144" name="Freeform 256"/>
          <p:cNvSpPr>
            <a:spLocks/>
          </p:cNvSpPr>
          <p:nvPr/>
        </p:nvSpPr>
        <p:spPr bwMode="auto">
          <a:xfrm>
            <a:off x="6292850" y="2413000"/>
            <a:ext cx="28575" cy="28575"/>
          </a:xfrm>
          <a:custGeom>
            <a:avLst/>
            <a:gdLst/>
            <a:ahLst/>
            <a:cxnLst>
              <a:cxn ang="0">
                <a:pos x="18" y="8"/>
              </a:cxn>
              <a:cxn ang="0">
                <a:pos x="10" y="0"/>
              </a:cxn>
              <a:cxn ang="0">
                <a:pos x="0" y="8"/>
              </a:cxn>
              <a:cxn ang="0">
                <a:pos x="9" y="18"/>
              </a:cxn>
              <a:cxn ang="0">
                <a:pos x="18" y="8"/>
              </a:cxn>
            </a:cxnLst>
            <a:rect l="0" t="0" r="r" b="b"/>
            <a:pathLst>
              <a:path w="18" h="18">
                <a:moveTo>
                  <a:pt x="18" y="8"/>
                </a:moveTo>
                <a:lnTo>
                  <a:pt x="10" y="0"/>
                </a:lnTo>
                <a:lnTo>
                  <a:pt x="0" y="8"/>
                </a:lnTo>
                <a:lnTo>
                  <a:pt x="9" y="18"/>
                </a:lnTo>
                <a:lnTo>
                  <a:pt x="18" y="8"/>
                </a:lnTo>
                <a:close/>
              </a:path>
            </a:pathLst>
          </a:custGeom>
          <a:solidFill>
            <a:srgbClr val="000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145" name="Freeform 257"/>
          <p:cNvSpPr>
            <a:spLocks/>
          </p:cNvSpPr>
          <p:nvPr/>
        </p:nvSpPr>
        <p:spPr bwMode="auto">
          <a:xfrm>
            <a:off x="6261100" y="2439988"/>
            <a:ext cx="30163" cy="30162"/>
          </a:xfrm>
          <a:custGeom>
            <a:avLst/>
            <a:gdLst/>
            <a:ahLst/>
            <a:cxnLst>
              <a:cxn ang="0">
                <a:pos x="19" y="9"/>
              </a:cxn>
              <a:cxn ang="0">
                <a:pos x="10" y="0"/>
              </a:cxn>
              <a:cxn ang="0">
                <a:pos x="0" y="9"/>
              </a:cxn>
              <a:cxn ang="0">
                <a:pos x="10" y="19"/>
              </a:cxn>
              <a:cxn ang="0">
                <a:pos x="19" y="9"/>
              </a:cxn>
            </a:cxnLst>
            <a:rect l="0" t="0" r="r" b="b"/>
            <a:pathLst>
              <a:path w="19" h="19">
                <a:moveTo>
                  <a:pt x="19" y="9"/>
                </a:moveTo>
                <a:lnTo>
                  <a:pt x="10" y="0"/>
                </a:lnTo>
                <a:lnTo>
                  <a:pt x="0" y="9"/>
                </a:lnTo>
                <a:lnTo>
                  <a:pt x="10" y="19"/>
                </a:lnTo>
                <a:lnTo>
                  <a:pt x="19" y="9"/>
                </a:lnTo>
                <a:close/>
              </a:path>
            </a:pathLst>
          </a:custGeom>
          <a:solidFill>
            <a:srgbClr val="000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146" name="Freeform 258"/>
          <p:cNvSpPr>
            <a:spLocks/>
          </p:cNvSpPr>
          <p:nvPr/>
        </p:nvSpPr>
        <p:spPr bwMode="auto">
          <a:xfrm>
            <a:off x="6230938" y="2470150"/>
            <a:ext cx="30162" cy="28575"/>
          </a:xfrm>
          <a:custGeom>
            <a:avLst/>
            <a:gdLst/>
            <a:ahLst/>
            <a:cxnLst>
              <a:cxn ang="0">
                <a:pos x="19" y="8"/>
              </a:cxn>
              <a:cxn ang="0">
                <a:pos x="10" y="0"/>
              </a:cxn>
              <a:cxn ang="0">
                <a:pos x="5" y="4"/>
              </a:cxn>
              <a:cxn ang="0">
                <a:pos x="0" y="8"/>
              </a:cxn>
              <a:cxn ang="0">
                <a:pos x="10" y="18"/>
              </a:cxn>
              <a:cxn ang="0">
                <a:pos x="14" y="13"/>
              </a:cxn>
              <a:cxn ang="0">
                <a:pos x="19" y="8"/>
              </a:cxn>
            </a:cxnLst>
            <a:rect l="0" t="0" r="r" b="b"/>
            <a:pathLst>
              <a:path w="19" h="18">
                <a:moveTo>
                  <a:pt x="19" y="8"/>
                </a:moveTo>
                <a:lnTo>
                  <a:pt x="10" y="0"/>
                </a:lnTo>
                <a:lnTo>
                  <a:pt x="5" y="4"/>
                </a:lnTo>
                <a:lnTo>
                  <a:pt x="0" y="8"/>
                </a:lnTo>
                <a:lnTo>
                  <a:pt x="10" y="18"/>
                </a:lnTo>
                <a:lnTo>
                  <a:pt x="14" y="13"/>
                </a:lnTo>
                <a:lnTo>
                  <a:pt x="19" y="8"/>
                </a:lnTo>
                <a:close/>
              </a:path>
            </a:pathLst>
          </a:custGeom>
          <a:solidFill>
            <a:srgbClr val="000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147" name="Freeform 259"/>
          <p:cNvSpPr>
            <a:spLocks/>
          </p:cNvSpPr>
          <p:nvPr/>
        </p:nvSpPr>
        <p:spPr bwMode="auto">
          <a:xfrm>
            <a:off x="6203950" y="2498725"/>
            <a:ext cx="30163" cy="31750"/>
          </a:xfrm>
          <a:custGeom>
            <a:avLst/>
            <a:gdLst/>
            <a:ahLst/>
            <a:cxnLst>
              <a:cxn ang="0">
                <a:pos x="19" y="10"/>
              </a:cxn>
              <a:cxn ang="0">
                <a:pos x="9" y="0"/>
              </a:cxn>
              <a:cxn ang="0">
                <a:pos x="0" y="11"/>
              </a:cxn>
              <a:cxn ang="0">
                <a:pos x="10" y="20"/>
              </a:cxn>
              <a:cxn ang="0">
                <a:pos x="19" y="10"/>
              </a:cxn>
            </a:cxnLst>
            <a:rect l="0" t="0" r="r" b="b"/>
            <a:pathLst>
              <a:path w="19" h="20">
                <a:moveTo>
                  <a:pt x="19" y="10"/>
                </a:moveTo>
                <a:lnTo>
                  <a:pt x="9" y="0"/>
                </a:lnTo>
                <a:lnTo>
                  <a:pt x="0" y="11"/>
                </a:lnTo>
                <a:lnTo>
                  <a:pt x="10" y="20"/>
                </a:lnTo>
                <a:lnTo>
                  <a:pt x="19" y="10"/>
                </a:lnTo>
                <a:close/>
              </a:path>
            </a:pathLst>
          </a:custGeom>
          <a:solidFill>
            <a:srgbClr val="000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148" name="Freeform 260"/>
          <p:cNvSpPr>
            <a:spLocks/>
          </p:cNvSpPr>
          <p:nvPr/>
        </p:nvSpPr>
        <p:spPr bwMode="auto">
          <a:xfrm>
            <a:off x="6178550" y="2532063"/>
            <a:ext cx="28575" cy="28575"/>
          </a:xfrm>
          <a:custGeom>
            <a:avLst/>
            <a:gdLst/>
            <a:ahLst/>
            <a:cxnLst>
              <a:cxn ang="0">
                <a:pos x="18" y="7"/>
              </a:cxn>
              <a:cxn ang="0">
                <a:pos x="7" y="0"/>
              </a:cxn>
              <a:cxn ang="0">
                <a:pos x="0" y="9"/>
              </a:cxn>
              <a:cxn ang="0">
                <a:pos x="10" y="18"/>
              </a:cxn>
              <a:cxn ang="0">
                <a:pos x="18" y="7"/>
              </a:cxn>
            </a:cxnLst>
            <a:rect l="0" t="0" r="r" b="b"/>
            <a:pathLst>
              <a:path w="18" h="18">
                <a:moveTo>
                  <a:pt x="18" y="7"/>
                </a:moveTo>
                <a:lnTo>
                  <a:pt x="7" y="0"/>
                </a:lnTo>
                <a:lnTo>
                  <a:pt x="0" y="9"/>
                </a:lnTo>
                <a:lnTo>
                  <a:pt x="10" y="18"/>
                </a:lnTo>
                <a:lnTo>
                  <a:pt x="18" y="7"/>
                </a:lnTo>
                <a:close/>
              </a:path>
            </a:pathLst>
          </a:custGeom>
          <a:solidFill>
            <a:srgbClr val="000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149" name="Freeform 261"/>
          <p:cNvSpPr>
            <a:spLocks/>
          </p:cNvSpPr>
          <p:nvPr/>
        </p:nvSpPr>
        <p:spPr bwMode="auto">
          <a:xfrm>
            <a:off x="6149975" y="2563813"/>
            <a:ext cx="31750" cy="30162"/>
          </a:xfrm>
          <a:custGeom>
            <a:avLst/>
            <a:gdLst/>
            <a:ahLst/>
            <a:cxnLst>
              <a:cxn ang="0">
                <a:pos x="20" y="8"/>
              </a:cxn>
              <a:cxn ang="0">
                <a:pos x="9" y="0"/>
              </a:cxn>
              <a:cxn ang="0">
                <a:pos x="0" y="10"/>
              </a:cxn>
              <a:cxn ang="0">
                <a:pos x="12" y="19"/>
              </a:cxn>
              <a:cxn ang="0">
                <a:pos x="20" y="8"/>
              </a:cxn>
            </a:cxnLst>
            <a:rect l="0" t="0" r="r" b="b"/>
            <a:pathLst>
              <a:path w="20" h="19">
                <a:moveTo>
                  <a:pt x="20" y="8"/>
                </a:moveTo>
                <a:lnTo>
                  <a:pt x="9" y="0"/>
                </a:lnTo>
                <a:lnTo>
                  <a:pt x="0" y="10"/>
                </a:lnTo>
                <a:lnTo>
                  <a:pt x="12" y="19"/>
                </a:lnTo>
                <a:lnTo>
                  <a:pt x="20" y="8"/>
                </a:lnTo>
                <a:close/>
              </a:path>
            </a:pathLst>
          </a:custGeom>
          <a:solidFill>
            <a:srgbClr val="000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150" name="Freeform 262"/>
          <p:cNvSpPr>
            <a:spLocks/>
          </p:cNvSpPr>
          <p:nvPr/>
        </p:nvSpPr>
        <p:spPr bwMode="auto">
          <a:xfrm>
            <a:off x="6127750" y="2597150"/>
            <a:ext cx="28575" cy="28575"/>
          </a:xfrm>
          <a:custGeom>
            <a:avLst/>
            <a:gdLst/>
            <a:ahLst/>
            <a:cxnLst>
              <a:cxn ang="0">
                <a:pos x="18" y="7"/>
              </a:cxn>
              <a:cxn ang="0">
                <a:pos x="7" y="0"/>
              </a:cxn>
              <a:cxn ang="0">
                <a:pos x="5" y="5"/>
              </a:cxn>
              <a:cxn ang="0">
                <a:pos x="3" y="7"/>
              </a:cxn>
              <a:cxn ang="0">
                <a:pos x="0" y="11"/>
              </a:cxn>
              <a:cxn ang="0">
                <a:pos x="11" y="18"/>
              </a:cxn>
              <a:cxn ang="0">
                <a:pos x="16" y="12"/>
              </a:cxn>
              <a:cxn ang="0">
                <a:pos x="10" y="10"/>
              </a:cxn>
              <a:cxn ang="0">
                <a:pos x="14" y="13"/>
              </a:cxn>
              <a:cxn ang="0">
                <a:pos x="18" y="7"/>
              </a:cxn>
            </a:cxnLst>
            <a:rect l="0" t="0" r="r" b="b"/>
            <a:pathLst>
              <a:path w="18" h="18">
                <a:moveTo>
                  <a:pt x="18" y="7"/>
                </a:moveTo>
                <a:lnTo>
                  <a:pt x="7" y="0"/>
                </a:lnTo>
                <a:lnTo>
                  <a:pt x="5" y="5"/>
                </a:lnTo>
                <a:lnTo>
                  <a:pt x="3" y="7"/>
                </a:lnTo>
                <a:lnTo>
                  <a:pt x="0" y="11"/>
                </a:lnTo>
                <a:lnTo>
                  <a:pt x="11" y="18"/>
                </a:lnTo>
                <a:lnTo>
                  <a:pt x="16" y="12"/>
                </a:lnTo>
                <a:lnTo>
                  <a:pt x="10" y="10"/>
                </a:lnTo>
                <a:lnTo>
                  <a:pt x="14" y="13"/>
                </a:lnTo>
                <a:lnTo>
                  <a:pt x="18" y="7"/>
                </a:lnTo>
                <a:close/>
              </a:path>
            </a:pathLst>
          </a:custGeom>
          <a:solidFill>
            <a:srgbClr val="000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151" name="Freeform 263"/>
          <p:cNvSpPr>
            <a:spLocks/>
          </p:cNvSpPr>
          <p:nvPr/>
        </p:nvSpPr>
        <p:spPr bwMode="auto">
          <a:xfrm>
            <a:off x="6103938" y="2632075"/>
            <a:ext cx="28575" cy="28575"/>
          </a:xfrm>
          <a:custGeom>
            <a:avLst/>
            <a:gdLst/>
            <a:ahLst/>
            <a:cxnLst>
              <a:cxn ang="0">
                <a:pos x="18" y="7"/>
              </a:cxn>
              <a:cxn ang="0">
                <a:pos x="7" y="0"/>
              </a:cxn>
              <a:cxn ang="0">
                <a:pos x="0" y="11"/>
              </a:cxn>
              <a:cxn ang="0">
                <a:pos x="11" y="18"/>
              </a:cxn>
              <a:cxn ang="0">
                <a:pos x="18" y="7"/>
              </a:cxn>
            </a:cxnLst>
            <a:rect l="0" t="0" r="r" b="b"/>
            <a:pathLst>
              <a:path w="18" h="18">
                <a:moveTo>
                  <a:pt x="18" y="7"/>
                </a:moveTo>
                <a:lnTo>
                  <a:pt x="7" y="0"/>
                </a:lnTo>
                <a:lnTo>
                  <a:pt x="0" y="11"/>
                </a:lnTo>
                <a:lnTo>
                  <a:pt x="11" y="18"/>
                </a:lnTo>
                <a:lnTo>
                  <a:pt x="18" y="7"/>
                </a:lnTo>
                <a:close/>
              </a:path>
            </a:pathLst>
          </a:custGeom>
          <a:solidFill>
            <a:srgbClr val="000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152" name="Freeform 264"/>
          <p:cNvSpPr>
            <a:spLocks/>
          </p:cNvSpPr>
          <p:nvPr/>
        </p:nvSpPr>
        <p:spPr bwMode="auto">
          <a:xfrm>
            <a:off x="6083300" y="2667000"/>
            <a:ext cx="25400" cy="28575"/>
          </a:xfrm>
          <a:custGeom>
            <a:avLst/>
            <a:gdLst/>
            <a:ahLst/>
            <a:cxnLst>
              <a:cxn ang="0">
                <a:pos x="16" y="7"/>
              </a:cxn>
              <a:cxn ang="0">
                <a:pos x="6" y="0"/>
              </a:cxn>
              <a:cxn ang="0">
                <a:pos x="0" y="12"/>
              </a:cxn>
              <a:cxn ang="0">
                <a:pos x="10" y="18"/>
              </a:cxn>
              <a:cxn ang="0">
                <a:pos x="16" y="7"/>
              </a:cxn>
            </a:cxnLst>
            <a:rect l="0" t="0" r="r" b="b"/>
            <a:pathLst>
              <a:path w="16" h="18">
                <a:moveTo>
                  <a:pt x="16" y="7"/>
                </a:moveTo>
                <a:lnTo>
                  <a:pt x="6" y="0"/>
                </a:lnTo>
                <a:lnTo>
                  <a:pt x="0" y="12"/>
                </a:lnTo>
                <a:lnTo>
                  <a:pt x="10" y="18"/>
                </a:lnTo>
                <a:lnTo>
                  <a:pt x="16" y="7"/>
                </a:lnTo>
                <a:close/>
              </a:path>
            </a:pathLst>
          </a:custGeom>
          <a:solidFill>
            <a:srgbClr val="000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153" name="Freeform 265"/>
          <p:cNvSpPr>
            <a:spLocks/>
          </p:cNvSpPr>
          <p:nvPr/>
        </p:nvSpPr>
        <p:spPr bwMode="auto">
          <a:xfrm>
            <a:off x="6059488" y="2700338"/>
            <a:ext cx="28575" cy="30162"/>
          </a:xfrm>
          <a:custGeom>
            <a:avLst/>
            <a:gdLst/>
            <a:ahLst/>
            <a:cxnLst>
              <a:cxn ang="0">
                <a:pos x="18" y="8"/>
              </a:cxn>
              <a:cxn ang="0">
                <a:pos x="7" y="0"/>
              </a:cxn>
              <a:cxn ang="0">
                <a:pos x="5" y="4"/>
              </a:cxn>
              <a:cxn ang="0">
                <a:pos x="0" y="12"/>
              </a:cxn>
              <a:cxn ang="0">
                <a:pos x="13" y="19"/>
              </a:cxn>
              <a:cxn ang="0">
                <a:pos x="18" y="9"/>
              </a:cxn>
              <a:cxn ang="0">
                <a:pos x="18" y="8"/>
              </a:cxn>
            </a:cxnLst>
            <a:rect l="0" t="0" r="r" b="b"/>
            <a:pathLst>
              <a:path w="18" h="19">
                <a:moveTo>
                  <a:pt x="18" y="8"/>
                </a:moveTo>
                <a:lnTo>
                  <a:pt x="7" y="0"/>
                </a:lnTo>
                <a:lnTo>
                  <a:pt x="5" y="4"/>
                </a:lnTo>
                <a:lnTo>
                  <a:pt x="0" y="12"/>
                </a:lnTo>
                <a:lnTo>
                  <a:pt x="13" y="19"/>
                </a:lnTo>
                <a:lnTo>
                  <a:pt x="18" y="9"/>
                </a:lnTo>
                <a:lnTo>
                  <a:pt x="18" y="8"/>
                </a:lnTo>
                <a:close/>
              </a:path>
            </a:pathLst>
          </a:custGeom>
          <a:solidFill>
            <a:srgbClr val="000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154" name="Freeform 266"/>
          <p:cNvSpPr>
            <a:spLocks/>
          </p:cNvSpPr>
          <p:nvPr/>
        </p:nvSpPr>
        <p:spPr bwMode="auto">
          <a:xfrm>
            <a:off x="6040438" y="2736850"/>
            <a:ext cx="26987" cy="30163"/>
          </a:xfrm>
          <a:custGeom>
            <a:avLst/>
            <a:gdLst/>
            <a:ahLst/>
            <a:cxnLst>
              <a:cxn ang="0">
                <a:pos x="17" y="8"/>
              </a:cxn>
              <a:cxn ang="0">
                <a:pos x="6" y="0"/>
              </a:cxn>
              <a:cxn ang="0">
                <a:pos x="0" y="13"/>
              </a:cxn>
              <a:cxn ang="0">
                <a:pos x="12" y="19"/>
              </a:cxn>
              <a:cxn ang="0">
                <a:pos x="17" y="8"/>
              </a:cxn>
            </a:cxnLst>
            <a:rect l="0" t="0" r="r" b="b"/>
            <a:pathLst>
              <a:path w="17" h="19">
                <a:moveTo>
                  <a:pt x="17" y="8"/>
                </a:moveTo>
                <a:lnTo>
                  <a:pt x="6" y="0"/>
                </a:lnTo>
                <a:lnTo>
                  <a:pt x="0" y="13"/>
                </a:lnTo>
                <a:lnTo>
                  <a:pt x="12" y="19"/>
                </a:lnTo>
                <a:lnTo>
                  <a:pt x="17" y="8"/>
                </a:lnTo>
                <a:close/>
              </a:path>
            </a:pathLst>
          </a:custGeom>
          <a:solidFill>
            <a:srgbClr val="000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155" name="Freeform 267"/>
          <p:cNvSpPr>
            <a:spLocks/>
          </p:cNvSpPr>
          <p:nvPr/>
        </p:nvSpPr>
        <p:spPr bwMode="auto">
          <a:xfrm>
            <a:off x="6021388" y="2776538"/>
            <a:ext cx="26987" cy="23812"/>
          </a:xfrm>
          <a:custGeom>
            <a:avLst/>
            <a:gdLst/>
            <a:ahLst/>
            <a:cxnLst>
              <a:cxn ang="0">
                <a:pos x="17" y="4"/>
              </a:cxn>
              <a:cxn ang="0">
                <a:pos x="6" y="0"/>
              </a:cxn>
              <a:cxn ang="0">
                <a:pos x="0" y="11"/>
              </a:cxn>
              <a:cxn ang="0">
                <a:pos x="12" y="15"/>
              </a:cxn>
              <a:cxn ang="0">
                <a:pos x="17" y="4"/>
              </a:cxn>
            </a:cxnLst>
            <a:rect l="0" t="0" r="r" b="b"/>
            <a:pathLst>
              <a:path w="17" h="15">
                <a:moveTo>
                  <a:pt x="17" y="4"/>
                </a:moveTo>
                <a:lnTo>
                  <a:pt x="6" y="0"/>
                </a:lnTo>
                <a:lnTo>
                  <a:pt x="0" y="11"/>
                </a:lnTo>
                <a:lnTo>
                  <a:pt x="12" y="15"/>
                </a:lnTo>
                <a:lnTo>
                  <a:pt x="17" y="4"/>
                </a:lnTo>
                <a:close/>
              </a:path>
            </a:pathLst>
          </a:custGeom>
          <a:solidFill>
            <a:srgbClr val="000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156" name="Freeform 268"/>
          <p:cNvSpPr>
            <a:spLocks/>
          </p:cNvSpPr>
          <p:nvPr/>
        </p:nvSpPr>
        <p:spPr bwMode="auto">
          <a:xfrm>
            <a:off x="6002338" y="2813050"/>
            <a:ext cx="28575" cy="26988"/>
          </a:xfrm>
          <a:custGeom>
            <a:avLst/>
            <a:gdLst/>
            <a:ahLst/>
            <a:cxnLst>
              <a:cxn ang="0">
                <a:pos x="18" y="6"/>
              </a:cxn>
              <a:cxn ang="0">
                <a:pos x="5" y="0"/>
              </a:cxn>
              <a:cxn ang="0">
                <a:pos x="4" y="2"/>
              </a:cxn>
              <a:cxn ang="0">
                <a:pos x="0" y="11"/>
              </a:cxn>
              <a:cxn ang="0">
                <a:pos x="12" y="17"/>
              </a:cxn>
              <a:cxn ang="0">
                <a:pos x="16" y="7"/>
              </a:cxn>
              <a:cxn ang="0">
                <a:pos x="18" y="6"/>
              </a:cxn>
            </a:cxnLst>
            <a:rect l="0" t="0" r="r" b="b"/>
            <a:pathLst>
              <a:path w="18" h="17">
                <a:moveTo>
                  <a:pt x="18" y="6"/>
                </a:moveTo>
                <a:lnTo>
                  <a:pt x="5" y="0"/>
                </a:lnTo>
                <a:lnTo>
                  <a:pt x="4" y="2"/>
                </a:lnTo>
                <a:lnTo>
                  <a:pt x="0" y="11"/>
                </a:lnTo>
                <a:lnTo>
                  <a:pt x="12" y="17"/>
                </a:lnTo>
                <a:lnTo>
                  <a:pt x="16" y="7"/>
                </a:lnTo>
                <a:lnTo>
                  <a:pt x="18" y="6"/>
                </a:lnTo>
                <a:close/>
              </a:path>
            </a:pathLst>
          </a:custGeom>
          <a:solidFill>
            <a:srgbClr val="000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157" name="Freeform 269"/>
          <p:cNvSpPr>
            <a:spLocks/>
          </p:cNvSpPr>
          <p:nvPr/>
        </p:nvSpPr>
        <p:spPr bwMode="auto">
          <a:xfrm>
            <a:off x="5984875" y="2849563"/>
            <a:ext cx="28575" cy="28575"/>
          </a:xfrm>
          <a:custGeom>
            <a:avLst/>
            <a:gdLst/>
            <a:ahLst/>
            <a:cxnLst>
              <a:cxn ang="0">
                <a:pos x="18" y="6"/>
              </a:cxn>
              <a:cxn ang="0">
                <a:pos x="6" y="0"/>
              </a:cxn>
              <a:cxn ang="0">
                <a:pos x="0" y="12"/>
              </a:cxn>
              <a:cxn ang="0">
                <a:pos x="11" y="18"/>
              </a:cxn>
              <a:cxn ang="0">
                <a:pos x="18" y="6"/>
              </a:cxn>
            </a:cxnLst>
            <a:rect l="0" t="0" r="r" b="b"/>
            <a:pathLst>
              <a:path w="18" h="18">
                <a:moveTo>
                  <a:pt x="18" y="6"/>
                </a:moveTo>
                <a:lnTo>
                  <a:pt x="6" y="0"/>
                </a:lnTo>
                <a:lnTo>
                  <a:pt x="0" y="12"/>
                </a:lnTo>
                <a:lnTo>
                  <a:pt x="11" y="18"/>
                </a:lnTo>
                <a:lnTo>
                  <a:pt x="18" y="6"/>
                </a:lnTo>
                <a:close/>
              </a:path>
            </a:pathLst>
          </a:custGeom>
          <a:solidFill>
            <a:srgbClr val="000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158" name="Freeform 270"/>
          <p:cNvSpPr>
            <a:spLocks/>
          </p:cNvSpPr>
          <p:nvPr/>
        </p:nvSpPr>
        <p:spPr bwMode="auto">
          <a:xfrm>
            <a:off x="5967413" y="2887663"/>
            <a:ext cx="26987" cy="26987"/>
          </a:xfrm>
          <a:custGeom>
            <a:avLst/>
            <a:gdLst/>
            <a:ahLst/>
            <a:cxnLst>
              <a:cxn ang="0">
                <a:pos x="17" y="5"/>
              </a:cxn>
              <a:cxn ang="0">
                <a:pos x="5" y="0"/>
              </a:cxn>
              <a:cxn ang="0">
                <a:pos x="0" y="12"/>
              </a:cxn>
              <a:cxn ang="0">
                <a:pos x="12" y="17"/>
              </a:cxn>
              <a:cxn ang="0">
                <a:pos x="17" y="5"/>
              </a:cxn>
            </a:cxnLst>
            <a:rect l="0" t="0" r="r" b="b"/>
            <a:pathLst>
              <a:path w="17" h="17">
                <a:moveTo>
                  <a:pt x="17" y="5"/>
                </a:moveTo>
                <a:lnTo>
                  <a:pt x="5" y="0"/>
                </a:lnTo>
                <a:lnTo>
                  <a:pt x="0" y="12"/>
                </a:lnTo>
                <a:lnTo>
                  <a:pt x="12" y="17"/>
                </a:lnTo>
                <a:lnTo>
                  <a:pt x="17" y="5"/>
                </a:lnTo>
                <a:close/>
              </a:path>
            </a:pathLst>
          </a:custGeom>
          <a:solidFill>
            <a:srgbClr val="000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159" name="Freeform 271"/>
          <p:cNvSpPr>
            <a:spLocks/>
          </p:cNvSpPr>
          <p:nvPr/>
        </p:nvSpPr>
        <p:spPr bwMode="auto">
          <a:xfrm>
            <a:off x="5951538" y="2925763"/>
            <a:ext cx="30162" cy="26987"/>
          </a:xfrm>
          <a:custGeom>
            <a:avLst/>
            <a:gdLst/>
            <a:ahLst/>
            <a:cxnLst>
              <a:cxn ang="0">
                <a:pos x="19" y="5"/>
              </a:cxn>
              <a:cxn ang="0">
                <a:pos x="6" y="0"/>
              </a:cxn>
              <a:cxn ang="0">
                <a:pos x="3" y="6"/>
              </a:cxn>
              <a:cxn ang="0">
                <a:pos x="0" y="12"/>
              </a:cxn>
              <a:cxn ang="0">
                <a:pos x="12" y="17"/>
              </a:cxn>
              <a:cxn ang="0">
                <a:pos x="15" y="11"/>
              </a:cxn>
              <a:cxn ang="0">
                <a:pos x="19" y="5"/>
              </a:cxn>
            </a:cxnLst>
            <a:rect l="0" t="0" r="r" b="b"/>
            <a:pathLst>
              <a:path w="19" h="17">
                <a:moveTo>
                  <a:pt x="19" y="5"/>
                </a:moveTo>
                <a:lnTo>
                  <a:pt x="6" y="0"/>
                </a:lnTo>
                <a:lnTo>
                  <a:pt x="3" y="6"/>
                </a:lnTo>
                <a:lnTo>
                  <a:pt x="0" y="12"/>
                </a:lnTo>
                <a:lnTo>
                  <a:pt x="12" y="17"/>
                </a:lnTo>
                <a:lnTo>
                  <a:pt x="15" y="11"/>
                </a:lnTo>
                <a:lnTo>
                  <a:pt x="19" y="5"/>
                </a:lnTo>
                <a:close/>
              </a:path>
            </a:pathLst>
          </a:custGeom>
          <a:solidFill>
            <a:srgbClr val="000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160" name="Freeform 272"/>
          <p:cNvSpPr>
            <a:spLocks/>
          </p:cNvSpPr>
          <p:nvPr/>
        </p:nvSpPr>
        <p:spPr bwMode="auto">
          <a:xfrm>
            <a:off x="5935663" y="2963863"/>
            <a:ext cx="28575" cy="26987"/>
          </a:xfrm>
          <a:custGeom>
            <a:avLst/>
            <a:gdLst/>
            <a:ahLst/>
            <a:cxnLst>
              <a:cxn ang="0">
                <a:pos x="18" y="5"/>
              </a:cxn>
              <a:cxn ang="0">
                <a:pos x="5" y="0"/>
              </a:cxn>
              <a:cxn ang="0">
                <a:pos x="0" y="12"/>
              </a:cxn>
              <a:cxn ang="0">
                <a:pos x="13" y="17"/>
              </a:cxn>
              <a:cxn ang="0">
                <a:pos x="18" y="5"/>
              </a:cxn>
            </a:cxnLst>
            <a:rect l="0" t="0" r="r" b="b"/>
            <a:pathLst>
              <a:path w="18" h="17">
                <a:moveTo>
                  <a:pt x="18" y="5"/>
                </a:moveTo>
                <a:lnTo>
                  <a:pt x="5" y="0"/>
                </a:lnTo>
                <a:lnTo>
                  <a:pt x="0" y="12"/>
                </a:lnTo>
                <a:lnTo>
                  <a:pt x="13" y="17"/>
                </a:lnTo>
                <a:lnTo>
                  <a:pt x="18" y="5"/>
                </a:lnTo>
                <a:close/>
              </a:path>
            </a:pathLst>
          </a:custGeom>
          <a:solidFill>
            <a:srgbClr val="000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161" name="Freeform 273"/>
          <p:cNvSpPr>
            <a:spLocks/>
          </p:cNvSpPr>
          <p:nvPr/>
        </p:nvSpPr>
        <p:spPr bwMode="auto">
          <a:xfrm>
            <a:off x="5924550" y="3003550"/>
            <a:ext cx="25400" cy="23813"/>
          </a:xfrm>
          <a:custGeom>
            <a:avLst/>
            <a:gdLst/>
            <a:ahLst/>
            <a:cxnLst>
              <a:cxn ang="0">
                <a:pos x="16" y="3"/>
              </a:cxn>
              <a:cxn ang="0">
                <a:pos x="3" y="0"/>
              </a:cxn>
              <a:cxn ang="0">
                <a:pos x="0" y="12"/>
              </a:cxn>
              <a:cxn ang="0">
                <a:pos x="12" y="15"/>
              </a:cxn>
              <a:cxn ang="0">
                <a:pos x="16" y="3"/>
              </a:cxn>
            </a:cxnLst>
            <a:rect l="0" t="0" r="r" b="b"/>
            <a:pathLst>
              <a:path w="16" h="15">
                <a:moveTo>
                  <a:pt x="16" y="3"/>
                </a:moveTo>
                <a:lnTo>
                  <a:pt x="3" y="0"/>
                </a:lnTo>
                <a:lnTo>
                  <a:pt x="0" y="12"/>
                </a:lnTo>
                <a:lnTo>
                  <a:pt x="12" y="15"/>
                </a:lnTo>
                <a:lnTo>
                  <a:pt x="16" y="3"/>
                </a:lnTo>
                <a:close/>
              </a:path>
            </a:pathLst>
          </a:custGeom>
          <a:solidFill>
            <a:srgbClr val="000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162" name="Freeform 274"/>
          <p:cNvSpPr>
            <a:spLocks/>
          </p:cNvSpPr>
          <p:nvPr/>
        </p:nvSpPr>
        <p:spPr bwMode="auto">
          <a:xfrm>
            <a:off x="5908675" y="3043238"/>
            <a:ext cx="26988" cy="25400"/>
          </a:xfrm>
          <a:custGeom>
            <a:avLst/>
            <a:gdLst/>
            <a:ahLst/>
            <a:cxnLst>
              <a:cxn ang="0">
                <a:pos x="17" y="4"/>
              </a:cxn>
              <a:cxn ang="0">
                <a:pos x="5" y="0"/>
              </a:cxn>
              <a:cxn ang="0">
                <a:pos x="0" y="12"/>
              </a:cxn>
              <a:cxn ang="0">
                <a:pos x="12" y="16"/>
              </a:cxn>
              <a:cxn ang="0">
                <a:pos x="17" y="4"/>
              </a:cxn>
            </a:cxnLst>
            <a:rect l="0" t="0" r="r" b="b"/>
            <a:pathLst>
              <a:path w="17" h="16">
                <a:moveTo>
                  <a:pt x="17" y="4"/>
                </a:moveTo>
                <a:lnTo>
                  <a:pt x="5" y="0"/>
                </a:lnTo>
                <a:lnTo>
                  <a:pt x="0" y="12"/>
                </a:lnTo>
                <a:lnTo>
                  <a:pt x="12" y="16"/>
                </a:lnTo>
                <a:lnTo>
                  <a:pt x="17" y="4"/>
                </a:lnTo>
                <a:close/>
              </a:path>
            </a:pathLst>
          </a:custGeom>
          <a:solidFill>
            <a:srgbClr val="000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163" name="Freeform 275"/>
          <p:cNvSpPr>
            <a:spLocks/>
          </p:cNvSpPr>
          <p:nvPr/>
        </p:nvSpPr>
        <p:spPr bwMode="auto">
          <a:xfrm>
            <a:off x="5895975" y="3081338"/>
            <a:ext cx="25400" cy="25400"/>
          </a:xfrm>
          <a:custGeom>
            <a:avLst/>
            <a:gdLst/>
            <a:ahLst/>
            <a:cxnLst>
              <a:cxn ang="0">
                <a:pos x="16" y="4"/>
              </a:cxn>
              <a:cxn ang="0">
                <a:pos x="4" y="0"/>
              </a:cxn>
              <a:cxn ang="0">
                <a:pos x="0" y="12"/>
              </a:cxn>
              <a:cxn ang="0">
                <a:pos x="13" y="16"/>
              </a:cxn>
              <a:cxn ang="0">
                <a:pos x="16" y="4"/>
              </a:cxn>
            </a:cxnLst>
            <a:rect l="0" t="0" r="r" b="b"/>
            <a:pathLst>
              <a:path w="16" h="16">
                <a:moveTo>
                  <a:pt x="16" y="4"/>
                </a:moveTo>
                <a:lnTo>
                  <a:pt x="4" y="0"/>
                </a:lnTo>
                <a:lnTo>
                  <a:pt x="0" y="12"/>
                </a:lnTo>
                <a:lnTo>
                  <a:pt x="13" y="16"/>
                </a:lnTo>
                <a:lnTo>
                  <a:pt x="16" y="4"/>
                </a:lnTo>
                <a:close/>
              </a:path>
            </a:pathLst>
          </a:custGeom>
          <a:solidFill>
            <a:srgbClr val="000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164" name="Freeform 276"/>
          <p:cNvSpPr>
            <a:spLocks/>
          </p:cNvSpPr>
          <p:nvPr/>
        </p:nvSpPr>
        <p:spPr bwMode="auto">
          <a:xfrm>
            <a:off x="5883275" y="3119438"/>
            <a:ext cx="26988" cy="25400"/>
          </a:xfrm>
          <a:custGeom>
            <a:avLst/>
            <a:gdLst/>
            <a:ahLst/>
            <a:cxnLst>
              <a:cxn ang="0">
                <a:pos x="17" y="4"/>
              </a:cxn>
              <a:cxn ang="0">
                <a:pos x="5" y="0"/>
              </a:cxn>
              <a:cxn ang="0">
                <a:pos x="2" y="8"/>
              </a:cxn>
              <a:cxn ang="0">
                <a:pos x="0" y="13"/>
              </a:cxn>
              <a:cxn ang="0">
                <a:pos x="13" y="16"/>
              </a:cxn>
              <a:cxn ang="0">
                <a:pos x="15" y="13"/>
              </a:cxn>
              <a:cxn ang="0">
                <a:pos x="17" y="4"/>
              </a:cxn>
            </a:cxnLst>
            <a:rect l="0" t="0" r="r" b="b"/>
            <a:pathLst>
              <a:path w="17" h="16">
                <a:moveTo>
                  <a:pt x="17" y="4"/>
                </a:moveTo>
                <a:lnTo>
                  <a:pt x="5" y="0"/>
                </a:lnTo>
                <a:lnTo>
                  <a:pt x="2" y="8"/>
                </a:lnTo>
                <a:lnTo>
                  <a:pt x="0" y="13"/>
                </a:lnTo>
                <a:lnTo>
                  <a:pt x="13" y="16"/>
                </a:lnTo>
                <a:lnTo>
                  <a:pt x="15" y="13"/>
                </a:lnTo>
                <a:lnTo>
                  <a:pt x="17" y="4"/>
                </a:lnTo>
                <a:close/>
              </a:path>
            </a:pathLst>
          </a:custGeom>
          <a:solidFill>
            <a:srgbClr val="000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165" name="Freeform 277"/>
          <p:cNvSpPr>
            <a:spLocks/>
          </p:cNvSpPr>
          <p:nvPr/>
        </p:nvSpPr>
        <p:spPr bwMode="auto">
          <a:xfrm>
            <a:off x="5872163" y="3160713"/>
            <a:ext cx="26987" cy="25400"/>
          </a:xfrm>
          <a:custGeom>
            <a:avLst/>
            <a:gdLst/>
            <a:ahLst/>
            <a:cxnLst>
              <a:cxn ang="0">
                <a:pos x="17" y="4"/>
              </a:cxn>
              <a:cxn ang="0">
                <a:pos x="4" y="0"/>
              </a:cxn>
              <a:cxn ang="0">
                <a:pos x="0" y="12"/>
              </a:cxn>
              <a:cxn ang="0">
                <a:pos x="13" y="16"/>
              </a:cxn>
              <a:cxn ang="0">
                <a:pos x="17" y="4"/>
              </a:cxn>
            </a:cxnLst>
            <a:rect l="0" t="0" r="r" b="b"/>
            <a:pathLst>
              <a:path w="17" h="16">
                <a:moveTo>
                  <a:pt x="17" y="4"/>
                </a:moveTo>
                <a:lnTo>
                  <a:pt x="4" y="0"/>
                </a:lnTo>
                <a:lnTo>
                  <a:pt x="0" y="12"/>
                </a:lnTo>
                <a:lnTo>
                  <a:pt x="13" y="16"/>
                </a:lnTo>
                <a:lnTo>
                  <a:pt x="17" y="4"/>
                </a:lnTo>
                <a:close/>
              </a:path>
            </a:pathLst>
          </a:custGeom>
          <a:solidFill>
            <a:srgbClr val="000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166" name="Freeform 278"/>
          <p:cNvSpPr>
            <a:spLocks/>
          </p:cNvSpPr>
          <p:nvPr/>
        </p:nvSpPr>
        <p:spPr bwMode="auto">
          <a:xfrm>
            <a:off x="5862638" y="3200400"/>
            <a:ext cx="23812" cy="23813"/>
          </a:xfrm>
          <a:custGeom>
            <a:avLst/>
            <a:gdLst/>
            <a:ahLst/>
            <a:cxnLst>
              <a:cxn ang="0">
                <a:pos x="15" y="3"/>
              </a:cxn>
              <a:cxn ang="0">
                <a:pos x="3" y="0"/>
              </a:cxn>
              <a:cxn ang="0">
                <a:pos x="3" y="0"/>
              </a:cxn>
              <a:cxn ang="0">
                <a:pos x="0" y="12"/>
              </a:cxn>
              <a:cxn ang="0">
                <a:pos x="13" y="15"/>
              </a:cxn>
              <a:cxn ang="0">
                <a:pos x="15" y="5"/>
              </a:cxn>
              <a:cxn ang="0">
                <a:pos x="15" y="3"/>
              </a:cxn>
            </a:cxnLst>
            <a:rect l="0" t="0" r="r" b="b"/>
            <a:pathLst>
              <a:path w="15" h="15">
                <a:moveTo>
                  <a:pt x="15" y="3"/>
                </a:moveTo>
                <a:lnTo>
                  <a:pt x="3" y="0"/>
                </a:lnTo>
                <a:lnTo>
                  <a:pt x="3" y="0"/>
                </a:lnTo>
                <a:lnTo>
                  <a:pt x="0" y="12"/>
                </a:lnTo>
                <a:lnTo>
                  <a:pt x="13" y="15"/>
                </a:lnTo>
                <a:lnTo>
                  <a:pt x="15" y="5"/>
                </a:lnTo>
                <a:lnTo>
                  <a:pt x="15" y="3"/>
                </a:lnTo>
                <a:close/>
              </a:path>
            </a:pathLst>
          </a:custGeom>
          <a:solidFill>
            <a:srgbClr val="000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167" name="Freeform 279"/>
          <p:cNvSpPr>
            <a:spLocks/>
          </p:cNvSpPr>
          <p:nvPr/>
        </p:nvSpPr>
        <p:spPr bwMode="auto">
          <a:xfrm>
            <a:off x="5853113" y="3241675"/>
            <a:ext cx="23812" cy="22225"/>
          </a:xfrm>
          <a:custGeom>
            <a:avLst/>
            <a:gdLst/>
            <a:ahLst/>
            <a:cxnLst>
              <a:cxn ang="0">
                <a:pos x="15" y="2"/>
              </a:cxn>
              <a:cxn ang="0">
                <a:pos x="2" y="0"/>
              </a:cxn>
              <a:cxn ang="0">
                <a:pos x="0" y="12"/>
              </a:cxn>
              <a:cxn ang="0">
                <a:pos x="12" y="14"/>
              </a:cxn>
              <a:cxn ang="0">
                <a:pos x="15" y="2"/>
              </a:cxn>
            </a:cxnLst>
            <a:rect l="0" t="0" r="r" b="b"/>
            <a:pathLst>
              <a:path w="15" h="14">
                <a:moveTo>
                  <a:pt x="15" y="2"/>
                </a:moveTo>
                <a:lnTo>
                  <a:pt x="2" y="0"/>
                </a:lnTo>
                <a:lnTo>
                  <a:pt x="0" y="12"/>
                </a:lnTo>
                <a:lnTo>
                  <a:pt x="12" y="14"/>
                </a:lnTo>
                <a:lnTo>
                  <a:pt x="15" y="2"/>
                </a:lnTo>
                <a:close/>
              </a:path>
            </a:pathLst>
          </a:custGeom>
          <a:solidFill>
            <a:srgbClr val="000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168" name="Freeform 280"/>
          <p:cNvSpPr>
            <a:spLocks/>
          </p:cNvSpPr>
          <p:nvPr/>
        </p:nvSpPr>
        <p:spPr bwMode="auto">
          <a:xfrm>
            <a:off x="5843588" y="3279775"/>
            <a:ext cx="23812" cy="25400"/>
          </a:xfrm>
          <a:custGeom>
            <a:avLst/>
            <a:gdLst/>
            <a:ahLst/>
            <a:cxnLst>
              <a:cxn ang="0">
                <a:pos x="15" y="2"/>
              </a:cxn>
              <a:cxn ang="0">
                <a:pos x="2" y="0"/>
              </a:cxn>
              <a:cxn ang="0">
                <a:pos x="0" y="13"/>
              </a:cxn>
              <a:cxn ang="0">
                <a:pos x="12" y="16"/>
              </a:cxn>
              <a:cxn ang="0">
                <a:pos x="15" y="2"/>
              </a:cxn>
            </a:cxnLst>
            <a:rect l="0" t="0" r="r" b="b"/>
            <a:pathLst>
              <a:path w="15" h="16">
                <a:moveTo>
                  <a:pt x="15" y="2"/>
                </a:moveTo>
                <a:lnTo>
                  <a:pt x="2" y="0"/>
                </a:lnTo>
                <a:lnTo>
                  <a:pt x="0" y="13"/>
                </a:lnTo>
                <a:lnTo>
                  <a:pt x="12" y="16"/>
                </a:lnTo>
                <a:lnTo>
                  <a:pt x="15" y="2"/>
                </a:lnTo>
                <a:close/>
              </a:path>
            </a:pathLst>
          </a:custGeom>
          <a:solidFill>
            <a:srgbClr val="000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169" name="Freeform 281"/>
          <p:cNvSpPr>
            <a:spLocks/>
          </p:cNvSpPr>
          <p:nvPr/>
        </p:nvSpPr>
        <p:spPr bwMode="auto">
          <a:xfrm>
            <a:off x="5834063" y="3322638"/>
            <a:ext cx="25400" cy="22225"/>
          </a:xfrm>
          <a:custGeom>
            <a:avLst/>
            <a:gdLst/>
            <a:ahLst/>
            <a:cxnLst>
              <a:cxn ang="0">
                <a:pos x="16" y="2"/>
              </a:cxn>
              <a:cxn ang="0">
                <a:pos x="3" y="0"/>
              </a:cxn>
              <a:cxn ang="0">
                <a:pos x="0" y="12"/>
              </a:cxn>
              <a:cxn ang="0">
                <a:pos x="12" y="14"/>
              </a:cxn>
              <a:cxn ang="0">
                <a:pos x="16" y="2"/>
              </a:cxn>
            </a:cxnLst>
            <a:rect l="0" t="0" r="r" b="b"/>
            <a:pathLst>
              <a:path w="16" h="14">
                <a:moveTo>
                  <a:pt x="16" y="2"/>
                </a:moveTo>
                <a:lnTo>
                  <a:pt x="3" y="0"/>
                </a:lnTo>
                <a:lnTo>
                  <a:pt x="0" y="12"/>
                </a:lnTo>
                <a:lnTo>
                  <a:pt x="12" y="14"/>
                </a:lnTo>
                <a:lnTo>
                  <a:pt x="16" y="2"/>
                </a:lnTo>
                <a:close/>
              </a:path>
            </a:pathLst>
          </a:custGeom>
          <a:solidFill>
            <a:srgbClr val="000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170" name="Freeform 282"/>
          <p:cNvSpPr>
            <a:spLocks/>
          </p:cNvSpPr>
          <p:nvPr/>
        </p:nvSpPr>
        <p:spPr bwMode="auto">
          <a:xfrm>
            <a:off x="5826125" y="3360738"/>
            <a:ext cx="23813" cy="25400"/>
          </a:xfrm>
          <a:custGeom>
            <a:avLst/>
            <a:gdLst/>
            <a:ahLst/>
            <a:cxnLst>
              <a:cxn ang="0">
                <a:pos x="15" y="2"/>
              </a:cxn>
              <a:cxn ang="0">
                <a:pos x="2" y="0"/>
              </a:cxn>
              <a:cxn ang="0">
                <a:pos x="0" y="13"/>
              </a:cxn>
              <a:cxn ang="0">
                <a:pos x="12" y="16"/>
              </a:cxn>
              <a:cxn ang="0">
                <a:pos x="15" y="2"/>
              </a:cxn>
            </a:cxnLst>
            <a:rect l="0" t="0" r="r" b="b"/>
            <a:pathLst>
              <a:path w="15" h="16">
                <a:moveTo>
                  <a:pt x="15" y="2"/>
                </a:moveTo>
                <a:lnTo>
                  <a:pt x="2" y="0"/>
                </a:lnTo>
                <a:lnTo>
                  <a:pt x="0" y="13"/>
                </a:lnTo>
                <a:lnTo>
                  <a:pt x="12" y="16"/>
                </a:lnTo>
                <a:lnTo>
                  <a:pt x="15" y="2"/>
                </a:lnTo>
                <a:close/>
              </a:path>
            </a:pathLst>
          </a:custGeom>
          <a:solidFill>
            <a:srgbClr val="000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171" name="Freeform 283"/>
          <p:cNvSpPr>
            <a:spLocks/>
          </p:cNvSpPr>
          <p:nvPr/>
        </p:nvSpPr>
        <p:spPr bwMode="auto">
          <a:xfrm>
            <a:off x="5818188" y="3400425"/>
            <a:ext cx="23812" cy="25400"/>
          </a:xfrm>
          <a:custGeom>
            <a:avLst/>
            <a:gdLst/>
            <a:ahLst/>
            <a:cxnLst>
              <a:cxn ang="0">
                <a:pos x="15" y="3"/>
              </a:cxn>
              <a:cxn ang="0">
                <a:pos x="2" y="0"/>
              </a:cxn>
              <a:cxn ang="0">
                <a:pos x="0" y="14"/>
              </a:cxn>
              <a:cxn ang="0">
                <a:pos x="1" y="14"/>
              </a:cxn>
              <a:cxn ang="0">
                <a:pos x="13" y="16"/>
              </a:cxn>
              <a:cxn ang="0">
                <a:pos x="13" y="14"/>
              </a:cxn>
              <a:cxn ang="0">
                <a:pos x="15" y="3"/>
              </a:cxn>
            </a:cxnLst>
            <a:rect l="0" t="0" r="r" b="b"/>
            <a:pathLst>
              <a:path w="15" h="16">
                <a:moveTo>
                  <a:pt x="15" y="3"/>
                </a:moveTo>
                <a:lnTo>
                  <a:pt x="2" y="0"/>
                </a:lnTo>
                <a:lnTo>
                  <a:pt x="0" y="14"/>
                </a:lnTo>
                <a:lnTo>
                  <a:pt x="1" y="14"/>
                </a:lnTo>
                <a:lnTo>
                  <a:pt x="13" y="16"/>
                </a:lnTo>
                <a:lnTo>
                  <a:pt x="13" y="14"/>
                </a:lnTo>
                <a:lnTo>
                  <a:pt x="15" y="3"/>
                </a:lnTo>
                <a:close/>
              </a:path>
            </a:pathLst>
          </a:custGeom>
          <a:solidFill>
            <a:srgbClr val="000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172" name="Freeform 284"/>
          <p:cNvSpPr>
            <a:spLocks/>
          </p:cNvSpPr>
          <p:nvPr/>
        </p:nvSpPr>
        <p:spPr bwMode="auto">
          <a:xfrm>
            <a:off x="5813425" y="3443288"/>
            <a:ext cx="22225" cy="23812"/>
          </a:xfrm>
          <a:custGeom>
            <a:avLst/>
            <a:gdLst/>
            <a:ahLst/>
            <a:cxnLst>
              <a:cxn ang="0">
                <a:pos x="14" y="1"/>
              </a:cxn>
              <a:cxn ang="0">
                <a:pos x="1" y="0"/>
              </a:cxn>
              <a:cxn ang="0">
                <a:pos x="0" y="12"/>
              </a:cxn>
              <a:cxn ang="0">
                <a:pos x="13" y="15"/>
              </a:cxn>
              <a:cxn ang="0">
                <a:pos x="14" y="1"/>
              </a:cxn>
            </a:cxnLst>
            <a:rect l="0" t="0" r="r" b="b"/>
            <a:pathLst>
              <a:path w="14" h="15">
                <a:moveTo>
                  <a:pt x="14" y="1"/>
                </a:moveTo>
                <a:lnTo>
                  <a:pt x="1" y="0"/>
                </a:lnTo>
                <a:lnTo>
                  <a:pt x="0" y="12"/>
                </a:lnTo>
                <a:lnTo>
                  <a:pt x="13" y="15"/>
                </a:lnTo>
                <a:lnTo>
                  <a:pt x="14" y="1"/>
                </a:lnTo>
                <a:close/>
              </a:path>
            </a:pathLst>
          </a:custGeom>
          <a:solidFill>
            <a:srgbClr val="000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173" name="Freeform 285"/>
          <p:cNvSpPr>
            <a:spLocks/>
          </p:cNvSpPr>
          <p:nvPr/>
        </p:nvSpPr>
        <p:spPr bwMode="auto">
          <a:xfrm>
            <a:off x="5803900" y="3481388"/>
            <a:ext cx="23813" cy="25400"/>
          </a:xfrm>
          <a:custGeom>
            <a:avLst/>
            <a:gdLst/>
            <a:ahLst/>
            <a:cxnLst>
              <a:cxn ang="0">
                <a:pos x="15" y="3"/>
              </a:cxn>
              <a:cxn ang="0">
                <a:pos x="2" y="0"/>
              </a:cxn>
              <a:cxn ang="0">
                <a:pos x="1" y="11"/>
              </a:cxn>
              <a:cxn ang="0">
                <a:pos x="0" y="15"/>
              </a:cxn>
              <a:cxn ang="0">
                <a:pos x="14" y="16"/>
              </a:cxn>
              <a:cxn ang="0">
                <a:pos x="15" y="11"/>
              </a:cxn>
              <a:cxn ang="0">
                <a:pos x="15" y="3"/>
              </a:cxn>
            </a:cxnLst>
            <a:rect l="0" t="0" r="r" b="b"/>
            <a:pathLst>
              <a:path w="15" h="16">
                <a:moveTo>
                  <a:pt x="15" y="3"/>
                </a:moveTo>
                <a:lnTo>
                  <a:pt x="2" y="0"/>
                </a:lnTo>
                <a:lnTo>
                  <a:pt x="1" y="11"/>
                </a:lnTo>
                <a:lnTo>
                  <a:pt x="0" y="15"/>
                </a:lnTo>
                <a:lnTo>
                  <a:pt x="14" y="16"/>
                </a:lnTo>
                <a:lnTo>
                  <a:pt x="15" y="11"/>
                </a:lnTo>
                <a:lnTo>
                  <a:pt x="15" y="3"/>
                </a:lnTo>
                <a:close/>
              </a:path>
            </a:pathLst>
          </a:custGeom>
          <a:solidFill>
            <a:srgbClr val="000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174" name="Freeform 286"/>
          <p:cNvSpPr>
            <a:spLocks/>
          </p:cNvSpPr>
          <p:nvPr/>
        </p:nvSpPr>
        <p:spPr bwMode="auto">
          <a:xfrm>
            <a:off x="5799138" y="3524250"/>
            <a:ext cx="23812" cy="22225"/>
          </a:xfrm>
          <a:custGeom>
            <a:avLst/>
            <a:gdLst/>
            <a:ahLst/>
            <a:cxnLst>
              <a:cxn ang="0">
                <a:pos x="15" y="2"/>
              </a:cxn>
              <a:cxn ang="0">
                <a:pos x="2" y="0"/>
              </a:cxn>
              <a:cxn ang="0">
                <a:pos x="0" y="13"/>
              </a:cxn>
              <a:cxn ang="0">
                <a:pos x="13" y="14"/>
              </a:cxn>
              <a:cxn ang="0">
                <a:pos x="15" y="2"/>
              </a:cxn>
            </a:cxnLst>
            <a:rect l="0" t="0" r="r" b="b"/>
            <a:pathLst>
              <a:path w="15" h="14">
                <a:moveTo>
                  <a:pt x="15" y="2"/>
                </a:moveTo>
                <a:lnTo>
                  <a:pt x="2" y="0"/>
                </a:lnTo>
                <a:lnTo>
                  <a:pt x="0" y="13"/>
                </a:lnTo>
                <a:lnTo>
                  <a:pt x="13" y="14"/>
                </a:lnTo>
                <a:lnTo>
                  <a:pt x="15" y="2"/>
                </a:lnTo>
                <a:close/>
              </a:path>
            </a:pathLst>
          </a:custGeom>
          <a:solidFill>
            <a:srgbClr val="000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175" name="Freeform 287"/>
          <p:cNvSpPr>
            <a:spLocks/>
          </p:cNvSpPr>
          <p:nvPr/>
        </p:nvSpPr>
        <p:spPr bwMode="auto">
          <a:xfrm>
            <a:off x="5794375" y="3563938"/>
            <a:ext cx="23813" cy="23812"/>
          </a:xfrm>
          <a:custGeom>
            <a:avLst/>
            <a:gdLst/>
            <a:ahLst/>
            <a:cxnLst>
              <a:cxn ang="0">
                <a:pos x="15" y="2"/>
              </a:cxn>
              <a:cxn ang="0">
                <a:pos x="2" y="0"/>
              </a:cxn>
              <a:cxn ang="0">
                <a:pos x="1" y="8"/>
              </a:cxn>
              <a:cxn ang="0">
                <a:pos x="0" y="14"/>
              </a:cxn>
              <a:cxn ang="0">
                <a:pos x="13" y="15"/>
              </a:cxn>
              <a:cxn ang="0">
                <a:pos x="15" y="8"/>
              </a:cxn>
              <a:cxn ang="0">
                <a:pos x="15" y="2"/>
              </a:cxn>
            </a:cxnLst>
            <a:rect l="0" t="0" r="r" b="b"/>
            <a:pathLst>
              <a:path w="15" h="15">
                <a:moveTo>
                  <a:pt x="15" y="2"/>
                </a:moveTo>
                <a:lnTo>
                  <a:pt x="2" y="0"/>
                </a:lnTo>
                <a:lnTo>
                  <a:pt x="1" y="8"/>
                </a:lnTo>
                <a:lnTo>
                  <a:pt x="0" y="14"/>
                </a:lnTo>
                <a:lnTo>
                  <a:pt x="13" y="15"/>
                </a:lnTo>
                <a:lnTo>
                  <a:pt x="15" y="8"/>
                </a:lnTo>
                <a:lnTo>
                  <a:pt x="15" y="2"/>
                </a:lnTo>
                <a:close/>
              </a:path>
            </a:pathLst>
          </a:custGeom>
          <a:solidFill>
            <a:srgbClr val="000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176" name="Freeform 288"/>
          <p:cNvSpPr>
            <a:spLocks/>
          </p:cNvSpPr>
          <p:nvPr/>
        </p:nvSpPr>
        <p:spPr bwMode="auto">
          <a:xfrm>
            <a:off x="5789613" y="3605213"/>
            <a:ext cx="23812" cy="22225"/>
          </a:xfrm>
          <a:custGeom>
            <a:avLst/>
            <a:gdLst/>
            <a:ahLst/>
            <a:cxnLst>
              <a:cxn ang="0">
                <a:pos x="15" y="2"/>
              </a:cxn>
              <a:cxn ang="0">
                <a:pos x="2" y="0"/>
              </a:cxn>
              <a:cxn ang="0">
                <a:pos x="0" y="13"/>
              </a:cxn>
              <a:cxn ang="0">
                <a:pos x="14" y="14"/>
              </a:cxn>
              <a:cxn ang="0">
                <a:pos x="15" y="2"/>
              </a:cxn>
            </a:cxnLst>
            <a:rect l="0" t="0" r="r" b="b"/>
            <a:pathLst>
              <a:path w="15" h="14">
                <a:moveTo>
                  <a:pt x="15" y="2"/>
                </a:moveTo>
                <a:lnTo>
                  <a:pt x="2" y="0"/>
                </a:lnTo>
                <a:lnTo>
                  <a:pt x="0" y="13"/>
                </a:lnTo>
                <a:lnTo>
                  <a:pt x="14" y="14"/>
                </a:lnTo>
                <a:lnTo>
                  <a:pt x="15" y="2"/>
                </a:lnTo>
                <a:close/>
              </a:path>
            </a:pathLst>
          </a:custGeom>
          <a:solidFill>
            <a:srgbClr val="000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177" name="Freeform 289"/>
          <p:cNvSpPr>
            <a:spLocks/>
          </p:cNvSpPr>
          <p:nvPr/>
        </p:nvSpPr>
        <p:spPr bwMode="auto">
          <a:xfrm>
            <a:off x="5786438" y="3646488"/>
            <a:ext cx="20637" cy="22225"/>
          </a:xfrm>
          <a:custGeom>
            <a:avLst/>
            <a:gdLst/>
            <a:ahLst/>
            <a:cxnLst>
              <a:cxn ang="0">
                <a:pos x="13" y="2"/>
              </a:cxn>
              <a:cxn ang="0">
                <a:pos x="1" y="0"/>
              </a:cxn>
              <a:cxn ang="0">
                <a:pos x="1" y="4"/>
              </a:cxn>
              <a:cxn ang="0">
                <a:pos x="0" y="13"/>
              </a:cxn>
              <a:cxn ang="0">
                <a:pos x="13" y="14"/>
              </a:cxn>
              <a:cxn ang="0">
                <a:pos x="13" y="4"/>
              </a:cxn>
              <a:cxn ang="0">
                <a:pos x="13" y="2"/>
              </a:cxn>
            </a:cxnLst>
            <a:rect l="0" t="0" r="r" b="b"/>
            <a:pathLst>
              <a:path w="13" h="14">
                <a:moveTo>
                  <a:pt x="13" y="2"/>
                </a:moveTo>
                <a:lnTo>
                  <a:pt x="1" y="0"/>
                </a:lnTo>
                <a:lnTo>
                  <a:pt x="1" y="4"/>
                </a:lnTo>
                <a:lnTo>
                  <a:pt x="0" y="13"/>
                </a:lnTo>
                <a:lnTo>
                  <a:pt x="13" y="14"/>
                </a:lnTo>
                <a:lnTo>
                  <a:pt x="13" y="4"/>
                </a:lnTo>
                <a:lnTo>
                  <a:pt x="13" y="2"/>
                </a:lnTo>
                <a:close/>
              </a:path>
            </a:pathLst>
          </a:custGeom>
          <a:solidFill>
            <a:srgbClr val="000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178" name="Freeform 290"/>
          <p:cNvSpPr>
            <a:spLocks/>
          </p:cNvSpPr>
          <p:nvPr/>
        </p:nvSpPr>
        <p:spPr bwMode="auto">
          <a:xfrm>
            <a:off x="5781675" y="3687763"/>
            <a:ext cx="23813" cy="22225"/>
          </a:xfrm>
          <a:custGeom>
            <a:avLst/>
            <a:gdLst/>
            <a:ahLst/>
            <a:cxnLst>
              <a:cxn ang="0">
                <a:pos x="15" y="1"/>
              </a:cxn>
              <a:cxn ang="0">
                <a:pos x="2" y="0"/>
              </a:cxn>
              <a:cxn ang="0">
                <a:pos x="0" y="13"/>
              </a:cxn>
              <a:cxn ang="0">
                <a:pos x="14" y="14"/>
              </a:cxn>
              <a:cxn ang="0">
                <a:pos x="15" y="1"/>
              </a:cxn>
            </a:cxnLst>
            <a:rect l="0" t="0" r="r" b="b"/>
            <a:pathLst>
              <a:path w="15" h="14">
                <a:moveTo>
                  <a:pt x="15" y="1"/>
                </a:moveTo>
                <a:lnTo>
                  <a:pt x="2" y="0"/>
                </a:lnTo>
                <a:lnTo>
                  <a:pt x="0" y="13"/>
                </a:lnTo>
                <a:lnTo>
                  <a:pt x="14" y="14"/>
                </a:lnTo>
                <a:lnTo>
                  <a:pt x="15" y="1"/>
                </a:lnTo>
                <a:close/>
              </a:path>
            </a:pathLst>
          </a:custGeom>
          <a:solidFill>
            <a:srgbClr val="000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179" name="Freeform 291"/>
          <p:cNvSpPr>
            <a:spLocks/>
          </p:cNvSpPr>
          <p:nvPr/>
        </p:nvSpPr>
        <p:spPr bwMode="auto">
          <a:xfrm>
            <a:off x="5780088" y="3729038"/>
            <a:ext cx="22225" cy="22225"/>
          </a:xfrm>
          <a:custGeom>
            <a:avLst/>
            <a:gdLst/>
            <a:ahLst/>
            <a:cxnLst>
              <a:cxn ang="0">
                <a:pos x="14" y="0"/>
              </a:cxn>
              <a:cxn ang="0">
                <a:pos x="0" y="0"/>
              </a:cxn>
              <a:cxn ang="0">
                <a:pos x="0" y="3"/>
              </a:cxn>
              <a:cxn ang="0">
                <a:pos x="0" y="13"/>
              </a:cxn>
              <a:cxn ang="0">
                <a:pos x="12" y="14"/>
              </a:cxn>
              <a:cxn ang="0">
                <a:pos x="14" y="3"/>
              </a:cxn>
              <a:cxn ang="0">
                <a:pos x="14" y="0"/>
              </a:cxn>
            </a:cxnLst>
            <a:rect l="0" t="0" r="r" b="b"/>
            <a:pathLst>
              <a:path w="14" h="14">
                <a:moveTo>
                  <a:pt x="14" y="0"/>
                </a:moveTo>
                <a:lnTo>
                  <a:pt x="0" y="0"/>
                </a:lnTo>
                <a:lnTo>
                  <a:pt x="0" y="3"/>
                </a:lnTo>
                <a:lnTo>
                  <a:pt x="0" y="13"/>
                </a:lnTo>
                <a:lnTo>
                  <a:pt x="12" y="14"/>
                </a:lnTo>
                <a:lnTo>
                  <a:pt x="14" y="3"/>
                </a:lnTo>
                <a:lnTo>
                  <a:pt x="14" y="0"/>
                </a:lnTo>
                <a:close/>
              </a:path>
            </a:pathLst>
          </a:custGeom>
          <a:solidFill>
            <a:srgbClr val="000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180" name="Freeform 292"/>
          <p:cNvSpPr>
            <a:spLocks/>
          </p:cNvSpPr>
          <p:nvPr/>
        </p:nvSpPr>
        <p:spPr bwMode="auto">
          <a:xfrm>
            <a:off x="5778500" y="3770313"/>
            <a:ext cx="20638" cy="20637"/>
          </a:xfrm>
          <a:custGeom>
            <a:avLst/>
            <a:gdLst/>
            <a:ahLst/>
            <a:cxnLst>
              <a:cxn ang="0">
                <a:pos x="13" y="1"/>
              </a:cxn>
              <a:cxn ang="0">
                <a:pos x="1" y="0"/>
              </a:cxn>
              <a:cxn ang="0">
                <a:pos x="0" y="13"/>
              </a:cxn>
              <a:cxn ang="0">
                <a:pos x="13" y="13"/>
              </a:cxn>
              <a:cxn ang="0">
                <a:pos x="13" y="1"/>
              </a:cxn>
            </a:cxnLst>
            <a:rect l="0" t="0" r="r" b="b"/>
            <a:pathLst>
              <a:path w="13" h="13">
                <a:moveTo>
                  <a:pt x="13" y="1"/>
                </a:moveTo>
                <a:lnTo>
                  <a:pt x="1" y="0"/>
                </a:lnTo>
                <a:lnTo>
                  <a:pt x="0" y="13"/>
                </a:lnTo>
                <a:lnTo>
                  <a:pt x="13" y="13"/>
                </a:lnTo>
                <a:lnTo>
                  <a:pt x="13" y="1"/>
                </a:lnTo>
                <a:close/>
              </a:path>
            </a:pathLst>
          </a:custGeom>
          <a:solidFill>
            <a:srgbClr val="000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181" name="Freeform 293"/>
          <p:cNvSpPr>
            <a:spLocks/>
          </p:cNvSpPr>
          <p:nvPr/>
        </p:nvSpPr>
        <p:spPr bwMode="auto">
          <a:xfrm>
            <a:off x="5776913" y="3810000"/>
            <a:ext cx="20637" cy="23813"/>
          </a:xfrm>
          <a:custGeom>
            <a:avLst/>
            <a:gdLst/>
            <a:ahLst/>
            <a:cxnLst>
              <a:cxn ang="0">
                <a:pos x="13" y="2"/>
              </a:cxn>
              <a:cxn ang="0">
                <a:pos x="0" y="0"/>
              </a:cxn>
              <a:cxn ang="0">
                <a:pos x="0" y="3"/>
              </a:cxn>
              <a:cxn ang="0">
                <a:pos x="0" y="14"/>
              </a:cxn>
              <a:cxn ang="0">
                <a:pos x="13" y="15"/>
              </a:cxn>
              <a:cxn ang="0">
                <a:pos x="13" y="4"/>
              </a:cxn>
              <a:cxn ang="0">
                <a:pos x="13" y="2"/>
              </a:cxn>
            </a:cxnLst>
            <a:rect l="0" t="0" r="r" b="b"/>
            <a:pathLst>
              <a:path w="13" h="15">
                <a:moveTo>
                  <a:pt x="13" y="2"/>
                </a:moveTo>
                <a:lnTo>
                  <a:pt x="0" y="0"/>
                </a:lnTo>
                <a:lnTo>
                  <a:pt x="0" y="3"/>
                </a:lnTo>
                <a:lnTo>
                  <a:pt x="0" y="14"/>
                </a:lnTo>
                <a:lnTo>
                  <a:pt x="13" y="15"/>
                </a:lnTo>
                <a:lnTo>
                  <a:pt x="13" y="4"/>
                </a:lnTo>
                <a:lnTo>
                  <a:pt x="13" y="2"/>
                </a:lnTo>
                <a:close/>
              </a:path>
            </a:pathLst>
          </a:custGeom>
          <a:solidFill>
            <a:srgbClr val="000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182" name="Freeform 294"/>
          <p:cNvSpPr>
            <a:spLocks/>
          </p:cNvSpPr>
          <p:nvPr/>
        </p:nvSpPr>
        <p:spPr bwMode="auto">
          <a:xfrm>
            <a:off x="5776913" y="3852863"/>
            <a:ext cx="20637" cy="20637"/>
          </a:xfrm>
          <a:custGeom>
            <a:avLst/>
            <a:gdLst/>
            <a:ahLst/>
            <a:cxnLst>
              <a:cxn ang="0">
                <a:pos x="13" y="1"/>
              </a:cxn>
              <a:cxn ang="0">
                <a:pos x="0" y="0"/>
              </a:cxn>
              <a:cxn ang="0">
                <a:pos x="0" y="13"/>
              </a:cxn>
              <a:cxn ang="0">
                <a:pos x="13" y="13"/>
              </a:cxn>
              <a:cxn ang="0">
                <a:pos x="13" y="1"/>
              </a:cxn>
            </a:cxnLst>
            <a:rect l="0" t="0" r="r" b="b"/>
            <a:pathLst>
              <a:path w="13" h="13">
                <a:moveTo>
                  <a:pt x="13" y="1"/>
                </a:moveTo>
                <a:lnTo>
                  <a:pt x="0" y="0"/>
                </a:lnTo>
                <a:lnTo>
                  <a:pt x="0" y="13"/>
                </a:lnTo>
                <a:lnTo>
                  <a:pt x="13" y="13"/>
                </a:lnTo>
                <a:lnTo>
                  <a:pt x="13" y="1"/>
                </a:lnTo>
                <a:close/>
              </a:path>
            </a:pathLst>
          </a:custGeom>
          <a:solidFill>
            <a:srgbClr val="000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183" name="Freeform 295"/>
          <p:cNvSpPr>
            <a:spLocks/>
          </p:cNvSpPr>
          <p:nvPr/>
        </p:nvSpPr>
        <p:spPr bwMode="auto">
          <a:xfrm>
            <a:off x="5776913" y="3892550"/>
            <a:ext cx="20637" cy="23813"/>
          </a:xfrm>
          <a:custGeom>
            <a:avLst/>
            <a:gdLst/>
            <a:ahLst/>
            <a:cxnLst>
              <a:cxn ang="0">
                <a:pos x="13" y="2"/>
              </a:cxn>
              <a:cxn ang="0">
                <a:pos x="0" y="0"/>
              </a:cxn>
              <a:cxn ang="0">
                <a:pos x="0" y="2"/>
              </a:cxn>
              <a:cxn ang="0">
                <a:pos x="0" y="15"/>
              </a:cxn>
              <a:cxn ang="0">
                <a:pos x="13" y="15"/>
              </a:cxn>
              <a:cxn ang="0">
                <a:pos x="13" y="2"/>
              </a:cxn>
            </a:cxnLst>
            <a:rect l="0" t="0" r="r" b="b"/>
            <a:pathLst>
              <a:path w="13" h="15">
                <a:moveTo>
                  <a:pt x="13" y="2"/>
                </a:moveTo>
                <a:lnTo>
                  <a:pt x="0" y="0"/>
                </a:lnTo>
                <a:lnTo>
                  <a:pt x="0" y="2"/>
                </a:lnTo>
                <a:lnTo>
                  <a:pt x="0" y="15"/>
                </a:lnTo>
                <a:lnTo>
                  <a:pt x="13" y="15"/>
                </a:lnTo>
                <a:lnTo>
                  <a:pt x="13" y="2"/>
                </a:lnTo>
                <a:close/>
              </a:path>
            </a:pathLst>
          </a:custGeom>
          <a:solidFill>
            <a:srgbClr val="000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184" name="Rectangle 296"/>
          <p:cNvSpPr>
            <a:spLocks noChangeArrowheads="1"/>
          </p:cNvSpPr>
          <p:nvPr/>
        </p:nvSpPr>
        <p:spPr bwMode="auto">
          <a:xfrm>
            <a:off x="5776913" y="3937000"/>
            <a:ext cx="20637" cy="19050"/>
          </a:xfrm>
          <a:prstGeom prst="rect">
            <a:avLst/>
          </a:prstGeom>
          <a:solidFill>
            <a:srgbClr val="00008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185" name="Freeform 297"/>
          <p:cNvSpPr>
            <a:spLocks/>
          </p:cNvSpPr>
          <p:nvPr/>
        </p:nvSpPr>
        <p:spPr bwMode="auto">
          <a:xfrm>
            <a:off x="5776913" y="3976688"/>
            <a:ext cx="20637" cy="22225"/>
          </a:xfrm>
          <a:custGeom>
            <a:avLst/>
            <a:gdLst/>
            <a:ahLst/>
            <a:cxnLst>
              <a:cxn ang="0">
                <a:pos x="13" y="0"/>
              </a:cxn>
              <a:cxn ang="0">
                <a:pos x="0" y="1"/>
              </a:cxn>
              <a:cxn ang="0">
                <a:pos x="0" y="14"/>
              </a:cxn>
              <a:cxn ang="0">
                <a:pos x="13" y="13"/>
              </a:cxn>
              <a:cxn ang="0">
                <a:pos x="13" y="0"/>
              </a:cxn>
            </a:cxnLst>
            <a:rect l="0" t="0" r="r" b="b"/>
            <a:pathLst>
              <a:path w="13" h="14">
                <a:moveTo>
                  <a:pt x="13" y="0"/>
                </a:moveTo>
                <a:lnTo>
                  <a:pt x="0" y="1"/>
                </a:lnTo>
                <a:lnTo>
                  <a:pt x="0" y="14"/>
                </a:lnTo>
                <a:lnTo>
                  <a:pt x="13" y="13"/>
                </a:lnTo>
                <a:lnTo>
                  <a:pt x="13" y="0"/>
                </a:lnTo>
                <a:close/>
              </a:path>
            </a:pathLst>
          </a:custGeom>
          <a:solidFill>
            <a:srgbClr val="000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186" name="Freeform 298"/>
          <p:cNvSpPr>
            <a:spLocks/>
          </p:cNvSpPr>
          <p:nvPr/>
        </p:nvSpPr>
        <p:spPr bwMode="auto">
          <a:xfrm>
            <a:off x="5776913" y="4017963"/>
            <a:ext cx="22225" cy="22225"/>
          </a:xfrm>
          <a:custGeom>
            <a:avLst/>
            <a:gdLst/>
            <a:ahLst/>
            <a:cxnLst>
              <a:cxn ang="0">
                <a:pos x="13" y="0"/>
              </a:cxn>
              <a:cxn ang="0">
                <a:pos x="0" y="0"/>
              </a:cxn>
              <a:cxn ang="0">
                <a:pos x="1" y="14"/>
              </a:cxn>
              <a:cxn ang="0">
                <a:pos x="14" y="12"/>
              </a:cxn>
              <a:cxn ang="0">
                <a:pos x="13" y="0"/>
              </a:cxn>
            </a:cxnLst>
            <a:rect l="0" t="0" r="r" b="b"/>
            <a:pathLst>
              <a:path w="14" h="14">
                <a:moveTo>
                  <a:pt x="13" y="0"/>
                </a:moveTo>
                <a:lnTo>
                  <a:pt x="0" y="0"/>
                </a:lnTo>
                <a:lnTo>
                  <a:pt x="1" y="14"/>
                </a:lnTo>
                <a:lnTo>
                  <a:pt x="14" y="12"/>
                </a:lnTo>
                <a:lnTo>
                  <a:pt x="13" y="0"/>
                </a:lnTo>
                <a:close/>
              </a:path>
            </a:pathLst>
          </a:custGeom>
          <a:solidFill>
            <a:srgbClr val="000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187" name="Freeform 299"/>
          <p:cNvSpPr>
            <a:spLocks/>
          </p:cNvSpPr>
          <p:nvPr/>
        </p:nvSpPr>
        <p:spPr bwMode="auto">
          <a:xfrm>
            <a:off x="5778500" y="4059238"/>
            <a:ext cx="20638" cy="20637"/>
          </a:xfrm>
          <a:custGeom>
            <a:avLst/>
            <a:gdLst/>
            <a:ahLst/>
            <a:cxnLst>
              <a:cxn ang="0">
                <a:pos x="13" y="0"/>
              </a:cxn>
              <a:cxn ang="0">
                <a:pos x="0" y="1"/>
              </a:cxn>
              <a:cxn ang="0">
                <a:pos x="1" y="13"/>
              </a:cxn>
              <a:cxn ang="0">
                <a:pos x="13" y="13"/>
              </a:cxn>
              <a:cxn ang="0">
                <a:pos x="13" y="0"/>
              </a:cxn>
            </a:cxnLst>
            <a:rect l="0" t="0" r="r" b="b"/>
            <a:pathLst>
              <a:path w="13" h="13">
                <a:moveTo>
                  <a:pt x="13" y="0"/>
                </a:moveTo>
                <a:lnTo>
                  <a:pt x="0" y="1"/>
                </a:lnTo>
                <a:lnTo>
                  <a:pt x="1" y="13"/>
                </a:lnTo>
                <a:lnTo>
                  <a:pt x="13" y="13"/>
                </a:lnTo>
                <a:lnTo>
                  <a:pt x="13" y="0"/>
                </a:lnTo>
                <a:close/>
              </a:path>
            </a:pathLst>
          </a:custGeom>
          <a:solidFill>
            <a:srgbClr val="000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188" name="Freeform 300"/>
          <p:cNvSpPr>
            <a:spLocks/>
          </p:cNvSpPr>
          <p:nvPr/>
        </p:nvSpPr>
        <p:spPr bwMode="auto">
          <a:xfrm>
            <a:off x="5780088" y="4098925"/>
            <a:ext cx="23812" cy="23813"/>
          </a:xfrm>
          <a:custGeom>
            <a:avLst/>
            <a:gdLst/>
            <a:ahLst/>
            <a:cxnLst>
              <a:cxn ang="0">
                <a:pos x="14" y="0"/>
              </a:cxn>
              <a:cxn ang="0">
                <a:pos x="0" y="1"/>
              </a:cxn>
              <a:cxn ang="0">
                <a:pos x="1" y="15"/>
              </a:cxn>
              <a:cxn ang="0">
                <a:pos x="15" y="13"/>
              </a:cxn>
              <a:cxn ang="0">
                <a:pos x="14" y="0"/>
              </a:cxn>
            </a:cxnLst>
            <a:rect l="0" t="0" r="r" b="b"/>
            <a:pathLst>
              <a:path w="15" h="15">
                <a:moveTo>
                  <a:pt x="14" y="0"/>
                </a:moveTo>
                <a:lnTo>
                  <a:pt x="0" y="1"/>
                </a:lnTo>
                <a:lnTo>
                  <a:pt x="1" y="15"/>
                </a:lnTo>
                <a:lnTo>
                  <a:pt x="15" y="13"/>
                </a:lnTo>
                <a:lnTo>
                  <a:pt x="14" y="0"/>
                </a:lnTo>
                <a:close/>
              </a:path>
            </a:pathLst>
          </a:custGeom>
          <a:solidFill>
            <a:srgbClr val="000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189" name="Freeform 301"/>
          <p:cNvSpPr>
            <a:spLocks/>
          </p:cNvSpPr>
          <p:nvPr/>
        </p:nvSpPr>
        <p:spPr bwMode="auto">
          <a:xfrm>
            <a:off x="5784850" y="4141788"/>
            <a:ext cx="22225" cy="20637"/>
          </a:xfrm>
          <a:custGeom>
            <a:avLst/>
            <a:gdLst/>
            <a:ahLst/>
            <a:cxnLst>
              <a:cxn ang="0">
                <a:pos x="12" y="0"/>
              </a:cxn>
              <a:cxn ang="0">
                <a:pos x="0" y="0"/>
              </a:cxn>
              <a:cxn ang="0">
                <a:pos x="1" y="13"/>
              </a:cxn>
              <a:cxn ang="0">
                <a:pos x="14" y="13"/>
              </a:cxn>
              <a:cxn ang="0">
                <a:pos x="12" y="0"/>
              </a:cxn>
            </a:cxnLst>
            <a:rect l="0" t="0" r="r" b="b"/>
            <a:pathLst>
              <a:path w="14" h="13">
                <a:moveTo>
                  <a:pt x="12" y="0"/>
                </a:moveTo>
                <a:lnTo>
                  <a:pt x="0" y="0"/>
                </a:lnTo>
                <a:lnTo>
                  <a:pt x="1" y="13"/>
                </a:lnTo>
                <a:lnTo>
                  <a:pt x="14" y="13"/>
                </a:lnTo>
                <a:lnTo>
                  <a:pt x="12" y="0"/>
                </a:lnTo>
                <a:close/>
              </a:path>
            </a:pathLst>
          </a:custGeom>
          <a:solidFill>
            <a:srgbClr val="000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190" name="Freeform 302"/>
          <p:cNvSpPr>
            <a:spLocks/>
          </p:cNvSpPr>
          <p:nvPr/>
        </p:nvSpPr>
        <p:spPr bwMode="auto">
          <a:xfrm>
            <a:off x="5788025" y="4181475"/>
            <a:ext cx="23813" cy="20638"/>
          </a:xfrm>
          <a:custGeom>
            <a:avLst/>
            <a:gdLst/>
            <a:ahLst/>
            <a:cxnLst>
              <a:cxn ang="0">
                <a:pos x="12" y="0"/>
              </a:cxn>
              <a:cxn ang="0">
                <a:pos x="0" y="1"/>
              </a:cxn>
              <a:cxn ang="0">
                <a:pos x="1" y="13"/>
              </a:cxn>
              <a:cxn ang="0">
                <a:pos x="15" y="13"/>
              </a:cxn>
              <a:cxn ang="0">
                <a:pos x="12" y="0"/>
              </a:cxn>
            </a:cxnLst>
            <a:rect l="0" t="0" r="r" b="b"/>
            <a:pathLst>
              <a:path w="15" h="13">
                <a:moveTo>
                  <a:pt x="12" y="0"/>
                </a:moveTo>
                <a:lnTo>
                  <a:pt x="0" y="1"/>
                </a:lnTo>
                <a:lnTo>
                  <a:pt x="1" y="13"/>
                </a:lnTo>
                <a:lnTo>
                  <a:pt x="15" y="13"/>
                </a:lnTo>
                <a:lnTo>
                  <a:pt x="12" y="0"/>
                </a:lnTo>
                <a:close/>
              </a:path>
            </a:pathLst>
          </a:custGeom>
          <a:solidFill>
            <a:srgbClr val="000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191" name="Freeform 303"/>
          <p:cNvSpPr>
            <a:spLocks/>
          </p:cNvSpPr>
          <p:nvPr/>
        </p:nvSpPr>
        <p:spPr bwMode="auto">
          <a:xfrm>
            <a:off x="5792788" y="4222750"/>
            <a:ext cx="22225" cy="22225"/>
          </a:xfrm>
          <a:custGeom>
            <a:avLst/>
            <a:gdLst/>
            <a:ahLst/>
            <a:cxnLst>
              <a:cxn ang="0">
                <a:pos x="13" y="0"/>
              </a:cxn>
              <a:cxn ang="0">
                <a:pos x="0" y="1"/>
              </a:cxn>
              <a:cxn ang="0">
                <a:pos x="1" y="14"/>
              </a:cxn>
              <a:cxn ang="0">
                <a:pos x="14" y="13"/>
              </a:cxn>
              <a:cxn ang="0">
                <a:pos x="13" y="0"/>
              </a:cxn>
            </a:cxnLst>
            <a:rect l="0" t="0" r="r" b="b"/>
            <a:pathLst>
              <a:path w="14" h="14">
                <a:moveTo>
                  <a:pt x="13" y="0"/>
                </a:moveTo>
                <a:lnTo>
                  <a:pt x="0" y="1"/>
                </a:lnTo>
                <a:lnTo>
                  <a:pt x="1" y="14"/>
                </a:lnTo>
                <a:lnTo>
                  <a:pt x="14" y="13"/>
                </a:lnTo>
                <a:lnTo>
                  <a:pt x="13" y="0"/>
                </a:lnTo>
                <a:close/>
              </a:path>
            </a:pathLst>
          </a:custGeom>
          <a:solidFill>
            <a:srgbClr val="000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192" name="Freeform 304"/>
          <p:cNvSpPr>
            <a:spLocks/>
          </p:cNvSpPr>
          <p:nvPr/>
        </p:nvSpPr>
        <p:spPr bwMode="auto">
          <a:xfrm>
            <a:off x="5797550" y="4262438"/>
            <a:ext cx="22225" cy="23812"/>
          </a:xfrm>
          <a:custGeom>
            <a:avLst/>
            <a:gdLst/>
            <a:ahLst/>
            <a:cxnLst>
              <a:cxn ang="0">
                <a:pos x="13" y="0"/>
              </a:cxn>
              <a:cxn ang="0">
                <a:pos x="0" y="2"/>
              </a:cxn>
              <a:cxn ang="0">
                <a:pos x="1" y="13"/>
              </a:cxn>
              <a:cxn ang="0">
                <a:pos x="1" y="15"/>
              </a:cxn>
              <a:cxn ang="0">
                <a:pos x="14" y="13"/>
              </a:cxn>
              <a:cxn ang="0">
                <a:pos x="14" y="13"/>
              </a:cxn>
              <a:cxn ang="0">
                <a:pos x="13" y="0"/>
              </a:cxn>
            </a:cxnLst>
            <a:rect l="0" t="0" r="r" b="b"/>
            <a:pathLst>
              <a:path w="14" h="15">
                <a:moveTo>
                  <a:pt x="13" y="0"/>
                </a:moveTo>
                <a:lnTo>
                  <a:pt x="0" y="2"/>
                </a:lnTo>
                <a:lnTo>
                  <a:pt x="1" y="13"/>
                </a:lnTo>
                <a:lnTo>
                  <a:pt x="1" y="15"/>
                </a:lnTo>
                <a:lnTo>
                  <a:pt x="14" y="13"/>
                </a:lnTo>
                <a:lnTo>
                  <a:pt x="14" y="13"/>
                </a:lnTo>
                <a:lnTo>
                  <a:pt x="13" y="0"/>
                </a:lnTo>
                <a:close/>
              </a:path>
            </a:pathLst>
          </a:custGeom>
          <a:solidFill>
            <a:srgbClr val="000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193" name="Freeform 305"/>
          <p:cNvSpPr>
            <a:spLocks/>
          </p:cNvSpPr>
          <p:nvPr/>
        </p:nvSpPr>
        <p:spPr bwMode="auto">
          <a:xfrm>
            <a:off x="5803900" y="4305300"/>
            <a:ext cx="22225" cy="22225"/>
          </a:xfrm>
          <a:custGeom>
            <a:avLst/>
            <a:gdLst/>
            <a:ahLst/>
            <a:cxnLst>
              <a:cxn ang="0">
                <a:pos x="12" y="0"/>
              </a:cxn>
              <a:cxn ang="0">
                <a:pos x="0" y="1"/>
              </a:cxn>
              <a:cxn ang="0">
                <a:pos x="1" y="14"/>
              </a:cxn>
              <a:cxn ang="0">
                <a:pos x="14" y="12"/>
              </a:cxn>
              <a:cxn ang="0">
                <a:pos x="12" y="0"/>
              </a:cxn>
            </a:cxnLst>
            <a:rect l="0" t="0" r="r" b="b"/>
            <a:pathLst>
              <a:path w="14" h="14">
                <a:moveTo>
                  <a:pt x="12" y="0"/>
                </a:moveTo>
                <a:lnTo>
                  <a:pt x="0" y="1"/>
                </a:lnTo>
                <a:lnTo>
                  <a:pt x="1" y="14"/>
                </a:lnTo>
                <a:lnTo>
                  <a:pt x="14" y="12"/>
                </a:lnTo>
                <a:lnTo>
                  <a:pt x="12" y="0"/>
                </a:lnTo>
                <a:close/>
              </a:path>
            </a:pathLst>
          </a:custGeom>
          <a:solidFill>
            <a:srgbClr val="000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194" name="Freeform 306"/>
          <p:cNvSpPr>
            <a:spLocks/>
          </p:cNvSpPr>
          <p:nvPr/>
        </p:nvSpPr>
        <p:spPr bwMode="auto">
          <a:xfrm>
            <a:off x="5807075" y="4343400"/>
            <a:ext cx="26988" cy="25400"/>
          </a:xfrm>
          <a:custGeom>
            <a:avLst/>
            <a:gdLst/>
            <a:ahLst/>
            <a:cxnLst>
              <a:cxn ang="0">
                <a:pos x="13" y="0"/>
              </a:cxn>
              <a:cxn ang="0">
                <a:pos x="0" y="2"/>
              </a:cxn>
              <a:cxn ang="0">
                <a:pos x="2" y="8"/>
              </a:cxn>
              <a:cxn ang="0">
                <a:pos x="4" y="16"/>
              </a:cxn>
              <a:cxn ang="0">
                <a:pos x="17" y="13"/>
              </a:cxn>
              <a:cxn ang="0">
                <a:pos x="15" y="8"/>
              </a:cxn>
              <a:cxn ang="0">
                <a:pos x="13" y="0"/>
              </a:cxn>
            </a:cxnLst>
            <a:rect l="0" t="0" r="r" b="b"/>
            <a:pathLst>
              <a:path w="17" h="16">
                <a:moveTo>
                  <a:pt x="13" y="0"/>
                </a:moveTo>
                <a:lnTo>
                  <a:pt x="0" y="2"/>
                </a:lnTo>
                <a:lnTo>
                  <a:pt x="2" y="8"/>
                </a:lnTo>
                <a:lnTo>
                  <a:pt x="4" y="16"/>
                </a:lnTo>
                <a:lnTo>
                  <a:pt x="17" y="13"/>
                </a:lnTo>
                <a:lnTo>
                  <a:pt x="15" y="8"/>
                </a:lnTo>
                <a:lnTo>
                  <a:pt x="13" y="0"/>
                </a:lnTo>
                <a:close/>
              </a:path>
            </a:pathLst>
          </a:custGeom>
          <a:solidFill>
            <a:srgbClr val="000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195" name="Freeform 307"/>
          <p:cNvSpPr>
            <a:spLocks/>
          </p:cNvSpPr>
          <p:nvPr/>
        </p:nvSpPr>
        <p:spPr bwMode="auto">
          <a:xfrm>
            <a:off x="5815013" y="4386263"/>
            <a:ext cx="23812" cy="22225"/>
          </a:xfrm>
          <a:custGeom>
            <a:avLst/>
            <a:gdLst/>
            <a:ahLst/>
            <a:cxnLst>
              <a:cxn ang="0">
                <a:pos x="13" y="0"/>
              </a:cxn>
              <a:cxn ang="0">
                <a:pos x="0" y="2"/>
              </a:cxn>
              <a:cxn ang="0">
                <a:pos x="3" y="14"/>
              </a:cxn>
              <a:cxn ang="0">
                <a:pos x="15" y="12"/>
              </a:cxn>
              <a:cxn ang="0">
                <a:pos x="13" y="0"/>
              </a:cxn>
            </a:cxnLst>
            <a:rect l="0" t="0" r="r" b="b"/>
            <a:pathLst>
              <a:path w="15" h="14">
                <a:moveTo>
                  <a:pt x="13" y="0"/>
                </a:moveTo>
                <a:lnTo>
                  <a:pt x="0" y="2"/>
                </a:lnTo>
                <a:lnTo>
                  <a:pt x="3" y="14"/>
                </a:lnTo>
                <a:lnTo>
                  <a:pt x="15" y="12"/>
                </a:lnTo>
                <a:lnTo>
                  <a:pt x="13" y="0"/>
                </a:lnTo>
                <a:close/>
              </a:path>
            </a:pathLst>
          </a:custGeom>
          <a:solidFill>
            <a:srgbClr val="000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196" name="Freeform 308"/>
          <p:cNvSpPr>
            <a:spLocks/>
          </p:cNvSpPr>
          <p:nvPr/>
        </p:nvSpPr>
        <p:spPr bwMode="auto">
          <a:xfrm>
            <a:off x="5822950" y="4424363"/>
            <a:ext cx="23813" cy="25400"/>
          </a:xfrm>
          <a:custGeom>
            <a:avLst/>
            <a:gdLst/>
            <a:ahLst/>
            <a:cxnLst>
              <a:cxn ang="0">
                <a:pos x="13" y="0"/>
              </a:cxn>
              <a:cxn ang="0">
                <a:pos x="0" y="2"/>
              </a:cxn>
              <a:cxn ang="0">
                <a:pos x="0" y="5"/>
              </a:cxn>
              <a:cxn ang="0">
                <a:pos x="3" y="16"/>
              </a:cxn>
              <a:cxn ang="0">
                <a:pos x="15" y="13"/>
              </a:cxn>
              <a:cxn ang="0">
                <a:pos x="13" y="0"/>
              </a:cxn>
              <a:cxn ang="0">
                <a:pos x="7" y="2"/>
              </a:cxn>
              <a:cxn ang="0">
                <a:pos x="13" y="2"/>
              </a:cxn>
              <a:cxn ang="0">
                <a:pos x="13" y="0"/>
              </a:cxn>
            </a:cxnLst>
            <a:rect l="0" t="0" r="r" b="b"/>
            <a:pathLst>
              <a:path w="15" h="16">
                <a:moveTo>
                  <a:pt x="13" y="0"/>
                </a:moveTo>
                <a:lnTo>
                  <a:pt x="0" y="2"/>
                </a:lnTo>
                <a:lnTo>
                  <a:pt x="0" y="5"/>
                </a:lnTo>
                <a:lnTo>
                  <a:pt x="3" y="16"/>
                </a:lnTo>
                <a:lnTo>
                  <a:pt x="15" y="13"/>
                </a:lnTo>
                <a:lnTo>
                  <a:pt x="13" y="0"/>
                </a:lnTo>
                <a:lnTo>
                  <a:pt x="7" y="2"/>
                </a:lnTo>
                <a:lnTo>
                  <a:pt x="13" y="2"/>
                </a:lnTo>
                <a:lnTo>
                  <a:pt x="13" y="0"/>
                </a:lnTo>
                <a:close/>
              </a:path>
            </a:pathLst>
          </a:custGeom>
          <a:solidFill>
            <a:srgbClr val="000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197" name="Freeform 309"/>
          <p:cNvSpPr>
            <a:spLocks/>
          </p:cNvSpPr>
          <p:nvPr/>
        </p:nvSpPr>
        <p:spPr bwMode="auto">
          <a:xfrm>
            <a:off x="5830888" y="4464050"/>
            <a:ext cx="23812" cy="25400"/>
          </a:xfrm>
          <a:custGeom>
            <a:avLst/>
            <a:gdLst/>
            <a:ahLst/>
            <a:cxnLst>
              <a:cxn ang="0">
                <a:pos x="13" y="0"/>
              </a:cxn>
              <a:cxn ang="0">
                <a:pos x="0" y="3"/>
              </a:cxn>
              <a:cxn ang="0">
                <a:pos x="3" y="16"/>
              </a:cxn>
              <a:cxn ang="0">
                <a:pos x="15" y="14"/>
              </a:cxn>
              <a:cxn ang="0">
                <a:pos x="13" y="0"/>
              </a:cxn>
            </a:cxnLst>
            <a:rect l="0" t="0" r="r" b="b"/>
            <a:pathLst>
              <a:path w="15" h="16">
                <a:moveTo>
                  <a:pt x="13" y="0"/>
                </a:moveTo>
                <a:lnTo>
                  <a:pt x="0" y="3"/>
                </a:lnTo>
                <a:lnTo>
                  <a:pt x="3" y="16"/>
                </a:lnTo>
                <a:lnTo>
                  <a:pt x="15" y="14"/>
                </a:lnTo>
                <a:lnTo>
                  <a:pt x="13" y="0"/>
                </a:lnTo>
                <a:close/>
              </a:path>
            </a:pathLst>
          </a:custGeom>
          <a:solidFill>
            <a:srgbClr val="000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198" name="Freeform 310"/>
          <p:cNvSpPr>
            <a:spLocks/>
          </p:cNvSpPr>
          <p:nvPr/>
        </p:nvSpPr>
        <p:spPr bwMode="auto">
          <a:xfrm>
            <a:off x="5838825" y="4505325"/>
            <a:ext cx="25400" cy="23813"/>
          </a:xfrm>
          <a:custGeom>
            <a:avLst/>
            <a:gdLst/>
            <a:ahLst/>
            <a:cxnLst>
              <a:cxn ang="0">
                <a:pos x="14" y="0"/>
              </a:cxn>
              <a:cxn ang="0">
                <a:pos x="0" y="2"/>
              </a:cxn>
              <a:cxn ang="0">
                <a:pos x="4" y="15"/>
              </a:cxn>
              <a:cxn ang="0">
                <a:pos x="16" y="13"/>
              </a:cxn>
              <a:cxn ang="0">
                <a:pos x="14" y="0"/>
              </a:cxn>
            </a:cxnLst>
            <a:rect l="0" t="0" r="r" b="b"/>
            <a:pathLst>
              <a:path w="16" h="15">
                <a:moveTo>
                  <a:pt x="14" y="0"/>
                </a:moveTo>
                <a:lnTo>
                  <a:pt x="0" y="2"/>
                </a:lnTo>
                <a:lnTo>
                  <a:pt x="4" y="15"/>
                </a:lnTo>
                <a:lnTo>
                  <a:pt x="16" y="13"/>
                </a:lnTo>
                <a:lnTo>
                  <a:pt x="14" y="0"/>
                </a:lnTo>
                <a:close/>
              </a:path>
            </a:pathLst>
          </a:custGeom>
          <a:solidFill>
            <a:srgbClr val="000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199" name="Freeform 311"/>
          <p:cNvSpPr>
            <a:spLocks/>
          </p:cNvSpPr>
          <p:nvPr/>
        </p:nvSpPr>
        <p:spPr bwMode="auto">
          <a:xfrm>
            <a:off x="5849938" y="4545013"/>
            <a:ext cx="25400" cy="25400"/>
          </a:xfrm>
          <a:custGeom>
            <a:avLst/>
            <a:gdLst/>
            <a:ahLst/>
            <a:cxnLst>
              <a:cxn ang="0">
                <a:pos x="12" y="0"/>
              </a:cxn>
              <a:cxn ang="0">
                <a:pos x="0" y="3"/>
              </a:cxn>
              <a:cxn ang="0">
                <a:pos x="3" y="16"/>
              </a:cxn>
              <a:cxn ang="0">
                <a:pos x="16" y="12"/>
              </a:cxn>
              <a:cxn ang="0">
                <a:pos x="16" y="11"/>
              </a:cxn>
              <a:cxn ang="0">
                <a:pos x="12" y="0"/>
              </a:cxn>
            </a:cxnLst>
            <a:rect l="0" t="0" r="r" b="b"/>
            <a:pathLst>
              <a:path w="16" h="16">
                <a:moveTo>
                  <a:pt x="12" y="0"/>
                </a:moveTo>
                <a:lnTo>
                  <a:pt x="0" y="3"/>
                </a:lnTo>
                <a:lnTo>
                  <a:pt x="3" y="16"/>
                </a:lnTo>
                <a:lnTo>
                  <a:pt x="16" y="12"/>
                </a:lnTo>
                <a:lnTo>
                  <a:pt x="16" y="11"/>
                </a:lnTo>
                <a:lnTo>
                  <a:pt x="12" y="0"/>
                </a:lnTo>
                <a:close/>
              </a:path>
            </a:pathLst>
          </a:custGeom>
          <a:solidFill>
            <a:srgbClr val="000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200" name="Freeform 312"/>
          <p:cNvSpPr>
            <a:spLocks/>
          </p:cNvSpPr>
          <p:nvPr/>
        </p:nvSpPr>
        <p:spPr bwMode="auto">
          <a:xfrm>
            <a:off x="5861050" y="4583113"/>
            <a:ext cx="23813" cy="26987"/>
          </a:xfrm>
          <a:custGeom>
            <a:avLst/>
            <a:gdLst/>
            <a:ahLst/>
            <a:cxnLst>
              <a:cxn ang="0">
                <a:pos x="12" y="0"/>
              </a:cxn>
              <a:cxn ang="0">
                <a:pos x="0" y="4"/>
              </a:cxn>
              <a:cxn ang="0">
                <a:pos x="2" y="17"/>
              </a:cxn>
              <a:cxn ang="0">
                <a:pos x="15" y="14"/>
              </a:cxn>
              <a:cxn ang="0">
                <a:pos x="12" y="0"/>
              </a:cxn>
            </a:cxnLst>
            <a:rect l="0" t="0" r="r" b="b"/>
            <a:pathLst>
              <a:path w="15" h="17">
                <a:moveTo>
                  <a:pt x="12" y="0"/>
                </a:moveTo>
                <a:lnTo>
                  <a:pt x="0" y="4"/>
                </a:lnTo>
                <a:lnTo>
                  <a:pt x="2" y="17"/>
                </a:lnTo>
                <a:lnTo>
                  <a:pt x="15" y="14"/>
                </a:lnTo>
                <a:lnTo>
                  <a:pt x="12" y="0"/>
                </a:lnTo>
                <a:close/>
              </a:path>
            </a:pathLst>
          </a:custGeom>
          <a:solidFill>
            <a:srgbClr val="000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201" name="Freeform 313"/>
          <p:cNvSpPr>
            <a:spLocks/>
          </p:cNvSpPr>
          <p:nvPr/>
        </p:nvSpPr>
        <p:spPr bwMode="auto">
          <a:xfrm>
            <a:off x="5870575" y="4624388"/>
            <a:ext cx="25400" cy="25400"/>
          </a:xfrm>
          <a:custGeom>
            <a:avLst/>
            <a:gdLst/>
            <a:ahLst/>
            <a:cxnLst>
              <a:cxn ang="0">
                <a:pos x="13" y="0"/>
              </a:cxn>
              <a:cxn ang="0">
                <a:pos x="0" y="3"/>
              </a:cxn>
              <a:cxn ang="0">
                <a:pos x="1" y="8"/>
              </a:cxn>
              <a:cxn ang="0">
                <a:pos x="4" y="16"/>
              </a:cxn>
              <a:cxn ang="0">
                <a:pos x="16" y="12"/>
              </a:cxn>
              <a:cxn ang="0">
                <a:pos x="14" y="3"/>
              </a:cxn>
              <a:cxn ang="0">
                <a:pos x="13" y="0"/>
              </a:cxn>
            </a:cxnLst>
            <a:rect l="0" t="0" r="r" b="b"/>
            <a:pathLst>
              <a:path w="16" h="16">
                <a:moveTo>
                  <a:pt x="13" y="0"/>
                </a:moveTo>
                <a:lnTo>
                  <a:pt x="0" y="3"/>
                </a:lnTo>
                <a:lnTo>
                  <a:pt x="1" y="8"/>
                </a:lnTo>
                <a:lnTo>
                  <a:pt x="4" y="16"/>
                </a:lnTo>
                <a:lnTo>
                  <a:pt x="16" y="12"/>
                </a:lnTo>
                <a:lnTo>
                  <a:pt x="14" y="3"/>
                </a:lnTo>
                <a:lnTo>
                  <a:pt x="13" y="0"/>
                </a:lnTo>
                <a:close/>
              </a:path>
            </a:pathLst>
          </a:custGeom>
          <a:solidFill>
            <a:srgbClr val="000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202" name="Freeform 314"/>
          <p:cNvSpPr>
            <a:spLocks/>
          </p:cNvSpPr>
          <p:nvPr/>
        </p:nvSpPr>
        <p:spPr bwMode="auto">
          <a:xfrm>
            <a:off x="5883275" y="4664075"/>
            <a:ext cx="25400" cy="25400"/>
          </a:xfrm>
          <a:custGeom>
            <a:avLst/>
            <a:gdLst/>
            <a:ahLst/>
            <a:cxnLst>
              <a:cxn ang="0">
                <a:pos x="12" y="0"/>
              </a:cxn>
              <a:cxn ang="0">
                <a:pos x="0" y="4"/>
              </a:cxn>
              <a:cxn ang="0">
                <a:pos x="3" y="16"/>
              </a:cxn>
              <a:cxn ang="0">
                <a:pos x="16" y="12"/>
              </a:cxn>
              <a:cxn ang="0">
                <a:pos x="12" y="0"/>
              </a:cxn>
            </a:cxnLst>
            <a:rect l="0" t="0" r="r" b="b"/>
            <a:pathLst>
              <a:path w="16" h="16">
                <a:moveTo>
                  <a:pt x="12" y="0"/>
                </a:moveTo>
                <a:lnTo>
                  <a:pt x="0" y="4"/>
                </a:lnTo>
                <a:lnTo>
                  <a:pt x="3" y="16"/>
                </a:lnTo>
                <a:lnTo>
                  <a:pt x="16" y="12"/>
                </a:lnTo>
                <a:lnTo>
                  <a:pt x="12" y="0"/>
                </a:lnTo>
                <a:close/>
              </a:path>
            </a:pathLst>
          </a:custGeom>
          <a:solidFill>
            <a:srgbClr val="000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203" name="Freeform 315"/>
          <p:cNvSpPr>
            <a:spLocks/>
          </p:cNvSpPr>
          <p:nvPr/>
        </p:nvSpPr>
        <p:spPr bwMode="auto">
          <a:xfrm>
            <a:off x="5895975" y="4702175"/>
            <a:ext cx="25400" cy="25400"/>
          </a:xfrm>
          <a:custGeom>
            <a:avLst/>
            <a:gdLst/>
            <a:ahLst/>
            <a:cxnLst>
              <a:cxn ang="0">
                <a:pos x="13" y="0"/>
              </a:cxn>
              <a:cxn ang="0">
                <a:pos x="0" y="4"/>
              </a:cxn>
              <a:cxn ang="0">
                <a:pos x="4" y="16"/>
              </a:cxn>
              <a:cxn ang="0">
                <a:pos x="16" y="13"/>
              </a:cxn>
              <a:cxn ang="0">
                <a:pos x="13" y="0"/>
              </a:cxn>
            </a:cxnLst>
            <a:rect l="0" t="0" r="r" b="b"/>
            <a:pathLst>
              <a:path w="16" h="16">
                <a:moveTo>
                  <a:pt x="13" y="0"/>
                </a:moveTo>
                <a:lnTo>
                  <a:pt x="0" y="4"/>
                </a:lnTo>
                <a:lnTo>
                  <a:pt x="4" y="16"/>
                </a:lnTo>
                <a:lnTo>
                  <a:pt x="16" y="13"/>
                </a:lnTo>
                <a:lnTo>
                  <a:pt x="13" y="0"/>
                </a:lnTo>
                <a:close/>
              </a:path>
            </a:pathLst>
          </a:custGeom>
          <a:solidFill>
            <a:srgbClr val="000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204" name="Freeform 316"/>
          <p:cNvSpPr>
            <a:spLocks/>
          </p:cNvSpPr>
          <p:nvPr/>
        </p:nvSpPr>
        <p:spPr bwMode="auto">
          <a:xfrm>
            <a:off x="5908675" y="4741863"/>
            <a:ext cx="26988" cy="26987"/>
          </a:xfrm>
          <a:custGeom>
            <a:avLst/>
            <a:gdLst/>
            <a:ahLst/>
            <a:cxnLst>
              <a:cxn ang="0">
                <a:pos x="12" y="0"/>
              </a:cxn>
              <a:cxn ang="0">
                <a:pos x="0" y="3"/>
              </a:cxn>
              <a:cxn ang="0">
                <a:pos x="3" y="14"/>
              </a:cxn>
              <a:cxn ang="0">
                <a:pos x="5" y="17"/>
              </a:cxn>
              <a:cxn ang="0">
                <a:pos x="17" y="12"/>
              </a:cxn>
              <a:cxn ang="0">
                <a:pos x="16" y="9"/>
              </a:cxn>
              <a:cxn ang="0">
                <a:pos x="12" y="0"/>
              </a:cxn>
            </a:cxnLst>
            <a:rect l="0" t="0" r="r" b="b"/>
            <a:pathLst>
              <a:path w="17" h="17">
                <a:moveTo>
                  <a:pt x="12" y="0"/>
                </a:moveTo>
                <a:lnTo>
                  <a:pt x="0" y="3"/>
                </a:lnTo>
                <a:lnTo>
                  <a:pt x="3" y="14"/>
                </a:lnTo>
                <a:lnTo>
                  <a:pt x="5" y="17"/>
                </a:lnTo>
                <a:lnTo>
                  <a:pt x="17" y="12"/>
                </a:lnTo>
                <a:lnTo>
                  <a:pt x="16" y="9"/>
                </a:lnTo>
                <a:lnTo>
                  <a:pt x="12" y="0"/>
                </a:lnTo>
                <a:close/>
              </a:path>
            </a:pathLst>
          </a:custGeom>
          <a:solidFill>
            <a:srgbClr val="000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205" name="Freeform 317"/>
          <p:cNvSpPr>
            <a:spLocks/>
          </p:cNvSpPr>
          <p:nvPr/>
        </p:nvSpPr>
        <p:spPr bwMode="auto">
          <a:xfrm>
            <a:off x="5924550" y="4779963"/>
            <a:ext cx="25400" cy="26987"/>
          </a:xfrm>
          <a:custGeom>
            <a:avLst/>
            <a:gdLst/>
            <a:ahLst/>
            <a:cxnLst>
              <a:cxn ang="0">
                <a:pos x="12" y="0"/>
              </a:cxn>
              <a:cxn ang="0">
                <a:pos x="0" y="5"/>
              </a:cxn>
              <a:cxn ang="0">
                <a:pos x="3" y="17"/>
              </a:cxn>
              <a:cxn ang="0">
                <a:pos x="16" y="12"/>
              </a:cxn>
              <a:cxn ang="0">
                <a:pos x="12" y="0"/>
              </a:cxn>
            </a:cxnLst>
            <a:rect l="0" t="0" r="r" b="b"/>
            <a:pathLst>
              <a:path w="16" h="17">
                <a:moveTo>
                  <a:pt x="12" y="0"/>
                </a:moveTo>
                <a:lnTo>
                  <a:pt x="0" y="5"/>
                </a:lnTo>
                <a:lnTo>
                  <a:pt x="3" y="17"/>
                </a:lnTo>
                <a:lnTo>
                  <a:pt x="16" y="12"/>
                </a:lnTo>
                <a:lnTo>
                  <a:pt x="12" y="0"/>
                </a:lnTo>
                <a:close/>
              </a:path>
            </a:pathLst>
          </a:custGeom>
          <a:solidFill>
            <a:srgbClr val="000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206" name="Freeform 318"/>
          <p:cNvSpPr>
            <a:spLocks/>
          </p:cNvSpPr>
          <p:nvPr/>
        </p:nvSpPr>
        <p:spPr bwMode="auto">
          <a:xfrm>
            <a:off x="5937250" y="4818063"/>
            <a:ext cx="28575" cy="26987"/>
          </a:xfrm>
          <a:custGeom>
            <a:avLst/>
            <a:gdLst/>
            <a:ahLst/>
            <a:cxnLst>
              <a:cxn ang="0">
                <a:pos x="13" y="0"/>
              </a:cxn>
              <a:cxn ang="0">
                <a:pos x="0" y="5"/>
              </a:cxn>
              <a:cxn ang="0">
                <a:pos x="5" y="17"/>
              </a:cxn>
              <a:cxn ang="0">
                <a:pos x="18" y="12"/>
              </a:cxn>
              <a:cxn ang="0">
                <a:pos x="13" y="0"/>
              </a:cxn>
            </a:cxnLst>
            <a:rect l="0" t="0" r="r" b="b"/>
            <a:pathLst>
              <a:path w="18" h="17">
                <a:moveTo>
                  <a:pt x="13" y="0"/>
                </a:moveTo>
                <a:lnTo>
                  <a:pt x="0" y="5"/>
                </a:lnTo>
                <a:lnTo>
                  <a:pt x="5" y="17"/>
                </a:lnTo>
                <a:lnTo>
                  <a:pt x="18" y="12"/>
                </a:lnTo>
                <a:lnTo>
                  <a:pt x="13" y="0"/>
                </a:lnTo>
                <a:close/>
              </a:path>
            </a:pathLst>
          </a:custGeom>
          <a:solidFill>
            <a:srgbClr val="000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207" name="Freeform 319"/>
          <p:cNvSpPr>
            <a:spLocks/>
          </p:cNvSpPr>
          <p:nvPr/>
        </p:nvSpPr>
        <p:spPr bwMode="auto">
          <a:xfrm>
            <a:off x="5956300" y="4854575"/>
            <a:ext cx="26988" cy="28575"/>
          </a:xfrm>
          <a:custGeom>
            <a:avLst/>
            <a:gdLst/>
            <a:ahLst/>
            <a:cxnLst>
              <a:cxn ang="0">
                <a:pos x="12" y="0"/>
              </a:cxn>
              <a:cxn ang="0">
                <a:pos x="0" y="6"/>
              </a:cxn>
              <a:cxn ang="0">
                <a:pos x="5" y="18"/>
              </a:cxn>
              <a:cxn ang="0">
                <a:pos x="5" y="18"/>
              </a:cxn>
              <a:cxn ang="0">
                <a:pos x="16" y="12"/>
              </a:cxn>
              <a:cxn ang="0">
                <a:pos x="17" y="12"/>
              </a:cxn>
              <a:cxn ang="0">
                <a:pos x="12" y="0"/>
              </a:cxn>
            </a:cxnLst>
            <a:rect l="0" t="0" r="r" b="b"/>
            <a:pathLst>
              <a:path w="17" h="18">
                <a:moveTo>
                  <a:pt x="12" y="0"/>
                </a:moveTo>
                <a:lnTo>
                  <a:pt x="0" y="6"/>
                </a:lnTo>
                <a:lnTo>
                  <a:pt x="5" y="18"/>
                </a:lnTo>
                <a:lnTo>
                  <a:pt x="5" y="18"/>
                </a:lnTo>
                <a:lnTo>
                  <a:pt x="16" y="12"/>
                </a:lnTo>
                <a:lnTo>
                  <a:pt x="17" y="12"/>
                </a:lnTo>
                <a:lnTo>
                  <a:pt x="12" y="0"/>
                </a:lnTo>
                <a:close/>
              </a:path>
            </a:pathLst>
          </a:custGeom>
          <a:solidFill>
            <a:srgbClr val="000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208" name="Freeform 320"/>
          <p:cNvSpPr>
            <a:spLocks/>
          </p:cNvSpPr>
          <p:nvPr/>
        </p:nvSpPr>
        <p:spPr bwMode="auto">
          <a:xfrm>
            <a:off x="5970588" y="4892675"/>
            <a:ext cx="30162" cy="30163"/>
          </a:xfrm>
          <a:custGeom>
            <a:avLst/>
            <a:gdLst/>
            <a:ahLst/>
            <a:cxnLst>
              <a:cxn ang="0">
                <a:pos x="13" y="0"/>
              </a:cxn>
              <a:cxn ang="0">
                <a:pos x="0" y="6"/>
              </a:cxn>
              <a:cxn ang="0">
                <a:pos x="7" y="19"/>
              </a:cxn>
              <a:cxn ang="0">
                <a:pos x="19" y="13"/>
              </a:cxn>
              <a:cxn ang="0">
                <a:pos x="13" y="0"/>
              </a:cxn>
            </a:cxnLst>
            <a:rect l="0" t="0" r="r" b="b"/>
            <a:pathLst>
              <a:path w="19" h="19">
                <a:moveTo>
                  <a:pt x="13" y="0"/>
                </a:moveTo>
                <a:lnTo>
                  <a:pt x="0" y="6"/>
                </a:lnTo>
                <a:lnTo>
                  <a:pt x="7" y="19"/>
                </a:lnTo>
                <a:lnTo>
                  <a:pt x="19" y="13"/>
                </a:lnTo>
                <a:lnTo>
                  <a:pt x="13" y="0"/>
                </a:lnTo>
                <a:close/>
              </a:path>
            </a:pathLst>
          </a:custGeom>
          <a:solidFill>
            <a:srgbClr val="000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209" name="Freeform 321"/>
          <p:cNvSpPr>
            <a:spLocks/>
          </p:cNvSpPr>
          <p:nvPr/>
        </p:nvSpPr>
        <p:spPr bwMode="auto">
          <a:xfrm>
            <a:off x="5989638" y="4929188"/>
            <a:ext cx="28575" cy="30162"/>
          </a:xfrm>
          <a:custGeom>
            <a:avLst/>
            <a:gdLst/>
            <a:ahLst/>
            <a:cxnLst>
              <a:cxn ang="0">
                <a:pos x="11" y="0"/>
              </a:cxn>
              <a:cxn ang="0">
                <a:pos x="0" y="6"/>
              </a:cxn>
              <a:cxn ang="0">
                <a:pos x="7" y="19"/>
              </a:cxn>
              <a:cxn ang="0">
                <a:pos x="18" y="13"/>
              </a:cxn>
              <a:cxn ang="0">
                <a:pos x="11" y="0"/>
              </a:cxn>
            </a:cxnLst>
            <a:rect l="0" t="0" r="r" b="b"/>
            <a:pathLst>
              <a:path w="18" h="19">
                <a:moveTo>
                  <a:pt x="11" y="0"/>
                </a:moveTo>
                <a:lnTo>
                  <a:pt x="0" y="6"/>
                </a:lnTo>
                <a:lnTo>
                  <a:pt x="7" y="19"/>
                </a:lnTo>
                <a:lnTo>
                  <a:pt x="18" y="13"/>
                </a:lnTo>
                <a:lnTo>
                  <a:pt x="11" y="0"/>
                </a:lnTo>
                <a:close/>
              </a:path>
            </a:pathLst>
          </a:custGeom>
          <a:solidFill>
            <a:srgbClr val="000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210" name="Freeform 322"/>
          <p:cNvSpPr>
            <a:spLocks/>
          </p:cNvSpPr>
          <p:nvPr/>
        </p:nvSpPr>
        <p:spPr bwMode="auto">
          <a:xfrm>
            <a:off x="6008688" y="4968875"/>
            <a:ext cx="26987" cy="26988"/>
          </a:xfrm>
          <a:custGeom>
            <a:avLst/>
            <a:gdLst/>
            <a:ahLst/>
            <a:cxnLst>
              <a:cxn ang="0">
                <a:pos x="11" y="0"/>
              </a:cxn>
              <a:cxn ang="0">
                <a:pos x="0" y="4"/>
              </a:cxn>
              <a:cxn ang="0">
                <a:pos x="5" y="14"/>
              </a:cxn>
              <a:cxn ang="0">
                <a:pos x="6" y="17"/>
              </a:cxn>
              <a:cxn ang="0">
                <a:pos x="17" y="11"/>
              </a:cxn>
              <a:cxn ang="0">
                <a:pos x="17" y="9"/>
              </a:cxn>
              <a:cxn ang="0">
                <a:pos x="11" y="0"/>
              </a:cxn>
            </a:cxnLst>
            <a:rect l="0" t="0" r="r" b="b"/>
            <a:pathLst>
              <a:path w="17" h="17">
                <a:moveTo>
                  <a:pt x="11" y="0"/>
                </a:moveTo>
                <a:lnTo>
                  <a:pt x="0" y="4"/>
                </a:lnTo>
                <a:lnTo>
                  <a:pt x="5" y="14"/>
                </a:lnTo>
                <a:lnTo>
                  <a:pt x="6" y="17"/>
                </a:lnTo>
                <a:lnTo>
                  <a:pt x="17" y="11"/>
                </a:lnTo>
                <a:lnTo>
                  <a:pt x="17" y="9"/>
                </a:lnTo>
                <a:lnTo>
                  <a:pt x="11" y="0"/>
                </a:lnTo>
                <a:close/>
              </a:path>
            </a:pathLst>
          </a:custGeom>
          <a:solidFill>
            <a:srgbClr val="000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211" name="Freeform 323"/>
          <p:cNvSpPr>
            <a:spLocks/>
          </p:cNvSpPr>
          <p:nvPr/>
        </p:nvSpPr>
        <p:spPr bwMode="auto">
          <a:xfrm>
            <a:off x="6027738" y="5002213"/>
            <a:ext cx="30162" cy="26987"/>
          </a:xfrm>
          <a:custGeom>
            <a:avLst/>
            <a:gdLst/>
            <a:ahLst/>
            <a:cxnLst>
              <a:cxn ang="0">
                <a:pos x="12" y="0"/>
              </a:cxn>
              <a:cxn ang="0">
                <a:pos x="0" y="7"/>
              </a:cxn>
              <a:cxn ang="0">
                <a:pos x="8" y="17"/>
              </a:cxn>
              <a:cxn ang="0">
                <a:pos x="19" y="11"/>
              </a:cxn>
              <a:cxn ang="0">
                <a:pos x="12" y="0"/>
              </a:cxn>
            </a:cxnLst>
            <a:rect l="0" t="0" r="r" b="b"/>
            <a:pathLst>
              <a:path w="19" h="17">
                <a:moveTo>
                  <a:pt x="12" y="0"/>
                </a:moveTo>
                <a:lnTo>
                  <a:pt x="0" y="7"/>
                </a:lnTo>
                <a:lnTo>
                  <a:pt x="8" y="17"/>
                </a:lnTo>
                <a:lnTo>
                  <a:pt x="19" y="11"/>
                </a:lnTo>
                <a:lnTo>
                  <a:pt x="12" y="0"/>
                </a:lnTo>
                <a:close/>
              </a:path>
            </a:pathLst>
          </a:custGeom>
          <a:solidFill>
            <a:srgbClr val="000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212" name="Freeform 324"/>
          <p:cNvSpPr>
            <a:spLocks/>
          </p:cNvSpPr>
          <p:nvPr/>
        </p:nvSpPr>
        <p:spPr bwMode="auto">
          <a:xfrm>
            <a:off x="6049963" y="5037138"/>
            <a:ext cx="30162" cy="28575"/>
          </a:xfrm>
          <a:custGeom>
            <a:avLst/>
            <a:gdLst/>
            <a:ahLst/>
            <a:cxnLst>
              <a:cxn ang="0">
                <a:pos x="11" y="0"/>
              </a:cxn>
              <a:cxn ang="0">
                <a:pos x="0" y="8"/>
              </a:cxn>
              <a:cxn ang="0">
                <a:pos x="8" y="18"/>
              </a:cxn>
              <a:cxn ang="0">
                <a:pos x="19" y="12"/>
              </a:cxn>
              <a:cxn ang="0">
                <a:pos x="11" y="0"/>
              </a:cxn>
            </a:cxnLst>
            <a:rect l="0" t="0" r="r" b="b"/>
            <a:pathLst>
              <a:path w="19" h="18">
                <a:moveTo>
                  <a:pt x="11" y="0"/>
                </a:moveTo>
                <a:lnTo>
                  <a:pt x="0" y="8"/>
                </a:lnTo>
                <a:lnTo>
                  <a:pt x="8" y="18"/>
                </a:lnTo>
                <a:lnTo>
                  <a:pt x="19" y="12"/>
                </a:lnTo>
                <a:lnTo>
                  <a:pt x="11" y="0"/>
                </a:lnTo>
                <a:close/>
              </a:path>
            </a:pathLst>
          </a:custGeom>
          <a:solidFill>
            <a:srgbClr val="000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213" name="Freeform 325"/>
          <p:cNvSpPr>
            <a:spLocks/>
          </p:cNvSpPr>
          <p:nvPr/>
        </p:nvSpPr>
        <p:spPr bwMode="auto">
          <a:xfrm>
            <a:off x="6073775" y="5072063"/>
            <a:ext cx="26988" cy="28575"/>
          </a:xfrm>
          <a:custGeom>
            <a:avLst/>
            <a:gdLst/>
            <a:ahLst/>
            <a:cxnLst>
              <a:cxn ang="0">
                <a:pos x="10" y="0"/>
              </a:cxn>
              <a:cxn ang="0">
                <a:pos x="0" y="7"/>
              </a:cxn>
              <a:cxn ang="0">
                <a:pos x="1" y="11"/>
              </a:cxn>
              <a:cxn ang="0">
                <a:pos x="4" y="12"/>
              </a:cxn>
              <a:cxn ang="0">
                <a:pos x="6" y="18"/>
              </a:cxn>
              <a:cxn ang="0">
                <a:pos x="17" y="11"/>
              </a:cxn>
              <a:cxn ang="0">
                <a:pos x="12" y="4"/>
              </a:cxn>
              <a:cxn ang="0">
                <a:pos x="8" y="9"/>
              </a:cxn>
              <a:cxn ang="0">
                <a:pos x="14" y="6"/>
              </a:cxn>
              <a:cxn ang="0">
                <a:pos x="10" y="0"/>
              </a:cxn>
            </a:cxnLst>
            <a:rect l="0" t="0" r="r" b="b"/>
            <a:pathLst>
              <a:path w="17" h="18">
                <a:moveTo>
                  <a:pt x="10" y="0"/>
                </a:moveTo>
                <a:lnTo>
                  <a:pt x="0" y="7"/>
                </a:lnTo>
                <a:lnTo>
                  <a:pt x="1" y="11"/>
                </a:lnTo>
                <a:lnTo>
                  <a:pt x="4" y="12"/>
                </a:lnTo>
                <a:lnTo>
                  <a:pt x="6" y="18"/>
                </a:lnTo>
                <a:lnTo>
                  <a:pt x="17" y="11"/>
                </a:lnTo>
                <a:lnTo>
                  <a:pt x="12" y="4"/>
                </a:lnTo>
                <a:lnTo>
                  <a:pt x="8" y="9"/>
                </a:lnTo>
                <a:lnTo>
                  <a:pt x="14" y="6"/>
                </a:lnTo>
                <a:lnTo>
                  <a:pt x="10" y="0"/>
                </a:lnTo>
                <a:close/>
              </a:path>
            </a:pathLst>
          </a:custGeom>
          <a:solidFill>
            <a:srgbClr val="000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214" name="Freeform 326"/>
          <p:cNvSpPr>
            <a:spLocks/>
          </p:cNvSpPr>
          <p:nvPr/>
        </p:nvSpPr>
        <p:spPr bwMode="auto">
          <a:xfrm>
            <a:off x="6096000" y="5106988"/>
            <a:ext cx="31750" cy="26987"/>
          </a:xfrm>
          <a:custGeom>
            <a:avLst/>
            <a:gdLst/>
            <a:ahLst/>
            <a:cxnLst>
              <a:cxn ang="0">
                <a:pos x="11" y="0"/>
              </a:cxn>
              <a:cxn ang="0">
                <a:pos x="0" y="7"/>
              </a:cxn>
              <a:cxn ang="0">
                <a:pos x="8" y="17"/>
              </a:cxn>
              <a:cxn ang="0">
                <a:pos x="20" y="11"/>
              </a:cxn>
              <a:cxn ang="0">
                <a:pos x="11" y="0"/>
              </a:cxn>
            </a:cxnLst>
            <a:rect l="0" t="0" r="r" b="b"/>
            <a:pathLst>
              <a:path w="20" h="17">
                <a:moveTo>
                  <a:pt x="11" y="0"/>
                </a:moveTo>
                <a:lnTo>
                  <a:pt x="0" y="7"/>
                </a:lnTo>
                <a:lnTo>
                  <a:pt x="8" y="17"/>
                </a:lnTo>
                <a:lnTo>
                  <a:pt x="20" y="11"/>
                </a:lnTo>
                <a:lnTo>
                  <a:pt x="11" y="0"/>
                </a:lnTo>
                <a:close/>
              </a:path>
            </a:pathLst>
          </a:custGeom>
          <a:solidFill>
            <a:srgbClr val="000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215" name="Freeform 327"/>
          <p:cNvSpPr>
            <a:spLocks/>
          </p:cNvSpPr>
          <p:nvPr/>
        </p:nvSpPr>
        <p:spPr bwMode="auto">
          <a:xfrm>
            <a:off x="6121400" y="5138738"/>
            <a:ext cx="28575" cy="30162"/>
          </a:xfrm>
          <a:custGeom>
            <a:avLst/>
            <a:gdLst/>
            <a:ahLst/>
            <a:cxnLst>
              <a:cxn ang="0">
                <a:pos x="11" y="0"/>
              </a:cxn>
              <a:cxn ang="0">
                <a:pos x="0" y="9"/>
              </a:cxn>
              <a:cxn ang="0">
                <a:pos x="7" y="19"/>
              </a:cxn>
              <a:cxn ang="0">
                <a:pos x="18" y="10"/>
              </a:cxn>
              <a:cxn ang="0">
                <a:pos x="11" y="0"/>
              </a:cxn>
            </a:cxnLst>
            <a:rect l="0" t="0" r="r" b="b"/>
            <a:pathLst>
              <a:path w="18" h="19">
                <a:moveTo>
                  <a:pt x="11" y="0"/>
                </a:moveTo>
                <a:lnTo>
                  <a:pt x="0" y="9"/>
                </a:lnTo>
                <a:lnTo>
                  <a:pt x="7" y="19"/>
                </a:lnTo>
                <a:lnTo>
                  <a:pt x="18" y="10"/>
                </a:lnTo>
                <a:lnTo>
                  <a:pt x="11" y="0"/>
                </a:lnTo>
                <a:close/>
              </a:path>
            </a:pathLst>
          </a:custGeom>
          <a:solidFill>
            <a:srgbClr val="000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216" name="Freeform 328"/>
          <p:cNvSpPr>
            <a:spLocks/>
          </p:cNvSpPr>
          <p:nvPr/>
        </p:nvSpPr>
        <p:spPr bwMode="auto">
          <a:xfrm>
            <a:off x="6148388" y="5172075"/>
            <a:ext cx="30162" cy="28575"/>
          </a:xfrm>
          <a:custGeom>
            <a:avLst/>
            <a:gdLst/>
            <a:ahLst/>
            <a:cxnLst>
              <a:cxn ang="0">
                <a:pos x="10" y="0"/>
              </a:cxn>
              <a:cxn ang="0">
                <a:pos x="0" y="9"/>
              </a:cxn>
              <a:cxn ang="0">
                <a:pos x="9" y="18"/>
              </a:cxn>
              <a:cxn ang="0">
                <a:pos x="19" y="10"/>
              </a:cxn>
              <a:cxn ang="0">
                <a:pos x="10" y="0"/>
              </a:cxn>
            </a:cxnLst>
            <a:rect l="0" t="0" r="r" b="b"/>
            <a:pathLst>
              <a:path w="19" h="18">
                <a:moveTo>
                  <a:pt x="10" y="0"/>
                </a:moveTo>
                <a:lnTo>
                  <a:pt x="0" y="9"/>
                </a:lnTo>
                <a:lnTo>
                  <a:pt x="9" y="18"/>
                </a:lnTo>
                <a:lnTo>
                  <a:pt x="19" y="10"/>
                </a:lnTo>
                <a:lnTo>
                  <a:pt x="10" y="0"/>
                </a:lnTo>
                <a:close/>
              </a:path>
            </a:pathLst>
          </a:custGeom>
          <a:solidFill>
            <a:srgbClr val="000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217" name="Freeform 329"/>
          <p:cNvSpPr>
            <a:spLocks/>
          </p:cNvSpPr>
          <p:nvPr/>
        </p:nvSpPr>
        <p:spPr bwMode="auto">
          <a:xfrm>
            <a:off x="6173788" y="5202238"/>
            <a:ext cx="31750" cy="30162"/>
          </a:xfrm>
          <a:custGeom>
            <a:avLst/>
            <a:gdLst/>
            <a:ahLst/>
            <a:cxnLst>
              <a:cxn ang="0">
                <a:pos x="10" y="0"/>
              </a:cxn>
              <a:cxn ang="0">
                <a:pos x="0" y="8"/>
              </a:cxn>
              <a:cxn ang="0">
                <a:pos x="3" y="10"/>
              </a:cxn>
              <a:cxn ang="0">
                <a:pos x="10" y="19"/>
              </a:cxn>
              <a:cxn ang="0">
                <a:pos x="20" y="9"/>
              </a:cxn>
              <a:cxn ang="0">
                <a:pos x="12" y="2"/>
              </a:cxn>
              <a:cxn ang="0">
                <a:pos x="10" y="0"/>
              </a:cxn>
            </a:cxnLst>
            <a:rect l="0" t="0" r="r" b="b"/>
            <a:pathLst>
              <a:path w="20" h="19">
                <a:moveTo>
                  <a:pt x="10" y="0"/>
                </a:moveTo>
                <a:lnTo>
                  <a:pt x="0" y="8"/>
                </a:lnTo>
                <a:lnTo>
                  <a:pt x="3" y="10"/>
                </a:lnTo>
                <a:lnTo>
                  <a:pt x="10" y="19"/>
                </a:lnTo>
                <a:lnTo>
                  <a:pt x="20" y="9"/>
                </a:lnTo>
                <a:lnTo>
                  <a:pt x="12" y="2"/>
                </a:lnTo>
                <a:lnTo>
                  <a:pt x="10" y="0"/>
                </a:lnTo>
                <a:close/>
              </a:path>
            </a:pathLst>
          </a:custGeom>
          <a:solidFill>
            <a:srgbClr val="000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218" name="Freeform 330"/>
          <p:cNvSpPr>
            <a:spLocks/>
          </p:cNvSpPr>
          <p:nvPr/>
        </p:nvSpPr>
        <p:spPr bwMode="auto">
          <a:xfrm>
            <a:off x="6203950" y="5232400"/>
            <a:ext cx="30163" cy="30163"/>
          </a:xfrm>
          <a:custGeom>
            <a:avLst/>
            <a:gdLst/>
            <a:ahLst/>
            <a:cxnLst>
              <a:cxn ang="0">
                <a:pos x="10" y="0"/>
              </a:cxn>
              <a:cxn ang="0">
                <a:pos x="0" y="9"/>
              </a:cxn>
              <a:cxn ang="0">
                <a:pos x="6" y="13"/>
              </a:cxn>
              <a:cxn ang="0">
                <a:pos x="10" y="19"/>
              </a:cxn>
              <a:cxn ang="0">
                <a:pos x="19" y="9"/>
              </a:cxn>
              <a:cxn ang="0">
                <a:pos x="15" y="4"/>
              </a:cxn>
              <a:cxn ang="0">
                <a:pos x="10" y="0"/>
              </a:cxn>
            </a:cxnLst>
            <a:rect l="0" t="0" r="r" b="b"/>
            <a:pathLst>
              <a:path w="19" h="19">
                <a:moveTo>
                  <a:pt x="10" y="0"/>
                </a:moveTo>
                <a:lnTo>
                  <a:pt x="0" y="9"/>
                </a:lnTo>
                <a:lnTo>
                  <a:pt x="6" y="13"/>
                </a:lnTo>
                <a:lnTo>
                  <a:pt x="10" y="19"/>
                </a:lnTo>
                <a:lnTo>
                  <a:pt x="19" y="9"/>
                </a:lnTo>
                <a:lnTo>
                  <a:pt x="15" y="4"/>
                </a:lnTo>
                <a:lnTo>
                  <a:pt x="10" y="0"/>
                </a:lnTo>
                <a:close/>
              </a:path>
            </a:pathLst>
          </a:custGeom>
          <a:solidFill>
            <a:srgbClr val="000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219" name="Freeform 331"/>
          <p:cNvSpPr>
            <a:spLocks/>
          </p:cNvSpPr>
          <p:nvPr/>
        </p:nvSpPr>
        <p:spPr bwMode="auto">
          <a:xfrm>
            <a:off x="6235700" y="5259388"/>
            <a:ext cx="31750" cy="30162"/>
          </a:xfrm>
          <a:custGeom>
            <a:avLst/>
            <a:gdLst/>
            <a:ahLst/>
            <a:cxnLst>
              <a:cxn ang="0">
                <a:pos x="10" y="0"/>
              </a:cxn>
              <a:cxn ang="0">
                <a:pos x="0" y="9"/>
              </a:cxn>
              <a:cxn ang="0">
                <a:pos x="10" y="18"/>
              </a:cxn>
              <a:cxn ang="0">
                <a:pos x="11" y="19"/>
              </a:cxn>
              <a:cxn ang="0">
                <a:pos x="20" y="9"/>
              </a:cxn>
              <a:cxn ang="0">
                <a:pos x="18" y="9"/>
              </a:cxn>
              <a:cxn ang="0">
                <a:pos x="10" y="0"/>
              </a:cxn>
            </a:cxnLst>
            <a:rect l="0" t="0" r="r" b="b"/>
            <a:pathLst>
              <a:path w="20" h="19">
                <a:moveTo>
                  <a:pt x="10" y="0"/>
                </a:moveTo>
                <a:lnTo>
                  <a:pt x="0" y="9"/>
                </a:lnTo>
                <a:lnTo>
                  <a:pt x="10" y="18"/>
                </a:lnTo>
                <a:lnTo>
                  <a:pt x="11" y="19"/>
                </a:lnTo>
                <a:lnTo>
                  <a:pt x="20" y="9"/>
                </a:lnTo>
                <a:lnTo>
                  <a:pt x="18" y="9"/>
                </a:lnTo>
                <a:lnTo>
                  <a:pt x="10" y="0"/>
                </a:lnTo>
                <a:close/>
              </a:path>
            </a:pathLst>
          </a:custGeom>
          <a:solidFill>
            <a:srgbClr val="000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220" name="Freeform 332"/>
          <p:cNvSpPr>
            <a:spLocks/>
          </p:cNvSpPr>
          <p:nvPr/>
        </p:nvSpPr>
        <p:spPr bwMode="auto">
          <a:xfrm>
            <a:off x="6269038" y="5287963"/>
            <a:ext cx="30162" cy="26987"/>
          </a:xfrm>
          <a:custGeom>
            <a:avLst/>
            <a:gdLst/>
            <a:ahLst/>
            <a:cxnLst>
              <a:cxn ang="0">
                <a:pos x="7" y="0"/>
              </a:cxn>
              <a:cxn ang="0">
                <a:pos x="0" y="8"/>
              </a:cxn>
              <a:cxn ang="0">
                <a:pos x="11" y="17"/>
              </a:cxn>
              <a:cxn ang="0">
                <a:pos x="19" y="7"/>
              </a:cxn>
              <a:cxn ang="0">
                <a:pos x="7" y="0"/>
              </a:cxn>
            </a:cxnLst>
            <a:rect l="0" t="0" r="r" b="b"/>
            <a:pathLst>
              <a:path w="19" h="17">
                <a:moveTo>
                  <a:pt x="7" y="0"/>
                </a:moveTo>
                <a:lnTo>
                  <a:pt x="0" y="8"/>
                </a:lnTo>
                <a:lnTo>
                  <a:pt x="11" y="17"/>
                </a:lnTo>
                <a:lnTo>
                  <a:pt x="19" y="7"/>
                </a:lnTo>
                <a:lnTo>
                  <a:pt x="7" y="0"/>
                </a:lnTo>
                <a:close/>
              </a:path>
            </a:pathLst>
          </a:custGeom>
          <a:solidFill>
            <a:srgbClr val="000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221" name="Freeform 333"/>
          <p:cNvSpPr>
            <a:spLocks/>
          </p:cNvSpPr>
          <p:nvPr/>
        </p:nvSpPr>
        <p:spPr bwMode="auto">
          <a:xfrm>
            <a:off x="6302375" y="5310188"/>
            <a:ext cx="30163" cy="28575"/>
          </a:xfrm>
          <a:custGeom>
            <a:avLst/>
            <a:gdLst/>
            <a:ahLst/>
            <a:cxnLst>
              <a:cxn ang="0">
                <a:pos x="8" y="0"/>
              </a:cxn>
              <a:cxn ang="0">
                <a:pos x="0" y="11"/>
              </a:cxn>
              <a:cxn ang="0">
                <a:pos x="11" y="18"/>
              </a:cxn>
              <a:cxn ang="0">
                <a:pos x="19" y="8"/>
              </a:cxn>
              <a:cxn ang="0">
                <a:pos x="8" y="0"/>
              </a:cxn>
            </a:cxnLst>
            <a:rect l="0" t="0" r="r" b="b"/>
            <a:pathLst>
              <a:path w="19" h="18">
                <a:moveTo>
                  <a:pt x="8" y="0"/>
                </a:moveTo>
                <a:lnTo>
                  <a:pt x="0" y="11"/>
                </a:lnTo>
                <a:lnTo>
                  <a:pt x="11" y="18"/>
                </a:lnTo>
                <a:lnTo>
                  <a:pt x="19" y="8"/>
                </a:lnTo>
                <a:lnTo>
                  <a:pt x="8" y="0"/>
                </a:lnTo>
                <a:close/>
              </a:path>
            </a:pathLst>
          </a:custGeom>
          <a:solidFill>
            <a:srgbClr val="000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222" name="Freeform 334"/>
          <p:cNvSpPr>
            <a:spLocks/>
          </p:cNvSpPr>
          <p:nvPr/>
        </p:nvSpPr>
        <p:spPr bwMode="auto">
          <a:xfrm>
            <a:off x="6337300" y="5332413"/>
            <a:ext cx="30163" cy="28575"/>
          </a:xfrm>
          <a:custGeom>
            <a:avLst/>
            <a:gdLst/>
            <a:ahLst/>
            <a:cxnLst>
              <a:cxn ang="0">
                <a:pos x="8" y="0"/>
              </a:cxn>
              <a:cxn ang="0">
                <a:pos x="0" y="12"/>
              </a:cxn>
              <a:cxn ang="0">
                <a:pos x="13" y="18"/>
              </a:cxn>
              <a:cxn ang="0">
                <a:pos x="19" y="7"/>
              </a:cxn>
              <a:cxn ang="0">
                <a:pos x="8" y="0"/>
              </a:cxn>
            </a:cxnLst>
            <a:rect l="0" t="0" r="r" b="b"/>
            <a:pathLst>
              <a:path w="19" h="18">
                <a:moveTo>
                  <a:pt x="8" y="0"/>
                </a:moveTo>
                <a:lnTo>
                  <a:pt x="0" y="12"/>
                </a:lnTo>
                <a:lnTo>
                  <a:pt x="13" y="18"/>
                </a:lnTo>
                <a:lnTo>
                  <a:pt x="19" y="7"/>
                </a:lnTo>
                <a:lnTo>
                  <a:pt x="8" y="0"/>
                </a:lnTo>
                <a:close/>
              </a:path>
            </a:pathLst>
          </a:custGeom>
          <a:solidFill>
            <a:srgbClr val="000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223" name="Freeform 335"/>
          <p:cNvSpPr>
            <a:spLocks/>
          </p:cNvSpPr>
          <p:nvPr/>
        </p:nvSpPr>
        <p:spPr bwMode="auto">
          <a:xfrm>
            <a:off x="6376988" y="5353050"/>
            <a:ext cx="28575" cy="25400"/>
          </a:xfrm>
          <a:custGeom>
            <a:avLst/>
            <a:gdLst/>
            <a:ahLst/>
            <a:cxnLst>
              <a:cxn ang="0">
                <a:pos x="5" y="0"/>
              </a:cxn>
              <a:cxn ang="0">
                <a:pos x="0" y="11"/>
              </a:cxn>
              <a:cxn ang="0">
                <a:pos x="11" y="16"/>
              </a:cxn>
              <a:cxn ang="0">
                <a:pos x="18" y="5"/>
              </a:cxn>
              <a:cxn ang="0">
                <a:pos x="5" y="0"/>
              </a:cxn>
            </a:cxnLst>
            <a:rect l="0" t="0" r="r" b="b"/>
            <a:pathLst>
              <a:path w="18" h="16">
                <a:moveTo>
                  <a:pt x="5" y="0"/>
                </a:moveTo>
                <a:lnTo>
                  <a:pt x="0" y="11"/>
                </a:lnTo>
                <a:lnTo>
                  <a:pt x="11" y="16"/>
                </a:lnTo>
                <a:lnTo>
                  <a:pt x="18" y="5"/>
                </a:lnTo>
                <a:lnTo>
                  <a:pt x="5" y="0"/>
                </a:lnTo>
                <a:close/>
              </a:path>
            </a:pathLst>
          </a:custGeom>
          <a:solidFill>
            <a:srgbClr val="000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224" name="Freeform 336"/>
          <p:cNvSpPr>
            <a:spLocks/>
          </p:cNvSpPr>
          <p:nvPr/>
        </p:nvSpPr>
        <p:spPr bwMode="auto">
          <a:xfrm>
            <a:off x="6415088" y="5370513"/>
            <a:ext cx="26987" cy="25400"/>
          </a:xfrm>
          <a:custGeom>
            <a:avLst/>
            <a:gdLst/>
            <a:ahLst/>
            <a:cxnLst>
              <a:cxn ang="0">
                <a:pos x="5" y="0"/>
              </a:cxn>
              <a:cxn ang="0">
                <a:pos x="0" y="12"/>
              </a:cxn>
              <a:cxn ang="0">
                <a:pos x="12" y="16"/>
              </a:cxn>
              <a:cxn ang="0">
                <a:pos x="17" y="3"/>
              </a:cxn>
              <a:cxn ang="0">
                <a:pos x="5" y="0"/>
              </a:cxn>
            </a:cxnLst>
            <a:rect l="0" t="0" r="r" b="b"/>
            <a:pathLst>
              <a:path w="17" h="16">
                <a:moveTo>
                  <a:pt x="5" y="0"/>
                </a:moveTo>
                <a:lnTo>
                  <a:pt x="0" y="12"/>
                </a:lnTo>
                <a:lnTo>
                  <a:pt x="12" y="16"/>
                </a:lnTo>
                <a:lnTo>
                  <a:pt x="17" y="3"/>
                </a:lnTo>
                <a:lnTo>
                  <a:pt x="5" y="0"/>
                </a:lnTo>
                <a:close/>
              </a:path>
            </a:pathLst>
          </a:custGeom>
          <a:solidFill>
            <a:srgbClr val="000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225" name="Freeform 337"/>
          <p:cNvSpPr>
            <a:spLocks/>
          </p:cNvSpPr>
          <p:nvPr/>
        </p:nvSpPr>
        <p:spPr bwMode="auto">
          <a:xfrm>
            <a:off x="6456363" y="5383213"/>
            <a:ext cx="25400" cy="25400"/>
          </a:xfrm>
          <a:custGeom>
            <a:avLst/>
            <a:gdLst/>
            <a:ahLst/>
            <a:cxnLst>
              <a:cxn ang="0">
                <a:pos x="2" y="0"/>
              </a:cxn>
              <a:cxn ang="0">
                <a:pos x="0" y="12"/>
              </a:cxn>
              <a:cxn ang="0">
                <a:pos x="14" y="16"/>
              </a:cxn>
              <a:cxn ang="0">
                <a:pos x="16" y="4"/>
              </a:cxn>
              <a:cxn ang="0">
                <a:pos x="2" y="0"/>
              </a:cxn>
            </a:cxnLst>
            <a:rect l="0" t="0" r="r" b="b"/>
            <a:pathLst>
              <a:path w="16" h="16">
                <a:moveTo>
                  <a:pt x="2" y="0"/>
                </a:moveTo>
                <a:lnTo>
                  <a:pt x="0" y="12"/>
                </a:lnTo>
                <a:lnTo>
                  <a:pt x="14" y="16"/>
                </a:lnTo>
                <a:lnTo>
                  <a:pt x="16" y="4"/>
                </a:lnTo>
                <a:lnTo>
                  <a:pt x="2" y="0"/>
                </a:lnTo>
                <a:close/>
              </a:path>
            </a:pathLst>
          </a:custGeom>
          <a:solidFill>
            <a:srgbClr val="000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226" name="Freeform 338"/>
          <p:cNvSpPr>
            <a:spLocks/>
          </p:cNvSpPr>
          <p:nvPr/>
        </p:nvSpPr>
        <p:spPr bwMode="auto">
          <a:xfrm>
            <a:off x="6497638" y="5392738"/>
            <a:ext cx="23812" cy="23812"/>
          </a:xfrm>
          <a:custGeom>
            <a:avLst/>
            <a:gdLst/>
            <a:ahLst/>
            <a:cxnLst>
              <a:cxn ang="0">
                <a:pos x="2" y="0"/>
              </a:cxn>
              <a:cxn ang="0">
                <a:pos x="0" y="14"/>
              </a:cxn>
              <a:cxn ang="0">
                <a:pos x="12" y="15"/>
              </a:cxn>
              <a:cxn ang="0">
                <a:pos x="15" y="3"/>
              </a:cxn>
              <a:cxn ang="0">
                <a:pos x="2" y="0"/>
              </a:cxn>
            </a:cxnLst>
            <a:rect l="0" t="0" r="r" b="b"/>
            <a:pathLst>
              <a:path w="15" h="15">
                <a:moveTo>
                  <a:pt x="2" y="0"/>
                </a:moveTo>
                <a:lnTo>
                  <a:pt x="0" y="14"/>
                </a:lnTo>
                <a:lnTo>
                  <a:pt x="12" y="15"/>
                </a:lnTo>
                <a:lnTo>
                  <a:pt x="15" y="3"/>
                </a:lnTo>
                <a:lnTo>
                  <a:pt x="2" y="0"/>
                </a:lnTo>
                <a:close/>
              </a:path>
            </a:pathLst>
          </a:custGeom>
          <a:solidFill>
            <a:srgbClr val="000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227" name="Freeform 339"/>
          <p:cNvSpPr>
            <a:spLocks/>
          </p:cNvSpPr>
          <p:nvPr/>
        </p:nvSpPr>
        <p:spPr bwMode="auto">
          <a:xfrm>
            <a:off x="6538913" y="5400675"/>
            <a:ext cx="22225" cy="23813"/>
          </a:xfrm>
          <a:custGeom>
            <a:avLst/>
            <a:gdLst/>
            <a:ahLst/>
            <a:cxnLst>
              <a:cxn ang="0">
                <a:pos x="3" y="0"/>
              </a:cxn>
              <a:cxn ang="0">
                <a:pos x="0" y="14"/>
              </a:cxn>
              <a:cxn ang="0">
                <a:pos x="1" y="14"/>
              </a:cxn>
              <a:cxn ang="0">
                <a:pos x="14" y="15"/>
              </a:cxn>
              <a:cxn ang="0">
                <a:pos x="14" y="1"/>
              </a:cxn>
              <a:cxn ang="0">
                <a:pos x="1" y="0"/>
              </a:cxn>
              <a:cxn ang="0">
                <a:pos x="3" y="0"/>
              </a:cxn>
            </a:cxnLst>
            <a:rect l="0" t="0" r="r" b="b"/>
            <a:pathLst>
              <a:path w="14" h="15">
                <a:moveTo>
                  <a:pt x="3" y="0"/>
                </a:moveTo>
                <a:lnTo>
                  <a:pt x="0" y="14"/>
                </a:lnTo>
                <a:lnTo>
                  <a:pt x="1" y="14"/>
                </a:lnTo>
                <a:lnTo>
                  <a:pt x="14" y="15"/>
                </a:lnTo>
                <a:lnTo>
                  <a:pt x="14" y="1"/>
                </a:lnTo>
                <a:lnTo>
                  <a:pt x="1" y="0"/>
                </a:lnTo>
                <a:lnTo>
                  <a:pt x="3" y="0"/>
                </a:lnTo>
                <a:close/>
              </a:path>
            </a:pathLst>
          </a:custGeom>
          <a:solidFill>
            <a:srgbClr val="000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228" name="Freeform 340"/>
          <p:cNvSpPr>
            <a:spLocks/>
          </p:cNvSpPr>
          <p:nvPr/>
        </p:nvSpPr>
        <p:spPr bwMode="auto">
          <a:xfrm>
            <a:off x="6581775" y="5405438"/>
            <a:ext cx="22225" cy="20637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13"/>
              </a:cxn>
              <a:cxn ang="0">
                <a:pos x="2" y="13"/>
              </a:cxn>
              <a:cxn ang="0">
                <a:pos x="2" y="6"/>
              </a:cxn>
              <a:cxn ang="0">
                <a:pos x="2" y="13"/>
              </a:cxn>
              <a:cxn ang="0">
                <a:pos x="14" y="13"/>
              </a:cxn>
              <a:cxn ang="0">
                <a:pos x="14" y="0"/>
              </a:cxn>
              <a:cxn ang="0">
                <a:pos x="3" y="0"/>
              </a:cxn>
              <a:cxn ang="0">
                <a:pos x="2" y="0"/>
              </a:cxn>
              <a:cxn ang="0">
                <a:pos x="0" y="0"/>
              </a:cxn>
            </a:cxnLst>
            <a:rect l="0" t="0" r="r" b="b"/>
            <a:pathLst>
              <a:path w="14" h="13">
                <a:moveTo>
                  <a:pt x="0" y="0"/>
                </a:moveTo>
                <a:lnTo>
                  <a:pt x="0" y="13"/>
                </a:lnTo>
                <a:lnTo>
                  <a:pt x="2" y="13"/>
                </a:lnTo>
                <a:lnTo>
                  <a:pt x="2" y="6"/>
                </a:lnTo>
                <a:lnTo>
                  <a:pt x="2" y="13"/>
                </a:lnTo>
                <a:lnTo>
                  <a:pt x="14" y="13"/>
                </a:lnTo>
                <a:lnTo>
                  <a:pt x="14" y="0"/>
                </a:lnTo>
                <a:lnTo>
                  <a:pt x="3" y="0"/>
                </a:lnTo>
                <a:lnTo>
                  <a:pt x="2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229" name="Freeform 341"/>
          <p:cNvSpPr>
            <a:spLocks/>
          </p:cNvSpPr>
          <p:nvPr/>
        </p:nvSpPr>
        <p:spPr bwMode="auto">
          <a:xfrm>
            <a:off x="6623050" y="5402263"/>
            <a:ext cx="23813" cy="23812"/>
          </a:xfrm>
          <a:custGeom>
            <a:avLst/>
            <a:gdLst/>
            <a:ahLst/>
            <a:cxnLst>
              <a:cxn ang="0">
                <a:pos x="2" y="2"/>
              </a:cxn>
              <a:cxn ang="0">
                <a:pos x="0" y="15"/>
              </a:cxn>
              <a:cxn ang="0">
                <a:pos x="3" y="15"/>
              </a:cxn>
              <a:cxn ang="0">
                <a:pos x="15" y="13"/>
              </a:cxn>
              <a:cxn ang="0">
                <a:pos x="13" y="0"/>
              </a:cxn>
              <a:cxn ang="0">
                <a:pos x="3" y="2"/>
              </a:cxn>
              <a:cxn ang="0">
                <a:pos x="2" y="2"/>
              </a:cxn>
            </a:cxnLst>
            <a:rect l="0" t="0" r="r" b="b"/>
            <a:pathLst>
              <a:path w="15" h="15">
                <a:moveTo>
                  <a:pt x="2" y="2"/>
                </a:moveTo>
                <a:lnTo>
                  <a:pt x="0" y="15"/>
                </a:lnTo>
                <a:lnTo>
                  <a:pt x="3" y="15"/>
                </a:lnTo>
                <a:lnTo>
                  <a:pt x="15" y="13"/>
                </a:lnTo>
                <a:lnTo>
                  <a:pt x="13" y="0"/>
                </a:lnTo>
                <a:lnTo>
                  <a:pt x="3" y="2"/>
                </a:lnTo>
                <a:lnTo>
                  <a:pt x="2" y="2"/>
                </a:lnTo>
                <a:close/>
              </a:path>
            </a:pathLst>
          </a:custGeom>
          <a:solidFill>
            <a:srgbClr val="000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230" name="Freeform 342"/>
          <p:cNvSpPr>
            <a:spLocks/>
          </p:cNvSpPr>
          <p:nvPr/>
        </p:nvSpPr>
        <p:spPr bwMode="auto">
          <a:xfrm>
            <a:off x="6665913" y="5397500"/>
            <a:ext cx="22225" cy="25400"/>
          </a:xfrm>
          <a:custGeom>
            <a:avLst/>
            <a:gdLst/>
            <a:ahLst/>
            <a:cxnLst>
              <a:cxn ang="0">
                <a:pos x="0" y="2"/>
              </a:cxn>
              <a:cxn ang="0">
                <a:pos x="1" y="16"/>
              </a:cxn>
              <a:cxn ang="0">
                <a:pos x="4" y="14"/>
              </a:cxn>
              <a:cxn ang="0">
                <a:pos x="7" y="14"/>
              </a:cxn>
              <a:cxn ang="0">
                <a:pos x="14" y="12"/>
              </a:cxn>
              <a:cxn ang="0">
                <a:pos x="12" y="0"/>
              </a:cxn>
              <a:cxn ang="0">
                <a:pos x="2" y="2"/>
              </a:cxn>
              <a:cxn ang="0">
                <a:pos x="4" y="8"/>
              </a:cxn>
              <a:cxn ang="0">
                <a:pos x="4" y="1"/>
              </a:cxn>
              <a:cxn ang="0">
                <a:pos x="0" y="2"/>
              </a:cxn>
            </a:cxnLst>
            <a:rect l="0" t="0" r="r" b="b"/>
            <a:pathLst>
              <a:path w="14" h="16">
                <a:moveTo>
                  <a:pt x="0" y="2"/>
                </a:moveTo>
                <a:lnTo>
                  <a:pt x="1" y="16"/>
                </a:lnTo>
                <a:lnTo>
                  <a:pt x="4" y="14"/>
                </a:lnTo>
                <a:lnTo>
                  <a:pt x="7" y="14"/>
                </a:lnTo>
                <a:lnTo>
                  <a:pt x="14" y="12"/>
                </a:lnTo>
                <a:lnTo>
                  <a:pt x="12" y="0"/>
                </a:lnTo>
                <a:lnTo>
                  <a:pt x="2" y="2"/>
                </a:lnTo>
                <a:lnTo>
                  <a:pt x="4" y="8"/>
                </a:lnTo>
                <a:lnTo>
                  <a:pt x="4" y="1"/>
                </a:lnTo>
                <a:lnTo>
                  <a:pt x="0" y="2"/>
                </a:lnTo>
                <a:close/>
              </a:path>
            </a:pathLst>
          </a:custGeom>
          <a:solidFill>
            <a:srgbClr val="000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231" name="Freeform 343"/>
          <p:cNvSpPr>
            <a:spLocks/>
          </p:cNvSpPr>
          <p:nvPr/>
        </p:nvSpPr>
        <p:spPr bwMode="auto">
          <a:xfrm>
            <a:off x="6707188" y="5387975"/>
            <a:ext cx="25400" cy="23813"/>
          </a:xfrm>
          <a:custGeom>
            <a:avLst/>
            <a:gdLst/>
            <a:ahLst/>
            <a:cxnLst>
              <a:cxn ang="0">
                <a:pos x="0" y="3"/>
              </a:cxn>
              <a:cxn ang="0">
                <a:pos x="2" y="15"/>
              </a:cxn>
              <a:cxn ang="0">
                <a:pos x="8" y="14"/>
              </a:cxn>
              <a:cxn ang="0">
                <a:pos x="16" y="12"/>
              </a:cxn>
              <a:cxn ang="0">
                <a:pos x="12" y="0"/>
              </a:cxn>
              <a:cxn ang="0">
                <a:pos x="2" y="2"/>
              </a:cxn>
              <a:cxn ang="0">
                <a:pos x="0" y="3"/>
              </a:cxn>
            </a:cxnLst>
            <a:rect l="0" t="0" r="r" b="b"/>
            <a:pathLst>
              <a:path w="16" h="15">
                <a:moveTo>
                  <a:pt x="0" y="3"/>
                </a:moveTo>
                <a:lnTo>
                  <a:pt x="2" y="15"/>
                </a:lnTo>
                <a:lnTo>
                  <a:pt x="8" y="14"/>
                </a:lnTo>
                <a:lnTo>
                  <a:pt x="16" y="12"/>
                </a:lnTo>
                <a:lnTo>
                  <a:pt x="12" y="0"/>
                </a:lnTo>
                <a:lnTo>
                  <a:pt x="2" y="2"/>
                </a:lnTo>
                <a:lnTo>
                  <a:pt x="0" y="3"/>
                </a:lnTo>
                <a:close/>
              </a:path>
            </a:pathLst>
          </a:custGeom>
          <a:solidFill>
            <a:srgbClr val="000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232" name="Freeform 344"/>
          <p:cNvSpPr>
            <a:spLocks/>
          </p:cNvSpPr>
          <p:nvPr/>
        </p:nvSpPr>
        <p:spPr bwMode="auto">
          <a:xfrm>
            <a:off x="6745288" y="5373688"/>
            <a:ext cx="28575" cy="26987"/>
          </a:xfrm>
          <a:custGeom>
            <a:avLst/>
            <a:gdLst/>
            <a:ahLst/>
            <a:cxnLst>
              <a:cxn ang="0">
                <a:pos x="0" y="5"/>
              </a:cxn>
              <a:cxn ang="0">
                <a:pos x="4" y="17"/>
              </a:cxn>
              <a:cxn ang="0">
                <a:pos x="12" y="15"/>
              </a:cxn>
              <a:cxn ang="0">
                <a:pos x="18" y="12"/>
              </a:cxn>
              <a:cxn ang="0">
                <a:pos x="13" y="0"/>
              </a:cxn>
              <a:cxn ang="0">
                <a:pos x="5" y="3"/>
              </a:cxn>
              <a:cxn ang="0">
                <a:pos x="0" y="5"/>
              </a:cxn>
            </a:cxnLst>
            <a:rect l="0" t="0" r="r" b="b"/>
            <a:pathLst>
              <a:path w="18" h="17">
                <a:moveTo>
                  <a:pt x="0" y="5"/>
                </a:moveTo>
                <a:lnTo>
                  <a:pt x="4" y="17"/>
                </a:lnTo>
                <a:lnTo>
                  <a:pt x="12" y="15"/>
                </a:lnTo>
                <a:lnTo>
                  <a:pt x="18" y="12"/>
                </a:lnTo>
                <a:lnTo>
                  <a:pt x="13" y="0"/>
                </a:lnTo>
                <a:lnTo>
                  <a:pt x="5" y="3"/>
                </a:lnTo>
                <a:lnTo>
                  <a:pt x="0" y="5"/>
                </a:lnTo>
                <a:close/>
              </a:path>
            </a:pathLst>
          </a:custGeom>
          <a:solidFill>
            <a:srgbClr val="000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233" name="Freeform 345"/>
          <p:cNvSpPr>
            <a:spLocks/>
          </p:cNvSpPr>
          <p:nvPr/>
        </p:nvSpPr>
        <p:spPr bwMode="auto">
          <a:xfrm>
            <a:off x="6783388" y="5359400"/>
            <a:ext cx="30162" cy="28575"/>
          </a:xfrm>
          <a:custGeom>
            <a:avLst/>
            <a:gdLst/>
            <a:ahLst/>
            <a:cxnLst>
              <a:cxn ang="0">
                <a:pos x="0" y="6"/>
              </a:cxn>
              <a:cxn ang="0">
                <a:pos x="5" y="18"/>
              </a:cxn>
              <a:cxn ang="0">
                <a:pos x="12" y="15"/>
              </a:cxn>
              <a:cxn ang="0">
                <a:pos x="19" y="12"/>
              </a:cxn>
              <a:cxn ang="0">
                <a:pos x="12" y="0"/>
              </a:cxn>
              <a:cxn ang="0">
                <a:pos x="7" y="3"/>
              </a:cxn>
              <a:cxn ang="0">
                <a:pos x="0" y="6"/>
              </a:cxn>
            </a:cxnLst>
            <a:rect l="0" t="0" r="r" b="b"/>
            <a:pathLst>
              <a:path w="19" h="18">
                <a:moveTo>
                  <a:pt x="0" y="6"/>
                </a:moveTo>
                <a:lnTo>
                  <a:pt x="5" y="18"/>
                </a:lnTo>
                <a:lnTo>
                  <a:pt x="12" y="15"/>
                </a:lnTo>
                <a:lnTo>
                  <a:pt x="19" y="12"/>
                </a:lnTo>
                <a:lnTo>
                  <a:pt x="12" y="0"/>
                </a:lnTo>
                <a:lnTo>
                  <a:pt x="7" y="3"/>
                </a:lnTo>
                <a:lnTo>
                  <a:pt x="0" y="6"/>
                </a:lnTo>
                <a:close/>
              </a:path>
            </a:pathLst>
          </a:custGeom>
          <a:solidFill>
            <a:srgbClr val="000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234" name="Freeform 346"/>
          <p:cNvSpPr>
            <a:spLocks/>
          </p:cNvSpPr>
          <p:nvPr/>
        </p:nvSpPr>
        <p:spPr bwMode="auto">
          <a:xfrm>
            <a:off x="6823075" y="5341938"/>
            <a:ext cx="26988" cy="26987"/>
          </a:xfrm>
          <a:custGeom>
            <a:avLst/>
            <a:gdLst/>
            <a:ahLst/>
            <a:cxnLst>
              <a:cxn ang="0">
                <a:pos x="0" y="6"/>
              </a:cxn>
              <a:cxn ang="0">
                <a:pos x="5" y="17"/>
              </a:cxn>
              <a:cxn ang="0">
                <a:pos x="15" y="13"/>
              </a:cxn>
              <a:cxn ang="0">
                <a:pos x="17" y="11"/>
              </a:cxn>
              <a:cxn ang="0">
                <a:pos x="11" y="0"/>
              </a:cxn>
              <a:cxn ang="0">
                <a:pos x="10" y="1"/>
              </a:cxn>
              <a:cxn ang="0">
                <a:pos x="0" y="6"/>
              </a:cxn>
            </a:cxnLst>
            <a:rect l="0" t="0" r="r" b="b"/>
            <a:pathLst>
              <a:path w="17" h="17">
                <a:moveTo>
                  <a:pt x="0" y="6"/>
                </a:moveTo>
                <a:lnTo>
                  <a:pt x="5" y="17"/>
                </a:lnTo>
                <a:lnTo>
                  <a:pt x="15" y="13"/>
                </a:lnTo>
                <a:lnTo>
                  <a:pt x="17" y="11"/>
                </a:lnTo>
                <a:lnTo>
                  <a:pt x="11" y="0"/>
                </a:lnTo>
                <a:lnTo>
                  <a:pt x="10" y="1"/>
                </a:lnTo>
                <a:lnTo>
                  <a:pt x="0" y="6"/>
                </a:lnTo>
                <a:close/>
              </a:path>
            </a:pathLst>
          </a:custGeom>
          <a:solidFill>
            <a:srgbClr val="000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235" name="Freeform 347"/>
          <p:cNvSpPr>
            <a:spLocks/>
          </p:cNvSpPr>
          <p:nvPr/>
        </p:nvSpPr>
        <p:spPr bwMode="auto">
          <a:xfrm>
            <a:off x="6858000" y="5319713"/>
            <a:ext cx="30163" cy="30162"/>
          </a:xfrm>
          <a:custGeom>
            <a:avLst/>
            <a:gdLst/>
            <a:ahLst/>
            <a:cxnLst>
              <a:cxn ang="0">
                <a:pos x="0" y="8"/>
              </a:cxn>
              <a:cxn ang="0">
                <a:pos x="6" y="19"/>
              </a:cxn>
              <a:cxn ang="0">
                <a:pos x="19" y="12"/>
              </a:cxn>
              <a:cxn ang="0">
                <a:pos x="11" y="0"/>
              </a:cxn>
              <a:cxn ang="0">
                <a:pos x="0" y="8"/>
              </a:cxn>
            </a:cxnLst>
            <a:rect l="0" t="0" r="r" b="b"/>
            <a:pathLst>
              <a:path w="19" h="19">
                <a:moveTo>
                  <a:pt x="0" y="8"/>
                </a:moveTo>
                <a:lnTo>
                  <a:pt x="6" y="19"/>
                </a:lnTo>
                <a:lnTo>
                  <a:pt x="19" y="12"/>
                </a:lnTo>
                <a:lnTo>
                  <a:pt x="11" y="0"/>
                </a:lnTo>
                <a:lnTo>
                  <a:pt x="0" y="8"/>
                </a:lnTo>
                <a:close/>
              </a:path>
            </a:pathLst>
          </a:custGeom>
          <a:solidFill>
            <a:srgbClr val="000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236" name="Freeform 348"/>
          <p:cNvSpPr>
            <a:spLocks/>
          </p:cNvSpPr>
          <p:nvPr/>
        </p:nvSpPr>
        <p:spPr bwMode="auto">
          <a:xfrm>
            <a:off x="6894513" y="5297488"/>
            <a:ext cx="26987" cy="28575"/>
          </a:xfrm>
          <a:custGeom>
            <a:avLst/>
            <a:gdLst/>
            <a:ahLst/>
            <a:cxnLst>
              <a:cxn ang="0">
                <a:pos x="0" y="7"/>
              </a:cxn>
              <a:cxn ang="0">
                <a:pos x="7" y="18"/>
              </a:cxn>
              <a:cxn ang="0">
                <a:pos x="17" y="11"/>
              </a:cxn>
              <a:cxn ang="0">
                <a:pos x="9" y="0"/>
              </a:cxn>
              <a:cxn ang="0">
                <a:pos x="0" y="7"/>
              </a:cxn>
            </a:cxnLst>
            <a:rect l="0" t="0" r="r" b="b"/>
            <a:pathLst>
              <a:path w="17" h="18">
                <a:moveTo>
                  <a:pt x="0" y="7"/>
                </a:moveTo>
                <a:lnTo>
                  <a:pt x="7" y="18"/>
                </a:lnTo>
                <a:lnTo>
                  <a:pt x="17" y="11"/>
                </a:lnTo>
                <a:lnTo>
                  <a:pt x="9" y="0"/>
                </a:lnTo>
                <a:lnTo>
                  <a:pt x="0" y="7"/>
                </a:lnTo>
                <a:close/>
              </a:path>
            </a:pathLst>
          </a:custGeom>
          <a:solidFill>
            <a:srgbClr val="000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237" name="Freeform 349"/>
          <p:cNvSpPr>
            <a:spLocks/>
          </p:cNvSpPr>
          <p:nvPr/>
        </p:nvSpPr>
        <p:spPr bwMode="auto">
          <a:xfrm>
            <a:off x="6927850" y="5273675"/>
            <a:ext cx="28575" cy="26988"/>
          </a:xfrm>
          <a:custGeom>
            <a:avLst/>
            <a:gdLst/>
            <a:ahLst/>
            <a:cxnLst>
              <a:cxn ang="0">
                <a:pos x="0" y="9"/>
              </a:cxn>
              <a:cxn ang="0">
                <a:pos x="7" y="17"/>
              </a:cxn>
              <a:cxn ang="0">
                <a:pos x="18" y="10"/>
              </a:cxn>
              <a:cxn ang="0">
                <a:pos x="10" y="0"/>
              </a:cxn>
              <a:cxn ang="0">
                <a:pos x="0" y="9"/>
              </a:cxn>
            </a:cxnLst>
            <a:rect l="0" t="0" r="r" b="b"/>
            <a:pathLst>
              <a:path w="18" h="17">
                <a:moveTo>
                  <a:pt x="0" y="9"/>
                </a:moveTo>
                <a:lnTo>
                  <a:pt x="7" y="17"/>
                </a:lnTo>
                <a:lnTo>
                  <a:pt x="18" y="10"/>
                </a:lnTo>
                <a:lnTo>
                  <a:pt x="10" y="0"/>
                </a:lnTo>
                <a:lnTo>
                  <a:pt x="0" y="9"/>
                </a:lnTo>
                <a:close/>
              </a:path>
            </a:pathLst>
          </a:custGeom>
          <a:solidFill>
            <a:srgbClr val="000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238" name="Freeform 350"/>
          <p:cNvSpPr>
            <a:spLocks/>
          </p:cNvSpPr>
          <p:nvPr/>
        </p:nvSpPr>
        <p:spPr bwMode="auto">
          <a:xfrm>
            <a:off x="6959600" y="5246688"/>
            <a:ext cx="30163" cy="28575"/>
          </a:xfrm>
          <a:custGeom>
            <a:avLst/>
            <a:gdLst/>
            <a:ahLst/>
            <a:cxnLst>
              <a:cxn ang="0">
                <a:pos x="0" y="9"/>
              </a:cxn>
              <a:cxn ang="0">
                <a:pos x="8" y="18"/>
              </a:cxn>
              <a:cxn ang="0">
                <a:pos x="19" y="10"/>
              </a:cxn>
              <a:cxn ang="0">
                <a:pos x="9" y="0"/>
              </a:cxn>
              <a:cxn ang="0">
                <a:pos x="0" y="9"/>
              </a:cxn>
            </a:cxnLst>
            <a:rect l="0" t="0" r="r" b="b"/>
            <a:pathLst>
              <a:path w="19" h="18">
                <a:moveTo>
                  <a:pt x="0" y="9"/>
                </a:moveTo>
                <a:lnTo>
                  <a:pt x="8" y="18"/>
                </a:lnTo>
                <a:lnTo>
                  <a:pt x="19" y="10"/>
                </a:lnTo>
                <a:lnTo>
                  <a:pt x="9" y="0"/>
                </a:lnTo>
                <a:lnTo>
                  <a:pt x="0" y="9"/>
                </a:lnTo>
                <a:close/>
              </a:path>
            </a:pathLst>
          </a:custGeom>
          <a:solidFill>
            <a:srgbClr val="000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239" name="Freeform 351"/>
          <p:cNvSpPr>
            <a:spLocks/>
          </p:cNvSpPr>
          <p:nvPr/>
        </p:nvSpPr>
        <p:spPr bwMode="auto">
          <a:xfrm>
            <a:off x="6989763" y="5219700"/>
            <a:ext cx="30162" cy="26988"/>
          </a:xfrm>
          <a:custGeom>
            <a:avLst/>
            <a:gdLst/>
            <a:ahLst/>
            <a:cxnLst>
              <a:cxn ang="0">
                <a:pos x="0" y="8"/>
              </a:cxn>
              <a:cxn ang="0">
                <a:pos x="9" y="17"/>
              </a:cxn>
              <a:cxn ang="0">
                <a:pos x="10" y="17"/>
              </a:cxn>
              <a:cxn ang="0">
                <a:pos x="19" y="9"/>
              </a:cxn>
              <a:cxn ang="0">
                <a:pos x="10" y="0"/>
              </a:cxn>
              <a:cxn ang="0">
                <a:pos x="2" y="8"/>
              </a:cxn>
              <a:cxn ang="0">
                <a:pos x="0" y="8"/>
              </a:cxn>
            </a:cxnLst>
            <a:rect l="0" t="0" r="r" b="b"/>
            <a:pathLst>
              <a:path w="19" h="17">
                <a:moveTo>
                  <a:pt x="0" y="8"/>
                </a:moveTo>
                <a:lnTo>
                  <a:pt x="9" y="17"/>
                </a:lnTo>
                <a:lnTo>
                  <a:pt x="10" y="17"/>
                </a:lnTo>
                <a:lnTo>
                  <a:pt x="19" y="9"/>
                </a:lnTo>
                <a:lnTo>
                  <a:pt x="10" y="0"/>
                </a:lnTo>
                <a:lnTo>
                  <a:pt x="2" y="8"/>
                </a:lnTo>
                <a:lnTo>
                  <a:pt x="0" y="8"/>
                </a:lnTo>
                <a:close/>
              </a:path>
            </a:pathLst>
          </a:custGeom>
          <a:solidFill>
            <a:srgbClr val="000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240" name="Freeform 352"/>
          <p:cNvSpPr>
            <a:spLocks/>
          </p:cNvSpPr>
          <p:nvPr/>
        </p:nvSpPr>
        <p:spPr bwMode="auto">
          <a:xfrm>
            <a:off x="7019925" y="5189538"/>
            <a:ext cx="30163" cy="28575"/>
          </a:xfrm>
          <a:custGeom>
            <a:avLst/>
            <a:gdLst/>
            <a:ahLst/>
            <a:cxnLst>
              <a:cxn ang="0">
                <a:pos x="0" y="10"/>
              </a:cxn>
              <a:cxn ang="0">
                <a:pos x="9" y="18"/>
              </a:cxn>
              <a:cxn ang="0">
                <a:pos x="15" y="12"/>
              </a:cxn>
              <a:cxn ang="0">
                <a:pos x="19" y="10"/>
              </a:cxn>
              <a:cxn ang="0">
                <a:pos x="9" y="0"/>
              </a:cxn>
              <a:cxn ang="0">
                <a:pos x="6" y="4"/>
              </a:cxn>
              <a:cxn ang="0">
                <a:pos x="0" y="10"/>
              </a:cxn>
            </a:cxnLst>
            <a:rect l="0" t="0" r="r" b="b"/>
            <a:pathLst>
              <a:path w="19" h="18">
                <a:moveTo>
                  <a:pt x="0" y="10"/>
                </a:moveTo>
                <a:lnTo>
                  <a:pt x="9" y="18"/>
                </a:lnTo>
                <a:lnTo>
                  <a:pt x="15" y="12"/>
                </a:lnTo>
                <a:lnTo>
                  <a:pt x="19" y="10"/>
                </a:lnTo>
                <a:lnTo>
                  <a:pt x="9" y="0"/>
                </a:lnTo>
                <a:lnTo>
                  <a:pt x="6" y="4"/>
                </a:lnTo>
                <a:lnTo>
                  <a:pt x="0" y="10"/>
                </a:lnTo>
                <a:close/>
              </a:path>
            </a:pathLst>
          </a:custGeom>
          <a:solidFill>
            <a:srgbClr val="000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241" name="Freeform 353"/>
          <p:cNvSpPr>
            <a:spLocks/>
          </p:cNvSpPr>
          <p:nvPr/>
        </p:nvSpPr>
        <p:spPr bwMode="auto">
          <a:xfrm>
            <a:off x="7046913" y="5159375"/>
            <a:ext cx="30162" cy="30163"/>
          </a:xfrm>
          <a:custGeom>
            <a:avLst/>
            <a:gdLst/>
            <a:ahLst/>
            <a:cxnLst>
              <a:cxn ang="0">
                <a:pos x="0" y="9"/>
              </a:cxn>
              <a:cxn ang="0">
                <a:pos x="10" y="19"/>
              </a:cxn>
              <a:cxn ang="0">
                <a:pos x="19" y="8"/>
              </a:cxn>
              <a:cxn ang="0">
                <a:pos x="9" y="0"/>
              </a:cxn>
              <a:cxn ang="0">
                <a:pos x="0" y="9"/>
              </a:cxn>
            </a:cxnLst>
            <a:rect l="0" t="0" r="r" b="b"/>
            <a:pathLst>
              <a:path w="19" h="19">
                <a:moveTo>
                  <a:pt x="0" y="9"/>
                </a:moveTo>
                <a:lnTo>
                  <a:pt x="10" y="19"/>
                </a:lnTo>
                <a:lnTo>
                  <a:pt x="19" y="8"/>
                </a:lnTo>
                <a:lnTo>
                  <a:pt x="9" y="0"/>
                </a:lnTo>
                <a:lnTo>
                  <a:pt x="0" y="9"/>
                </a:lnTo>
                <a:close/>
              </a:path>
            </a:pathLst>
          </a:custGeom>
          <a:solidFill>
            <a:srgbClr val="000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242" name="Freeform 354"/>
          <p:cNvSpPr>
            <a:spLocks/>
          </p:cNvSpPr>
          <p:nvPr/>
        </p:nvSpPr>
        <p:spPr bwMode="auto">
          <a:xfrm>
            <a:off x="7075488" y="5127625"/>
            <a:ext cx="28575" cy="28575"/>
          </a:xfrm>
          <a:custGeom>
            <a:avLst/>
            <a:gdLst/>
            <a:ahLst/>
            <a:cxnLst>
              <a:cxn ang="0">
                <a:pos x="0" y="10"/>
              </a:cxn>
              <a:cxn ang="0">
                <a:pos x="10" y="18"/>
              </a:cxn>
              <a:cxn ang="0">
                <a:pos x="18" y="7"/>
              </a:cxn>
              <a:cxn ang="0">
                <a:pos x="8" y="0"/>
              </a:cxn>
              <a:cxn ang="0">
                <a:pos x="0" y="10"/>
              </a:cxn>
            </a:cxnLst>
            <a:rect l="0" t="0" r="r" b="b"/>
            <a:pathLst>
              <a:path w="18" h="18">
                <a:moveTo>
                  <a:pt x="0" y="10"/>
                </a:moveTo>
                <a:lnTo>
                  <a:pt x="10" y="18"/>
                </a:lnTo>
                <a:lnTo>
                  <a:pt x="18" y="7"/>
                </a:lnTo>
                <a:lnTo>
                  <a:pt x="8" y="0"/>
                </a:lnTo>
                <a:lnTo>
                  <a:pt x="0" y="10"/>
                </a:lnTo>
                <a:close/>
              </a:path>
            </a:pathLst>
          </a:custGeom>
          <a:solidFill>
            <a:srgbClr val="000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243" name="Freeform 355"/>
          <p:cNvSpPr>
            <a:spLocks/>
          </p:cNvSpPr>
          <p:nvPr/>
        </p:nvSpPr>
        <p:spPr bwMode="auto">
          <a:xfrm>
            <a:off x="7100888" y="5095875"/>
            <a:ext cx="30162" cy="28575"/>
          </a:xfrm>
          <a:custGeom>
            <a:avLst/>
            <a:gdLst/>
            <a:ahLst/>
            <a:cxnLst>
              <a:cxn ang="0">
                <a:pos x="0" y="9"/>
              </a:cxn>
              <a:cxn ang="0">
                <a:pos x="10" y="18"/>
              </a:cxn>
              <a:cxn ang="0">
                <a:pos x="19" y="7"/>
              </a:cxn>
              <a:cxn ang="0">
                <a:pos x="9" y="0"/>
              </a:cxn>
              <a:cxn ang="0">
                <a:pos x="0" y="9"/>
              </a:cxn>
            </a:cxnLst>
            <a:rect l="0" t="0" r="r" b="b"/>
            <a:pathLst>
              <a:path w="19" h="18">
                <a:moveTo>
                  <a:pt x="0" y="9"/>
                </a:moveTo>
                <a:lnTo>
                  <a:pt x="10" y="18"/>
                </a:lnTo>
                <a:lnTo>
                  <a:pt x="19" y="7"/>
                </a:lnTo>
                <a:lnTo>
                  <a:pt x="9" y="0"/>
                </a:lnTo>
                <a:lnTo>
                  <a:pt x="0" y="9"/>
                </a:lnTo>
                <a:close/>
              </a:path>
            </a:pathLst>
          </a:custGeom>
          <a:solidFill>
            <a:srgbClr val="000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244" name="Freeform 356"/>
          <p:cNvSpPr>
            <a:spLocks/>
          </p:cNvSpPr>
          <p:nvPr/>
        </p:nvSpPr>
        <p:spPr bwMode="auto">
          <a:xfrm>
            <a:off x="7124700" y="5060950"/>
            <a:ext cx="28575" cy="28575"/>
          </a:xfrm>
          <a:custGeom>
            <a:avLst/>
            <a:gdLst/>
            <a:ahLst/>
            <a:cxnLst>
              <a:cxn ang="0">
                <a:pos x="0" y="11"/>
              </a:cxn>
              <a:cxn ang="0">
                <a:pos x="11" y="18"/>
              </a:cxn>
              <a:cxn ang="0">
                <a:pos x="15" y="13"/>
              </a:cxn>
              <a:cxn ang="0">
                <a:pos x="17" y="11"/>
              </a:cxn>
              <a:cxn ang="0">
                <a:pos x="18" y="7"/>
              </a:cxn>
              <a:cxn ang="0">
                <a:pos x="7" y="0"/>
              </a:cxn>
              <a:cxn ang="0">
                <a:pos x="5" y="6"/>
              </a:cxn>
              <a:cxn ang="0">
                <a:pos x="10" y="8"/>
              </a:cxn>
              <a:cxn ang="0">
                <a:pos x="6" y="5"/>
              </a:cxn>
              <a:cxn ang="0">
                <a:pos x="0" y="11"/>
              </a:cxn>
            </a:cxnLst>
            <a:rect l="0" t="0" r="r" b="b"/>
            <a:pathLst>
              <a:path w="18" h="18">
                <a:moveTo>
                  <a:pt x="0" y="11"/>
                </a:moveTo>
                <a:lnTo>
                  <a:pt x="11" y="18"/>
                </a:lnTo>
                <a:lnTo>
                  <a:pt x="15" y="13"/>
                </a:lnTo>
                <a:lnTo>
                  <a:pt x="17" y="11"/>
                </a:lnTo>
                <a:lnTo>
                  <a:pt x="18" y="7"/>
                </a:lnTo>
                <a:lnTo>
                  <a:pt x="7" y="0"/>
                </a:lnTo>
                <a:lnTo>
                  <a:pt x="5" y="6"/>
                </a:lnTo>
                <a:lnTo>
                  <a:pt x="10" y="8"/>
                </a:lnTo>
                <a:lnTo>
                  <a:pt x="6" y="5"/>
                </a:lnTo>
                <a:lnTo>
                  <a:pt x="0" y="11"/>
                </a:lnTo>
                <a:close/>
              </a:path>
            </a:pathLst>
          </a:custGeom>
          <a:solidFill>
            <a:srgbClr val="000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245" name="Freeform 357"/>
          <p:cNvSpPr>
            <a:spLocks/>
          </p:cNvSpPr>
          <p:nvPr/>
        </p:nvSpPr>
        <p:spPr bwMode="auto">
          <a:xfrm>
            <a:off x="7148513" y="5027613"/>
            <a:ext cx="28575" cy="28575"/>
          </a:xfrm>
          <a:custGeom>
            <a:avLst/>
            <a:gdLst/>
            <a:ahLst/>
            <a:cxnLst>
              <a:cxn ang="0">
                <a:pos x="0" y="11"/>
              </a:cxn>
              <a:cxn ang="0">
                <a:pos x="11" y="18"/>
              </a:cxn>
              <a:cxn ang="0">
                <a:pos x="18" y="7"/>
              </a:cxn>
              <a:cxn ang="0">
                <a:pos x="7" y="0"/>
              </a:cxn>
              <a:cxn ang="0">
                <a:pos x="0" y="11"/>
              </a:cxn>
            </a:cxnLst>
            <a:rect l="0" t="0" r="r" b="b"/>
            <a:pathLst>
              <a:path w="18" h="18">
                <a:moveTo>
                  <a:pt x="0" y="11"/>
                </a:moveTo>
                <a:lnTo>
                  <a:pt x="11" y="18"/>
                </a:lnTo>
                <a:lnTo>
                  <a:pt x="18" y="7"/>
                </a:lnTo>
                <a:lnTo>
                  <a:pt x="7" y="0"/>
                </a:lnTo>
                <a:lnTo>
                  <a:pt x="0" y="11"/>
                </a:lnTo>
                <a:close/>
              </a:path>
            </a:pathLst>
          </a:custGeom>
          <a:solidFill>
            <a:srgbClr val="000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246" name="Freeform 358"/>
          <p:cNvSpPr>
            <a:spLocks/>
          </p:cNvSpPr>
          <p:nvPr/>
        </p:nvSpPr>
        <p:spPr bwMode="auto">
          <a:xfrm>
            <a:off x="7172325" y="4992688"/>
            <a:ext cx="28575" cy="26987"/>
          </a:xfrm>
          <a:custGeom>
            <a:avLst/>
            <a:gdLst/>
            <a:ahLst/>
            <a:cxnLst>
              <a:cxn ang="0">
                <a:pos x="0" y="11"/>
              </a:cxn>
              <a:cxn ang="0">
                <a:pos x="10" y="17"/>
              </a:cxn>
              <a:cxn ang="0">
                <a:pos x="18" y="6"/>
              </a:cxn>
              <a:cxn ang="0">
                <a:pos x="7" y="0"/>
              </a:cxn>
              <a:cxn ang="0">
                <a:pos x="0" y="11"/>
              </a:cxn>
            </a:cxnLst>
            <a:rect l="0" t="0" r="r" b="b"/>
            <a:pathLst>
              <a:path w="18" h="17">
                <a:moveTo>
                  <a:pt x="0" y="11"/>
                </a:moveTo>
                <a:lnTo>
                  <a:pt x="10" y="17"/>
                </a:lnTo>
                <a:lnTo>
                  <a:pt x="18" y="6"/>
                </a:lnTo>
                <a:lnTo>
                  <a:pt x="7" y="0"/>
                </a:lnTo>
                <a:lnTo>
                  <a:pt x="0" y="11"/>
                </a:lnTo>
                <a:close/>
              </a:path>
            </a:pathLst>
          </a:custGeom>
          <a:solidFill>
            <a:srgbClr val="000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247" name="Freeform 359"/>
          <p:cNvSpPr>
            <a:spLocks/>
          </p:cNvSpPr>
          <p:nvPr/>
        </p:nvSpPr>
        <p:spPr bwMode="auto">
          <a:xfrm>
            <a:off x="7192963" y="4956175"/>
            <a:ext cx="28575" cy="30163"/>
          </a:xfrm>
          <a:custGeom>
            <a:avLst/>
            <a:gdLst/>
            <a:ahLst/>
            <a:cxnLst>
              <a:cxn ang="0">
                <a:pos x="0" y="11"/>
              </a:cxn>
              <a:cxn ang="0">
                <a:pos x="11" y="19"/>
              </a:cxn>
              <a:cxn ang="0">
                <a:pos x="14" y="15"/>
              </a:cxn>
              <a:cxn ang="0">
                <a:pos x="18" y="8"/>
              </a:cxn>
              <a:cxn ang="0">
                <a:pos x="6" y="0"/>
              </a:cxn>
              <a:cxn ang="0">
                <a:pos x="1" y="9"/>
              </a:cxn>
              <a:cxn ang="0">
                <a:pos x="0" y="11"/>
              </a:cxn>
            </a:cxnLst>
            <a:rect l="0" t="0" r="r" b="b"/>
            <a:pathLst>
              <a:path w="18" h="19">
                <a:moveTo>
                  <a:pt x="0" y="11"/>
                </a:moveTo>
                <a:lnTo>
                  <a:pt x="11" y="19"/>
                </a:lnTo>
                <a:lnTo>
                  <a:pt x="14" y="15"/>
                </a:lnTo>
                <a:lnTo>
                  <a:pt x="18" y="8"/>
                </a:lnTo>
                <a:lnTo>
                  <a:pt x="6" y="0"/>
                </a:lnTo>
                <a:lnTo>
                  <a:pt x="1" y="9"/>
                </a:lnTo>
                <a:lnTo>
                  <a:pt x="0" y="11"/>
                </a:lnTo>
                <a:close/>
              </a:path>
            </a:pathLst>
          </a:custGeom>
          <a:solidFill>
            <a:srgbClr val="000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248" name="Freeform 360"/>
          <p:cNvSpPr>
            <a:spLocks/>
          </p:cNvSpPr>
          <p:nvPr/>
        </p:nvSpPr>
        <p:spPr bwMode="auto">
          <a:xfrm>
            <a:off x="7213600" y="4922838"/>
            <a:ext cx="28575" cy="26987"/>
          </a:xfrm>
          <a:custGeom>
            <a:avLst/>
            <a:gdLst/>
            <a:ahLst/>
            <a:cxnLst>
              <a:cxn ang="0">
                <a:pos x="0" y="10"/>
              </a:cxn>
              <a:cxn ang="0">
                <a:pos x="12" y="17"/>
              </a:cxn>
              <a:cxn ang="0">
                <a:pos x="18" y="6"/>
              </a:cxn>
              <a:cxn ang="0">
                <a:pos x="6" y="0"/>
              </a:cxn>
              <a:cxn ang="0">
                <a:pos x="0" y="10"/>
              </a:cxn>
            </a:cxnLst>
            <a:rect l="0" t="0" r="r" b="b"/>
            <a:pathLst>
              <a:path w="18" h="17">
                <a:moveTo>
                  <a:pt x="0" y="10"/>
                </a:moveTo>
                <a:lnTo>
                  <a:pt x="12" y="17"/>
                </a:lnTo>
                <a:lnTo>
                  <a:pt x="18" y="6"/>
                </a:lnTo>
                <a:lnTo>
                  <a:pt x="6" y="0"/>
                </a:lnTo>
                <a:lnTo>
                  <a:pt x="0" y="10"/>
                </a:lnTo>
                <a:close/>
              </a:path>
            </a:pathLst>
          </a:custGeom>
          <a:solidFill>
            <a:srgbClr val="000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249" name="Freeform 361"/>
          <p:cNvSpPr>
            <a:spLocks/>
          </p:cNvSpPr>
          <p:nvPr/>
        </p:nvSpPr>
        <p:spPr bwMode="auto">
          <a:xfrm>
            <a:off x="7232650" y="4886325"/>
            <a:ext cx="26988" cy="26988"/>
          </a:xfrm>
          <a:custGeom>
            <a:avLst/>
            <a:gdLst/>
            <a:ahLst/>
            <a:cxnLst>
              <a:cxn ang="0">
                <a:pos x="0" y="10"/>
              </a:cxn>
              <a:cxn ang="0">
                <a:pos x="12" y="17"/>
              </a:cxn>
              <a:cxn ang="0">
                <a:pos x="17" y="4"/>
              </a:cxn>
              <a:cxn ang="0">
                <a:pos x="6" y="0"/>
              </a:cxn>
              <a:cxn ang="0">
                <a:pos x="0" y="10"/>
              </a:cxn>
            </a:cxnLst>
            <a:rect l="0" t="0" r="r" b="b"/>
            <a:pathLst>
              <a:path w="17" h="17">
                <a:moveTo>
                  <a:pt x="0" y="10"/>
                </a:moveTo>
                <a:lnTo>
                  <a:pt x="12" y="17"/>
                </a:lnTo>
                <a:lnTo>
                  <a:pt x="17" y="4"/>
                </a:lnTo>
                <a:lnTo>
                  <a:pt x="6" y="0"/>
                </a:lnTo>
                <a:lnTo>
                  <a:pt x="0" y="10"/>
                </a:lnTo>
                <a:close/>
              </a:path>
            </a:pathLst>
          </a:custGeom>
          <a:solidFill>
            <a:srgbClr val="000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250" name="Freeform 362"/>
          <p:cNvSpPr>
            <a:spLocks/>
          </p:cNvSpPr>
          <p:nvPr/>
        </p:nvSpPr>
        <p:spPr bwMode="auto">
          <a:xfrm>
            <a:off x="7251700" y="4846638"/>
            <a:ext cx="28575" cy="28575"/>
          </a:xfrm>
          <a:custGeom>
            <a:avLst/>
            <a:gdLst/>
            <a:ahLst/>
            <a:cxnLst>
              <a:cxn ang="0">
                <a:pos x="0" y="12"/>
              </a:cxn>
              <a:cxn ang="0">
                <a:pos x="12" y="18"/>
              </a:cxn>
              <a:cxn ang="0">
                <a:pos x="14" y="15"/>
              </a:cxn>
              <a:cxn ang="0">
                <a:pos x="18" y="6"/>
              </a:cxn>
              <a:cxn ang="0">
                <a:pos x="5" y="0"/>
              </a:cxn>
              <a:cxn ang="0">
                <a:pos x="2" y="10"/>
              </a:cxn>
              <a:cxn ang="0">
                <a:pos x="0" y="12"/>
              </a:cxn>
            </a:cxnLst>
            <a:rect l="0" t="0" r="r" b="b"/>
            <a:pathLst>
              <a:path w="18" h="18">
                <a:moveTo>
                  <a:pt x="0" y="12"/>
                </a:moveTo>
                <a:lnTo>
                  <a:pt x="12" y="18"/>
                </a:lnTo>
                <a:lnTo>
                  <a:pt x="14" y="15"/>
                </a:lnTo>
                <a:lnTo>
                  <a:pt x="18" y="6"/>
                </a:lnTo>
                <a:lnTo>
                  <a:pt x="5" y="0"/>
                </a:lnTo>
                <a:lnTo>
                  <a:pt x="2" y="10"/>
                </a:lnTo>
                <a:lnTo>
                  <a:pt x="0" y="12"/>
                </a:lnTo>
                <a:close/>
              </a:path>
            </a:pathLst>
          </a:custGeom>
          <a:solidFill>
            <a:srgbClr val="000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251" name="Freeform 363"/>
          <p:cNvSpPr>
            <a:spLocks/>
          </p:cNvSpPr>
          <p:nvPr/>
        </p:nvSpPr>
        <p:spPr bwMode="auto">
          <a:xfrm>
            <a:off x="7270750" y="4810125"/>
            <a:ext cx="25400" cy="28575"/>
          </a:xfrm>
          <a:custGeom>
            <a:avLst/>
            <a:gdLst/>
            <a:ahLst/>
            <a:cxnLst>
              <a:cxn ang="0">
                <a:pos x="0" y="12"/>
              </a:cxn>
              <a:cxn ang="0">
                <a:pos x="11" y="18"/>
              </a:cxn>
              <a:cxn ang="0">
                <a:pos x="16" y="6"/>
              </a:cxn>
              <a:cxn ang="0">
                <a:pos x="5" y="0"/>
              </a:cxn>
              <a:cxn ang="0">
                <a:pos x="0" y="12"/>
              </a:cxn>
            </a:cxnLst>
            <a:rect l="0" t="0" r="r" b="b"/>
            <a:pathLst>
              <a:path w="16" h="18">
                <a:moveTo>
                  <a:pt x="0" y="12"/>
                </a:moveTo>
                <a:lnTo>
                  <a:pt x="11" y="18"/>
                </a:lnTo>
                <a:lnTo>
                  <a:pt x="16" y="6"/>
                </a:lnTo>
                <a:lnTo>
                  <a:pt x="5" y="0"/>
                </a:lnTo>
                <a:lnTo>
                  <a:pt x="0" y="12"/>
                </a:lnTo>
                <a:close/>
              </a:path>
            </a:pathLst>
          </a:custGeom>
          <a:solidFill>
            <a:srgbClr val="000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252" name="Freeform 364"/>
          <p:cNvSpPr>
            <a:spLocks/>
          </p:cNvSpPr>
          <p:nvPr/>
        </p:nvSpPr>
        <p:spPr bwMode="auto">
          <a:xfrm>
            <a:off x="7286625" y="4772025"/>
            <a:ext cx="26988" cy="28575"/>
          </a:xfrm>
          <a:custGeom>
            <a:avLst/>
            <a:gdLst/>
            <a:ahLst/>
            <a:cxnLst>
              <a:cxn ang="0">
                <a:pos x="0" y="12"/>
              </a:cxn>
              <a:cxn ang="0">
                <a:pos x="12" y="18"/>
              </a:cxn>
              <a:cxn ang="0">
                <a:pos x="17" y="6"/>
              </a:cxn>
              <a:cxn ang="0">
                <a:pos x="5" y="0"/>
              </a:cxn>
              <a:cxn ang="0">
                <a:pos x="0" y="12"/>
              </a:cxn>
            </a:cxnLst>
            <a:rect l="0" t="0" r="r" b="b"/>
            <a:pathLst>
              <a:path w="17" h="18">
                <a:moveTo>
                  <a:pt x="0" y="12"/>
                </a:moveTo>
                <a:lnTo>
                  <a:pt x="12" y="18"/>
                </a:lnTo>
                <a:lnTo>
                  <a:pt x="17" y="6"/>
                </a:lnTo>
                <a:lnTo>
                  <a:pt x="5" y="0"/>
                </a:lnTo>
                <a:lnTo>
                  <a:pt x="0" y="12"/>
                </a:lnTo>
                <a:close/>
              </a:path>
            </a:pathLst>
          </a:custGeom>
          <a:solidFill>
            <a:srgbClr val="000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253" name="Freeform 365"/>
          <p:cNvSpPr>
            <a:spLocks/>
          </p:cNvSpPr>
          <p:nvPr/>
        </p:nvSpPr>
        <p:spPr bwMode="auto">
          <a:xfrm>
            <a:off x="7304088" y="4735513"/>
            <a:ext cx="26987" cy="26987"/>
          </a:xfrm>
          <a:custGeom>
            <a:avLst/>
            <a:gdLst/>
            <a:ahLst/>
            <a:cxnLst>
              <a:cxn ang="0">
                <a:pos x="0" y="11"/>
              </a:cxn>
              <a:cxn ang="0">
                <a:pos x="12" y="17"/>
              </a:cxn>
              <a:cxn ang="0">
                <a:pos x="15" y="9"/>
              </a:cxn>
              <a:cxn ang="0">
                <a:pos x="17" y="5"/>
              </a:cxn>
              <a:cxn ang="0">
                <a:pos x="5" y="0"/>
              </a:cxn>
              <a:cxn ang="0">
                <a:pos x="2" y="5"/>
              </a:cxn>
              <a:cxn ang="0">
                <a:pos x="0" y="11"/>
              </a:cxn>
            </a:cxnLst>
            <a:rect l="0" t="0" r="r" b="b"/>
            <a:pathLst>
              <a:path w="17" h="17">
                <a:moveTo>
                  <a:pt x="0" y="11"/>
                </a:moveTo>
                <a:lnTo>
                  <a:pt x="12" y="17"/>
                </a:lnTo>
                <a:lnTo>
                  <a:pt x="15" y="9"/>
                </a:lnTo>
                <a:lnTo>
                  <a:pt x="17" y="5"/>
                </a:lnTo>
                <a:lnTo>
                  <a:pt x="5" y="0"/>
                </a:lnTo>
                <a:lnTo>
                  <a:pt x="2" y="5"/>
                </a:lnTo>
                <a:lnTo>
                  <a:pt x="0" y="11"/>
                </a:lnTo>
                <a:close/>
              </a:path>
            </a:pathLst>
          </a:custGeom>
          <a:solidFill>
            <a:srgbClr val="000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254" name="Freeform 366"/>
          <p:cNvSpPr>
            <a:spLocks/>
          </p:cNvSpPr>
          <p:nvPr/>
        </p:nvSpPr>
        <p:spPr bwMode="auto">
          <a:xfrm>
            <a:off x="7316788" y="4697413"/>
            <a:ext cx="28575" cy="26987"/>
          </a:xfrm>
          <a:custGeom>
            <a:avLst/>
            <a:gdLst/>
            <a:ahLst/>
            <a:cxnLst>
              <a:cxn ang="0">
                <a:pos x="0" y="12"/>
              </a:cxn>
              <a:cxn ang="0">
                <a:pos x="13" y="17"/>
              </a:cxn>
              <a:cxn ang="0">
                <a:pos x="18" y="5"/>
              </a:cxn>
              <a:cxn ang="0">
                <a:pos x="5" y="0"/>
              </a:cxn>
              <a:cxn ang="0">
                <a:pos x="0" y="12"/>
              </a:cxn>
            </a:cxnLst>
            <a:rect l="0" t="0" r="r" b="b"/>
            <a:pathLst>
              <a:path w="18" h="17">
                <a:moveTo>
                  <a:pt x="0" y="12"/>
                </a:moveTo>
                <a:lnTo>
                  <a:pt x="13" y="17"/>
                </a:lnTo>
                <a:lnTo>
                  <a:pt x="18" y="5"/>
                </a:lnTo>
                <a:lnTo>
                  <a:pt x="5" y="0"/>
                </a:lnTo>
                <a:lnTo>
                  <a:pt x="0" y="12"/>
                </a:lnTo>
                <a:close/>
              </a:path>
            </a:pathLst>
          </a:custGeom>
          <a:solidFill>
            <a:srgbClr val="000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255" name="Freeform 367"/>
          <p:cNvSpPr>
            <a:spLocks/>
          </p:cNvSpPr>
          <p:nvPr/>
        </p:nvSpPr>
        <p:spPr bwMode="auto">
          <a:xfrm>
            <a:off x="7332663" y="4659313"/>
            <a:ext cx="28575" cy="26987"/>
          </a:xfrm>
          <a:custGeom>
            <a:avLst/>
            <a:gdLst/>
            <a:ahLst/>
            <a:cxnLst>
              <a:cxn ang="0">
                <a:pos x="0" y="12"/>
              </a:cxn>
              <a:cxn ang="0">
                <a:pos x="13" y="17"/>
              </a:cxn>
              <a:cxn ang="0">
                <a:pos x="18" y="4"/>
              </a:cxn>
              <a:cxn ang="0">
                <a:pos x="5" y="0"/>
              </a:cxn>
              <a:cxn ang="0">
                <a:pos x="0" y="12"/>
              </a:cxn>
            </a:cxnLst>
            <a:rect l="0" t="0" r="r" b="b"/>
            <a:pathLst>
              <a:path w="18" h="17">
                <a:moveTo>
                  <a:pt x="0" y="12"/>
                </a:moveTo>
                <a:lnTo>
                  <a:pt x="13" y="17"/>
                </a:lnTo>
                <a:lnTo>
                  <a:pt x="18" y="4"/>
                </a:lnTo>
                <a:lnTo>
                  <a:pt x="5" y="0"/>
                </a:lnTo>
                <a:lnTo>
                  <a:pt x="0" y="12"/>
                </a:lnTo>
                <a:close/>
              </a:path>
            </a:pathLst>
          </a:custGeom>
          <a:solidFill>
            <a:srgbClr val="000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256" name="Freeform 368"/>
          <p:cNvSpPr>
            <a:spLocks/>
          </p:cNvSpPr>
          <p:nvPr/>
        </p:nvSpPr>
        <p:spPr bwMode="auto">
          <a:xfrm>
            <a:off x="7346950" y="4619625"/>
            <a:ext cx="25400" cy="25400"/>
          </a:xfrm>
          <a:custGeom>
            <a:avLst/>
            <a:gdLst/>
            <a:ahLst/>
            <a:cxnLst>
              <a:cxn ang="0">
                <a:pos x="0" y="12"/>
              </a:cxn>
              <a:cxn ang="0">
                <a:pos x="13" y="16"/>
              </a:cxn>
              <a:cxn ang="0">
                <a:pos x="16" y="4"/>
              </a:cxn>
              <a:cxn ang="0">
                <a:pos x="4" y="0"/>
              </a:cxn>
              <a:cxn ang="0">
                <a:pos x="0" y="12"/>
              </a:cxn>
            </a:cxnLst>
            <a:rect l="0" t="0" r="r" b="b"/>
            <a:pathLst>
              <a:path w="16" h="16">
                <a:moveTo>
                  <a:pt x="0" y="12"/>
                </a:moveTo>
                <a:lnTo>
                  <a:pt x="13" y="16"/>
                </a:lnTo>
                <a:lnTo>
                  <a:pt x="16" y="4"/>
                </a:lnTo>
                <a:lnTo>
                  <a:pt x="4" y="0"/>
                </a:lnTo>
                <a:lnTo>
                  <a:pt x="0" y="12"/>
                </a:lnTo>
                <a:close/>
              </a:path>
            </a:pathLst>
          </a:custGeom>
          <a:solidFill>
            <a:srgbClr val="000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257" name="Freeform 369"/>
          <p:cNvSpPr>
            <a:spLocks/>
          </p:cNvSpPr>
          <p:nvPr/>
        </p:nvSpPr>
        <p:spPr bwMode="auto">
          <a:xfrm>
            <a:off x="7361238" y="4579938"/>
            <a:ext cx="25400" cy="26987"/>
          </a:xfrm>
          <a:custGeom>
            <a:avLst/>
            <a:gdLst/>
            <a:ahLst/>
            <a:cxnLst>
              <a:cxn ang="0">
                <a:pos x="0" y="13"/>
              </a:cxn>
              <a:cxn ang="0">
                <a:pos x="12" y="17"/>
              </a:cxn>
              <a:cxn ang="0">
                <a:pos x="16" y="5"/>
              </a:cxn>
              <a:cxn ang="0">
                <a:pos x="4" y="0"/>
              </a:cxn>
              <a:cxn ang="0">
                <a:pos x="0" y="13"/>
              </a:cxn>
            </a:cxnLst>
            <a:rect l="0" t="0" r="r" b="b"/>
            <a:pathLst>
              <a:path w="16" h="17">
                <a:moveTo>
                  <a:pt x="0" y="13"/>
                </a:moveTo>
                <a:lnTo>
                  <a:pt x="12" y="17"/>
                </a:lnTo>
                <a:lnTo>
                  <a:pt x="16" y="5"/>
                </a:lnTo>
                <a:lnTo>
                  <a:pt x="4" y="0"/>
                </a:lnTo>
                <a:lnTo>
                  <a:pt x="0" y="13"/>
                </a:lnTo>
                <a:close/>
              </a:path>
            </a:pathLst>
          </a:custGeom>
          <a:solidFill>
            <a:srgbClr val="000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258" name="Freeform 370"/>
          <p:cNvSpPr>
            <a:spLocks/>
          </p:cNvSpPr>
          <p:nvPr/>
        </p:nvSpPr>
        <p:spPr bwMode="auto">
          <a:xfrm>
            <a:off x="7372350" y="4541838"/>
            <a:ext cx="25400" cy="26987"/>
          </a:xfrm>
          <a:custGeom>
            <a:avLst/>
            <a:gdLst/>
            <a:ahLst/>
            <a:cxnLst>
              <a:cxn ang="0">
                <a:pos x="0" y="12"/>
              </a:cxn>
              <a:cxn ang="0">
                <a:pos x="13" y="17"/>
              </a:cxn>
              <a:cxn ang="0">
                <a:pos x="15" y="8"/>
              </a:cxn>
              <a:cxn ang="0">
                <a:pos x="16" y="3"/>
              </a:cxn>
              <a:cxn ang="0">
                <a:pos x="4" y="0"/>
              </a:cxn>
              <a:cxn ang="0">
                <a:pos x="3" y="3"/>
              </a:cxn>
              <a:cxn ang="0">
                <a:pos x="0" y="12"/>
              </a:cxn>
            </a:cxnLst>
            <a:rect l="0" t="0" r="r" b="b"/>
            <a:pathLst>
              <a:path w="16" h="17">
                <a:moveTo>
                  <a:pt x="0" y="12"/>
                </a:moveTo>
                <a:lnTo>
                  <a:pt x="13" y="17"/>
                </a:lnTo>
                <a:lnTo>
                  <a:pt x="15" y="8"/>
                </a:lnTo>
                <a:lnTo>
                  <a:pt x="16" y="3"/>
                </a:lnTo>
                <a:lnTo>
                  <a:pt x="4" y="0"/>
                </a:lnTo>
                <a:lnTo>
                  <a:pt x="3" y="3"/>
                </a:lnTo>
                <a:lnTo>
                  <a:pt x="0" y="12"/>
                </a:lnTo>
                <a:close/>
              </a:path>
            </a:pathLst>
          </a:custGeom>
          <a:solidFill>
            <a:srgbClr val="000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259" name="Freeform 371"/>
          <p:cNvSpPr>
            <a:spLocks/>
          </p:cNvSpPr>
          <p:nvPr/>
        </p:nvSpPr>
        <p:spPr bwMode="auto">
          <a:xfrm>
            <a:off x="7385050" y="4502150"/>
            <a:ext cx="25400" cy="25400"/>
          </a:xfrm>
          <a:custGeom>
            <a:avLst/>
            <a:gdLst/>
            <a:ahLst/>
            <a:cxnLst>
              <a:cxn ang="0">
                <a:pos x="0" y="13"/>
              </a:cxn>
              <a:cxn ang="0">
                <a:pos x="12" y="16"/>
              </a:cxn>
              <a:cxn ang="0">
                <a:pos x="16" y="3"/>
              </a:cxn>
              <a:cxn ang="0">
                <a:pos x="3" y="0"/>
              </a:cxn>
              <a:cxn ang="0">
                <a:pos x="0" y="13"/>
              </a:cxn>
            </a:cxnLst>
            <a:rect l="0" t="0" r="r" b="b"/>
            <a:pathLst>
              <a:path w="16" h="16">
                <a:moveTo>
                  <a:pt x="0" y="13"/>
                </a:moveTo>
                <a:lnTo>
                  <a:pt x="12" y="16"/>
                </a:lnTo>
                <a:lnTo>
                  <a:pt x="16" y="3"/>
                </a:lnTo>
                <a:lnTo>
                  <a:pt x="3" y="0"/>
                </a:lnTo>
                <a:lnTo>
                  <a:pt x="0" y="13"/>
                </a:lnTo>
                <a:close/>
              </a:path>
            </a:pathLst>
          </a:custGeom>
          <a:solidFill>
            <a:srgbClr val="000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260" name="Freeform 372"/>
          <p:cNvSpPr>
            <a:spLocks/>
          </p:cNvSpPr>
          <p:nvPr/>
        </p:nvSpPr>
        <p:spPr bwMode="auto">
          <a:xfrm>
            <a:off x="7394575" y="4462463"/>
            <a:ext cx="25400" cy="25400"/>
          </a:xfrm>
          <a:custGeom>
            <a:avLst/>
            <a:gdLst/>
            <a:ahLst/>
            <a:cxnLst>
              <a:cxn ang="0">
                <a:pos x="0" y="13"/>
              </a:cxn>
              <a:cxn ang="0">
                <a:pos x="12" y="16"/>
              </a:cxn>
              <a:cxn ang="0">
                <a:pos x="14" y="15"/>
              </a:cxn>
              <a:cxn ang="0">
                <a:pos x="16" y="2"/>
              </a:cxn>
              <a:cxn ang="0">
                <a:pos x="4" y="0"/>
              </a:cxn>
              <a:cxn ang="0">
                <a:pos x="1" y="10"/>
              </a:cxn>
              <a:cxn ang="0">
                <a:pos x="0" y="13"/>
              </a:cxn>
            </a:cxnLst>
            <a:rect l="0" t="0" r="r" b="b"/>
            <a:pathLst>
              <a:path w="16" h="16">
                <a:moveTo>
                  <a:pt x="0" y="13"/>
                </a:moveTo>
                <a:lnTo>
                  <a:pt x="12" y="16"/>
                </a:lnTo>
                <a:lnTo>
                  <a:pt x="14" y="15"/>
                </a:lnTo>
                <a:lnTo>
                  <a:pt x="16" y="2"/>
                </a:lnTo>
                <a:lnTo>
                  <a:pt x="4" y="0"/>
                </a:lnTo>
                <a:lnTo>
                  <a:pt x="1" y="10"/>
                </a:lnTo>
                <a:lnTo>
                  <a:pt x="0" y="13"/>
                </a:lnTo>
                <a:close/>
              </a:path>
            </a:pathLst>
          </a:custGeom>
          <a:solidFill>
            <a:srgbClr val="000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261" name="Freeform 373"/>
          <p:cNvSpPr>
            <a:spLocks/>
          </p:cNvSpPr>
          <p:nvPr/>
        </p:nvSpPr>
        <p:spPr bwMode="auto">
          <a:xfrm>
            <a:off x="7405688" y="4422775"/>
            <a:ext cx="23812" cy="23813"/>
          </a:xfrm>
          <a:custGeom>
            <a:avLst/>
            <a:gdLst/>
            <a:ahLst/>
            <a:cxnLst>
              <a:cxn ang="0">
                <a:pos x="0" y="13"/>
              </a:cxn>
              <a:cxn ang="0">
                <a:pos x="13" y="15"/>
              </a:cxn>
              <a:cxn ang="0">
                <a:pos x="15" y="3"/>
              </a:cxn>
              <a:cxn ang="0">
                <a:pos x="3" y="0"/>
              </a:cxn>
              <a:cxn ang="0">
                <a:pos x="0" y="13"/>
              </a:cxn>
            </a:cxnLst>
            <a:rect l="0" t="0" r="r" b="b"/>
            <a:pathLst>
              <a:path w="15" h="15">
                <a:moveTo>
                  <a:pt x="0" y="13"/>
                </a:moveTo>
                <a:lnTo>
                  <a:pt x="13" y="15"/>
                </a:lnTo>
                <a:lnTo>
                  <a:pt x="15" y="3"/>
                </a:lnTo>
                <a:lnTo>
                  <a:pt x="3" y="0"/>
                </a:lnTo>
                <a:lnTo>
                  <a:pt x="0" y="13"/>
                </a:lnTo>
                <a:close/>
              </a:path>
            </a:pathLst>
          </a:custGeom>
          <a:solidFill>
            <a:srgbClr val="000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262" name="Freeform 374"/>
          <p:cNvSpPr>
            <a:spLocks/>
          </p:cNvSpPr>
          <p:nvPr/>
        </p:nvSpPr>
        <p:spPr bwMode="auto">
          <a:xfrm>
            <a:off x="7413625" y="4383088"/>
            <a:ext cx="25400" cy="23812"/>
          </a:xfrm>
          <a:custGeom>
            <a:avLst/>
            <a:gdLst/>
            <a:ahLst/>
            <a:cxnLst>
              <a:cxn ang="0">
                <a:pos x="0" y="12"/>
              </a:cxn>
              <a:cxn ang="0">
                <a:pos x="13" y="15"/>
              </a:cxn>
              <a:cxn ang="0">
                <a:pos x="16" y="3"/>
              </a:cxn>
              <a:cxn ang="0">
                <a:pos x="4" y="0"/>
              </a:cxn>
              <a:cxn ang="0">
                <a:pos x="0" y="12"/>
              </a:cxn>
            </a:cxnLst>
            <a:rect l="0" t="0" r="r" b="b"/>
            <a:pathLst>
              <a:path w="16" h="15">
                <a:moveTo>
                  <a:pt x="0" y="12"/>
                </a:moveTo>
                <a:lnTo>
                  <a:pt x="13" y="15"/>
                </a:lnTo>
                <a:lnTo>
                  <a:pt x="16" y="3"/>
                </a:lnTo>
                <a:lnTo>
                  <a:pt x="4" y="0"/>
                </a:lnTo>
                <a:lnTo>
                  <a:pt x="0" y="12"/>
                </a:lnTo>
                <a:close/>
              </a:path>
            </a:pathLst>
          </a:custGeom>
          <a:solidFill>
            <a:srgbClr val="000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263" name="Freeform 375"/>
          <p:cNvSpPr>
            <a:spLocks/>
          </p:cNvSpPr>
          <p:nvPr/>
        </p:nvSpPr>
        <p:spPr bwMode="auto">
          <a:xfrm>
            <a:off x="7424738" y="4343400"/>
            <a:ext cx="22225" cy="22225"/>
          </a:xfrm>
          <a:custGeom>
            <a:avLst/>
            <a:gdLst/>
            <a:ahLst/>
            <a:cxnLst>
              <a:cxn ang="0">
                <a:pos x="0" y="12"/>
              </a:cxn>
              <a:cxn ang="0">
                <a:pos x="12" y="14"/>
              </a:cxn>
              <a:cxn ang="0">
                <a:pos x="14" y="2"/>
              </a:cxn>
              <a:cxn ang="0">
                <a:pos x="2" y="0"/>
              </a:cxn>
              <a:cxn ang="0">
                <a:pos x="0" y="12"/>
              </a:cxn>
            </a:cxnLst>
            <a:rect l="0" t="0" r="r" b="b"/>
            <a:pathLst>
              <a:path w="14" h="14">
                <a:moveTo>
                  <a:pt x="0" y="12"/>
                </a:moveTo>
                <a:lnTo>
                  <a:pt x="12" y="14"/>
                </a:lnTo>
                <a:lnTo>
                  <a:pt x="14" y="2"/>
                </a:lnTo>
                <a:lnTo>
                  <a:pt x="2" y="0"/>
                </a:lnTo>
                <a:lnTo>
                  <a:pt x="0" y="12"/>
                </a:lnTo>
                <a:close/>
              </a:path>
            </a:pathLst>
          </a:custGeom>
          <a:solidFill>
            <a:srgbClr val="000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264" name="Freeform 376"/>
          <p:cNvSpPr>
            <a:spLocks/>
          </p:cNvSpPr>
          <p:nvPr/>
        </p:nvSpPr>
        <p:spPr bwMode="auto">
          <a:xfrm>
            <a:off x="7431088" y="4302125"/>
            <a:ext cx="23812" cy="25400"/>
          </a:xfrm>
          <a:custGeom>
            <a:avLst/>
            <a:gdLst/>
            <a:ahLst/>
            <a:cxnLst>
              <a:cxn ang="0">
                <a:pos x="0" y="14"/>
              </a:cxn>
              <a:cxn ang="0">
                <a:pos x="13" y="16"/>
              </a:cxn>
              <a:cxn ang="0">
                <a:pos x="15" y="3"/>
              </a:cxn>
              <a:cxn ang="0">
                <a:pos x="3" y="0"/>
              </a:cxn>
              <a:cxn ang="0">
                <a:pos x="0" y="14"/>
              </a:cxn>
            </a:cxnLst>
            <a:rect l="0" t="0" r="r" b="b"/>
            <a:pathLst>
              <a:path w="15" h="16">
                <a:moveTo>
                  <a:pt x="0" y="14"/>
                </a:moveTo>
                <a:lnTo>
                  <a:pt x="13" y="16"/>
                </a:lnTo>
                <a:lnTo>
                  <a:pt x="15" y="3"/>
                </a:lnTo>
                <a:lnTo>
                  <a:pt x="3" y="0"/>
                </a:lnTo>
                <a:lnTo>
                  <a:pt x="0" y="14"/>
                </a:lnTo>
                <a:close/>
              </a:path>
            </a:pathLst>
          </a:custGeom>
          <a:solidFill>
            <a:srgbClr val="000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265" name="Freeform 377"/>
          <p:cNvSpPr>
            <a:spLocks/>
          </p:cNvSpPr>
          <p:nvPr/>
        </p:nvSpPr>
        <p:spPr bwMode="auto">
          <a:xfrm>
            <a:off x="7439025" y="4262438"/>
            <a:ext cx="23813" cy="23812"/>
          </a:xfrm>
          <a:custGeom>
            <a:avLst/>
            <a:gdLst/>
            <a:ahLst/>
            <a:cxnLst>
              <a:cxn ang="0">
                <a:pos x="0" y="12"/>
              </a:cxn>
              <a:cxn ang="0">
                <a:pos x="13" y="15"/>
              </a:cxn>
              <a:cxn ang="0">
                <a:pos x="15" y="2"/>
              </a:cxn>
              <a:cxn ang="0">
                <a:pos x="3" y="0"/>
              </a:cxn>
              <a:cxn ang="0">
                <a:pos x="0" y="12"/>
              </a:cxn>
            </a:cxnLst>
            <a:rect l="0" t="0" r="r" b="b"/>
            <a:pathLst>
              <a:path w="15" h="15">
                <a:moveTo>
                  <a:pt x="0" y="12"/>
                </a:moveTo>
                <a:lnTo>
                  <a:pt x="13" y="15"/>
                </a:lnTo>
                <a:lnTo>
                  <a:pt x="15" y="2"/>
                </a:lnTo>
                <a:lnTo>
                  <a:pt x="3" y="0"/>
                </a:lnTo>
                <a:lnTo>
                  <a:pt x="0" y="12"/>
                </a:lnTo>
                <a:close/>
              </a:path>
            </a:pathLst>
          </a:custGeom>
          <a:solidFill>
            <a:srgbClr val="000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266" name="Freeform 378"/>
          <p:cNvSpPr>
            <a:spLocks/>
          </p:cNvSpPr>
          <p:nvPr/>
        </p:nvSpPr>
        <p:spPr bwMode="auto">
          <a:xfrm>
            <a:off x="7446963" y="4222750"/>
            <a:ext cx="22225" cy="22225"/>
          </a:xfrm>
          <a:custGeom>
            <a:avLst/>
            <a:gdLst/>
            <a:ahLst/>
            <a:cxnLst>
              <a:cxn ang="0">
                <a:pos x="0" y="13"/>
              </a:cxn>
              <a:cxn ang="0">
                <a:pos x="13" y="14"/>
              </a:cxn>
              <a:cxn ang="0">
                <a:pos x="14" y="2"/>
              </a:cxn>
              <a:cxn ang="0">
                <a:pos x="2" y="0"/>
              </a:cxn>
              <a:cxn ang="0">
                <a:pos x="0" y="13"/>
              </a:cxn>
            </a:cxnLst>
            <a:rect l="0" t="0" r="r" b="b"/>
            <a:pathLst>
              <a:path w="14" h="14">
                <a:moveTo>
                  <a:pt x="0" y="13"/>
                </a:moveTo>
                <a:lnTo>
                  <a:pt x="13" y="14"/>
                </a:lnTo>
                <a:lnTo>
                  <a:pt x="14" y="2"/>
                </a:lnTo>
                <a:lnTo>
                  <a:pt x="2" y="0"/>
                </a:lnTo>
                <a:lnTo>
                  <a:pt x="0" y="13"/>
                </a:lnTo>
                <a:close/>
              </a:path>
            </a:pathLst>
          </a:custGeom>
          <a:solidFill>
            <a:srgbClr val="000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267" name="Freeform 379"/>
          <p:cNvSpPr>
            <a:spLocks/>
          </p:cNvSpPr>
          <p:nvPr/>
        </p:nvSpPr>
        <p:spPr bwMode="auto">
          <a:xfrm>
            <a:off x="7453313" y="4181475"/>
            <a:ext cx="25400" cy="23813"/>
          </a:xfrm>
          <a:custGeom>
            <a:avLst/>
            <a:gdLst/>
            <a:ahLst/>
            <a:cxnLst>
              <a:cxn ang="0">
                <a:pos x="0" y="12"/>
              </a:cxn>
              <a:cxn ang="0">
                <a:pos x="13" y="15"/>
              </a:cxn>
              <a:cxn ang="0">
                <a:pos x="15" y="4"/>
              </a:cxn>
              <a:cxn ang="0">
                <a:pos x="16" y="1"/>
              </a:cxn>
              <a:cxn ang="0">
                <a:pos x="3" y="0"/>
              </a:cxn>
              <a:cxn ang="0">
                <a:pos x="1" y="4"/>
              </a:cxn>
              <a:cxn ang="0">
                <a:pos x="0" y="12"/>
              </a:cxn>
            </a:cxnLst>
            <a:rect l="0" t="0" r="r" b="b"/>
            <a:pathLst>
              <a:path w="16" h="15">
                <a:moveTo>
                  <a:pt x="0" y="12"/>
                </a:moveTo>
                <a:lnTo>
                  <a:pt x="13" y="15"/>
                </a:lnTo>
                <a:lnTo>
                  <a:pt x="15" y="4"/>
                </a:lnTo>
                <a:lnTo>
                  <a:pt x="16" y="1"/>
                </a:lnTo>
                <a:lnTo>
                  <a:pt x="3" y="0"/>
                </a:lnTo>
                <a:lnTo>
                  <a:pt x="1" y="4"/>
                </a:lnTo>
                <a:lnTo>
                  <a:pt x="0" y="12"/>
                </a:lnTo>
                <a:close/>
              </a:path>
            </a:pathLst>
          </a:custGeom>
          <a:solidFill>
            <a:srgbClr val="000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268" name="Freeform 380"/>
          <p:cNvSpPr>
            <a:spLocks/>
          </p:cNvSpPr>
          <p:nvPr/>
        </p:nvSpPr>
        <p:spPr bwMode="auto">
          <a:xfrm>
            <a:off x="7459663" y="4141788"/>
            <a:ext cx="23812" cy="22225"/>
          </a:xfrm>
          <a:custGeom>
            <a:avLst/>
            <a:gdLst/>
            <a:ahLst/>
            <a:cxnLst>
              <a:cxn ang="0">
                <a:pos x="0" y="13"/>
              </a:cxn>
              <a:cxn ang="0">
                <a:pos x="14" y="14"/>
              </a:cxn>
              <a:cxn ang="0">
                <a:pos x="15" y="1"/>
              </a:cxn>
              <a:cxn ang="0">
                <a:pos x="2" y="0"/>
              </a:cxn>
              <a:cxn ang="0">
                <a:pos x="0" y="13"/>
              </a:cxn>
            </a:cxnLst>
            <a:rect l="0" t="0" r="r" b="b"/>
            <a:pathLst>
              <a:path w="15" h="14">
                <a:moveTo>
                  <a:pt x="0" y="13"/>
                </a:moveTo>
                <a:lnTo>
                  <a:pt x="14" y="14"/>
                </a:lnTo>
                <a:lnTo>
                  <a:pt x="15" y="1"/>
                </a:lnTo>
                <a:lnTo>
                  <a:pt x="2" y="0"/>
                </a:lnTo>
                <a:lnTo>
                  <a:pt x="0" y="13"/>
                </a:lnTo>
                <a:close/>
              </a:path>
            </a:pathLst>
          </a:custGeom>
          <a:solidFill>
            <a:srgbClr val="000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269" name="Freeform 381"/>
          <p:cNvSpPr>
            <a:spLocks/>
          </p:cNvSpPr>
          <p:nvPr/>
        </p:nvSpPr>
        <p:spPr bwMode="auto">
          <a:xfrm>
            <a:off x="7466013" y="4098925"/>
            <a:ext cx="22225" cy="23813"/>
          </a:xfrm>
          <a:custGeom>
            <a:avLst/>
            <a:gdLst/>
            <a:ahLst/>
            <a:cxnLst>
              <a:cxn ang="0">
                <a:pos x="0" y="13"/>
              </a:cxn>
              <a:cxn ang="0">
                <a:pos x="13" y="15"/>
              </a:cxn>
              <a:cxn ang="0">
                <a:pos x="13" y="7"/>
              </a:cxn>
              <a:cxn ang="0">
                <a:pos x="14" y="3"/>
              </a:cxn>
              <a:cxn ang="0">
                <a:pos x="1" y="0"/>
              </a:cxn>
              <a:cxn ang="0">
                <a:pos x="1" y="7"/>
              </a:cxn>
              <a:cxn ang="0">
                <a:pos x="0" y="13"/>
              </a:cxn>
            </a:cxnLst>
            <a:rect l="0" t="0" r="r" b="b"/>
            <a:pathLst>
              <a:path w="14" h="15">
                <a:moveTo>
                  <a:pt x="0" y="13"/>
                </a:moveTo>
                <a:lnTo>
                  <a:pt x="13" y="15"/>
                </a:lnTo>
                <a:lnTo>
                  <a:pt x="13" y="7"/>
                </a:lnTo>
                <a:lnTo>
                  <a:pt x="14" y="3"/>
                </a:lnTo>
                <a:lnTo>
                  <a:pt x="1" y="0"/>
                </a:lnTo>
                <a:lnTo>
                  <a:pt x="1" y="7"/>
                </a:lnTo>
                <a:lnTo>
                  <a:pt x="0" y="13"/>
                </a:lnTo>
                <a:close/>
              </a:path>
            </a:pathLst>
          </a:custGeom>
          <a:solidFill>
            <a:srgbClr val="000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270" name="Freeform 382"/>
          <p:cNvSpPr>
            <a:spLocks/>
          </p:cNvSpPr>
          <p:nvPr/>
        </p:nvSpPr>
        <p:spPr bwMode="auto">
          <a:xfrm>
            <a:off x="7469188" y="4059238"/>
            <a:ext cx="23812" cy="22225"/>
          </a:xfrm>
          <a:custGeom>
            <a:avLst/>
            <a:gdLst/>
            <a:ahLst/>
            <a:cxnLst>
              <a:cxn ang="0">
                <a:pos x="0" y="13"/>
              </a:cxn>
              <a:cxn ang="0">
                <a:pos x="14" y="14"/>
              </a:cxn>
              <a:cxn ang="0">
                <a:pos x="15" y="1"/>
              </a:cxn>
              <a:cxn ang="0">
                <a:pos x="1" y="0"/>
              </a:cxn>
              <a:cxn ang="0">
                <a:pos x="0" y="13"/>
              </a:cxn>
            </a:cxnLst>
            <a:rect l="0" t="0" r="r" b="b"/>
            <a:pathLst>
              <a:path w="15" h="14">
                <a:moveTo>
                  <a:pt x="0" y="13"/>
                </a:moveTo>
                <a:lnTo>
                  <a:pt x="14" y="14"/>
                </a:lnTo>
                <a:lnTo>
                  <a:pt x="15" y="1"/>
                </a:lnTo>
                <a:lnTo>
                  <a:pt x="1" y="0"/>
                </a:lnTo>
                <a:lnTo>
                  <a:pt x="0" y="13"/>
                </a:lnTo>
                <a:close/>
              </a:path>
            </a:pathLst>
          </a:custGeom>
          <a:solidFill>
            <a:srgbClr val="000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271" name="Freeform 383"/>
          <p:cNvSpPr>
            <a:spLocks/>
          </p:cNvSpPr>
          <p:nvPr/>
        </p:nvSpPr>
        <p:spPr bwMode="auto">
          <a:xfrm>
            <a:off x="7473950" y="4017963"/>
            <a:ext cx="22225" cy="23812"/>
          </a:xfrm>
          <a:custGeom>
            <a:avLst/>
            <a:gdLst/>
            <a:ahLst/>
            <a:cxnLst>
              <a:cxn ang="0">
                <a:pos x="0" y="14"/>
              </a:cxn>
              <a:cxn ang="0">
                <a:pos x="13" y="15"/>
              </a:cxn>
              <a:cxn ang="0">
                <a:pos x="13" y="9"/>
              </a:cxn>
              <a:cxn ang="0">
                <a:pos x="14" y="1"/>
              </a:cxn>
              <a:cxn ang="0">
                <a:pos x="1" y="0"/>
              </a:cxn>
              <a:cxn ang="0">
                <a:pos x="0" y="9"/>
              </a:cxn>
              <a:cxn ang="0">
                <a:pos x="0" y="14"/>
              </a:cxn>
            </a:cxnLst>
            <a:rect l="0" t="0" r="r" b="b"/>
            <a:pathLst>
              <a:path w="14" h="15">
                <a:moveTo>
                  <a:pt x="0" y="14"/>
                </a:moveTo>
                <a:lnTo>
                  <a:pt x="13" y="15"/>
                </a:lnTo>
                <a:lnTo>
                  <a:pt x="13" y="9"/>
                </a:lnTo>
                <a:lnTo>
                  <a:pt x="14" y="1"/>
                </a:lnTo>
                <a:lnTo>
                  <a:pt x="1" y="0"/>
                </a:lnTo>
                <a:lnTo>
                  <a:pt x="0" y="9"/>
                </a:lnTo>
                <a:lnTo>
                  <a:pt x="0" y="14"/>
                </a:lnTo>
                <a:close/>
              </a:path>
            </a:pathLst>
          </a:custGeom>
          <a:solidFill>
            <a:srgbClr val="000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272" name="Freeform 384"/>
          <p:cNvSpPr>
            <a:spLocks/>
          </p:cNvSpPr>
          <p:nvPr/>
        </p:nvSpPr>
        <p:spPr bwMode="auto">
          <a:xfrm>
            <a:off x="7477125" y="3978275"/>
            <a:ext cx="22225" cy="20638"/>
          </a:xfrm>
          <a:custGeom>
            <a:avLst/>
            <a:gdLst/>
            <a:ahLst/>
            <a:cxnLst>
              <a:cxn ang="0">
                <a:pos x="0" y="13"/>
              </a:cxn>
              <a:cxn ang="0">
                <a:pos x="14" y="13"/>
              </a:cxn>
              <a:cxn ang="0">
                <a:pos x="14" y="1"/>
              </a:cxn>
              <a:cxn ang="0">
                <a:pos x="1" y="0"/>
              </a:cxn>
              <a:cxn ang="0">
                <a:pos x="0" y="13"/>
              </a:cxn>
            </a:cxnLst>
            <a:rect l="0" t="0" r="r" b="b"/>
            <a:pathLst>
              <a:path w="14" h="13">
                <a:moveTo>
                  <a:pt x="0" y="13"/>
                </a:moveTo>
                <a:lnTo>
                  <a:pt x="14" y="13"/>
                </a:lnTo>
                <a:lnTo>
                  <a:pt x="14" y="1"/>
                </a:lnTo>
                <a:lnTo>
                  <a:pt x="1" y="0"/>
                </a:lnTo>
                <a:lnTo>
                  <a:pt x="0" y="13"/>
                </a:lnTo>
                <a:close/>
              </a:path>
            </a:pathLst>
          </a:custGeom>
          <a:solidFill>
            <a:srgbClr val="000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273" name="Freeform 385"/>
          <p:cNvSpPr>
            <a:spLocks/>
          </p:cNvSpPr>
          <p:nvPr/>
        </p:nvSpPr>
        <p:spPr bwMode="auto">
          <a:xfrm>
            <a:off x="7481888" y="3935413"/>
            <a:ext cx="20637" cy="23812"/>
          </a:xfrm>
          <a:custGeom>
            <a:avLst/>
            <a:gdLst/>
            <a:ahLst/>
            <a:cxnLst>
              <a:cxn ang="0">
                <a:pos x="0" y="13"/>
              </a:cxn>
              <a:cxn ang="0">
                <a:pos x="13" y="15"/>
              </a:cxn>
              <a:cxn ang="0">
                <a:pos x="13" y="11"/>
              </a:cxn>
              <a:cxn ang="0">
                <a:pos x="13" y="1"/>
              </a:cxn>
              <a:cxn ang="0">
                <a:pos x="1" y="0"/>
              </a:cxn>
              <a:cxn ang="0">
                <a:pos x="0" y="11"/>
              </a:cxn>
              <a:cxn ang="0">
                <a:pos x="0" y="13"/>
              </a:cxn>
            </a:cxnLst>
            <a:rect l="0" t="0" r="r" b="b"/>
            <a:pathLst>
              <a:path w="13" h="15">
                <a:moveTo>
                  <a:pt x="0" y="13"/>
                </a:moveTo>
                <a:lnTo>
                  <a:pt x="13" y="15"/>
                </a:lnTo>
                <a:lnTo>
                  <a:pt x="13" y="11"/>
                </a:lnTo>
                <a:lnTo>
                  <a:pt x="13" y="1"/>
                </a:lnTo>
                <a:lnTo>
                  <a:pt x="1" y="0"/>
                </a:lnTo>
                <a:lnTo>
                  <a:pt x="0" y="11"/>
                </a:lnTo>
                <a:lnTo>
                  <a:pt x="0" y="13"/>
                </a:lnTo>
                <a:close/>
              </a:path>
            </a:pathLst>
          </a:custGeom>
          <a:solidFill>
            <a:srgbClr val="000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274" name="Freeform 386"/>
          <p:cNvSpPr>
            <a:spLocks/>
          </p:cNvSpPr>
          <p:nvPr/>
        </p:nvSpPr>
        <p:spPr bwMode="auto">
          <a:xfrm>
            <a:off x="7483475" y="3895725"/>
            <a:ext cx="20638" cy="20638"/>
          </a:xfrm>
          <a:custGeom>
            <a:avLst/>
            <a:gdLst/>
            <a:ahLst/>
            <a:cxnLst>
              <a:cxn ang="0">
                <a:pos x="0" y="13"/>
              </a:cxn>
              <a:cxn ang="0">
                <a:pos x="12" y="13"/>
              </a:cxn>
              <a:cxn ang="0">
                <a:pos x="13" y="1"/>
              </a:cxn>
              <a:cxn ang="0">
                <a:pos x="0" y="0"/>
              </a:cxn>
              <a:cxn ang="0">
                <a:pos x="0" y="13"/>
              </a:cxn>
            </a:cxnLst>
            <a:rect l="0" t="0" r="r" b="b"/>
            <a:pathLst>
              <a:path w="13" h="13">
                <a:moveTo>
                  <a:pt x="0" y="13"/>
                </a:moveTo>
                <a:lnTo>
                  <a:pt x="12" y="13"/>
                </a:lnTo>
                <a:lnTo>
                  <a:pt x="13" y="1"/>
                </a:lnTo>
                <a:lnTo>
                  <a:pt x="0" y="0"/>
                </a:lnTo>
                <a:lnTo>
                  <a:pt x="0" y="13"/>
                </a:lnTo>
                <a:close/>
              </a:path>
            </a:pathLst>
          </a:custGeom>
          <a:solidFill>
            <a:srgbClr val="000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275" name="Freeform 387"/>
          <p:cNvSpPr>
            <a:spLocks/>
          </p:cNvSpPr>
          <p:nvPr/>
        </p:nvSpPr>
        <p:spPr bwMode="auto">
          <a:xfrm>
            <a:off x="7485063" y="3854450"/>
            <a:ext cx="22225" cy="22225"/>
          </a:xfrm>
          <a:custGeom>
            <a:avLst/>
            <a:gdLst/>
            <a:ahLst/>
            <a:cxnLst>
              <a:cxn ang="0">
                <a:pos x="0" y="12"/>
              </a:cxn>
              <a:cxn ang="0">
                <a:pos x="14" y="14"/>
              </a:cxn>
              <a:cxn ang="0">
                <a:pos x="14" y="12"/>
              </a:cxn>
              <a:cxn ang="0">
                <a:pos x="14" y="0"/>
              </a:cxn>
              <a:cxn ang="0">
                <a:pos x="0" y="0"/>
              </a:cxn>
              <a:cxn ang="0">
                <a:pos x="0" y="11"/>
              </a:cxn>
              <a:cxn ang="0">
                <a:pos x="0" y="12"/>
              </a:cxn>
            </a:cxnLst>
            <a:rect l="0" t="0" r="r" b="b"/>
            <a:pathLst>
              <a:path w="14" h="14">
                <a:moveTo>
                  <a:pt x="0" y="12"/>
                </a:moveTo>
                <a:lnTo>
                  <a:pt x="14" y="14"/>
                </a:lnTo>
                <a:lnTo>
                  <a:pt x="14" y="12"/>
                </a:lnTo>
                <a:lnTo>
                  <a:pt x="14" y="0"/>
                </a:lnTo>
                <a:lnTo>
                  <a:pt x="0" y="0"/>
                </a:lnTo>
                <a:lnTo>
                  <a:pt x="0" y="11"/>
                </a:lnTo>
                <a:lnTo>
                  <a:pt x="0" y="12"/>
                </a:lnTo>
                <a:close/>
              </a:path>
            </a:pathLst>
          </a:custGeom>
          <a:solidFill>
            <a:srgbClr val="000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276" name="Freeform 388"/>
          <p:cNvSpPr>
            <a:spLocks/>
          </p:cNvSpPr>
          <p:nvPr/>
        </p:nvSpPr>
        <p:spPr bwMode="auto">
          <a:xfrm>
            <a:off x="7486650" y="3813175"/>
            <a:ext cx="20638" cy="22225"/>
          </a:xfrm>
          <a:custGeom>
            <a:avLst/>
            <a:gdLst/>
            <a:ahLst/>
            <a:cxnLst>
              <a:cxn ang="0">
                <a:pos x="0" y="13"/>
              </a:cxn>
              <a:cxn ang="0">
                <a:pos x="13" y="14"/>
              </a:cxn>
              <a:cxn ang="0">
                <a:pos x="13" y="1"/>
              </a:cxn>
              <a:cxn ang="0">
                <a:pos x="0" y="0"/>
              </a:cxn>
              <a:cxn ang="0">
                <a:pos x="0" y="13"/>
              </a:cxn>
            </a:cxnLst>
            <a:rect l="0" t="0" r="r" b="b"/>
            <a:pathLst>
              <a:path w="13" h="14">
                <a:moveTo>
                  <a:pt x="0" y="13"/>
                </a:moveTo>
                <a:lnTo>
                  <a:pt x="13" y="14"/>
                </a:lnTo>
                <a:lnTo>
                  <a:pt x="13" y="1"/>
                </a:lnTo>
                <a:lnTo>
                  <a:pt x="0" y="0"/>
                </a:lnTo>
                <a:lnTo>
                  <a:pt x="0" y="13"/>
                </a:lnTo>
                <a:close/>
              </a:path>
            </a:pathLst>
          </a:custGeom>
          <a:solidFill>
            <a:srgbClr val="000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277" name="Freeform 389"/>
          <p:cNvSpPr>
            <a:spLocks/>
          </p:cNvSpPr>
          <p:nvPr/>
        </p:nvSpPr>
        <p:spPr bwMode="auto">
          <a:xfrm>
            <a:off x="7486650" y="3771900"/>
            <a:ext cx="20638" cy="20638"/>
          </a:xfrm>
          <a:custGeom>
            <a:avLst/>
            <a:gdLst/>
            <a:ahLst/>
            <a:cxnLst>
              <a:cxn ang="0">
                <a:pos x="0" y="12"/>
              </a:cxn>
              <a:cxn ang="0">
                <a:pos x="13" y="13"/>
              </a:cxn>
              <a:cxn ang="0">
                <a:pos x="13" y="12"/>
              </a:cxn>
              <a:cxn ang="0">
                <a:pos x="13" y="0"/>
              </a:cxn>
              <a:cxn ang="0">
                <a:pos x="0" y="0"/>
              </a:cxn>
              <a:cxn ang="0">
                <a:pos x="0" y="12"/>
              </a:cxn>
              <a:cxn ang="0">
                <a:pos x="0" y="12"/>
              </a:cxn>
            </a:cxnLst>
            <a:rect l="0" t="0" r="r" b="b"/>
            <a:pathLst>
              <a:path w="13" h="13">
                <a:moveTo>
                  <a:pt x="0" y="12"/>
                </a:moveTo>
                <a:lnTo>
                  <a:pt x="13" y="13"/>
                </a:lnTo>
                <a:lnTo>
                  <a:pt x="13" y="12"/>
                </a:lnTo>
                <a:lnTo>
                  <a:pt x="13" y="0"/>
                </a:lnTo>
                <a:lnTo>
                  <a:pt x="0" y="0"/>
                </a:lnTo>
                <a:lnTo>
                  <a:pt x="0" y="12"/>
                </a:lnTo>
                <a:lnTo>
                  <a:pt x="0" y="12"/>
                </a:lnTo>
                <a:close/>
              </a:path>
            </a:pathLst>
          </a:custGeom>
          <a:solidFill>
            <a:srgbClr val="000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278" name="Rectangle 390"/>
          <p:cNvSpPr>
            <a:spLocks noChangeArrowheads="1"/>
          </p:cNvSpPr>
          <p:nvPr/>
        </p:nvSpPr>
        <p:spPr bwMode="auto">
          <a:xfrm>
            <a:off x="7486650" y="3732213"/>
            <a:ext cx="20638" cy="20637"/>
          </a:xfrm>
          <a:prstGeom prst="rect">
            <a:avLst/>
          </a:prstGeom>
          <a:solidFill>
            <a:srgbClr val="00008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279" name="Freeform 391"/>
          <p:cNvSpPr>
            <a:spLocks/>
          </p:cNvSpPr>
          <p:nvPr/>
        </p:nvSpPr>
        <p:spPr bwMode="auto">
          <a:xfrm>
            <a:off x="7485063" y="3689350"/>
            <a:ext cx="22225" cy="20638"/>
          </a:xfrm>
          <a:custGeom>
            <a:avLst/>
            <a:gdLst/>
            <a:ahLst/>
            <a:cxnLst>
              <a:cxn ang="0">
                <a:pos x="1" y="13"/>
              </a:cxn>
              <a:cxn ang="0">
                <a:pos x="14" y="13"/>
              </a:cxn>
              <a:cxn ang="0">
                <a:pos x="14" y="0"/>
              </a:cxn>
              <a:cxn ang="0">
                <a:pos x="0" y="1"/>
              </a:cxn>
              <a:cxn ang="0">
                <a:pos x="1" y="13"/>
              </a:cxn>
            </a:cxnLst>
            <a:rect l="0" t="0" r="r" b="b"/>
            <a:pathLst>
              <a:path w="14" h="13">
                <a:moveTo>
                  <a:pt x="1" y="13"/>
                </a:moveTo>
                <a:lnTo>
                  <a:pt x="14" y="13"/>
                </a:lnTo>
                <a:lnTo>
                  <a:pt x="14" y="0"/>
                </a:lnTo>
                <a:lnTo>
                  <a:pt x="0" y="1"/>
                </a:lnTo>
                <a:lnTo>
                  <a:pt x="1" y="13"/>
                </a:lnTo>
                <a:close/>
              </a:path>
            </a:pathLst>
          </a:custGeom>
          <a:solidFill>
            <a:srgbClr val="000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280" name="Freeform 392"/>
          <p:cNvSpPr>
            <a:spLocks/>
          </p:cNvSpPr>
          <p:nvPr/>
        </p:nvSpPr>
        <p:spPr bwMode="auto">
          <a:xfrm>
            <a:off x="7483475" y="3646488"/>
            <a:ext cx="23813" cy="23812"/>
          </a:xfrm>
          <a:custGeom>
            <a:avLst/>
            <a:gdLst/>
            <a:ahLst/>
            <a:cxnLst>
              <a:cxn ang="0">
                <a:pos x="1" y="15"/>
              </a:cxn>
              <a:cxn ang="0">
                <a:pos x="15" y="14"/>
              </a:cxn>
              <a:cxn ang="0">
                <a:pos x="13" y="0"/>
              </a:cxn>
              <a:cxn ang="0">
                <a:pos x="0" y="2"/>
              </a:cxn>
              <a:cxn ang="0">
                <a:pos x="1" y="15"/>
              </a:cxn>
            </a:cxnLst>
            <a:rect l="0" t="0" r="r" b="b"/>
            <a:pathLst>
              <a:path w="15" h="15">
                <a:moveTo>
                  <a:pt x="1" y="15"/>
                </a:moveTo>
                <a:lnTo>
                  <a:pt x="15" y="14"/>
                </a:lnTo>
                <a:lnTo>
                  <a:pt x="13" y="0"/>
                </a:lnTo>
                <a:lnTo>
                  <a:pt x="0" y="2"/>
                </a:lnTo>
                <a:lnTo>
                  <a:pt x="1" y="15"/>
                </a:lnTo>
                <a:close/>
              </a:path>
            </a:pathLst>
          </a:custGeom>
          <a:solidFill>
            <a:srgbClr val="000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281" name="Freeform 393"/>
          <p:cNvSpPr>
            <a:spLocks/>
          </p:cNvSpPr>
          <p:nvPr/>
        </p:nvSpPr>
        <p:spPr bwMode="auto">
          <a:xfrm>
            <a:off x="7483475" y="3606800"/>
            <a:ext cx="20638" cy="20638"/>
          </a:xfrm>
          <a:custGeom>
            <a:avLst/>
            <a:gdLst/>
            <a:ahLst/>
            <a:cxnLst>
              <a:cxn ang="0">
                <a:pos x="0" y="13"/>
              </a:cxn>
              <a:cxn ang="0">
                <a:pos x="13" y="13"/>
              </a:cxn>
              <a:cxn ang="0">
                <a:pos x="12" y="0"/>
              </a:cxn>
              <a:cxn ang="0">
                <a:pos x="0" y="1"/>
              </a:cxn>
              <a:cxn ang="0">
                <a:pos x="0" y="13"/>
              </a:cxn>
            </a:cxnLst>
            <a:rect l="0" t="0" r="r" b="b"/>
            <a:pathLst>
              <a:path w="13" h="13">
                <a:moveTo>
                  <a:pt x="0" y="13"/>
                </a:moveTo>
                <a:lnTo>
                  <a:pt x="13" y="13"/>
                </a:lnTo>
                <a:lnTo>
                  <a:pt x="12" y="0"/>
                </a:lnTo>
                <a:lnTo>
                  <a:pt x="0" y="1"/>
                </a:lnTo>
                <a:lnTo>
                  <a:pt x="0" y="13"/>
                </a:lnTo>
                <a:close/>
              </a:path>
            </a:pathLst>
          </a:custGeom>
          <a:solidFill>
            <a:srgbClr val="000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282" name="Freeform 394"/>
          <p:cNvSpPr>
            <a:spLocks/>
          </p:cNvSpPr>
          <p:nvPr/>
        </p:nvSpPr>
        <p:spPr bwMode="auto">
          <a:xfrm>
            <a:off x="7478713" y="3567113"/>
            <a:ext cx="23812" cy="20637"/>
          </a:xfrm>
          <a:custGeom>
            <a:avLst/>
            <a:gdLst/>
            <a:ahLst/>
            <a:cxnLst>
              <a:cxn ang="0">
                <a:pos x="2" y="13"/>
              </a:cxn>
              <a:cxn ang="0">
                <a:pos x="15" y="12"/>
              </a:cxn>
              <a:cxn ang="0">
                <a:pos x="14" y="0"/>
              </a:cxn>
              <a:cxn ang="0">
                <a:pos x="0" y="0"/>
              </a:cxn>
              <a:cxn ang="0">
                <a:pos x="2" y="13"/>
              </a:cxn>
            </a:cxnLst>
            <a:rect l="0" t="0" r="r" b="b"/>
            <a:pathLst>
              <a:path w="15" h="13">
                <a:moveTo>
                  <a:pt x="2" y="13"/>
                </a:moveTo>
                <a:lnTo>
                  <a:pt x="15" y="12"/>
                </a:lnTo>
                <a:lnTo>
                  <a:pt x="14" y="0"/>
                </a:lnTo>
                <a:lnTo>
                  <a:pt x="0" y="0"/>
                </a:lnTo>
                <a:lnTo>
                  <a:pt x="2" y="13"/>
                </a:lnTo>
                <a:close/>
              </a:path>
            </a:pathLst>
          </a:custGeom>
          <a:solidFill>
            <a:srgbClr val="000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283" name="Freeform 395"/>
          <p:cNvSpPr>
            <a:spLocks/>
          </p:cNvSpPr>
          <p:nvPr/>
        </p:nvSpPr>
        <p:spPr bwMode="auto">
          <a:xfrm>
            <a:off x="7475538" y="3525838"/>
            <a:ext cx="23812" cy="20637"/>
          </a:xfrm>
          <a:custGeom>
            <a:avLst/>
            <a:gdLst/>
            <a:ahLst/>
            <a:cxnLst>
              <a:cxn ang="0">
                <a:pos x="2" y="13"/>
              </a:cxn>
              <a:cxn ang="0">
                <a:pos x="15" y="13"/>
              </a:cxn>
              <a:cxn ang="0">
                <a:pos x="13" y="0"/>
              </a:cxn>
              <a:cxn ang="0">
                <a:pos x="0" y="1"/>
              </a:cxn>
              <a:cxn ang="0">
                <a:pos x="2" y="13"/>
              </a:cxn>
            </a:cxnLst>
            <a:rect l="0" t="0" r="r" b="b"/>
            <a:pathLst>
              <a:path w="15" h="13">
                <a:moveTo>
                  <a:pt x="2" y="13"/>
                </a:moveTo>
                <a:lnTo>
                  <a:pt x="15" y="13"/>
                </a:lnTo>
                <a:lnTo>
                  <a:pt x="13" y="0"/>
                </a:lnTo>
                <a:lnTo>
                  <a:pt x="0" y="1"/>
                </a:lnTo>
                <a:lnTo>
                  <a:pt x="2" y="13"/>
                </a:lnTo>
                <a:close/>
              </a:path>
            </a:pathLst>
          </a:custGeom>
          <a:solidFill>
            <a:srgbClr val="000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284" name="Freeform 396"/>
          <p:cNvSpPr>
            <a:spLocks/>
          </p:cNvSpPr>
          <p:nvPr/>
        </p:nvSpPr>
        <p:spPr bwMode="auto">
          <a:xfrm>
            <a:off x="7473950" y="3486150"/>
            <a:ext cx="20638" cy="20638"/>
          </a:xfrm>
          <a:custGeom>
            <a:avLst/>
            <a:gdLst/>
            <a:ahLst/>
            <a:cxnLst>
              <a:cxn ang="0">
                <a:pos x="0" y="13"/>
              </a:cxn>
              <a:cxn ang="0">
                <a:pos x="13" y="12"/>
              </a:cxn>
              <a:cxn ang="0">
                <a:pos x="12" y="0"/>
              </a:cxn>
              <a:cxn ang="0">
                <a:pos x="0" y="0"/>
              </a:cxn>
              <a:cxn ang="0">
                <a:pos x="0" y="13"/>
              </a:cxn>
            </a:cxnLst>
            <a:rect l="0" t="0" r="r" b="b"/>
            <a:pathLst>
              <a:path w="13" h="13">
                <a:moveTo>
                  <a:pt x="0" y="13"/>
                </a:moveTo>
                <a:lnTo>
                  <a:pt x="13" y="12"/>
                </a:lnTo>
                <a:lnTo>
                  <a:pt x="12" y="0"/>
                </a:lnTo>
                <a:lnTo>
                  <a:pt x="0" y="0"/>
                </a:lnTo>
                <a:lnTo>
                  <a:pt x="0" y="13"/>
                </a:lnTo>
                <a:close/>
              </a:path>
            </a:pathLst>
          </a:custGeom>
          <a:solidFill>
            <a:srgbClr val="000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285" name="Freeform 397"/>
          <p:cNvSpPr>
            <a:spLocks/>
          </p:cNvSpPr>
          <p:nvPr/>
        </p:nvSpPr>
        <p:spPr bwMode="auto">
          <a:xfrm>
            <a:off x="7467600" y="3443288"/>
            <a:ext cx="23813" cy="20637"/>
          </a:xfrm>
          <a:custGeom>
            <a:avLst/>
            <a:gdLst/>
            <a:ahLst/>
            <a:cxnLst>
              <a:cxn ang="0">
                <a:pos x="1" y="13"/>
              </a:cxn>
              <a:cxn ang="0">
                <a:pos x="15" y="12"/>
              </a:cxn>
              <a:cxn ang="0">
                <a:pos x="13" y="0"/>
              </a:cxn>
              <a:cxn ang="0">
                <a:pos x="0" y="1"/>
              </a:cxn>
              <a:cxn ang="0">
                <a:pos x="1" y="13"/>
              </a:cxn>
            </a:cxnLst>
            <a:rect l="0" t="0" r="r" b="b"/>
            <a:pathLst>
              <a:path w="15" h="13">
                <a:moveTo>
                  <a:pt x="1" y="13"/>
                </a:moveTo>
                <a:lnTo>
                  <a:pt x="15" y="12"/>
                </a:lnTo>
                <a:lnTo>
                  <a:pt x="13" y="0"/>
                </a:lnTo>
                <a:lnTo>
                  <a:pt x="0" y="1"/>
                </a:lnTo>
                <a:lnTo>
                  <a:pt x="1" y="13"/>
                </a:lnTo>
                <a:close/>
              </a:path>
            </a:pathLst>
          </a:custGeom>
          <a:solidFill>
            <a:srgbClr val="000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286" name="Freeform 398"/>
          <p:cNvSpPr>
            <a:spLocks/>
          </p:cNvSpPr>
          <p:nvPr/>
        </p:nvSpPr>
        <p:spPr bwMode="auto">
          <a:xfrm>
            <a:off x="7462838" y="3403600"/>
            <a:ext cx="23812" cy="22225"/>
          </a:xfrm>
          <a:custGeom>
            <a:avLst/>
            <a:gdLst/>
            <a:ahLst/>
            <a:cxnLst>
              <a:cxn ang="0">
                <a:pos x="2" y="14"/>
              </a:cxn>
              <a:cxn ang="0">
                <a:pos x="15" y="12"/>
              </a:cxn>
              <a:cxn ang="0">
                <a:pos x="13" y="0"/>
              </a:cxn>
              <a:cxn ang="0">
                <a:pos x="0" y="1"/>
              </a:cxn>
              <a:cxn ang="0">
                <a:pos x="2" y="14"/>
              </a:cxn>
            </a:cxnLst>
            <a:rect l="0" t="0" r="r" b="b"/>
            <a:pathLst>
              <a:path w="15" h="14">
                <a:moveTo>
                  <a:pt x="2" y="14"/>
                </a:moveTo>
                <a:lnTo>
                  <a:pt x="15" y="12"/>
                </a:lnTo>
                <a:lnTo>
                  <a:pt x="13" y="0"/>
                </a:lnTo>
                <a:lnTo>
                  <a:pt x="0" y="1"/>
                </a:lnTo>
                <a:lnTo>
                  <a:pt x="2" y="14"/>
                </a:lnTo>
                <a:close/>
              </a:path>
            </a:pathLst>
          </a:custGeom>
          <a:solidFill>
            <a:srgbClr val="000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287" name="Freeform 399"/>
          <p:cNvSpPr>
            <a:spLocks/>
          </p:cNvSpPr>
          <p:nvPr/>
        </p:nvSpPr>
        <p:spPr bwMode="auto">
          <a:xfrm>
            <a:off x="7458075" y="3360738"/>
            <a:ext cx="23813" cy="22225"/>
          </a:xfrm>
          <a:custGeom>
            <a:avLst/>
            <a:gdLst/>
            <a:ahLst/>
            <a:cxnLst>
              <a:cxn ang="0">
                <a:pos x="2" y="14"/>
              </a:cxn>
              <a:cxn ang="0">
                <a:pos x="15" y="13"/>
              </a:cxn>
              <a:cxn ang="0">
                <a:pos x="12" y="0"/>
              </a:cxn>
              <a:cxn ang="0">
                <a:pos x="0" y="2"/>
              </a:cxn>
              <a:cxn ang="0">
                <a:pos x="2" y="14"/>
              </a:cxn>
            </a:cxnLst>
            <a:rect l="0" t="0" r="r" b="b"/>
            <a:pathLst>
              <a:path w="15" h="14">
                <a:moveTo>
                  <a:pt x="2" y="14"/>
                </a:moveTo>
                <a:lnTo>
                  <a:pt x="15" y="13"/>
                </a:lnTo>
                <a:lnTo>
                  <a:pt x="12" y="0"/>
                </a:lnTo>
                <a:lnTo>
                  <a:pt x="0" y="2"/>
                </a:lnTo>
                <a:lnTo>
                  <a:pt x="2" y="14"/>
                </a:lnTo>
                <a:close/>
              </a:path>
            </a:pathLst>
          </a:custGeom>
          <a:solidFill>
            <a:srgbClr val="000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288" name="Freeform 400"/>
          <p:cNvSpPr>
            <a:spLocks/>
          </p:cNvSpPr>
          <p:nvPr/>
        </p:nvSpPr>
        <p:spPr bwMode="auto">
          <a:xfrm>
            <a:off x="7451725" y="3319463"/>
            <a:ext cx="22225" cy="23812"/>
          </a:xfrm>
          <a:custGeom>
            <a:avLst/>
            <a:gdLst/>
            <a:ahLst/>
            <a:cxnLst>
              <a:cxn ang="0">
                <a:pos x="1" y="15"/>
              </a:cxn>
              <a:cxn ang="0">
                <a:pos x="14" y="14"/>
              </a:cxn>
              <a:cxn ang="0">
                <a:pos x="14" y="7"/>
              </a:cxn>
              <a:cxn ang="0">
                <a:pos x="12" y="0"/>
              </a:cxn>
              <a:cxn ang="0">
                <a:pos x="0" y="3"/>
              </a:cxn>
              <a:cxn ang="0">
                <a:pos x="0" y="7"/>
              </a:cxn>
              <a:cxn ang="0">
                <a:pos x="1" y="15"/>
              </a:cxn>
            </a:cxnLst>
            <a:rect l="0" t="0" r="r" b="b"/>
            <a:pathLst>
              <a:path w="14" h="15">
                <a:moveTo>
                  <a:pt x="1" y="15"/>
                </a:moveTo>
                <a:lnTo>
                  <a:pt x="14" y="14"/>
                </a:lnTo>
                <a:lnTo>
                  <a:pt x="14" y="7"/>
                </a:lnTo>
                <a:lnTo>
                  <a:pt x="12" y="0"/>
                </a:lnTo>
                <a:lnTo>
                  <a:pt x="0" y="3"/>
                </a:lnTo>
                <a:lnTo>
                  <a:pt x="0" y="7"/>
                </a:lnTo>
                <a:lnTo>
                  <a:pt x="1" y="15"/>
                </a:lnTo>
                <a:close/>
              </a:path>
            </a:pathLst>
          </a:custGeom>
          <a:solidFill>
            <a:srgbClr val="000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289" name="Freeform 401"/>
          <p:cNvSpPr>
            <a:spLocks/>
          </p:cNvSpPr>
          <p:nvPr/>
        </p:nvSpPr>
        <p:spPr bwMode="auto">
          <a:xfrm>
            <a:off x="7443788" y="3279775"/>
            <a:ext cx="23812" cy="23813"/>
          </a:xfrm>
          <a:custGeom>
            <a:avLst/>
            <a:gdLst/>
            <a:ahLst/>
            <a:cxnLst>
              <a:cxn ang="0">
                <a:pos x="2" y="15"/>
              </a:cxn>
              <a:cxn ang="0">
                <a:pos x="15" y="12"/>
              </a:cxn>
              <a:cxn ang="0">
                <a:pos x="12" y="0"/>
              </a:cxn>
              <a:cxn ang="0">
                <a:pos x="0" y="2"/>
              </a:cxn>
              <a:cxn ang="0">
                <a:pos x="2" y="15"/>
              </a:cxn>
            </a:cxnLst>
            <a:rect l="0" t="0" r="r" b="b"/>
            <a:pathLst>
              <a:path w="15" h="15">
                <a:moveTo>
                  <a:pt x="2" y="15"/>
                </a:moveTo>
                <a:lnTo>
                  <a:pt x="15" y="12"/>
                </a:lnTo>
                <a:lnTo>
                  <a:pt x="12" y="0"/>
                </a:lnTo>
                <a:lnTo>
                  <a:pt x="0" y="2"/>
                </a:lnTo>
                <a:lnTo>
                  <a:pt x="2" y="15"/>
                </a:lnTo>
                <a:close/>
              </a:path>
            </a:pathLst>
          </a:custGeom>
          <a:solidFill>
            <a:srgbClr val="000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290" name="Freeform 402"/>
          <p:cNvSpPr>
            <a:spLocks/>
          </p:cNvSpPr>
          <p:nvPr/>
        </p:nvSpPr>
        <p:spPr bwMode="auto">
          <a:xfrm>
            <a:off x="7435850" y="3240088"/>
            <a:ext cx="23813" cy="23812"/>
          </a:xfrm>
          <a:custGeom>
            <a:avLst/>
            <a:gdLst/>
            <a:ahLst/>
            <a:cxnLst>
              <a:cxn ang="0">
                <a:pos x="2" y="15"/>
              </a:cxn>
              <a:cxn ang="0">
                <a:pos x="15" y="13"/>
              </a:cxn>
              <a:cxn ang="0">
                <a:pos x="15" y="10"/>
              </a:cxn>
              <a:cxn ang="0">
                <a:pos x="15" y="8"/>
              </a:cxn>
              <a:cxn ang="0">
                <a:pos x="12" y="0"/>
              </a:cxn>
              <a:cxn ang="0">
                <a:pos x="0" y="2"/>
              </a:cxn>
              <a:cxn ang="0">
                <a:pos x="2" y="13"/>
              </a:cxn>
              <a:cxn ang="0">
                <a:pos x="9" y="10"/>
              </a:cxn>
              <a:cxn ang="0">
                <a:pos x="2" y="10"/>
              </a:cxn>
              <a:cxn ang="0">
                <a:pos x="2" y="15"/>
              </a:cxn>
            </a:cxnLst>
            <a:rect l="0" t="0" r="r" b="b"/>
            <a:pathLst>
              <a:path w="15" h="15">
                <a:moveTo>
                  <a:pt x="2" y="15"/>
                </a:moveTo>
                <a:lnTo>
                  <a:pt x="15" y="13"/>
                </a:lnTo>
                <a:lnTo>
                  <a:pt x="15" y="10"/>
                </a:lnTo>
                <a:lnTo>
                  <a:pt x="15" y="8"/>
                </a:lnTo>
                <a:lnTo>
                  <a:pt x="12" y="0"/>
                </a:lnTo>
                <a:lnTo>
                  <a:pt x="0" y="2"/>
                </a:lnTo>
                <a:lnTo>
                  <a:pt x="2" y="13"/>
                </a:lnTo>
                <a:lnTo>
                  <a:pt x="9" y="10"/>
                </a:lnTo>
                <a:lnTo>
                  <a:pt x="2" y="10"/>
                </a:lnTo>
                <a:lnTo>
                  <a:pt x="2" y="15"/>
                </a:lnTo>
                <a:close/>
              </a:path>
            </a:pathLst>
          </a:custGeom>
          <a:solidFill>
            <a:srgbClr val="000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291" name="Freeform 403"/>
          <p:cNvSpPr>
            <a:spLocks/>
          </p:cNvSpPr>
          <p:nvPr/>
        </p:nvSpPr>
        <p:spPr bwMode="auto">
          <a:xfrm>
            <a:off x="7427913" y="3198813"/>
            <a:ext cx="23812" cy="23812"/>
          </a:xfrm>
          <a:custGeom>
            <a:avLst/>
            <a:gdLst/>
            <a:ahLst/>
            <a:cxnLst>
              <a:cxn ang="0">
                <a:pos x="2" y="15"/>
              </a:cxn>
              <a:cxn ang="0">
                <a:pos x="15" y="12"/>
              </a:cxn>
              <a:cxn ang="0">
                <a:pos x="12" y="0"/>
              </a:cxn>
              <a:cxn ang="0">
                <a:pos x="0" y="1"/>
              </a:cxn>
              <a:cxn ang="0">
                <a:pos x="2" y="15"/>
              </a:cxn>
            </a:cxnLst>
            <a:rect l="0" t="0" r="r" b="b"/>
            <a:pathLst>
              <a:path w="15" h="15">
                <a:moveTo>
                  <a:pt x="2" y="15"/>
                </a:moveTo>
                <a:lnTo>
                  <a:pt x="15" y="12"/>
                </a:lnTo>
                <a:lnTo>
                  <a:pt x="12" y="0"/>
                </a:lnTo>
                <a:lnTo>
                  <a:pt x="0" y="1"/>
                </a:lnTo>
                <a:lnTo>
                  <a:pt x="2" y="15"/>
                </a:lnTo>
                <a:close/>
              </a:path>
            </a:pathLst>
          </a:custGeom>
          <a:solidFill>
            <a:srgbClr val="000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292" name="Freeform 404"/>
          <p:cNvSpPr>
            <a:spLocks/>
          </p:cNvSpPr>
          <p:nvPr/>
        </p:nvSpPr>
        <p:spPr bwMode="auto">
          <a:xfrm>
            <a:off x="7419975" y="3159125"/>
            <a:ext cx="23813" cy="22225"/>
          </a:xfrm>
          <a:custGeom>
            <a:avLst/>
            <a:gdLst/>
            <a:ahLst/>
            <a:cxnLst>
              <a:cxn ang="0">
                <a:pos x="3" y="14"/>
              </a:cxn>
              <a:cxn ang="0">
                <a:pos x="15" y="12"/>
              </a:cxn>
              <a:cxn ang="0">
                <a:pos x="12" y="0"/>
              </a:cxn>
              <a:cxn ang="0">
                <a:pos x="0" y="2"/>
              </a:cxn>
              <a:cxn ang="0">
                <a:pos x="3" y="14"/>
              </a:cxn>
            </a:cxnLst>
            <a:rect l="0" t="0" r="r" b="b"/>
            <a:pathLst>
              <a:path w="15" h="14">
                <a:moveTo>
                  <a:pt x="3" y="14"/>
                </a:moveTo>
                <a:lnTo>
                  <a:pt x="15" y="12"/>
                </a:lnTo>
                <a:lnTo>
                  <a:pt x="12" y="0"/>
                </a:lnTo>
                <a:lnTo>
                  <a:pt x="0" y="2"/>
                </a:lnTo>
                <a:lnTo>
                  <a:pt x="3" y="14"/>
                </a:lnTo>
                <a:close/>
              </a:path>
            </a:pathLst>
          </a:custGeom>
          <a:solidFill>
            <a:srgbClr val="000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293" name="Freeform 405"/>
          <p:cNvSpPr>
            <a:spLocks/>
          </p:cNvSpPr>
          <p:nvPr/>
        </p:nvSpPr>
        <p:spPr bwMode="auto">
          <a:xfrm>
            <a:off x="7408863" y="3117850"/>
            <a:ext cx="25400" cy="25400"/>
          </a:xfrm>
          <a:custGeom>
            <a:avLst/>
            <a:gdLst/>
            <a:ahLst/>
            <a:cxnLst>
              <a:cxn ang="0">
                <a:pos x="3" y="16"/>
              </a:cxn>
              <a:cxn ang="0">
                <a:pos x="16" y="12"/>
              </a:cxn>
              <a:cxn ang="0">
                <a:pos x="12" y="0"/>
              </a:cxn>
              <a:cxn ang="0">
                <a:pos x="0" y="4"/>
              </a:cxn>
              <a:cxn ang="0">
                <a:pos x="3" y="16"/>
              </a:cxn>
            </a:cxnLst>
            <a:rect l="0" t="0" r="r" b="b"/>
            <a:pathLst>
              <a:path w="16" h="16">
                <a:moveTo>
                  <a:pt x="3" y="16"/>
                </a:moveTo>
                <a:lnTo>
                  <a:pt x="16" y="12"/>
                </a:lnTo>
                <a:lnTo>
                  <a:pt x="12" y="0"/>
                </a:lnTo>
                <a:lnTo>
                  <a:pt x="0" y="4"/>
                </a:lnTo>
                <a:lnTo>
                  <a:pt x="3" y="16"/>
                </a:lnTo>
                <a:close/>
              </a:path>
            </a:pathLst>
          </a:custGeom>
          <a:solidFill>
            <a:srgbClr val="000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294" name="Freeform 406"/>
          <p:cNvSpPr>
            <a:spLocks/>
          </p:cNvSpPr>
          <p:nvPr/>
        </p:nvSpPr>
        <p:spPr bwMode="auto">
          <a:xfrm>
            <a:off x="7397750" y="3078163"/>
            <a:ext cx="26988" cy="25400"/>
          </a:xfrm>
          <a:custGeom>
            <a:avLst/>
            <a:gdLst/>
            <a:ahLst/>
            <a:cxnLst>
              <a:cxn ang="0">
                <a:pos x="4" y="16"/>
              </a:cxn>
              <a:cxn ang="0">
                <a:pos x="17" y="13"/>
              </a:cxn>
              <a:cxn ang="0">
                <a:pos x="13" y="0"/>
              </a:cxn>
              <a:cxn ang="0">
                <a:pos x="0" y="3"/>
              </a:cxn>
              <a:cxn ang="0">
                <a:pos x="4" y="16"/>
              </a:cxn>
            </a:cxnLst>
            <a:rect l="0" t="0" r="r" b="b"/>
            <a:pathLst>
              <a:path w="17" h="16">
                <a:moveTo>
                  <a:pt x="4" y="16"/>
                </a:moveTo>
                <a:lnTo>
                  <a:pt x="17" y="13"/>
                </a:lnTo>
                <a:lnTo>
                  <a:pt x="13" y="0"/>
                </a:lnTo>
                <a:lnTo>
                  <a:pt x="0" y="3"/>
                </a:lnTo>
                <a:lnTo>
                  <a:pt x="4" y="16"/>
                </a:lnTo>
                <a:close/>
              </a:path>
            </a:pathLst>
          </a:custGeom>
          <a:solidFill>
            <a:srgbClr val="000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295" name="Freeform 407"/>
          <p:cNvSpPr>
            <a:spLocks/>
          </p:cNvSpPr>
          <p:nvPr/>
        </p:nvSpPr>
        <p:spPr bwMode="auto">
          <a:xfrm>
            <a:off x="7386638" y="3036888"/>
            <a:ext cx="25400" cy="25400"/>
          </a:xfrm>
          <a:custGeom>
            <a:avLst/>
            <a:gdLst/>
            <a:ahLst/>
            <a:cxnLst>
              <a:cxn ang="0">
                <a:pos x="4" y="16"/>
              </a:cxn>
              <a:cxn ang="0">
                <a:pos x="16" y="14"/>
              </a:cxn>
              <a:cxn ang="0">
                <a:pos x="15" y="8"/>
              </a:cxn>
              <a:cxn ang="0">
                <a:pos x="12" y="0"/>
              </a:cxn>
              <a:cxn ang="0">
                <a:pos x="0" y="4"/>
              </a:cxn>
              <a:cxn ang="0">
                <a:pos x="2" y="12"/>
              </a:cxn>
              <a:cxn ang="0">
                <a:pos x="4" y="16"/>
              </a:cxn>
            </a:cxnLst>
            <a:rect l="0" t="0" r="r" b="b"/>
            <a:pathLst>
              <a:path w="16" h="16">
                <a:moveTo>
                  <a:pt x="4" y="16"/>
                </a:moveTo>
                <a:lnTo>
                  <a:pt x="16" y="14"/>
                </a:lnTo>
                <a:lnTo>
                  <a:pt x="15" y="8"/>
                </a:lnTo>
                <a:lnTo>
                  <a:pt x="12" y="0"/>
                </a:lnTo>
                <a:lnTo>
                  <a:pt x="0" y="4"/>
                </a:lnTo>
                <a:lnTo>
                  <a:pt x="2" y="12"/>
                </a:lnTo>
                <a:lnTo>
                  <a:pt x="4" y="16"/>
                </a:lnTo>
                <a:close/>
              </a:path>
            </a:pathLst>
          </a:custGeom>
          <a:solidFill>
            <a:srgbClr val="000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296" name="Freeform 408"/>
          <p:cNvSpPr>
            <a:spLocks/>
          </p:cNvSpPr>
          <p:nvPr/>
        </p:nvSpPr>
        <p:spPr bwMode="auto">
          <a:xfrm>
            <a:off x="7373938" y="2998788"/>
            <a:ext cx="26987" cy="25400"/>
          </a:xfrm>
          <a:custGeom>
            <a:avLst/>
            <a:gdLst/>
            <a:ahLst/>
            <a:cxnLst>
              <a:cxn ang="0">
                <a:pos x="4" y="16"/>
              </a:cxn>
              <a:cxn ang="0">
                <a:pos x="17" y="12"/>
              </a:cxn>
              <a:cxn ang="0">
                <a:pos x="13" y="0"/>
              </a:cxn>
              <a:cxn ang="0">
                <a:pos x="0" y="4"/>
              </a:cxn>
              <a:cxn ang="0">
                <a:pos x="4" y="16"/>
              </a:cxn>
            </a:cxnLst>
            <a:rect l="0" t="0" r="r" b="b"/>
            <a:pathLst>
              <a:path w="17" h="16">
                <a:moveTo>
                  <a:pt x="4" y="16"/>
                </a:moveTo>
                <a:lnTo>
                  <a:pt x="17" y="12"/>
                </a:lnTo>
                <a:lnTo>
                  <a:pt x="13" y="0"/>
                </a:lnTo>
                <a:lnTo>
                  <a:pt x="0" y="4"/>
                </a:lnTo>
                <a:lnTo>
                  <a:pt x="4" y="16"/>
                </a:lnTo>
                <a:close/>
              </a:path>
            </a:pathLst>
          </a:custGeom>
          <a:solidFill>
            <a:srgbClr val="000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297" name="Freeform 409"/>
          <p:cNvSpPr>
            <a:spLocks/>
          </p:cNvSpPr>
          <p:nvPr/>
        </p:nvSpPr>
        <p:spPr bwMode="auto">
          <a:xfrm>
            <a:off x="7362825" y="2959100"/>
            <a:ext cx="25400" cy="23813"/>
          </a:xfrm>
          <a:custGeom>
            <a:avLst/>
            <a:gdLst/>
            <a:ahLst/>
            <a:cxnLst>
              <a:cxn ang="0">
                <a:pos x="4" y="15"/>
              </a:cxn>
              <a:cxn ang="0">
                <a:pos x="16" y="12"/>
              </a:cxn>
              <a:cxn ang="0">
                <a:pos x="12" y="0"/>
              </a:cxn>
              <a:cxn ang="0">
                <a:pos x="0" y="3"/>
              </a:cxn>
              <a:cxn ang="0">
                <a:pos x="4" y="15"/>
              </a:cxn>
            </a:cxnLst>
            <a:rect l="0" t="0" r="r" b="b"/>
            <a:pathLst>
              <a:path w="16" h="15">
                <a:moveTo>
                  <a:pt x="4" y="15"/>
                </a:moveTo>
                <a:lnTo>
                  <a:pt x="16" y="12"/>
                </a:lnTo>
                <a:lnTo>
                  <a:pt x="12" y="0"/>
                </a:lnTo>
                <a:lnTo>
                  <a:pt x="0" y="3"/>
                </a:lnTo>
                <a:lnTo>
                  <a:pt x="4" y="15"/>
                </a:lnTo>
                <a:close/>
              </a:path>
            </a:pathLst>
          </a:custGeom>
          <a:solidFill>
            <a:srgbClr val="000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298" name="Freeform 410"/>
          <p:cNvSpPr>
            <a:spLocks/>
          </p:cNvSpPr>
          <p:nvPr/>
        </p:nvSpPr>
        <p:spPr bwMode="auto">
          <a:xfrm>
            <a:off x="7346950" y="2917825"/>
            <a:ext cx="26988" cy="26988"/>
          </a:xfrm>
          <a:custGeom>
            <a:avLst/>
            <a:gdLst/>
            <a:ahLst/>
            <a:cxnLst>
              <a:cxn ang="0">
                <a:pos x="5" y="17"/>
              </a:cxn>
              <a:cxn ang="0">
                <a:pos x="17" y="14"/>
              </a:cxn>
              <a:cxn ang="0">
                <a:pos x="14" y="3"/>
              </a:cxn>
              <a:cxn ang="0">
                <a:pos x="13" y="0"/>
              </a:cxn>
              <a:cxn ang="0">
                <a:pos x="0" y="5"/>
              </a:cxn>
              <a:cxn ang="0">
                <a:pos x="1" y="8"/>
              </a:cxn>
              <a:cxn ang="0">
                <a:pos x="5" y="17"/>
              </a:cxn>
            </a:cxnLst>
            <a:rect l="0" t="0" r="r" b="b"/>
            <a:pathLst>
              <a:path w="17" h="17">
                <a:moveTo>
                  <a:pt x="5" y="17"/>
                </a:moveTo>
                <a:lnTo>
                  <a:pt x="17" y="14"/>
                </a:lnTo>
                <a:lnTo>
                  <a:pt x="14" y="3"/>
                </a:lnTo>
                <a:lnTo>
                  <a:pt x="13" y="0"/>
                </a:lnTo>
                <a:lnTo>
                  <a:pt x="0" y="5"/>
                </a:lnTo>
                <a:lnTo>
                  <a:pt x="1" y="8"/>
                </a:lnTo>
                <a:lnTo>
                  <a:pt x="5" y="17"/>
                </a:lnTo>
                <a:close/>
              </a:path>
            </a:pathLst>
          </a:custGeom>
          <a:solidFill>
            <a:srgbClr val="000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299" name="Freeform 411"/>
          <p:cNvSpPr>
            <a:spLocks/>
          </p:cNvSpPr>
          <p:nvPr/>
        </p:nvSpPr>
        <p:spPr bwMode="auto">
          <a:xfrm>
            <a:off x="7332663" y="2881313"/>
            <a:ext cx="28575" cy="25400"/>
          </a:xfrm>
          <a:custGeom>
            <a:avLst/>
            <a:gdLst/>
            <a:ahLst/>
            <a:cxnLst>
              <a:cxn ang="0">
                <a:pos x="5" y="16"/>
              </a:cxn>
              <a:cxn ang="0">
                <a:pos x="18" y="11"/>
              </a:cxn>
              <a:cxn ang="0">
                <a:pos x="13" y="0"/>
              </a:cxn>
              <a:cxn ang="0">
                <a:pos x="0" y="5"/>
              </a:cxn>
              <a:cxn ang="0">
                <a:pos x="5" y="16"/>
              </a:cxn>
            </a:cxnLst>
            <a:rect l="0" t="0" r="r" b="b"/>
            <a:pathLst>
              <a:path w="18" h="16">
                <a:moveTo>
                  <a:pt x="5" y="16"/>
                </a:moveTo>
                <a:lnTo>
                  <a:pt x="18" y="11"/>
                </a:lnTo>
                <a:lnTo>
                  <a:pt x="13" y="0"/>
                </a:lnTo>
                <a:lnTo>
                  <a:pt x="0" y="5"/>
                </a:lnTo>
                <a:lnTo>
                  <a:pt x="5" y="16"/>
                </a:lnTo>
                <a:close/>
              </a:path>
            </a:pathLst>
          </a:custGeom>
          <a:solidFill>
            <a:srgbClr val="000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300" name="Freeform 412"/>
          <p:cNvSpPr>
            <a:spLocks/>
          </p:cNvSpPr>
          <p:nvPr/>
        </p:nvSpPr>
        <p:spPr bwMode="auto">
          <a:xfrm>
            <a:off x="7316788" y="2843213"/>
            <a:ext cx="28575" cy="26987"/>
          </a:xfrm>
          <a:custGeom>
            <a:avLst/>
            <a:gdLst/>
            <a:ahLst/>
            <a:cxnLst>
              <a:cxn ang="0">
                <a:pos x="5" y="17"/>
              </a:cxn>
              <a:cxn ang="0">
                <a:pos x="18" y="12"/>
              </a:cxn>
              <a:cxn ang="0">
                <a:pos x="18" y="11"/>
              </a:cxn>
              <a:cxn ang="0">
                <a:pos x="13" y="0"/>
              </a:cxn>
              <a:cxn ang="0">
                <a:pos x="0" y="5"/>
              </a:cxn>
              <a:cxn ang="0">
                <a:pos x="5" y="16"/>
              </a:cxn>
              <a:cxn ang="0">
                <a:pos x="5" y="17"/>
              </a:cxn>
            </a:cxnLst>
            <a:rect l="0" t="0" r="r" b="b"/>
            <a:pathLst>
              <a:path w="18" h="17">
                <a:moveTo>
                  <a:pt x="5" y="17"/>
                </a:moveTo>
                <a:lnTo>
                  <a:pt x="18" y="12"/>
                </a:lnTo>
                <a:lnTo>
                  <a:pt x="18" y="11"/>
                </a:lnTo>
                <a:lnTo>
                  <a:pt x="13" y="0"/>
                </a:lnTo>
                <a:lnTo>
                  <a:pt x="0" y="5"/>
                </a:lnTo>
                <a:lnTo>
                  <a:pt x="5" y="16"/>
                </a:lnTo>
                <a:lnTo>
                  <a:pt x="5" y="17"/>
                </a:lnTo>
                <a:close/>
              </a:path>
            </a:pathLst>
          </a:custGeom>
          <a:solidFill>
            <a:srgbClr val="000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301" name="Freeform 413"/>
          <p:cNvSpPr>
            <a:spLocks/>
          </p:cNvSpPr>
          <p:nvPr/>
        </p:nvSpPr>
        <p:spPr bwMode="auto">
          <a:xfrm>
            <a:off x="7302500" y="2805113"/>
            <a:ext cx="26988" cy="26987"/>
          </a:xfrm>
          <a:custGeom>
            <a:avLst/>
            <a:gdLst/>
            <a:ahLst/>
            <a:cxnLst>
              <a:cxn ang="0">
                <a:pos x="4" y="17"/>
              </a:cxn>
              <a:cxn ang="0">
                <a:pos x="17" y="12"/>
              </a:cxn>
              <a:cxn ang="0">
                <a:pos x="12" y="0"/>
              </a:cxn>
              <a:cxn ang="0">
                <a:pos x="0" y="5"/>
              </a:cxn>
              <a:cxn ang="0">
                <a:pos x="4" y="17"/>
              </a:cxn>
            </a:cxnLst>
            <a:rect l="0" t="0" r="r" b="b"/>
            <a:pathLst>
              <a:path w="17" h="17">
                <a:moveTo>
                  <a:pt x="4" y="17"/>
                </a:moveTo>
                <a:lnTo>
                  <a:pt x="17" y="12"/>
                </a:lnTo>
                <a:lnTo>
                  <a:pt x="12" y="0"/>
                </a:lnTo>
                <a:lnTo>
                  <a:pt x="0" y="5"/>
                </a:lnTo>
                <a:lnTo>
                  <a:pt x="4" y="17"/>
                </a:lnTo>
                <a:close/>
              </a:path>
            </a:pathLst>
          </a:custGeom>
          <a:solidFill>
            <a:srgbClr val="000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302" name="Freeform 414"/>
          <p:cNvSpPr>
            <a:spLocks/>
          </p:cNvSpPr>
          <p:nvPr/>
        </p:nvSpPr>
        <p:spPr bwMode="auto">
          <a:xfrm>
            <a:off x="7283450" y="2768600"/>
            <a:ext cx="28575" cy="26988"/>
          </a:xfrm>
          <a:custGeom>
            <a:avLst/>
            <a:gdLst/>
            <a:ahLst/>
            <a:cxnLst>
              <a:cxn ang="0">
                <a:pos x="7" y="17"/>
              </a:cxn>
              <a:cxn ang="0">
                <a:pos x="18" y="11"/>
              </a:cxn>
              <a:cxn ang="0">
                <a:pos x="13" y="0"/>
              </a:cxn>
              <a:cxn ang="0">
                <a:pos x="0" y="5"/>
              </a:cxn>
              <a:cxn ang="0">
                <a:pos x="7" y="17"/>
              </a:cxn>
            </a:cxnLst>
            <a:rect l="0" t="0" r="r" b="b"/>
            <a:pathLst>
              <a:path w="18" h="17">
                <a:moveTo>
                  <a:pt x="7" y="17"/>
                </a:moveTo>
                <a:lnTo>
                  <a:pt x="18" y="11"/>
                </a:lnTo>
                <a:lnTo>
                  <a:pt x="13" y="0"/>
                </a:lnTo>
                <a:lnTo>
                  <a:pt x="0" y="5"/>
                </a:lnTo>
                <a:lnTo>
                  <a:pt x="7" y="17"/>
                </a:lnTo>
                <a:close/>
              </a:path>
            </a:pathLst>
          </a:custGeom>
          <a:solidFill>
            <a:srgbClr val="000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303" name="Freeform 415"/>
          <p:cNvSpPr>
            <a:spLocks/>
          </p:cNvSpPr>
          <p:nvPr/>
        </p:nvSpPr>
        <p:spPr bwMode="auto">
          <a:xfrm>
            <a:off x="7265988" y="2730500"/>
            <a:ext cx="30162" cy="26988"/>
          </a:xfrm>
          <a:custGeom>
            <a:avLst/>
            <a:gdLst/>
            <a:ahLst/>
            <a:cxnLst>
              <a:cxn ang="0">
                <a:pos x="6" y="17"/>
              </a:cxn>
              <a:cxn ang="0">
                <a:pos x="18" y="12"/>
              </a:cxn>
              <a:cxn ang="0">
                <a:pos x="19" y="12"/>
              </a:cxn>
              <a:cxn ang="0">
                <a:pos x="11" y="0"/>
              </a:cxn>
              <a:cxn ang="0">
                <a:pos x="0" y="6"/>
              </a:cxn>
              <a:cxn ang="0">
                <a:pos x="6" y="17"/>
              </a:cxn>
              <a:cxn ang="0">
                <a:pos x="6" y="17"/>
              </a:cxn>
            </a:cxnLst>
            <a:rect l="0" t="0" r="r" b="b"/>
            <a:pathLst>
              <a:path w="19" h="17">
                <a:moveTo>
                  <a:pt x="6" y="17"/>
                </a:moveTo>
                <a:lnTo>
                  <a:pt x="18" y="12"/>
                </a:lnTo>
                <a:lnTo>
                  <a:pt x="19" y="12"/>
                </a:lnTo>
                <a:lnTo>
                  <a:pt x="11" y="0"/>
                </a:lnTo>
                <a:lnTo>
                  <a:pt x="0" y="6"/>
                </a:lnTo>
                <a:lnTo>
                  <a:pt x="6" y="17"/>
                </a:lnTo>
                <a:lnTo>
                  <a:pt x="6" y="17"/>
                </a:lnTo>
                <a:close/>
              </a:path>
            </a:pathLst>
          </a:custGeom>
          <a:solidFill>
            <a:srgbClr val="000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304" name="Freeform 416"/>
          <p:cNvSpPr>
            <a:spLocks/>
          </p:cNvSpPr>
          <p:nvPr/>
        </p:nvSpPr>
        <p:spPr bwMode="auto">
          <a:xfrm>
            <a:off x="7246938" y="2693988"/>
            <a:ext cx="28575" cy="25400"/>
          </a:xfrm>
          <a:custGeom>
            <a:avLst/>
            <a:gdLst/>
            <a:ahLst/>
            <a:cxnLst>
              <a:cxn ang="0">
                <a:pos x="6" y="16"/>
              </a:cxn>
              <a:cxn ang="0">
                <a:pos x="18" y="12"/>
              </a:cxn>
              <a:cxn ang="0">
                <a:pos x="12" y="1"/>
              </a:cxn>
              <a:cxn ang="0">
                <a:pos x="12" y="0"/>
              </a:cxn>
              <a:cxn ang="0">
                <a:pos x="0" y="6"/>
              </a:cxn>
              <a:cxn ang="0">
                <a:pos x="0" y="6"/>
              </a:cxn>
              <a:cxn ang="0">
                <a:pos x="6" y="16"/>
              </a:cxn>
            </a:cxnLst>
            <a:rect l="0" t="0" r="r" b="b"/>
            <a:pathLst>
              <a:path w="18" h="16">
                <a:moveTo>
                  <a:pt x="6" y="16"/>
                </a:moveTo>
                <a:lnTo>
                  <a:pt x="18" y="12"/>
                </a:lnTo>
                <a:lnTo>
                  <a:pt x="12" y="1"/>
                </a:lnTo>
                <a:lnTo>
                  <a:pt x="12" y="0"/>
                </a:lnTo>
                <a:lnTo>
                  <a:pt x="0" y="6"/>
                </a:lnTo>
                <a:lnTo>
                  <a:pt x="0" y="6"/>
                </a:lnTo>
                <a:lnTo>
                  <a:pt x="6" y="16"/>
                </a:lnTo>
                <a:close/>
              </a:path>
            </a:pathLst>
          </a:custGeom>
          <a:solidFill>
            <a:srgbClr val="000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305" name="Freeform 417"/>
          <p:cNvSpPr>
            <a:spLocks/>
          </p:cNvSpPr>
          <p:nvPr/>
        </p:nvSpPr>
        <p:spPr bwMode="auto">
          <a:xfrm>
            <a:off x="7226300" y="2657475"/>
            <a:ext cx="30163" cy="28575"/>
          </a:xfrm>
          <a:custGeom>
            <a:avLst/>
            <a:gdLst/>
            <a:ahLst/>
            <a:cxnLst>
              <a:cxn ang="0">
                <a:pos x="7" y="18"/>
              </a:cxn>
              <a:cxn ang="0">
                <a:pos x="19" y="12"/>
              </a:cxn>
              <a:cxn ang="0">
                <a:pos x="12" y="0"/>
              </a:cxn>
              <a:cxn ang="0">
                <a:pos x="0" y="6"/>
              </a:cxn>
              <a:cxn ang="0">
                <a:pos x="7" y="18"/>
              </a:cxn>
            </a:cxnLst>
            <a:rect l="0" t="0" r="r" b="b"/>
            <a:pathLst>
              <a:path w="19" h="18">
                <a:moveTo>
                  <a:pt x="7" y="18"/>
                </a:moveTo>
                <a:lnTo>
                  <a:pt x="19" y="12"/>
                </a:lnTo>
                <a:lnTo>
                  <a:pt x="12" y="0"/>
                </a:lnTo>
                <a:lnTo>
                  <a:pt x="0" y="6"/>
                </a:lnTo>
                <a:lnTo>
                  <a:pt x="7" y="18"/>
                </a:lnTo>
                <a:close/>
              </a:path>
            </a:pathLst>
          </a:custGeom>
          <a:solidFill>
            <a:srgbClr val="000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306" name="Freeform 418"/>
          <p:cNvSpPr>
            <a:spLocks/>
          </p:cNvSpPr>
          <p:nvPr/>
        </p:nvSpPr>
        <p:spPr bwMode="auto">
          <a:xfrm>
            <a:off x="7205663" y="2622550"/>
            <a:ext cx="26987" cy="26988"/>
          </a:xfrm>
          <a:custGeom>
            <a:avLst/>
            <a:gdLst/>
            <a:ahLst/>
            <a:cxnLst>
              <a:cxn ang="0">
                <a:pos x="7" y="17"/>
              </a:cxn>
              <a:cxn ang="0">
                <a:pos x="17" y="11"/>
              </a:cxn>
              <a:cxn ang="0">
                <a:pos x="11" y="0"/>
              </a:cxn>
              <a:cxn ang="0">
                <a:pos x="0" y="7"/>
              </a:cxn>
              <a:cxn ang="0">
                <a:pos x="7" y="17"/>
              </a:cxn>
            </a:cxnLst>
            <a:rect l="0" t="0" r="r" b="b"/>
            <a:pathLst>
              <a:path w="17" h="17">
                <a:moveTo>
                  <a:pt x="7" y="17"/>
                </a:moveTo>
                <a:lnTo>
                  <a:pt x="17" y="11"/>
                </a:lnTo>
                <a:lnTo>
                  <a:pt x="11" y="0"/>
                </a:lnTo>
                <a:lnTo>
                  <a:pt x="0" y="7"/>
                </a:lnTo>
                <a:lnTo>
                  <a:pt x="7" y="17"/>
                </a:lnTo>
                <a:close/>
              </a:path>
            </a:pathLst>
          </a:custGeom>
          <a:solidFill>
            <a:srgbClr val="000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307" name="Freeform 419"/>
          <p:cNvSpPr>
            <a:spLocks/>
          </p:cNvSpPr>
          <p:nvPr/>
        </p:nvSpPr>
        <p:spPr bwMode="auto">
          <a:xfrm>
            <a:off x="7183438" y="2586038"/>
            <a:ext cx="26987" cy="28575"/>
          </a:xfrm>
          <a:custGeom>
            <a:avLst/>
            <a:gdLst/>
            <a:ahLst/>
            <a:cxnLst>
              <a:cxn ang="0">
                <a:pos x="6" y="18"/>
              </a:cxn>
              <a:cxn ang="0">
                <a:pos x="17" y="12"/>
              </a:cxn>
              <a:cxn ang="0">
                <a:pos x="15" y="7"/>
              </a:cxn>
              <a:cxn ang="0">
                <a:pos x="12" y="6"/>
              </a:cxn>
              <a:cxn ang="0">
                <a:pos x="11" y="0"/>
              </a:cxn>
              <a:cxn ang="0">
                <a:pos x="0" y="7"/>
              </a:cxn>
              <a:cxn ang="0">
                <a:pos x="4" y="14"/>
              </a:cxn>
              <a:cxn ang="0">
                <a:pos x="9" y="9"/>
              </a:cxn>
              <a:cxn ang="0">
                <a:pos x="3" y="12"/>
              </a:cxn>
              <a:cxn ang="0">
                <a:pos x="6" y="18"/>
              </a:cxn>
            </a:cxnLst>
            <a:rect l="0" t="0" r="r" b="b"/>
            <a:pathLst>
              <a:path w="17" h="18">
                <a:moveTo>
                  <a:pt x="6" y="18"/>
                </a:moveTo>
                <a:lnTo>
                  <a:pt x="17" y="12"/>
                </a:lnTo>
                <a:lnTo>
                  <a:pt x="15" y="7"/>
                </a:lnTo>
                <a:lnTo>
                  <a:pt x="12" y="6"/>
                </a:lnTo>
                <a:lnTo>
                  <a:pt x="11" y="0"/>
                </a:lnTo>
                <a:lnTo>
                  <a:pt x="0" y="7"/>
                </a:lnTo>
                <a:lnTo>
                  <a:pt x="4" y="14"/>
                </a:lnTo>
                <a:lnTo>
                  <a:pt x="9" y="9"/>
                </a:lnTo>
                <a:lnTo>
                  <a:pt x="3" y="12"/>
                </a:lnTo>
                <a:lnTo>
                  <a:pt x="6" y="18"/>
                </a:lnTo>
                <a:close/>
              </a:path>
            </a:pathLst>
          </a:custGeom>
          <a:solidFill>
            <a:srgbClr val="000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308" name="Freeform 420"/>
          <p:cNvSpPr>
            <a:spLocks/>
          </p:cNvSpPr>
          <p:nvPr/>
        </p:nvSpPr>
        <p:spPr bwMode="auto">
          <a:xfrm>
            <a:off x="7158038" y="2552700"/>
            <a:ext cx="30162" cy="26988"/>
          </a:xfrm>
          <a:custGeom>
            <a:avLst/>
            <a:gdLst/>
            <a:ahLst/>
            <a:cxnLst>
              <a:cxn ang="0">
                <a:pos x="7" y="17"/>
              </a:cxn>
              <a:cxn ang="0">
                <a:pos x="19" y="11"/>
              </a:cxn>
              <a:cxn ang="0">
                <a:pos x="11" y="0"/>
              </a:cxn>
              <a:cxn ang="0">
                <a:pos x="0" y="7"/>
              </a:cxn>
              <a:cxn ang="0">
                <a:pos x="7" y="17"/>
              </a:cxn>
            </a:cxnLst>
            <a:rect l="0" t="0" r="r" b="b"/>
            <a:pathLst>
              <a:path w="19" h="17">
                <a:moveTo>
                  <a:pt x="7" y="17"/>
                </a:moveTo>
                <a:lnTo>
                  <a:pt x="19" y="11"/>
                </a:lnTo>
                <a:lnTo>
                  <a:pt x="11" y="0"/>
                </a:lnTo>
                <a:lnTo>
                  <a:pt x="0" y="7"/>
                </a:lnTo>
                <a:lnTo>
                  <a:pt x="7" y="17"/>
                </a:lnTo>
                <a:close/>
              </a:path>
            </a:pathLst>
          </a:custGeom>
          <a:solidFill>
            <a:srgbClr val="000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309" name="Freeform 421"/>
          <p:cNvSpPr>
            <a:spLocks/>
          </p:cNvSpPr>
          <p:nvPr/>
        </p:nvSpPr>
        <p:spPr bwMode="auto">
          <a:xfrm>
            <a:off x="7134225" y="2517775"/>
            <a:ext cx="30163" cy="31750"/>
          </a:xfrm>
          <a:custGeom>
            <a:avLst/>
            <a:gdLst/>
            <a:ahLst/>
            <a:cxnLst>
              <a:cxn ang="0">
                <a:pos x="7" y="20"/>
              </a:cxn>
              <a:cxn ang="0">
                <a:pos x="19" y="11"/>
              </a:cxn>
              <a:cxn ang="0">
                <a:pos x="10" y="0"/>
              </a:cxn>
              <a:cxn ang="0">
                <a:pos x="0" y="9"/>
              </a:cxn>
              <a:cxn ang="0">
                <a:pos x="7" y="20"/>
              </a:cxn>
            </a:cxnLst>
            <a:rect l="0" t="0" r="r" b="b"/>
            <a:pathLst>
              <a:path w="19" h="20">
                <a:moveTo>
                  <a:pt x="7" y="20"/>
                </a:moveTo>
                <a:lnTo>
                  <a:pt x="19" y="11"/>
                </a:lnTo>
                <a:lnTo>
                  <a:pt x="10" y="0"/>
                </a:lnTo>
                <a:lnTo>
                  <a:pt x="0" y="9"/>
                </a:lnTo>
                <a:lnTo>
                  <a:pt x="7" y="20"/>
                </a:lnTo>
                <a:close/>
              </a:path>
            </a:pathLst>
          </a:custGeom>
          <a:solidFill>
            <a:srgbClr val="000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310" name="Freeform 422"/>
          <p:cNvSpPr>
            <a:spLocks/>
          </p:cNvSpPr>
          <p:nvPr/>
        </p:nvSpPr>
        <p:spPr bwMode="auto">
          <a:xfrm>
            <a:off x="7107238" y="2487613"/>
            <a:ext cx="28575" cy="28575"/>
          </a:xfrm>
          <a:custGeom>
            <a:avLst/>
            <a:gdLst/>
            <a:ahLst/>
            <a:cxnLst>
              <a:cxn ang="0">
                <a:pos x="8" y="18"/>
              </a:cxn>
              <a:cxn ang="0">
                <a:pos x="18" y="10"/>
              </a:cxn>
              <a:cxn ang="0">
                <a:pos x="10" y="0"/>
              </a:cxn>
              <a:cxn ang="0">
                <a:pos x="0" y="7"/>
              </a:cxn>
              <a:cxn ang="0">
                <a:pos x="8" y="18"/>
              </a:cxn>
            </a:cxnLst>
            <a:rect l="0" t="0" r="r" b="b"/>
            <a:pathLst>
              <a:path w="18" h="18">
                <a:moveTo>
                  <a:pt x="8" y="18"/>
                </a:moveTo>
                <a:lnTo>
                  <a:pt x="18" y="10"/>
                </a:lnTo>
                <a:lnTo>
                  <a:pt x="10" y="0"/>
                </a:lnTo>
                <a:lnTo>
                  <a:pt x="0" y="7"/>
                </a:lnTo>
                <a:lnTo>
                  <a:pt x="8" y="18"/>
                </a:lnTo>
                <a:close/>
              </a:path>
            </a:pathLst>
          </a:custGeom>
          <a:solidFill>
            <a:srgbClr val="000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311" name="Freeform 423"/>
          <p:cNvSpPr>
            <a:spLocks/>
          </p:cNvSpPr>
          <p:nvPr/>
        </p:nvSpPr>
        <p:spPr bwMode="auto">
          <a:xfrm>
            <a:off x="7078663" y="2457450"/>
            <a:ext cx="30162" cy="25400"/>
          </a:xfrm>
          <a:custGeom>
            <a:avLst/>
            <a:gdLst/>
            <a:ahLst/>
            <a:cxnLst>
              <a:cxn ang="0">
                <a:pos x="10" y="16"/>
              </a:cxn>
              <a:cxn ang="0">
                <a:pos x="19" y="9"/>
              </a:cxn>
              <a:cxn ang="0">
                <a:pos x="16" y="7"/>
              </a:cxn>
              <a:cxn ang="0">
                <a:pos x="10" y="0"/>
              </a:cxn>
              <a:cxn ang="0">
                <a:pos x="0" y="8"/>
              </a:cxn>
              <a:cxn ang="0">
                <a:pos x="8" y="15"/>
              </a:cxn>
              <a:cxn ang="0">
                <a:pos x="10" y="16"/>
              </a:cxn>
            </a:cxnLst>
            <a:rect l="0" t="0" r="r" b="b"/>
            <a:pathLst>
              <a:path w="19" h="16">
                <a:moveTo>
                  <a:pt x="10" y="16"/>
                </a:moveTo>
                <a:lnTo>
                  <a:pt x="19" y="9"/>
                </a:lnTo>
                <a:lnTo>
                  <a:pt x="16" y="7"/>
                </a:lnTo>
                <a:lnTo>
                  <a:pt x="10" y="0"/>
                </a:lnTo>
                <a:lnTo>
                  <a:pt x="0" y="8"/>
                </a:lnTo>
                <a:lnTo>
                  <a:pt x="8" y="15"/>
                </a:lnTo>
                <a:lnTo>
                  <a:pt x="10" y="16"/>
                </a:lnTo>
                <a:close/>
              </a:path>
            </a:pathLst>
          </a:custGeom>
          <a:solidFill>
            <a:srgbClr val="000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312" name="Freeform 424"/>
          <p:cNvSpPr>
            <a:spLocks/>
          </p:cNvSpPr>
          <p:nvPr/>
        </p:nvSpPr>
        <p:spPr bwMode="auto">
          <a:xfrm>
            <a:off x="7050088" y="2425700"/>
            <a:ext cx="28575" cy="28575"/>
          </a:xfrm>
          <a:custGeom>
            <a:avLst/>
            <a:gdLst/>
            <a:ahLst/>
            <a:cxnLst>
              <a:cxn ang="0">
                <a:pos x="10" y="18"/>
              </a:cxn>
              <a:cxn ang="0">
                <a:pos x="18" y="10"/>
              </a:cxn>
              <a:cxn ang="0">
                <a:pos x="12" y="4"/>
              </a:cxn>
              <a:cxn ang="0">
                <a:pos x="10" y="0"/>
              </a:cxn>
              <a:cxn ang="0">
                <a:pos x="0" y="10"/>
              </a:cxn>
              <a:cxn ang="0">
                <a:pos x="3" y="12"/>
              </a:cxn>
              <a:cxn ang="0">
                <a:pos x="10" y="18"/>
              </a:cxn>
            </a:cxnLst>
            <a:rect l="0" t="0" r="r" b="b"/>
            <a:pathLst>
              <a:path w="18" h="18">
                <a:moveTo>
                  <a:pt x="10" y="18"/>
                </a:moveTo>
                <a:lnTo>
                  <a:pt x="18" y="10"/>
                </a:lnTo>
                <a:lnTo>
                  <a:pt x="12" y="4"/>
                </a:lnTo>
                <a:lnTo>
                  <a:pt x="10" y="0"/>
                </a:lnTo>
                <a:lnTo>
                  <a:pt x="0" y="10"/>
                </a:lnTo>
                <a:lnTo>
                  <a:pt x="3" y="12"/>
                </a:lnTo>
                <a:lnTo>
                  <a:pt x="10" y="18"/>
                </a:lnTo>
                <a:close/>
              </a:path>
            </a:pathLst>
          </a:custGeom>
          <a:solidFill>
            <a:srgbClr val="000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313" name="Freeform 425"/>
          <p:cNvSpPr>
            <a:spLocks/>
          </p:cNvSpPr>
          <p:nvPr/>
        </p:nvSpPr>
        <p:spPr bwMode="auto">
          <a:xfrm>
            <a:off x="7018338" y="2398713"/>
            <a:ext cx="31750" cy="28575"/>
          </a:xfrm>
          <a:custGeom>
            <a:avLst/>
            <a:gdLst/>
            <a:ahLst/>
            <a:cxnLst>
              <a:cxn ang="0">
                <a:pos x="10" y="18"/>
              </a:cxn>
              <a:cxn ang="0">
                <a:pos x="20" y="9"/>
              </a:cxn>
              <a:cxn ang="0">
                <a:pos x="10" y="0"/>
              </a:cxn>
              <a:cxn ang="0">
                <a:pos x="0" y="10"/>
              </a:cxn>
              <a:cxn ang="0">
                <a:pos x="10" y="18"/>
              </a:cxn>
            </a:cxnLst>
            <a:rect l="0" t="0" r="r" b="b"/>
            <a:pathLst>
              <a:path w="20" h="18">
                <a:moveTo>
                  <a:pt x="10" y="18"/>
                </a:moveTo>
                <a:lnTo>
                  <a:pt x="20" y="9"/>
                </a:lnTo>
                <a:lnTo>
                  <a:pt x="10" y="0"/>
                </a:lnTo>
                <a:lnTo>
                  <a:pt x="0" y="10"/>
                </a:lnTo>
                <a:lnTo>
                  <a:pt x="10" y="18"/>
                </a:lnTo>
                <a:close/>
              </a:path>
            </a:pathLst>
          </a:custGeom>
          <a:solidFill>
            <a:srgbClr val="000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314" name="Freeform 426"/>
          <p:cNvSpPr>
            <a:spLocks/>
          </p:cNvSpPr>
          <p:nvPr/>
        </p:nvSpPr>
        <p:spPr bwMode="auto">
          <a:xfrm>
            <a:off x="6986588" y="2373313"/>
            <a:ext cx="30162" cy="26987"/>
          </a:xfrm>
          <a:custGeom>
            <a:avLst/>
            <a:gdLst/>
            <a:ahLst/>
            <a:cxnLst>
              <a:cxn ang="0">
                <a:pos x="10" y="17"/>
              </a:cxn>
              <a:cxn ang="0">
                <a:pos x="19" y="8"/>
              </a:cxn>
              <a:cxn ang="0">
                <a:pos x="9" y="0"/>
              </a:cxn>
              <a:cxn ang="0">
                <a:pos x="0" y="9"/>
              </a:cxn>
              <a:cxn ang="0">
                <a:pos x="10" y="17"/>
              </a:cxn>
            </a:cxnLst>
            <a:rect l="0" t="0" r="r" b="b"/>
            <a:pathLst>
              <a:path w="19" h="17">
                <a:moveTo>
                  <a:pt x="10" y="17"/>
                </a:moveTo>
                <a:lnTo>
                  <a:pt x="19" y="8"/>
                </a:lnTo>
                <a:lnTo>
                  <a:pt x="9" y="0"/>
                </a:lnTo>
                <a:lnTo>
                  <a:pt x="0" y="9"/>
                </a:lnTo>
                <a:lnTo>
                  <a:pt x="10" y="17"/>
                </a:lnTo>
                <a:close/>
              </a:path>
            </a:pathLst>
          </a:custGeom>
          <a:solidFill>
            <a:srgbClr val="000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315" name="Freeform 427"/>
          <p:cNvSpPr>
            <a:spLocks/>
          </p:cNvSpPr>
          <p:nvPr/>
        </p:nvSpPr>
        <p:spPr bwMode="auto">
          <a:xfrm>
            <a:off x="6953250" y="2349500"/>
            <a:ext cx="26988" cy="26988"/>
          </a:xfrm>
          <a:custGeom>
            <a:avLst/>
            <a:gdLst/>
            <a:ahLst/>
            <a:cxnLst>
              <a:cxn ang="0">
                <a:pos x="11" y="17"/>
              </a:cxn>
              <a:cxn ang="0">
                <a:pos x="17" y="6"/>
              </a:cxn>
              <a:cxn ang="0">
                <a:pos x="7" y="0"/>
              </a:cxn>
              <a:cxn ang="0">
                <a:pos x="0" y="9"/>
              </a:cxn>
              <a:cxn ang="0">
                <a:pos x="11" y="17"/>
              </a:cxn>
            </a:cxnLst>
            <a:rect l="0" t="0" r="r" b="b"/>
            <a:pathLst>
              <a:path w="17" h="17">
                <a:moveTo>
                  <a:pt x="11" y="17"/>
                </a:moveTo>
                <a:lnTo>
                  <a:pt x="17" y="6"/>
                </a:lnTo>
                <a:lnTo>
                  <a:pt x="7" y="0"/>
                </a:lnTo>
                <a:lnTo>
                  <a:pt x="0" y="9"/>
                </a:lnTo>
                <a:lnTo>
                  <a:pt x="11" y="17"/>
                </a:lnTo>
                <a:close/>
              </a:path>
            </a:pathLst>
          </a:custGeom>
          <a:solidFill>
            <a:srgbClr val="000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316" name="Freeform 428"/>
          <p:cNvSpPr>
            <a:spLocks/>
          </p:cNvSpPr>
          <p:nvPr/>
        </p:nvSpPr>
        <p:spPr bwMode="auto">
          <a:xfrm>
            <a:off x="6916738" y="2325688"/>
            <a:ext cx="30162" cy="28575"/>
          </a:xfrm>
          <a:custGeom>
            <a:avLst/>
            <a:gdLst/>
            <a:ahLst/>
            <a:cxnLst>
              <a:cxn ang="0">
                <a:pos x="12" y="18"/>
              </a:cxn>
              <a:cxn ang="0">
                <a:pos x="19" y="7"/>
              </a:cxn>
              <a:cxn ang="0">
                <a:pos x="7" y="0"/>
              </a:cxn>
              <a:cxn ang="0">
                <a:pos x="0" y="12"/>
              </a:cxn>
              <a:cxn ang="0">
                <a:pos x="12" y="18"/>
              </a:cxn>
            </a:cxnLst>
            <a:rect l="0" t="0" r="r" b="b"/>
            <a:pathLst>
              <a:path w="19" h="18">
                <a:moveTo>
                  <a:pt x="12" y="18"/>
                </a:moveTo>
                <a:lnTo>
                  <a:pt x="19" y="7"/>
                </a:lnTo>
                <a:lnTo>
                  <a:pt x="7" y="0"/>
                </a:lnTo>
                <a:lnTo>
                  <a:pt x="0" y="12"/>
                </a:lnTo>
                <a:lnTo>
                  <a:pt x="12" y="18"/>
                </a:lnTo>
                <a:close/>
              </a:path>
            </a:pathLst>
          </a:custGeom>
          <a:solidFill>
            <a:srgbClr val="000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317" name="Freeform 429"/>
          <p:cNvSpPr>
            <a:spLocks/>
          </p:cNvSpPr>
          <p:nvPr/>
        </p:nvSpPr>
        <p:spPr bwMode="auto">
          <a:xfrm>
            <a:off x="6880225" y="2306638"/>
            <a:ext cx="28575" cy="26987"/>
          </a:xfrm>
          <a:custGeom>
            <a:avLst/>
            <a:gdLst/>
            <a:ahLst/>
            <a:cxnLst>
              <a:cxn ang="0">
                <a:pos x="12" y="17"/>
              </a:cxn>
              <a:cxn ang="0">
                <a:pos x="18" y="6"/>
              </a:cxn>
              <a:cxn ang="0">
                <a:pos x="6" y="0"/>
              </a:cxn>
              <a:cxn ang="0">
                <a:pos x="0" y="12"/>
              </a:cxn>
              <a:cxn ang="0">
                <a:pos x="12" y="17"/>
              </a:cxn>
            </a:cxnLst>
            <a:rect l="0" t="0" r="r" b="b"/>
            <a:pathLst>
              <a:path w="18" h="17">
                <a:moveTo>
                  <a:pt x="12" y="17"/>
                </a:moveTo>
                <a:lnTo>
                  <a:pt x="18" y="6"/>
                </a:lnTo>
                <a:lnTo>
                  <a:pt x="6" y="0"/>
                </a:lnTo>
                <a:lnTo>
                  <a:pt x="0" y="12"/>
                </a:lnTo>
                <a:lnTo>
                  <a:pt x="12" y="17"/>
                </a:lnTo>
                <a:close/>
              </a:path>
            </a:pathLst>
          </a:custGeom>
          <a:solidFill>
            <a:srgbClr val="000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318" name="Freeform 430"/>
          <p:cNvSpPr>
            <a:spLocks/>
          </p:cNvSpPr>
          <p:nvPr/>
        </p:nvSpPr>
        <p:spPr bwMode="auto">
          <a:xfrm>
            <a:off x="6842125" y="2290763"/>
            <a:ext cx="28575" cy="26987"/>
          </a:xfrm>
          <a:custGeom>
            <a:avLst/>
            <a:gdLst/>
            <a:ahLst/>
            <a:cxnLst>
              <a:cxn ang="0">
                <a:pos x="13" y="17"/>
              </a:cxn>
              <a:cxn ang="0">
                <a:pos x="18" y="4"/>
              </a:cxn>
              <a:cxn ang="0">
                <a:pos x="5" y="0"/>
              </a:cxn>
              <a:cxn ang="0">
                <a:pos x="0" y="12"/>
              </a:cxn>
              <a:cxn ang="0">
                <a:pos x="13" y="17"/>
              </a:cxn>
            </a:cxnLst>
            <a:rect l="0" t="0" r="r" b="b"/>
            <a:pathLst>
              <a:path w="18" h="17">
                <a:moveTo>
                  <a:pt x="13" y="17"/>
                </a:moveTo>
                <a:lnTo>
                  <a:pt x="18" y="4"/>
                </a:lnTo>
                <a:lnTo>
                  <a:pt x="5" y="0"/>
                </a:lnTo>
                <a:lnTo>
                  <a:pt x="0" y="12"/>
                </a:lnTo>
                <a:lnTo>
                  <a:pt x="13" y="17"/>
                </a:lnTo>
                <a:close/>
              </a:path>
            </a:pathLst>
          </a:custGeom>
          <a:solidFill>
            <a:srgbClr val="000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319" name="Freeform 431"/>
          <p:cNvSpPr>
            <a:spLocks/>
          </p:cNvSpPr>
          <p:nvPr/>
        </p:nvSpPr>
        <p:spPr bwMode="auto">
          <a:xfrm>
            <a:off x="6802438" y="2278063"/>
            <a:ext cx="26987" cy="25400"/>
          </a:xfrm>
          <a:custGeom>
            <a:avLst/>
            <a:gdLst/>
            <a:ahLst/>
            <a:cxnLst>
              <a:cxn ang="0">
                <a:pos x="13" y="16"/>
              </a:cxn>
              <a:cxn ang="0">
                <a:pos x="17" y="3"/>
              </a:cxn>
              <a:cxn ang="0">
                <a:pos x="4" y="0"/>
              </a:cxn>
              <a:cxn ang="0">
                <a:pos x="0" y="12"/>
              </a:cxn>
              <a:cxn ang="0">
                <a:pos x="13" y="16"/>
              </a:cxn>
            </a:cxnLst>
            <a:rect l="0" t="0" r="r" b="b"/>
            <a:pathLst>
              <a:path w="17" h="16">
                <a:moveTo>
                  <a:pt x="13" y="16"/>
                </a:moveTo>
                <a:lnTo>
                  <a:pt x="17" y="3"/>
                </a:lnTo>
                <a:lnTo>
                  <a:pt x="4" y="0"/>
                </a:lnTo>
                <a:lnTo>
                  <a:pt x="0" y="12"/>
                </a:lnTo>
                <a:lnTo>
                  <a:pt x="13" y="16"/>
                </a:lnTo>
                <a:close/>
              </a:path>
            </a:pathLst>
          </a:custGeom>
          <a:solidFill>
            <a:srgbClr val="000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320" name="Freeform 432"/>
          <p:cNvSpPr>
            <a:spLocks/>
          </p:cNvSpPr>
          <p:nvPr/>
        </p:nvSpPr>
        <p:spPr bwMode="auto">
          <a:xfrm>
            <a:off x="6764338" y="2268538"/>
            <a:ext cx="25400" cy="25400"/>
          </a:xfrm>
          <a:custGeom>
            <a:avLst/>
            <a:gdLst/>
            <a:ahLst/>
            <a:cxnLst>
              <a:cxn ang="0">
                <a:pos x="12" y="14"/>
              </a:cxn>
              <a:cxn ang="0">
                <a:pos x="16" y="2"/>
              </a:cxn>
              <a:cxn ang="0">
                <a:pos x="13" y="2"/>
              </a:cxn>
              <a:cxn ang="0">
                <a:pos x="2" y="0"/>
              </a:cxn>
              <a:cxn ang="0">
                <a:pos x="0" y="13"/>
              </a:cxn>
              <a:cxn ang="0">
                <a:pos x="13" y="16"/>
              </a:cxn>
              <a:cxn ang="0">
                <a:pos x="13" y="8"/>
              </a:cxn>
              <a:cxn ang="0">
                <a:pos x="11" y="14"/>
              </a:cxn>
              <a:cxn ang="0">
                <a:pos x="12" y="14"/>
              </a:cxn>
            </a:cxnLst>
            <a:rect l="0" t="0" r="r" b="b"/>
            <a:pathLst>
              <a:path w="16" h="16">
                <a:moveTo>
                  <a:pt x="12" y="14"/>
                </a:moveTo>
                <a:lnTo>
                  <a:pt x="16" y="2"/>
                </a:lnTo>
                <a:lnTo>
                  <a:pt x="13" y="2"/>
                </a:lnTo>
                <a:lnTo>
                  <a:pt x="2" y="0"/>
                </a:lnTo>
                <a:lnTo>
                  <a:pt x="0" y="13"/>
                </a:lnTo>
                <a:lnTo>
                  <a:pt x="13" y="16"/>
                </a:lnTo>
                <a:lnTo>
                  <a:pt x="13" y="8"/>
                </a:lnTo>
                <a:lnTo>
                  <a:pt x="11" y="14"/>
                </a:lnTo>
                <a:lnTo>
                  <a:pt x="12" y="14"/>
                </a:lnTo>
                <a:close/>
              </a:path>
            </a:pathLst>
          </a:custGeom>
          <a:solidFill>
            <a:srgbClr val="000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321" name="Freeform 433"/>
          <p:cNvSpPr>
            <a:spLocks/>
          </p:cNvSpPr>
          <p:nvPr/>
        </p:nvSpPr>
        <p:spPr bwMode="auto">
          <a:xfrm>
            <a:off x="6724650" y="2262188"/>
            <a:ext cx="20638" cy="23812"/>
          </a:xfrm>
          <a:custGeom>
            <a:avLst/>
            <a:gdLst/>
            <a:ahLst/>
            <a:cxnLst>
              <a:cxn ang="0">
                <a:pos x="12" y="15"/>
              </a:cxn>
              <a:cxn ang="0">
                <a:pos x="13" y="1"/>
              </a:cxn>
              <a:cxn ang="0">
                <a:pos x="11" y="1"/>
              </a:cxn>
              <a:cxn ang="0">
                <a:pos x="0" y="0"/>
              </a:cxn>
              <a:cxn ang="0">
                <a:pos x="0" y="13"/>
              </a:cxn>
              <a:cxn ang="0">
                <a:pos x="11" y="15"/>
              </a:cxn>
              <a:cxn ang="0">
                <a:pos x="12" y="15"/>
              </a:cxn>
            </a:cxnLst>
            <a:rect l="0" t="0" r="r" b="b"/>
            <a:pathLst>
              <a:path w="13" h="15">
                <a:moveTo>
                  <a:pt x="12" y="15"/>
                </a:moveTo>
                <a:lnTo>
                  <a:pt x="13" y="1"/>
                </a:lnTo>
                <a:lnTo>
                  <a:pt x="11" y="1"/>
                </a:lnTo>
                <a:lnTo>
                  <a:pt x="0" y="0"/>
                </a:lnTo>
                <a:lnTo>
                  <a:pt x="0" y="13"/>
                </a:lnTo>
                <a:lnTo>
                  <a:pt x="11" y="15"/>
                </a:lnTo>
                <a:lnTo>
                  <a:pt x="12" y="15"/>
                </a:lnTo>
                <a:close/>
              </a:path>
            </a:pathLst>
          </a:custGeom>
          <a:solidFill>
            <a:srgbClr val="000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322" name="Rectangle 434"/>
          <p:cNvSpPr>
            <a:spLocks noChangeArrowheads="1"/>
          </p:cNvSpPr>
          <p:nvPr/>
        </p:nvSpPr>
        <p:spPr bwMode="auto">
          <a:xfrm>
            <a:off x="2260600" y="3251200"/>
            <a:ext cx="180975" cy="3746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323" name="Freeform 435"/>
          <p:cNvSpPr>
            <a:spLocks/>
          </p:cNvSpPr>
          <p:nvPr/>
        </p:nvSpPr>
        <p:spPr bwMode="auto">
          <a:xfrm>
            <a:off x="5037138" y="3406775"/>
            <a:ext cx="1457325" cy="1862138"/>
          </a:xfrm>
          <a:custGeom>
            <a:avLst/>
            <a:gdLst/>
            <a:ahLst/>
            <a:cxnLst>
              <a:cxn ang="0">
                <a:pos x="14" y="15"/>
              </a:cxn>
              <a:cxn ang="0">
                <a:pos x="5" y="29"/>
              </a:cxn>
              <a:cxn ang="0">
                <a:pos x="0" y="51"/>
              </a:cxn>
              <a:cxn ang="0">
                <a:pos x="0" y="76"/>
              </a:cxn>
              <a:cxn ang="0">
                <a:pos x="5" y="107"/>
              </a:cxn>
              <a:cxn ang="0">
                <a:pos x="14" y="142"/>
              </a:cxn>
              <a:cxn ang="0">
                <a:pos x="27" y="180"/>
              </a:cxn>
              <a:cxn ang="0">
                <a:pos x="43" y="224"/>
              </a:cxn>
              <a:cxn ang="0">
                <a:pos x="65" y="269"/>
              </a:cxn>
              <a:cxn ang="0">
                <a:pos x="88" y="319"/>
              </a:cxn>
              <a:cxn ang="0">
                <a:pos x="117" y="369"/>
              </a:cxn>
              <a:cxn ang="0">
                <a:pos x="164" y="451"/>
              </a:cxn>
              <a:cxn ang="0">
                <a:pos x="238" y="564"/>
              </a:cxn>
              <a:cxn ang="0">
                <a:pos x="324" y="684"/>
              </a:cxn>
              <a:cxn ang="0">
                <a:pos x="416" y="798"/>
              </a:cxn>
              <a:cxn ang="0">
                <a:pos x="483" y="876"/>
              </a:cxn>
              <a:cxn ang="0">
                <a:pos x="528" y="925"/>
              </a:cxn>
              <a:cxn ang="0">
                <a:pos x="571" y="969"/>
              </a:cxn>
              <a:cxn ang="0">
                <a:pos x="613" y="1010"/>
              </a:cxn>
              <a:cxn ang="0">
                <a:pos x="653" y="1048"/>
              </a:cxn>
              <a:cxn ang="0">
                <a:pos x="693" y="1079"/>
              </a:cxn>
              <a:cxn ang="0">
                <a:pos x="730" y="1108"/>
              </a:cxn>
              <a:cxn ang="0">
                <a:pos x="765" y="1131"/>
              </a:cxn>
              <a:cxn ang="0">
                <a:pos x="796" y="1150"/>
              </a:cxn>
              <a:cxn ang="0">
                <a:pos x="824" y="1163"/>
              </a:cxn>
              <a:cxn ang="0">
                <a:pos x="849" y="1170"/>
              </a:cxn>
              <a:cxn ang="0">
                <a:pos x="872" y="1173"/>
              </a:cxn>
              <a:cxn ang="0">
                <a:pos x="889" y="1169"/>
              </a:cxn>
              <a:cxn ang="0">
                <a:pos x="904" y="1159"/>
              </a:cxn>
              <a:cxn ang="0">
                <a:pos x="913" y="1144"/>
              </a:cxn>
              <a:cxn ang="0">
                <a:pos x="918" y="1123"/>
              </a:cxn>
              <a:cxn ang="0">
                <a:pos x="918" y="1096"/>
              </a:cxn>
              <a:cxn ang="0">
                <a:pos x="911" y="1066"/>
              </a:cxn>
              <a:cxn ang="0">
                <a:pos x="904" y="1031"/>
              </a:cxn>
              <a:cxn ang="0">
                <a:pos x="890" y="992"/>
              </a:cxn>
              <a:cxn ang="0">
                <a:pos x="874" y="950"/>
              </a:cxn>
              <a:cxn ang="0">
                <a:pos x="853" y="904"/>
              </a:cxn>
              <a:cxn ang="0">
                <a:pos x="829" y="854"/>
              </a:cxn>
              <a:cxn ang="0">
                <a:pos x="801" y="803"/>
              </a:cxn>
              <a:cxn ang="0">
                <a:pos x="754" y="723"/>
              </a:cxn>
              <a:cxn ang="0">
                <a:pos x="678" y="608"/>
              </a:cxn>
              <a:cxn ang="0">
                <a:pos x="593" y="489"/>
              </a:cxn>
              <a:cxn ang="0">
                <a:pos x="502" y="376"/>
              </a:cxn>
              <a:cxn ang="0">
                <a:pos x="433" y="297"/>
              </a:cxn>
              <a:cxn ang="0">
                <a:pos x="390" y="248"/>
              </a:cxn>
              <a:cxn ang="0">
                <a:pos x="346" y="203"/>
              </a:cxn>
              <a:cxn ang="0">
                <a:pos x="304" y="164"/>
              </a:cxn>
              <a:cxn ang="0">
                <a:pos x="263" y="126"/>
              </a:cxn>
              <a:cxn ang="0">
                <a:pos x="225" y="93"/>
              </a:cxn>
              <a:cxn ang="0">
                <a:pos x="187" y="65"/>
              </a:cxn>
              <a:cxn ang="0">
                <a:pos x="154" y="41"/>
              </a:cxn>
              <a:cxn ang="0">
                <a:pos x="122" y="24"/>
              </a:cxn>
              <a:cxn ang="0">
                <a:pos x="93" y="10"/>
              </a:cxn>
              <a:cxn ang="0">
                <a:pos x="67" y="2"/>
              </a:cxn>
              <a:cxn ang="0">
                <a:pos x="46" y="0"/>
              </a:cxn>
              <a:cxn ang="0">
                <a:pos x="27" y="4"/>
              </a:cxn>
            </a:cxnLst>
            <a:rect l="0" t="0" r="r" b="b"/>
            <a:pathLst>
              <a:path w="918" h="1173">
                <a:moveTo>
                  <a:pt x="20" y="8"/>
                </a:moveTo>
                <a:lnTo>
                  <a:pt x="14" y="15"/>
                </a:lnTo>
                <a:lnTo>
                  <a:pt x="9" y="22"/>
                </a:lnTo>
                <a:lnTo>
                  <a:pt x="5" y="29"/>
                </a:lnTo>
                <a:lnTo>
                  <a:pt x="1" y="40"/>
                </a:lnTo>
                <a:lnTo>
                  <a:pt x="0" y="51"/>
                </a:lnTo>
                <a:lnTo>
                  <a:pt x="0" y="63"/>
                </a:lnTo>
                <a:lnTo>
                  <a:pt x="0" y="76"/>
                </a:lnTo>
                <a:lnTo>
                  <a:pt x="1" y="92"/>
                </a:lnTo>
                <a:lnTo>
                  <a:pt x="5" y="107"/>
                </a:lnTo>
                <a:lnTo>
                  <a:pt x="9" y="125"/>
                </a:lnTo>
                <a:lnTo>
                  <a:pt x="14" y="142"/>
                </a:lnTo>
                <a:lnTo>
                  <a:pt x="20" y="161"/>
                </a:lnTo>
                <a:lnTo>
                  <a:pt x="27" y="180"/>
                </a:lnTo>
                <a:lnTo>
                  <a:pt x="36" y="202"/>
                </a:lnTo>
                <a:lnTo>
                  <a:pt x="43" y="224"/>
                </a:lnTo>
                <a:lnTo>
                  <a:pt x="53" y="246"/>
                </a:lnTo>
                <a:lnTo>
                  <a:pt x="65" y="269"/>
                </a:lnTo>
                <a:lnTo>
                  <a:pt x="76" y="293"/>
                </a:lnTo>
                <a:lnTo>
                  <a:pt x="88" y="319"/>
                </a:lnTo>
                <a:lnTo>
                  <a:pt x="103" y="344"/>
                </a:lnTo>
                <a:lnTo>
                  <a:pt x="117" y="369"/>
                </a:lnTo>
                <a:lnTo>
                  <a:pt x="132" y="396"/>
                </a:lnTo>
                <a:lnTo>
                  <a:pt x="164" y="451"/>
                </a:lnTo>
                <a:lnTo>
                  <a:pt x="200" y="508"/>
                </a:lnTo>
                <a:lnTo>
                  <a:pt x="238" y="564"/>
                </a:lnTo>
                <a:lnTo>
                  <a:pt x="281" y="624"/>
                </a:lnTo>
                <a:lnTo>
                  <a:pt x="324" y="684"/>
                </a:lnTo>
                <a:lnTo>
                  <a:pt x="370" y="743"/>
                </a:lnTo>
                <a:lnTo>
                  <a:pt x="416" y="798"/>
                </a:lnTo>
                <a:lnTo>
                  <a:pt x="461" y="852"/>
                </a:lnTo>
                <a:lnTo>
                  <a:pt x="483" y="876"/>
                </a:lnTo>
                <a:lnTo>
                  <a:pt x="505" y="901"/>
                </a:lnTo>
                <a:lnTo>
                  <a:pt x="528" y="925"/>
                </a:lnTo>
                <a:lnTo>
                  <a:pt x="550" y="949"/>
                </a:lnTo>
                <a:lnTo>
                  <a:pt x="571" y="969"/>
                </a:lnTo>
                <a:lnTo>
                  <a:pt x="592" y="991"/>
                </a:lnTo>
                <a:lnTo>
                  <a:pt x="613" y="1010"/>
                </a:lnTo>
                <a:lnTo>
                  <a:pt x="634" y="1030"/>
                </a:lnTo>
                <a:lnTo>
                  <a:pt x="653" y="1048"/>
                </a:lnTo>
                <a:lnTo>
                  <a:pt x="674" y="1065"/>
                </a:lnTo>
                <a:lnTo>
                  <a:pt x="693" y="1079"/>
                </a:lnTo>
                <a:lnTo>
                  <a:pt x="711" y="1094"/>
                </a:lnTo>
                <a:lnTo>
                  <a:pt x="730" y="1108"/>
                </a:lnTo>
                <a:lnTo>
                  <a:pt x="747" y="1121"/>
                </a:lnTo>
                <a:lnTo>
                  <a:pt x="765" y="1131"/>
                </a:lnTo>
                <a:lnTo>
                  <a:pt x="780" y="1141"/>
                </a:lnTo>
                <a:lnTo>
                  <a:pt x="796" y="1150"/>
                </a:lnTo>
                <a:lnTo>
                  <a:pt x="811" y="1157"/>
                </a:lnTo>
                <a:lnTo>
                  <a:pt x="824" y="1163"/>
                </a:lnTo>
                <a:lnTo>
                  <a:pt x="837" y="1167"/>
                </a:lnTo>
                <a:lnTo>
                  <a:pt x="849" y="1170"/>
                </a:lnTo>
                <a:lnTo>
                  <a:pt x="862" y="1173"/>
                </a:lnTo>
                <a:lnTo>
                  <a:pt x="872" y="1173"/>
                </a:lnTo>
                <a:lnTo>
                  <a:pt x="881" y="1173"/>
                </a:lnTo>
                <a:lnTo>
                  <a:pt x="889" y="1169"/>
                </a:lnTo>
                <a:lnTo>
                  <a:pt x="896" y="1165"/>
                </a:lnTo>
                <a:lnTo>
                  <a:pt x="904" y="1159"/>
                </a:lnTo>
                <a:lnTo>
                  <a:pt x="909" y="1152"/>
                </a:lnTo>
                <a:lnTo>
                  <a:pt x="913" y="1144"/>
                </a:lnTo>
                <a:lnTo>
                  <a:pt x="915" y="1133"/>
                </a:lnTo>
                <a:lnTo>
                  <a:pt x="918" y="1123"/>
                </a:lnTo>
                <a:lnTo>
                  <a:pt x="918" y="1110"/>
                </a:lnTo>
                <a:lnTo>
                  <a:pt x="918" y="1096"/>
                </a:lnTo>
                <a:lnTo>
                  <a:pt x="915" y="1082"/>
                </a:lnTo>
                <a:lnTo>
                  <a:pt x="911" y="1066"/>
                </a:lnTo>
                <a:lnTo>
                  <a:pt x="909" y="1049"/>
                </a:lnTo>
                <a:lnTo>
                  <a:pt x="904" y="1031"/>
                </a:lnTo>
                <a:lnTo>
                  <a:pt x="898" y="1012"/>
                </a:lnTo>
                <a:lnTo>
                  <a:pt x="890" y="992"/>
                </a:lnTo>
                <a:lnTo>
                  <a:pt x="883" y="972"/>
                </a:lnTo>
                <a:lnTo>
                  <a:pt x="874" y="950"/>
                </a:lnTo>
                <a:lnTo>
                  <a:pt x="864" y="927"/>
                </a:lnTo>
                <a:lnTo>
                  <a:pt x="853" y="904"/>
                </a:lnTo>
                <a:lnTo>
                  <a:pt x="842" y="879"/>
                </a:lnTo>
                <a:lnTo>
                  <a:pt x="829" y="854"/>
                </a:lnTo>
                <a:lnTo>
                  <a:pt x="814" y="830"/>
                </a:lnTo>
                <a:lnTo>
                  <a:pt x="801" y="803"/>
                </a:lnTo>
                <a:lnTo>
                  <a:pt x="786" y="776"/>
                </a:lnTo>
                <a:lnTo>
                  <a:pt x="754" y="723"/>
                </a:lnTo>
                <a:lnTo>
                  <a:pt x="718" y="666"/>
                </a:lnTo>
                <a:lnTo>
                  <a:pt x="678" y="608"/>
                </a:lnTo>
                <a:lnTo>
                  <a:pt x="637" y="549"/>
                </a:lnTo>
                <a:lnTo>
                  <a:pt x="593" y="489"/>
                </a:lnTo>
                <a:lnTo>
                  <a:pt x="548" y="431"/>
                </a:lnTo>
                <a:lnTo>
                  <a:pt x="502" y="376"/>
                </a:lnTo>
                <a:lnTo>
                  <a:pt x="457" y="321"/>
                </a:lnTo>
                <a:lnTo>
                  <a:pt x="433" y="297"/>
                </a:lnTo>
                <a:lnTo>
                  <a:pt x="412" y="273"/>
                </a:lnTo>
                <a:lnTo>
                  <a:pt x="390" y="248"/>
                </a:lnTo>
                <a:lnTo>
                  <a:pt x="367" y="225"/>
                </a:lnTo>
                <a:lnTo>
                  <a:pt x="346" y="203"/>
                </a:lnTo>
                <a:lnTo>
                  <a:pt x="325" y="183"/>
                </a:lnTo>
                <a:lnTo>
                  <a:pt x="304" y="164"/>
                </a:lnTo>
                <a:lnTo>
                  <a:pt x="283" y="143"/>
                </a:lnTo>
                <a:lnTo>
                  <a:pt x="263" y="126"/>
                </a:lnTo>
                <a:lnTo>
                  <a:pt x="243" y="109"/>
                </a:lnTo>
                <a:lnTo>
                  <a:pt x="225" y="93"/>
                </a:lnTo>
                <a:lnTo>
                  <a:pt x="206" y="79"/>
                </a:lnTo>
                <a:lnTo>
                  <a:pt x="187" y="65"/>
                </a:lnTo>
                <a:lnTo>
                  <a:pt x="170" y="53"/>
                </a:lnTo>
                <a:lnTo>
                  <a:pt x="154" y="41"/>
                </a:lnTo>
                <a:lnTo>
                  <a:pt x="138" y="31"/>
                </a:lnTo>
                <a:lnTo>
                  <a:pt x="122" y="24"/>
                </a:lnTo>
                <a:lnTo>
                  <a:pt x="107" y="16"/>
                </a:lnTo>
                <a:lnTo>
                  <a:pt x="93" y="10"/>
                </a:lnTo>
                <a:lnTo>
                  <a:pt x="79" y="6"/>
                </a:lnTo>
                <a:lnTo>
                  <a:pt x="67" y="2"/>
                </a:lnTo>
                <a:lnTo>
                  <a:pt x="56" y="0"/>
                </a:lnTo>
                <a:lnTo>
                  <a:pt x="46" y="0"/>
                </a:lnTo>
                <a:lnTo>
                  <a:pt x="36" y="1"/>
                </a:lnTo>
                <a:lnTo>
                  <a:pt x="27" y="4"/>
                </a:lnTo>
                <a:lnTo>
                  <a:pt x="20" y="8"/>
                </a:lnTo>
                <a:close/>
              </a:path>
            </a:pathLst>
          </a:custGeom>
          <a:noFill/>
          <a:ln w="12700">
            <a:solidFill>
              <a:srgbClr val="66FF66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324" name="Freeform 436"/>
          <p:cNvSpPr>
            <a:spLocks/>
          </p:cNvSpPr>
          <p:nvPr/>
        </p:nvSpPr>
        <p:spPr bwMode="auto">
          <a:xfrm>
            <a:off x="4521200" y="3197225"/>
            <a:ext cx="1014413" cy="2895600"/>
          </a:xfrm>
          <a:custGeom>
            <a:avLst/>
            <a:gdLst/>
            <a:ahLst/>
            <a:cxnLst>
              <a:cxn ang="0">
                <a:pos x="588" y="0"/>
              </a:cxn>
              <a:cxn ang="0">
                <a:pos x="570" y="5"/>
              </a:cxn>
              <a:cxn ang="0">
                <a:pos x="548" y="18"/>
              </a:cxn>
              <a:cxn ang="0">
                <a:pos x="525" y="41"/>
              </a:cxn>
              <a:cxn ang="0">
                <a:pos x="500" y="71"/>
              </a:cxn>
              <a:cxn ang="0">
                <a:pos x="474" y="109"/>
              </a:cxn>
              <a:cxn ang="0">
                <a:pos x="447" y="155"/>
              </a:cxn>
              <a:cxn ang="0">
                <a:pos x="417" y="207"/>
              </a:cxn>
              <a:cxn ang="0">
                <a:pos x="388" y="265"/>
              </a:cxn>
              <a:cxn ang="0">
                <a:pos x="357" y="331"/>
              </a:cxn>
              <a:cxn ang="0">
                <a:pos x="326" y="400"/>
              </a:cxn>
              <a:cxn ang="0">
                <a:pos x="296" y="476"/>
              </a:cxn>
              <a:cxn ang="0">
                <a:pos x="265" y="556"/>
              </a:cxn>
              <a:cxn ang="0">
                <a:pos x="234" y="640"/>
              </a:cxn>
              <a:cxn ang="0">
                <a:pos x="205" y="728"/>
              </a:cxn>
              <a:cxn ang="0">
                <a:pos x="160" y="866"/>
              </a:cxn>
              <a:cxn ang="0">
                <a:pos x="108" y="1050"/>
              </a:cxn>
              <a:cxn ang="0">
                <a:pos x="75" y="1182"/>
              </a:cxn>
              <a:cxn ang="0">
                <a:pos x="56" y="1265"/>
              </a:cxn>
              <a:cxn ang="0">
                <a:pos x="39" y="1345"/>
              </a:cxn>
              <a:cxn ang="0">
                <a:pos x="27" y="1420"/>
              </a:cxn>
              <a:cxn ang="0">
                <a:pos x="16" y="1490"/>
              </a:cxn>
              <a:cxn ang="0">
                <a:pos x="7" y="1555"/>
              </a:cxn>
              <a:cxn ang="0">
                <a:pos x="2" y="1615"/>
              </a:cxn>
              <a:cxn ang="0">
                <a:pos x="0" y="1667"/>
              </a:cxn>
              <a:cxn ang="0">
                <a:pos x="1" y="1713"/>
              </a:cxn>
              <a:cxn ang="0">
                <a:pos x="3" y="1752"/>
              </a:cxn>
              <a:cxn ang="0">
                <a:pos x="12" y="1783"/>
              </a:cxn>
              <a:cxn ang="0">
                <a:pos x="22" y="1805"/>
              </a:cxn>
              <a:cxn ang="0">
                <a:pos x="34" y="1819"/>
              </a:cxn>
              <a:cxn ang="0">
                <a:pos x="51" y="1824"/>
              </a:cxn>
              <a:cxn ang="0">
                <a:pos x="69" y="1819"/>
              </a:cxn>
              <a:cxn ang="0">
                <a:pos x="90" y="1806"/>
              </a:cxn>
              <a:cxn ang="0">
                <a:pos x="114" y="1783"/>
              </a:cxn>
              <a:cxn ang="0">
                <a:pos x="139" y="1754"/>
              </a:cxn>
              <a:cxn ang="0">
                <a:pos x="165" y="1715"/>
              </a:cxn>
              <a:cxn ang="0">
                <a:pos x="193" y="1669"/>
              </a:cxn>
              <a:cxn ang="0">
                <a:pos x="222" y="1617"/>
              </a:cxn>
              <a:cxn ang="0">
                <a:pos x="251" y="1559"/>
              </a:cxn>
              <a:cxn ang="0">
                <a:pos x="282" y="1495"/>
              </a:cxn>
              <a:cxn ang="0">
                <a:pos x="313" y="1425"/>
              </a:cxn>
              <a:cxn ang="0">
                <a:pos x="342" y="1348"/>
              </a:cxn>
              <a:cxn ang="0">
                <a:pos x="373" y="1268"/>
              </a:cxn>
              <a:cxn ang="0">
                <a:pos x="404" y="1185"/>
              </a:cxn>
              <a:cxn ang="0">
                <a:pos x="436" y="1096"/>
              </a:cxn>
              <a:cxn ang="0">
                <a:pos x="479" y="958"/>
              </a:cxn>
              <a:cxn ang="0">
                <a:pos x="531" y="774"/>
              </a:cxn>
              <a:cxn ang="0">
                <a:pos x="565" y="642"/>
              </a:cxn>
              <a:cxn ang="0">
                <a:pos x="583" y="560"/>
              </a:cxn>
              <a:cxn ang="0">
                <a:pos x="599" y="480"/>
              </a:cxn>
              <a:cxn ang="0">
                <a:pos x="613" y="405"/>
              </a:cxn>
              <a:cxn ang="0">
                <a:pos x="624" y="334"/>
              </a:cxn>
              <a:cxn ang="0">
                <a:pos x="632" y="269"/>
              </a:cxn>
              <a:cxn ang="0">
                <a:pos x="637" y="209"/>
              </a:cxn>
              <a:cxn ang="0">
                <a:pos x="639" y="157"/>
              </a:cxn>
              <a:cxn ang="0">
                <a:pos x="638" y="111"/>
              </a:cxn>
              <a:cxn ang="0">
                <a:pos x="635" y="71"/>
              </a:cxn>
              <a:cxn ang="0">
                <a:pos x="628" y="41"/>
              </a:cxn>
              <a:cxn ang="0">
                <a:pos x="618" y="19"/>
              </a:cxn>
              <a:cxn ang="0">
                <a:pos x="604" y="5"/>
              </a:cxn>
            </a:cxnLst>
            <a:rect l="0" t="0" r="r" b="b"/>
            <a:pathLst>
              <a:path w="639" h="1824">
                <a:moveTo>
                  <a:pt x="597" y="1"/>
                </a:moveTo>
                <a:lnTo>
                  <a:pt x="588" y="0"/>
                </a:lnTo>
                <a:lnTo>
                  <a:pt x="580" y="1"/>
                </a:lnTo>
                <a:lnTo>
                  <a:pt x="570" y="5"/>
                </a:lnTo>
                <a:lnTo>
                  <a:pt x="560" y="11"/>
                </a:lnTo>
                <a:lnTo>
                  <a:pt x="548" y="18"/>
                </a:lnTo>
                <a:lnTo>
                  <a:pt x="537" y="29"/>
                </a:lnTo>
                <a:lnTo>
                  <a:pt x="525" y="41"/>
                </a:lnTo>
                <a:lnTo>
                  <a:pt x="512" y="56"/>
                </a:lnTo>
                <a:lnTo>
                  <a:pt x="500" y="71"/>
                </a:lnTo>
                <a:lnTo>
                  <a:pt x="488" y="90"/>
                </a:lnTo>
                <a:lnTo>
                  <a:pt x="474" y="109"/>
                </a:lnTo>
                <a:lnTo>
                  <a:pt x="460" y="132"/>
                </a:lnTo>
                <a:lnTo>
                  <a:pt x="447" y="155"/>
                </a:lnTo>
                <a:lnTo>
                  <a:pt x="432" y="180"/>
                </a:lnTo>
                <a:lnTo>
                  <a:pt x="417" y="207"/>
                </a:lnTo>
                <a:lnTo>
                  <a:pt x="403" y="236"/>
                </a:lnTo>
                <a:lnTo>
                  <a:pt x="388" y="265"/>
                </a:lnTo>
                <a:lnTo>
                  <a:pt x="373" y="298"/>
                </a:lnTo>
                <a:lnTo>
                  <a:pt x="357" y="331"/>
                </a:lnTo>
                <a:lnTo>
                  <a:pt x="342" y="365"/>
                </a:lnTo>
                <a:lnTo>
                  <a:pt x="326" y="400"/>
                </a:lnTo>
                <a:lnTo>
                  <a:pt x="313" y="437"/>
                </a:lnTo>
                <a:lnTo>
                  <a:pt x="296" y="476"/>
                </a:lnTo>
                <a:lnTo>
                  <a:pt x="280" y="515"/>
                </a:lnTo>
                <a:lnTo>
                  <a:pt x="265" y="556"/>
                </a:lnTo>
                <a:lnTo>
                  <a:pt x="249" y="597"/>
                </a:lnTo>
                <a:lnTo>
                  <a:pt x="234" y="640"/>
                </a:lnTo>
                <a:lnTo>
                  <a:pt x="219" y="683"/>
                </a:lnTo>
                <a:lnTo>
                  <a:pt x="205" y="728"/>
                </a:lnTo>
                <a:lnTo>
                  <a:pt x="190" y="773"/>
                </a:lnTo>
                <a:lnTo>
                  <a:pt x="160" y="866"/>
                </a:lnTo>
                <a:lnTo>
                  <a:pt x="133" y="959"/>
                </a:lnTo>
                <a:lnTo>
                  <a:pt x="108" y="1050"/>
                </a:lnTo>
                <a:lnTo>
                  <a:pt x="85" y="1139"/>
                </a:lnTo>
                <a:lnTo>
                  <a:pt x="75" y="1182"/>
                </a:lnTo>
                <a:lnTo>
                  <a:pt x="64" y="1223"/>
                </a:lnTo>
                <a:lnTo>
                  <a:pt x="56" y="1265"/>
                </a:lnTo>
                <a:lnTo>
                  <a:pt x="47" y="1306"/>
                </a:lnTo>
                <a:lnTo>
                  <a:pt x="39" y="1345"/>
                </a:lnTo>
                <a:lnTo>
                  <a:pt x="32" y="1383"/>
                </a:lnTo>
                <a:lnTo>
                  <a:pt x="27" y="1420"/>
                </a:lnTo>
                <a:lnTo>
                  <a:pt x="21" y="1456"/>
                </a:lnTo>
                <a:lnTo>
                  <a:pt x="16" y="1490"/>
                </a:lnTo>
                <a:lnTo>
                  <a:pt x="11" y="1524"/>
                </a:lnTo>
                <a:lnTo>
                  <a:pt x="7" y="1555"/>
                </a:lnTo>
                <a:lnTo>
                  <a:pt x="3" y="1586"/>
                </a:lnTo>
                <a:lnTo>
                  <a:pt x="2" y="1615"/>
                </a:lnTo>
                <a:lnTo>
                  <a:pt x="1" y="1641"/>
                </a:lnTo>
                <a:lnTo>
                  <a:pt x="0" y="1667"/>
                </a:lnTo>
                <a:lnTo>
                  <a:pt x="0" y="1691"/>
                </a:lnTo>
                <a:lnTo>
                  <a:pt x="1" y="1713"/>
                </a:lnTo>
                <a:lnTo>
                  <a:pt x="2" y="1733"/>
                </a:lnTo>
                <a:lnTo>
                  <a:pt x="3" y="1752"/>
                </a:lnTo>
                <a:lnTo>
                  <a:pt x="7" y="1769"/>
                </a:lnTo>
                <a:lnTo>
                  <a:pt x="12" y="1783"/>
                </a:lnTo>
                <a:lnTo>
                  <a:pt x="16" y="1795"/>
                </a:lnTo>
                <a:lnTo>
                  <a:pt x="22" y="1805"/>
                </a:lnTo>
                <a:lnTo>
                  <a:pt x="27" y="1813"/>
                </a:lnTo>
                <a:lnTo>
                  <a:pt x="34" y="1819"/>
                </a:lnTo>
                <a:lnTo>
                  <a:pt x="42" y="1823"/>
                </a:lnTo>
                <a:lnTo>
                  <a:pt x="51" y="1824"/>
                </a:lnTo>
                <a:lnTo>
                  <a:pt x="59" y="1823"/>
                </a:lnTo>
                <a:lnTo>
                  <a:pt x="69" y="1819"/>
                </a:lnTo>
                <a:lnTo>
                  <a:pt x="79" y="1815"/>
                </a:lnTo>
                <a:lnTo>
                  <a:pt x="90" y="1806"/>
                </a:lnTo>
                <a:lnTo>
                  <a:pt x="103" y="1795"/>
                </a:lnTo>
                <a:lnTo>
                  <a:pt x="114" y="1783"/>
                </a:lnTo>
                <a:lnTo>
                  <a:pt x="126" y="1770"/>
                </a:lnTo>
                <a:lnTo>
                  <a:pt x="139" y="1754"/>
                </a:lnTo>
                <a:lnTo>
                  <a:pt x="152" y="1735"/>
                </a:lnTo>
                <a:lnTo>
                  <a:pt x="165" y="1715"/>
                </a:lnTo>
                <a:lnTo>
                  <a:pt x="179" y="1692"/>
                </a:lnTo>
                <a:lnTo>
                  <a:pt x="193" y="1669"/>
                </a:lnTo>
                <a:lnTo>
                  <a:pt x="207" y="1644"/>
                </a:lnTo>
                <a:lnTo>
                  <a:pt x="222" y="1617"/>
                </a:lnTo>
                <a:lnTo>
                  <a:pt x="236" y="1589"/>
                </a:lnTo>
                <a:lnTo>
                  <a:pt x="251" y="1559"/>
                </a:lnTo>
                <a:lnTo>
                  <a:pt x="265" y="1526"/>
                </a:lnTo>
                <a:lnTo>
                  <a:pt x="282" y="1495"/>
                </a:lnTo>
                <a:lnTo>
                  <a:pt x="296" y="1460"/>
                </a:lnTo>
                <a:lnTo>
                  <a:pt x="313" y="1425"/>
                </a:lnTo>
                <a:lnTo>
                  <a:pt x="326" y="1387"/>
                </a:lnTo>
                <a:lnTo>
                  <a:pt x="342" y="1348"/>
                </a:lnTo>
                <a:lnTo>
                  <a:pt x="359" y="1309"/>
                </a:lnTo>
                <a:lnTo>
                  <a:pt x="373" y="1268"/>
                </a:lnTo>
                <a:lnTo>
                  <a:pt x="390" y="1227"/>
                </a:lnTo>
                <a:lnTo>
                  <a:pt x="404" y="1185"/>
                </a:lnTo>
                <a:lnTo>
                  <a:pt x="419" y="1141"/>
                </a:lnTo>
                <a:lnTo>
                  <a:pt x="436" y="1096"/>
                </a:lnTo>
                <a:lnTo>
                  <a:pt x="450" y="1051"/>
                </a:lnTo>
                <a:lnTo>
                  <a:pt x="479" y="958"/>
                </a:lnTo>
                <a:lnTo>
                  <a:pt x="506" y="865"/>
                </a:lnTo>
                <a:lnTo>
                  <a:pt x="531" y="774"/>
                </a:lnTo>
                <a:lnTo>
                  <a:pt x="555" y="686"/>
                </a:lnTo>
                <a:lnTo>
                  <a:pt x="565" y="642"/>
                </a:lnTo>
                <a:lnTo>
                  <a:pt x="575" y="601"/>
                </a:lnTo>
                <a:lnTo>
                  <a:pt x="583" y="560"/>
                </a:lnTo>
                <a:lnTo>
                  <a:pt x="592" y="518"/>
                </a:lnTo>
                <a:lnTo>
                  <a:pt x="599" y="480"/>
                </a:lnTo>
                <a:lnTo>
                  <a:pt x="607" y="441"/>
                </a:lnTo>
                <a:lnTo>
                  <a:pt x="613" y="405"/>
                </a:lnTo>
                <a:lnTo>
                  <a:pt x="618" y="368"/>
                </a:lnTo>
                <a:lnTo>
                  <a:pt x="624" y="334"/>
                </a:lnTo>
                <a:lnTo>
                  <a:pt x="628" y="300"/>
                </a:lnTo>
                <a:lnTo>
                  <a:pt x="632" y="269"/>
                </a:lnTo>
                <a:lnTo>
                  <a:pt x="635" y="239"/>
                </a:lnTo>
                <a:lnTo>
                  <a:pt x="637" y="209"/>
                </a:lnTo>
                <a:lnTo>
                  <a:pt x="638" y="183"/>
                </a:lnTo>
                <a:lnTo>
                  <a:pt x="639" y="157"/>
                </a:lnTo>
                <a:lnTo>
                  <a:pt x="639" y="133"/>
                </a:lnTo>
                <a:lnTo>
                  <a:pt x="638" y="111"/>
                </a:lnTo>
                <a:lnTo>
                  <a:pt x="637" y="91"/>
                </a:lnTo>
                <a:lnTo>
                  <a:pt x="635" y="71"/>
                </a:lnTo>
                <a:lnTo>
                  <a:pt x="632" y="56"/>
                </a:lnTo>
                <a:lnTo>
                  <a:pt x="628" y="41"/>
                </a:lnTo>
                <a:lnTo>
                  <a:pt x="623" y="29"/>
                </a:lnTo>
                <a:lnTo>
                  <a:pt x="618" y="19"/>
                </a:lnTo>
                <a:lnTo>
                  <a:pt x="612" y="11"/>
                </a:lnTo>
                <a:lnTo>
                  <a:pt x="604" y="5"/>
                </a:lnTo>
                <a:lnTo>
                  <a:pt x="597" y="1"/>
                </a:lnTo>
                <a:close/>
              </a:path>
            </a:pathLst>
          </a:custGeom>
          <a:noFill/>
          <a:ln w="12700">
            <a:solidFill>
              <a:srgbClr val="66FF66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325" name="Freeform 437"/>
          <p:cNvSpPr>
            <a:spLocks/>
          </p:cNvSpPr>
          <p:nvPr/>
        </p:nvSpPr>
        <p:spPr bwMode="auto">
          <a:xfrm>
            <a:off x="1943100" y="3932238"/>
            <a:ext cx="26988" cy="28575"/>
          </a:xfrm>
          <a:custGeom>
            <a:avLst/>
            <a:gdLst/>
            <a:ahLst/>
            <a:cxnLst>
              <a:cxn ang="0">
                <a:pos x="5" y="0"/>
              </a:cxn>
              <a:cxn ang="0">
                <a:pos x="0" y="11"/>
              </a:cxn>
              <a:cxn ang="0">
                <a:pos x="11" y="18"/>
              </a:cxn>
              <a:cxn ang="0">
                <a:pos x="11" y="18"/>
              </a:cxn>
              <a:cxn ang="0">
                <a:pos x="17" y="6"/>
              </a:cxn>
              <a:cxn ang="0">
                <a:pos x="15" y="6"/>
              </a:cxn>
              <a:cxn ang="0">
                <a:pos x="5" y="0"/>
              </a:cxn>
            </a:cxnLst>
            <a:rect l="0" t="0" r="r" b="b"/>
            <a:pathLst>
              <a:path w="17" h="18">
                <a:moveTo>
                  <a:pt x="5" y="0"/>
                </a:moveTo>
                <a:lnTo>
                  <a:pt x="0" y="11"/>
                </a:lnTo>
                <a:lnTo>
                  <a:pt x="11" y="18"/>
                </a:lnTo>
                <a:lnTo>
                  <a:pt x="11" y="18"/>
                </a:lnTo>
                <a:lnTo>
                  <a:pt x="17" y="6"/>
                </a:lnTo>
                <a:lnTo>
                  <a:pt x="15" y="6"/>
                </a:lnTo>
                <a:lnTo>
                  <a:pt x="5" y="0"/>
                </a:lnTo>
                <a:close/>
              </a:path>
            </a:pathLst>
          </a:custGeom>
          <a:solidFill>
            <a:srgbClr val="3333CC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326" name="Freeform 438"/>
          <p:cNvSpPr>
            <a:spLocks/>
          </p:cNvSpPr>
          <p:nvPr/>
        </p:nvSpPr>
        <p:spPr bwMode="auto">
          <a:xfrm>
            <a:off x="2019300" y="3965575"/>
            <a:ext cx="28575" cy="26988"/>
          </a:xfrm>
          <a:custGeom>
            <a:avLst/>
            <a:gdLst/>
            <a:ahLst/>
            <a:cxnLst>
              <a:cxn ang="0">
                <a:pos x="5" y="0"/>
              </a:cxn>
              <a:cxn ang="0">
                <a:pos x="0" y="13"/>
              </a:cxn>
              <a:cxn ang="0">
                <a:pos x="13" y="17"/>
              </a:cxn>
              <a:cxn ang="0">
                <a:pos x="18" y="5"/>
              </a:cxn>
              <a:cxn ang="0">
                <a:pos x="5" y="0"/>
              </a:cxn>
            </a:cxnLst>
            <a:rect l="0" t="0" r="r" b="b"/>
            <a:pathLst>
              <a:path w="18" h="17">
                <a:moveTo>
                  <a:pt x="5" y="0"/>
                </a:moveTo>
                <a:lnTo>
                  <a:pt x="0" y="13"/>
                </a:lnTo>
                <a:lnTo>
                  <a:pt x="13" y="17"/>
                </a:lnTo>
                <a:lnTo>
                  <a:pt x="18" y="5"/>
                </a:lnTo>
                <a:lnTo>
                  <a:pt x="5" y="0"/>
                </a:lnTo>
                <a:close/>
              </a:path>
            </a:pathLst>
          </a:custGeom>
          <a:solidFill>
            <a:srgbClr val="3333CC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327" name="Freeform 439"/>
          <p:cNvSpPr>
            <a:spLocks/>
          </p:cNvSpPr>
          <p:nvPr/>
        </p:nvSpPr>
        <p:spPr bwMode="auto">
          <a:xfrm>
            <a:off x="2327275" y="4043363"/>
            <a:ext cx="23813" cy="20637"/>
          </a:xfrm>
          <a:custGeom>
            <a:avLst/>
            <a:gdLst/>
            <a:ahLst/>
            <a:cxnLst>
              <a:cxn ang="0">
                <a:pos x="1" y="0"/>
              </a:cxn>
              <a:cxn ang="0">
                <a:pos x="0" y="13"/>
              </a:cxn>
              <a:cxn ang="0">
                <a:pos x="14" y="13"/>
              </a:cxn>
              <a:cxn ang="0">
                <a:pos x="15" y="1"/>
              </a:cxn>
              <a:cxn ang="0">
                <a:pos x="1" y="0"/>
              </a:cxn>
            </a:cxnLst>
            <a:rect l="0" t="0" r="r" b="b"/>
            <a:pathLst>
              <a:path w="15" h="13">
                <a:moveTo>
                  <a:pt x="1" y="0"/>
                </a:moveTo>
                <a:lnTo>
                  <a:pt x="0" y="13"/>
                </a:lnTo>
                <a:lnTo>
                  <a:pt x="14" y="13"/>
                </a:lnTo>
                <a:lnTo>
                  <a:pt x="15" y="1"/>
                </a:lnTo>
                <a:lnTo>
                  <a:pt x="1" y="0"/>
                </a:lnTo>
                <a:close/>
              </a:path>
            </a:pathLst>
          </a:custGeom>
          <a:solidFill>
            <a:srgbClr val="3333CC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328" name="Freeform 440"/>
          <p:cNvSpPr>
            <a:spLocks/>
          </p:cNvSpPr>
          <p:nvPr/>
        </p:nvSpPr>
        <p:spPr bwMode="auto">
          <a:xfrm>
            <a:off x="2411413" y="4049713"/>
            <a:ext cx="22225" cy="20637"/>
          </a:xfrm>
          <a:custGeom>
            <a:avLst/>
            <a:gdLst/>
            <a:ahLst/>
            <a:cxnLst>
              <a:cxn ang="0">
                <a:pos x="2" y="0"/>
              </a:cxn>
              <a:cxn ang="0">
                <a:pos x="0" y="13"/>
              </a:cxn>
              <a:cxn ang="0">
                <a:pos x="4" y="13"/>
              </a:cxn>
              <a:cxn ang="0">
                <a:pos x="14" y="13"/>
              </a:cxn>
              <a:cxn ang="0">
                <a:pos x="14" y="0"/>
              </a:cxn>
              <a:cxn ang="0">
                <a:pos x="4" y="0"/>
              </a:cxn>
              <a:cxn ang="0">
                <a:pos x="2" y="0"/>
              </a:cxn>
            </a:cxnLst>
            <a:rect l="0" t="0" r="r" b="b"/>
            <a:pathLst>
              <a:path w="14" h="13">
                <a:moveTo>
                  <a:pt x="2" y="0"/>
                </a:moveTo>
                <a:lnTo>
                  <a:pt x="0" y="13"/>
                </a:lnTo>
                <a:lnTo>
                  <a:pt x="4" y="13"/>
                </a:lnTo>
                <a:lnTo>
                  <a:pt x="14" y="13"/>
                </a:lnTo>
                <a:lnTo>
                  <a:pt x="14" y="0"/>
                </a:lnTo>
                <a:lnTo>
                  <a:pt x="4" y="0"/>
                </a:lnTo>
                <a:lnTo>
                  <a:pt x="2" y="0"/>
                </a:lnTo>
                <a:close/>
              </a:path>
            </a:pathLst>
          </a:custGeom>
          <a:solidFill>
            <a:srgbClr val="3333CC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329" name="Freeform 441"/>
          <p:cNvSpPr>
            <a:spLocks/>
          </p:cNvSpPr>
          <p:nvPr/>
        </p:nvSpPr>
        <p:spPr bwMode="auto">
          <a:xfrm>
            <a:off x="2497138" y="4035425"/>
            <a:ext cx="168275" cy="34925"/>
          </a:xfrm>
          <a:custGeom>
            <a:avLst/>
            <a:gdLst/>
            <a:ahLst/>
            <a:cxnLst>
              <a:cxn ang="0">
                <a:pos x="0" y="10"/>
              </a:cxn>
              <a:cxn ang="0">
                <a:pos x="0" y="22"/>
              </a:cxn>
              <a:cxn ang="0">
                <a:pos x="12" y="22"/>
              </a:cxn>
              <a:cxn ang="0">
                <a:pos x="44" y="19"/>
              </a:cxn>
              <a:cxn ang="0">
                <a:pos x="74" y="17"/>
              </a:cxn>
              <a:cxn ang="0">
                <a:pos x="105" y="13"/>
              </a:cxn>
              <a:cxn ang="0">
                <a:pos x="106" y="12"/>
              </a:cxn>
              <a:cxn ang="0">
                <a:pos x="104" y="0"/>
              </a:cxn>
              <a:cxn ang="0">
                <a:pos x="105" y="0"/>
              </a:cxn>
              <a:cxn ang="0">
                <a:pos x="74" y="4"/>
              </a:cxn>
              <a:cxn ang="0">
                <a:pos x="44" y="7"/>
              </a:cxn>
              <a:cxn ang="0">
                <a:pos x="12" y="9"/>
              </a:cxn>
              <a:cxn ang="0">
                <a:pos x="0" y="10"/>
              </a:cxn>
            </a:cxnLst>
            <a:rect l="0" t="0" r="r" b="b"/>
            <a:pathLst>
              <a:path w="106" h="22">
                <a:moveTo>
                  <a:pt x="0" y="10"/>
                </a:moveTo>
                <a:lnTo>
                  <a:pt x="0" y="22"/>
                </a:lnTo>
                <a:lnTo>
                  <a:pt x="12" y="22"/>
                </a:lnTo>
                <a:lnTo>
                  <a:pt x="44" y="19"/>
                </a:lnTo>
                <a:lnTo>
                  <a:pt x="74" y="17"/>
                </a:lnTo>
                <a:lnTo>
                  <a:pt x="105" y="13"/>
                </a:lnTo>
                <a:lnTo>
                  <a:pt x="106" y="12"/>
                </a:lnTo>
                <a:lnTo>
                  <a:pt x="104" y="0"/>
                </a:lnTo>
                <a:lnTo>
                  <a:pt x="105" y="0"/>
                </a:lnTo>
                <a:lnTo>
                  <a:pt x="74" y="4"/>
                </a:lnTo>
                <a:lnTo>
                  <a:pt x="44" y="7"/>
                </a:lnTo>
                <a:lnTo>
                  <a:pt x="12" y="9"/>
                </a:lnTo>
                <a:lnTo>
                  <a:pt x="0" y="10"/>
                </a:lnTo>
                <a:close/>
              </a:path>
            </a:pathLst>
          </a:custGeom>
          <a:solidFill>
            <a:srgbClr val="3333CC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330" name="Freeform 442"/>
          <p:cNvSpPr>
            <a:spLocks/>
          </p:cNvSpPr>
          <p:nvPr/>
        </p:nvSpPr>
        <p:spPr bwMode="auto">
          <a:xfrm>
            <a:off x="2722563" y="4017963"/>
            <a:ext cx="26987" cy="25400"/>
          </a:xfrm>
          <a:custGeom>
            <a:avLst/>
            <a:gdLst/>
            <a:ahLst/>
            <a:cxnLst>
              <a:cxn ang="0">
                <a:pos x="0" y="4"/>
              </a:cxn>
              <a:cxn ang="0">
                <a:pos x="4" y="16"/>
              </a:cxn>
              <a:cxn ang="0">
                <a:pos x="17" y="12"/>
              </a:cxn>
              <a:cxn ang="0">
                <a:pos x="13" y="0"/>
              </a:cxn>
              <a:cxn ang="0">
                <a:pos x="0" y="4"/>
              </a:cxn>
            </a:cxnLst>
            <a:rect l="0" t="0" r="r" b="b"/>
            <a:pathLst>
              <a:path w="17" h="16">
                <a:moveTo>
                  <a:pt x="0" y="4"/>
                </a:moveTo>
                <a:lnTo>
                  <a:pt x="4" y="16"/>
                </a:lnTo>
                <a:lnTo>
                  <a:pt x="17" y="12"/>
                </a:lnTo>
                <a:lnTo>
                  <a:pt x="13" y="0"/>
                </a:lnTo>
                <a:lnTo>
                  <a:pt x="0" y="4"/>
                </a:lnTo>
                <a:close/>
              </a:path>
            </a:pathLst>
          </a:custGeom>
          <a:solidFill>
            <a:srgbClr val="3333CC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331" name="Freeform 443"/>
          <p:cNvSpPr>
            <a:spLocks/>
          </p:cNvSpPr>
          <p:nvPr/>
        </p:nvSpPr>
        <p:spPr bwMode="auto">
          <a:xfrm>
            <a:off x="2803525" y="3997325"/>
            <a:ext cx="25400" cy="25400"/>
          </a:xfrm>
          <a:custGeom>
            <a:avLst/>
            <a:gdLst/>
            <a:ahLst/>
            <a:cxnLst>
              <a:cxn ang="0">
                <a:pos x="0" y="4"/>
              </a:cxn>
              <a:cxn ang="0">
                <a:pos x="4" y="16"/>
              </a:cxn>
              <a:cxn ang="0">
                <a:pos x="16" y="12"/>
              </a:cxn>
              <a:cxn ang="0">
                <a:pos x="13" y="0"/>
              </a:cxn>
              <a:cxn ang="0">
                <a:pos x="0" y="4"/>
              </a:cxn>
            </a:cxnLst>
            <a:rect l="0" t="0" r="r" b="b"/>
            <a:pathLst>
              <a:path w="16" h="16">
                <a:moveTo>
                  <a:pt x="0" y="4"/>
                </a:moveTo>
                <a:lnTo>
                  <a:pt x="4" y="16"/>
                </a:lnTo>
                <a:lnTo>
                  <a:pt x="16" y="12"/>
                </a:lnTo>
                <a:lnTo>
                  <a:pt x="13" y="0"/>
                </a:lnTo>
                <a:lnTo>
                  <a:pt x="0" y="4"/>
                </a:lnTo>
                <a:close/>
              </a:path>
            </a:pathLst>
          </a:custGeom>
          <a:solidFill>
            <a:srgbClr val="3333CC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332" name="Freeform 444"/>
          <p:cNvSpPr>
            <a:spLocks/>
          </p:cNvSpPr>
          <p:nvPr/>
        </p:nvSpPr>
        <p:spPr bwMode="auto">
          <a:xfrm>
            <a:off x="3422650" y="3195638"/>
            <a:ext cx="23813" cy="22225"/>
          </a:xfrm>
          <a:custGeom>
            <a:avLst/>
            <a:gdLst/>
            <a:ahLst/>
            <a:cxnLst>
              <a:cxn ang="0">
                <a:pos x="1" y="14"/>
              </a:cxn>
              <a:cxn ang="0">
                <a:pos x="15" y="12"/>
              </a:cxn>
              <a:cxn ang="0">
                <a:pos x="14" y="9"/>
              </a:cxn>
              <a:cxn ang="0">
                <a:pos x="13" y="0"/>
              </a:cxn>
              <a:cxn ang="0">
                <a:pos x="0" y="2"/>
              </a:cxn>
              <a:cxn ang="0">
                <a:pos x="0" y="9"/>
              </a:cxn>
              <a:cxn ang="0">
                <a:pos x="1" y="14"/>
              </a:cxn>
            </a:cxnLst>
            <a:rect l="0" t="0" r="r" b="b"/>
            <a:pathLst>
              <a:path w="15" h="14">
                <a:moveTo>
                  <a:pt x="1" y="14"/>
                </a:moveTo>
                <a:lnTo>
                  <a:pt x="15" y="12"/>
                </a:lnTo>
                <a:lnTo>
                  <a:pt x="14" y="9"/>
                </a:lnTo>
                <a:lnTo>
                  <a:pt x="13" y="0"/>
                </a:lnTo>
                <a:lnTo>
                  <a:pt x="0" y="2"/>
                </a:lnTo>
                <a:lnTo>
                  <a:pt x="0" y="9"/>
                </a:lnTo>
                <a:lnTo>
                  <a:pt x="1" y="14"/>
                </a:lnTo>
                <a:close/>
              </a:path>
            </a:pathLst>
          </a:custGeom>
          <a:solidFill>
            <a:srgbClr val="3333CC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333" name="Freeform 445"/>
          <p:cNvSpPr>
            <a:spLocks/>
          </p:cNvSpPr>
          <p:nvPr/>
        </p:nvSpPr>
        <p:spPr bwMode="auto">
          <a:xfrm>
            <a:off x="3013075" y="2644775"/>
            <a:ext cx="152400" cy="109538"/>
          </a:xfrm>
          <a:custGeom>
            <a:avLst/>
            <a:gdLst/>
            <a:ahLst/>
            <a:cxnLst>
              <a:cxn ang="0">
                <a:pos x="88" y="69"/>
              </a:cxn>
              <a:cxn ang="0">
                <a:pos x="96" y="60"/>
              </a:cxn>
              <a:cxn ang="0">
                <a:pos x="94" y="58"/>
              </a:cxn>
              <a:cxn ang="0">
                <a:pos x="72" y="43"/>
              </a:cxn>
              <a:cxn ang="0">
                <a:pos x="51" y="27"/>
              </a:cxn>
              <a:cxn ang="0">
                <a:pos x="48" y="26"/>
              </a:cxn>
              <a:cxn ang="0">
                <a:pos x="26" y="11"/>
              </a:cxn>
              <a:cxn ang="0">
                <a:pos x="7" y="0"/>
              </a:cxn>
              <a:cxn ang="0">
                <a:pos x="0" y="11"/>
              </a:cxn>
              <a:cxn ang="0">
                <a:pos x="20" y="23"/>
              </a:cxn>
              <a:cxn ang="0">
                <a:pos x="43" y="38"/>
              </a:cxn>
              <a:cxn ang="0">
                <a:pos x="46" y="32"/>
              </a:cxn>
              <a:cxn ang="0">
                <a:pos x="41" y="35"/>
              </a:cxn>
              <a:cxn ang="0">
                <a:pos x="63" y="51"/>
              </a:cxn>
              <a:cxn ang="0">
                <a:pos x="84" y="67"/>
              </a:cxn>
              <a:cxn ang="0">
                <a:pos x="88" y="69"/>
              </a:cxn>
            </a:cxnLst>
            <a:rect l="0" t="0" r="r" b="b"/>
            <a:pathLst>
              <a:path w="96" h="69">
                <a:moveTo>
                  <a:pt x="88" y="69"/>
                </a:moveTo>
                <a:lnTo>
                  <a:pt x="96" y="60"/>
                </a:lnTo>
                <a:lnTo>
                  <a:pt x="94" y="58"/>
                </a:lnTo>
                <a:lnTo>
                  <a:pt x="72" y="43"/>
                </a:lnTo>
                <a:lnTo>
                  <a:pt x="51" y="27"/>
                </a:lnTo>
                <a:lnTo>
                  <a:pt x="48" y="26"/>
                </a:lnTo>
                <a:lnTo>
                  <a:pt x="26" y="11"/>
                </a:lnTo>
                <a:lnTo>
                  <a:pt x="7" y="0"/>
                </a:lnTo>
                <a:lnTo>
                  <a:pt x="0" y="11"/>
                </a:lnTo>
                <a:lnTo>
                  <a:pt x="20" y="23"/>
                </a:lnTo>
                <a:lnTo>
                  <a:pt x="43" y="38"/>
                </a:lnTo>
                <a:lnTo>
                  <a:pt x="46" y="32"/>
                </a:lnTo>
                <a:lnTo>
                  <a:pt x="41" y="35"/>
                </a:lnTo>
                <a:lnTo>
                  <a:pt x="63" y="51"/>
                </a:lnTo>
                <a:lnTo>
                  <a:pt x="84" y="67"/>
                </a:lnTo>
                <a:lnTo>
                  <a:pt x="88" y="69"/>
                </a:lnTo>
                <a:close/>
              </a:path>
            </a:pathLst>
          </a:custGeom>
          <a:solidFill>
            <a:srgbClr val="3333CC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334" name="Freeform 446"/>
          <p:cNvSpPr>
            <a:spLocks/>
          </p:cNvSpPr>
          <p:nvPr/>
        </p:nvSpPr>
        <p:spPr bwMode="auto">
          <a:xfrm>
            <a:off x="2938463" y="2608263"/>
            <a:ext cx="28575" cy="26987"/>
          </a:xfrm>
          <a:custGeom>
            <a:avLst/>
            <a:gdLst/>
            <a:ahLst/>
            <a:cxnLst>
              <a:cxn ang="0">
                <a:pos x="12" y="17"/>
              </a:cxn>
              <a:cxn ang="0">
                <a:pos x="18" y="5"/>
              </a:cxn>
              <a:cxn ang="0">
                <a:pos x="6" y="0"/>
              </a:cxn>
              <a:cxn ang="0">
                <a:pos x="0" y="11"/>
              </a:cxn>
              <a:cxn ang="0">
                <a:pos x="12" y="17"/>
              </a:cxn>
            </a:cxnLst>
            <a:rect l="0" t="0" r="r" b="b"/>
            <a:pathLst>
              <a:path w="18" h="17">
                <a:moveTo>
                  <a:pt x="12" y="17"/>
                </a:moveTo>
                <a:lnTo>
                  <a:pt x="18" y="5"/>
                </a:lnTo>
                <a:lnTo>
                  <a:pt x="6" y="0"/>
                </a:lnTo>
                <a:lnTo>
                  <a:pt x="0" y="11"/>
                </a:lnTo>
                <a:lnTo>
                  <a:pt x="12" y="17"/>
                </a:lnTo>
                <a:close/>
              </a:path>
            </a:pathLst>
          </a:custGeom>
          <a:solidFill>
            <a:srgbClr val="3333CC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335" name="Rectangle 447"/>
          <p:cNvSpPr>
            <a:spLocks noChangeArrowheads="1"/>
          </p:cNvSpPr>
          <p:nvPr/>
        </p:nvSpPr>
        <p:spPr bwMode="auto">
          <a:xfrm>
            <a:off x="2676525" y="3071813"/>
            <a:ext cx="614363" cy="2016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336" name="Rectangle 448"/>
          <p:cNvSpPr>
            <a:spLocks noChangeArrowheads="1"/>
          </p:cNvSpPr>
          <p:nvPr/>
        </p:nvSpPr>
        <p:spPr bwMode="auto">
          <a:xfrm>
            <a:off x="2751138" y="3117850"/>
            <a:ext cx="550862" cy="1539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337" name="Rectangle 449"/>
          <p:cNvSpPr>
            <a:spLocks noChangeArrowheads="1"/>
          </p:cNvSpPr>
          <p:nvPr/>
        </p:nvSpPr>
        <p:spPr bwMode="auto">
          <a:xfrm>
            <a:off x="2751138" y="3119438"/>
            <a:ext cx="498475" cy="1365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sz="900" b="0">
                <a:solidFill>
                  <a:schemeClr val="accent2"/>
                </a:solidFill>
                <a:latin typeface="Times New Roman" pitchFamily="18" charset="0"/>
              </a:rPr>
              <a:t>Costa Rica</a:t>
            </a:r>
            <a:endParaRPr lang="en-US" sz="900">
              <a:solidFill>
                <a:schemeClr val="accent2"/>
              </a:solidFill>
            </a:endParaRPr>
          </a:p>
        </p:txBody>
      </p:sp>
      <p:sp>
        <p:nvSpPr>
          <p:cNvPr id="678338" name="Rectangle 450"/>
          <p:cNvSpPr>
            <a:spLocks noChangeArrowheads="1"/>
          </p:cNvSpPr>
          <p:nvPr/>
        </p:nvSpPr>
        <p:spPr bwMode="auto">
          <a:xfrm>
            <a:off x="3213100" y="3063875"/>
            <a:ext cx="41275" cy="1984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sz="1300" b="0">
                <a:solidFill>
                  <a:srgbClr val="000000"/>
                </a:solidFill>
                <a:latin typeface="Times New Roman" pitchFamily="18" charset="0"/>
              </a:rPr>
              <a:t> </a:t>
            </a:r>
            <a:endParaRPr lang="en-US"/>
          </a:p>
        </p:txBody>
      </p:sp>
      <p:sp>
        <p:nvSpPr>
          <p:cNvPr id="678339" name="Rectangle 451"/>
          <p:cNvSpPr>
            <a:spLocks noChangeArrowheads="1"/>
          </p:cNvSpPr>
          <p:nvPr/>
        </p:nvSpPr>
        <p:spPr bwMode="auto">
          <a:xfrm>
            <a:off x="2557463" y="2700338"/>
            <a:ext cx="593725" cy="203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340" name="Rectangle 452"/>
          <p:cNvSpPr>
            <a:spLocks noChangeArrowheads="1"/>
          </p:cNvSpPr>
          <p:nvPr/>
        </p:nvSpPr>
        <p:spPr bwMode="auto">
          <a:xfrm>
            <a:off x="2635250" y="2744788"/>
            <a:ext cx="519113" cy="1555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341" name="Rectangle 453"/>
          <p:cNvSpPr>
            <a:spLocks noChangeArrowheads="1"/>
          </p:cNvSpPr>
          <p:nvPr/>
        </p:nvSpPr>
        <p:spPr bwMode="auto">
          <a:xfrm>
            <a:off x="2638425" y="2746375"/>
            <a:ext cx="469900" cy="1365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sz="900" b="0">
                <a:solidFill>
                  <a:schemeClr val="accent2"/>
                </a:solidFill>
                <a:latin typeface="Times New Roman" pitchFamily="18" charset="0"/>
              </a:rPr>
              <a:t>Nicaragua</a:t>
            </a:r>
            <a:endParaRPr lang="en-US" sz="900">
              <a:solidFill>
                <a:schemeClr val="accent2"/>
              </a:solidFill>
            </a:endParaRPr>
          </a:p>
        </p:txBody>
      </p:sp>
      <p:sp>
        <p:nvSpPr>
          <p:cNvPr id="678342" name="Rectangle 454"/>
          <p:cNvSpPr>
            <a:spLocks noChangeArrowheads="1"/>
          </p:cNvSpPr>
          <p:nvPr/>
        </p:nvSpPr>
        <p:spPr bwMode="auto">
          <a:xfrm>
            <a:off x="3071813" y="2690813"/>
            <a:ext cx="41275" cy="1984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sz="1300" b="0">
                <a:solidFill>
                  <a:srgbClr val="000000"/>
                </a:solidFill>
                <a:latin typeface="Times New Roman" pitchFamily="18" charset="0"/>
              </a:rPr>
              <a:t> </a:t>
            </a:r>
            <a:endParaRPr lang="en-US"/>
          </a:p>
        </p:txBody>
      </p:sp>
      <p:sp>
        <p:nvSpPr>
          <p:cNvPr id="678343" name="Rectangle 455"/>
          <p:cNvSpPr>
            <a:spLocks noChangeArrowheads="1"/>
          </p:cNvSpPr>
          <p:nvPr/>
        </p:nvSpPr>
        <p:spPr bwMode="auto">
          <a:xfrm>
            <a:off x="1906588" y="3567113"/>
            <a:ext cx="652462" cy="2000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344" name="Rectangle 456"/>
          <p:cNvSpPr>
            <a:spLocks noChangeArrowheads="1"/>
          </p:cNvSpPr>
          <p:nvPr/>
        </p:nvSpPr>
        <p:spPr bwMode="auto">
          <a:xfrm>
            <a:off x="1984375" y="3609975"/>
            <a:ext cx="587375" cy="1571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345" name="Rectangle 457"/>
          <p:cNvSpPr>
            <a:spLocks noChangeArrowheads="1"/>
          </p:cNvSpPr>
          <p:nvPr/>
        </p:nvSpPr>
        <p:spPr bwMode="auto">
          <a:xfrm>
            <a:off x="1978025" y="3587750"/>
            <a:ext cx="536575" cy="1365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sz="900" b="0">
                <a:solidFill>
                  <a:schemeClr val="accent2"/>
                </a:solidFill>
                <a:latin typeface="Times New Roman" pitchFamily="18" charset="0"/>
              </a:rPr>
              <a:t>El Salvador</a:t>
            </a:r>
            <a:endParaRPr lang="en-US" sz="900">
              <a:solidFill>
                <a:schemeClr val="accent2"/>
              </a:solidFill>
            </a:endParaRPr>
          </a:p>
        </p:txBody>
      </p:sp>
      <p:sp>
        <p:nvSpPr>
          <p:cNvPr id="678346" name="Rectangle 458"/>
          <p:cNvSpPr>
            <a:spLocks noChangeArrowheads="1"/>
          </p:cNvSpPr>
          <p:nvPr/>
        </p:nvSpPr>
        <p:spPr bwMode="auto">
          <a:xfrm>
            <a:off x="2482850" y="3556000"/>
            <a:ext cx="41275" cy="1984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sz="1300" b="0">
                <a:solidFill>
                  <a:srgbClr val="000000"/>
                </a:solidFill>
                <a:latin typeface="Times New Roman" pitchFamily="18" charset="0"/>
              </a:rPr>
              <a:t> </a:t>
            </a:r>
            <a:endParaRPr lang="en-US"/>
          </a:p>
        </p:txBody>
      </p:sp>
      <p:sp>
        <p:nvSpPr>
          <p:cNvPr id="678347" name="Rectangle 459"/>
          <p:cNvSpPr>
            <a:spLocks noChangeArrowheads="1"/>
          </p:cNvSpPr>
          <p:nvPr/>
        </p:nvSpPr>
        <p:spPr bwMode="auto">
          <a:xfrm>
            <a:off x="1966913" y="3813175"/>
            <a:ext cx="566737" cy="2016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348" name="Rectangle 460"/>
          <p:cNvSpPr>
            <a:spLocks noChangeArrowheads="1"/>
          </p:cNvSpPr>
          <p:nvPr/>
        </p:nvSpPr>
        <p:spPr bwMode="auto">
          <a:xfrm>
            <a:off x="2043113" y="3859213"/>
            <a:ext cx="496887" cy="1539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349" name="Rectangle 461"/>
          <p:cNvSpPr>
            <a:spLocks noChangeArrowheads="1"/>
          </p:cNvSpPr>
          <p:nvPr/>
        </p:nvSpPr>
        <p:spPr bwMode="auto">
          <a:xfrm>
            <a:off x="2460625" y="3805238"/>
            <a:ext cx="41275" cy="1984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sz="1300" b="0">
                <a:solidFill>
                  <a:srgbClr val="000000"/>
                </a:solidFill>
                <a:latin typeface="Times New Roman" pitchFamily="18" charset="0"/>
              </a:rPr>
              <a:t> </a:t>
            </a:r>
            <a:endParaRPr lang="en-US"/>
          </a:p>
        </p:txBody>
      </p:sp>
      <p:sp>
        <p:nvSpPr>
          <p:cNvPr id="678350" name="Rectangle 462"/>
          <p:cNvSpPr>
            <a:spLocks noChangeArrowheads="1"/>
          </p:cNvSpPr>
          <p:nvPr/>
        </p:nvSpPr>
        <p:spPr bwMode="auto">
          <a:xfrm>
            <a:off x="1906588" y="3689350"/>
            <a:ext cx="615950" cy="2016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678351" name="Rectangle 463"/>
          <p:cNvSpPr>
            <a:spLocks noChangeArrowheads="1"/>
          </p:cNvSpPr>
          <p:nvPr/>
        </p:nvSpPr>
        <p:spPr bwMode="auto">
          <a:xfrm>
            <a:off x="1984375" y="3735388"/>
            <a:ext cx="546100" cy="1539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grpSp>
        <p:nvGrpSpPr>
          <p:cNvPr id="678352" name="Group 464"/>
          <p:cNvGrpSpPr>
            <a:grpSpLocks/>
          </p:cNvGrpSpPr>
          <p:nvPr/>
        </p:nvGrpSpPr>
        <p:grpSpPr bwMode="auto">
          <a:xfrm>
            <a:off x="1984375" y="3735388"/>
            <a:ext cx="506413" cy="261937"/>
            <a:chOff x="1250" y="2109"/>
            <a:chExt cx="319" cy="165"/>
          </a:xfrm>
        </p:grpSpPr>
        <p:sp>
          <p:nvSpPr>
            <p:cNvPr id="678353" name="Rectangle 465"/>
            <p:cNvSpPr>
              <a:spLocks noChangeArrowheads="1"/>
            </p:cNvSpPr>
            <p:nvPr/>
          </p:nvSpPr>
          <p:spPr bwMode="auto">
            <a:xfrm>
              <a:off x="1289" y="2188"/>
              <a:ext cx="280" cy="8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900" b="0">
                  <a:solidFill>
                    <a:schemeClr val="accent2"/>
                  </a:solidFill>
                  <a:latin typeface="Times New Roman" pitchFamily="18" charset="0"/>
                </a:rPr>
                <a:t>Honduras</a:t>
              </a:r>
              <a:endParaRPr lang="en-US" sz="900">
                <a:solidFill>
                  <a:schemeClr val="accent2"/>
                </a:solidFill>
              </a:endParaRPr>
            </a:p>
          </p:txBody>
        </p:sp>
        <p:sp>
          <p:nvSpPr>
            <p:cNvPr id="678354" name="Rectangle 466"/>
            <p:cNvSpPr>
              <a:spLocks noChangeArrowheads="1"/>
            </p:cNvSpPr>
            <p:nvPr/>
          </p:nvSpPr>
          <p:spPr bwMode="auto">
            <a:xfrm>
              <a:off x="1250" y="2109"/>
              <a:ext cx="312" cy="8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900" b="0">
                  <a:solidFill>
                    <a:schemeClr val="accent2"/>
                  </a:solidFill>
                  <a:latin typeface="Times New Roman" pitchFamily="18" charset="0"/>
                </a:rPr>
                <a:t>Guatemala</a:t>
              </a:r>
              <a:endParaRPr lang="en-US" sz="900">
                <a:solidFill>
                  <a:schemeClr val="accent2"/>
                </a:solidFill>
              </a:endParaRPr>
            </a:p>
          </p:txBody>
        </p:sp>
      </p:grpSp>
      <p:sp>
        <p:nvSpPr>
          <p:cNvPr id="678355" name="Rectangle 467"/>
          <p:cNvSpPr>
            <a:spLocks noChangeArrowheads="1"/>
          </p:cNvSpPr>
          <p:nvPr/>
        </p:nvSpPr>
        <p:spPr bwMode="auto">
          <a:xfrm>
            <a:off x="1730375" y="3133725"/>
            <a:ext cx="547688" cy="2270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356" name="Rectangle 468"/>
          <p:cNvSpPr>
            <a:spLocks noChangeArrowheads="1"/>
          </p:cNvSpPr>
          <p:nvPr/>
        </p:nvSpPr>
        <p:spPr bwMode="auto">
          <a:xfrm>
            <a:off x="1806575" y="3178175"/>
            <a:ext cx="466725" cy="1746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357" name="Rectangle 469"/>
          <p:cNvSpPr>
            <a:spLocks noChangeArrowheads="1"/>
          </p:cNvSpPr>
          <p:nvPr/>
        </p:nvSpPr>
        <p:spPr bwMode="auto">
          <a:xfrm>
            <a:off x="1863725" y="3181350"/>
            <a:ext cx="396875" cy="152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sz="1000">
                <a:solidFill>
                  <a:srgbClr val="FF66FF"/>
                </a:solidFill>
                <a:latin typeface="Times New Roman" pitchFamily="18" charset="0"/>
              </a:rPr>
              <a:t>MCCA</a:t>
            </a:r>
            <a:endParaRPr lang="en-US">
              <a:solidFill>
                <a:srgbClr val="FF66FF"/>
              </a:solidFill>
            </a:endParaRPr>
          </a:p>
        </p:txBody>
      </p:sp>
      <p:sp>
        <p:nvSpPr>
          <p:cNvPr id="678358" name="Rectangle 470"/>
          <p:cNvSpPr>
            <a:spLocks noChangeArrowheads="1"/>
          </p:cNvSpPr>
          <p:nvPr/>
        </p:nvSpPr>
        <p:spPr bwMode="auto">
          <a:xfrm>
            <a:off x="1878013" y="3313113"/>
            <a:ext cx="407987" cy="11112"/>
          </a:xfrm>
          <a:prstGeom prst="rect">
            <a:avLst/>
          </a:prstGeom>
          <a:solidFill>
            <a:srgbClr val="FF66FF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359" name="Rectangle 471"/>
          <p:cNvSpPr>
            <a:spLocks noChangeArrowheads="1"/>
          </p:cNvSpPr>
          <p:nvPr/>
        </p:nvSpPr>
        <p:spPr bwMode="auto">
          <a:xfrm>
            <a:off x="2246313" y="3181350"/>
            <a:ext cx="31750" cy="152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sz="1000">
                <a:solidFill>
                  <a:srgbClr val="0066CC"/>
                </a:solidFill>
                <a:latin typeface="Times New Roman" pitchFamily="18" charset="0"/>
              </a:rPr>
              <a:t> </a:t>
            </a:r>
            <a:endParaRPr lang="en-US"/>
          </a:p>
        </p:txBody>
      </p:sp>
      <p:sp>
        <p:nvSpPr>
          <p:cNvPr id="678360" name="Freeform 472"/>
          <p:cNvSpPr>
            <a:spLocks/>
          </p:cNvSpPr>
          <p:nvPr/>
        </p:nvSpPr>
        <p:spPr bwMode="auto">
          <a:xfrm>
            <a:off x="2384425" y="2420938"/>
            <a:ext cx="2822575" cy="939800"/>
          </a:xfrm>
          <a:custGeom>
            <a:avLst/>
            <a:gdLst/>
            <a:ahLst/>
            <a:cxnLst>
              <a:cxn ang="0">
                <a:pos x="755" y="182"/>
              </a:cxn>
              <a:cxn ang="0">
                <a:pos x="667" y="210"/>
              </a:cxn>
              <a:cxn ang="0">
                <a:pos x="583" y="239"/>
              </a:cxn>
              <a:cxn ang="0">
                <a:pos x="503" y="268"/>
              </a:cxn>
              <a:cxn ang="0">
                <a:pos x="427" y="296"/>
              </a:cxn>
              <a:cxn ang="0">
                <a:pos x="356" y="324"/>
              </a:cxn>
              <a:cxn ang="0">
                <a:pos x="290" y="353"/>
              </a:cxn>
              <a:cxn ang="0">
                <a:pos x="231" y="381"/>
              </a:cxn>
              <a:cxn ang="0">
                <a:pos x="176" y="408"/>
              </a:cxn>
              <a:cxn ang="0">
                <a:pos x="128" y="433"/>
              </a:cxn>
              <a:cxn ang="0">
                <a:pos x="87" y="457"/>
              </a:cxn>
              <a:cxn ang="0">
                <a:pos x="53" y="482"/>
              </a:cxn>
              <a:cxn ang="0">
                <a:pos x="27" y="503"/>
              </a:cxn>
              <a:cxn ang="0">
                <a:pos x="10" y="522"/>
              </a:cxn>
              <a:cxn ang="0">
                <a:pos x="0" y="541"/>
              </a:cxn>
              <a:cxn ang="0">
                <a:pos x="0" y="557"/>
              </a:cxn>
              <a:cxn ang="0">
                <a:pos x="10" y="570"/>
              </a:cxn>
              <a:cxn ang="0">
                <a:pos x="27" y="580"/>
              </a:cxn>
              <a:cxn ang="0">
                <a:pos x="53" y="586"/>
              </a:cxn>
              <a:cxn ang="0">
                <a:pos x="87" y="591"/>
              </a:cxn>
              <a:cxn ang="0">
                <a:pos x="128" y="592"/>
              </a:cxn>
              <a:cxn ang="0">
                <a:pos x="176" y="591"/>
              </a:cxn>
              <a:cxn ang="0">
                <a:pos x="231" y="586"/>
              </a:cxn>
              <a:cxn ang="0">
                <a:pos x="292" y="580"/>
              </a:cxn>
              <a:cxn ang="0">
                <a:pos x="357" y="570"/>
              </a:cxn>
              <a:cxn ang="0">
                <a:pos x="428" y="558"/>
              </a:cxn>
              <a:cxn ang="0">
                <a:pos x="503" y="545"/>
              </a:cxn>
              <a:cxn ang="0">
                <a:pos x="582" y="528"/>
              </a:cxn>
              <a:cxn ang="0">
                <a:pos x="667" y="508"/>
              </a:cxn>
              <a:cxn ang="0">
                <a:pos x="840" y="462"/>
              </a:cxn>
              <a:cxn ang="0">
                <a:pos x="1022" y="409"/>
              </a:cxn>
              <a:cxn ang="0">
                <a:pos x="1110" y="381"/>
              </a:cxn>
              <a:cxn ang="0">
                <a:pos x="1194" y="353"/>
              </a:cxn>
              <a:cxn ang="0">
                <a:pos x="1275" y="324"/>
              </a:cxn>
              <a:cxn ang="0">
                <a:pos x="1349" y="295"/>
              </a:cxn>
              <a:cxn ang="0">
                <a:pos x="1421" y="267"/>
              </a:cxn>
              <a:cxn ang="0">
                <a:pos x="1487" y="239"/>
              </a:cxn>
              <a:cxn ang="0">
                <a:pos x="1548" y="212"/>
              </a:cxn>
              <a:cxn ang="0">
                <a:pos x="1601" y="185"/>
              </a:cxn>
              <a:cxn ang="0">
                <a:pos x="1650" y="158"/>
              </a:cxn>
              <a:cxn ang="0">
                <a:pos x="1691" y="134"/>
              </a:cxn>
              <a:cxn ang="0">
                <a:pos x="1723" y="111"/>
              </a:cxn>
              <a:cxn ang="0">
                <a:pos x="1749" y="89"/>
              </a:cxn>
              <a:cxn ang="0">
                <a:pos x="1768" y="70"/>
              </a:cxn>
              <a:cxn ang="0">
                <a:pos x="1777" y="52"/>
              </a:cxn>
              <a:cxn ang="0">
                <a:pos x="1777" y="36"/>
              </a:cxn>
              <a:cxn ang="0">
                <a:pos x="1768" y="23"/>
              </a:cxn>
              <a:cxn ang="0">
                <a:pos x="1750" y="13"/>
              </a:cxn>
              <a:cxn ang="0">
                <a:pos x="1723" y="6"/>
              </a:cxn>
              <a:cxn ang="0">
                <a:pos x="1691" y="2"/>
              </a:cxn>
              <a:cxn ang="0">
                <a:pos x="1649" y="0"/>
              </a:cxn>
              <a:cxn ang="0">
                <a:pos x="1601" y="2"/>
              </a:cxn>
              <a:cxn ang="0">
                <a:pos x="1547" y="6"/>
              </a:cxn>
              <a:cxn ang="0">
                <a:pos x="1486" y="13"/>
              </a:cxn>
              <a:cxn ang="0">
                <a:pos x="1420" y="21"/>
              </a:cxn>
              <a:cxn ang="0">
                <a:pos x="1349" y="33"/>
              </a:cxn>
              <a:cxn ang="0">
                <a:pos x="1274" y="48"/>
              </a:cxn>
              <a:cxn ang="0">
                <a:pos x="1194" y="65"/>
              </a:cxn>
              <a:cxn ang="0">
                <a:pos x="1112" y="84"/>
              </a:cxn>
              <a:cxn ang="0">
                <a:pos x="937" y="129"/>
              </a:cxn>
            </a:cxnLst>
            <a:rect l="0" t="0" r="r" b="b"/>
            <a:pathLst>
              <a:path w="1778" h="592">
                <a:moveTo>
                  <a:pt x="845" y="156"/>
                </a:moveTo>
                <a:lnTo>
                  <a:pt x="755" y="182"/>
                </a:lnTo>
                <a:lnTo>
                  <a:pt x="711" y="197"/>
                </a:lnTo>
                <a:lnTo>
                  <a:pt x="667" y="210"/>
                </a:lnTo>
                <a:lnTo>
                  <a:pt x="624" y="225"/>
                </a:lnTo>
                <a:lnTo>
                  <a:pt x="583" y="239"/>
                </a:lnTo>
                <a:lnTo>
                  <a:pt x="542" y="254"/>
                </a:lnTo>
                <a:lnTo>
                  <a:pt x="503" y="268"/>
                </a:lnTo>
                <a:lnTo>
                  <a:pt x="464" y="282"/>
                </a:lnTo>
                <a:lnTo>
                  <a:pt x="427" y="296"/>
                </a:lnTo>
                <a:lnTo>
                  <a:pt x="391" y="311"/>
                </a:lnTo>
                <a:lnTo>
                  <a:pt x="356" y="324"/>
                </a:lnTo>
                <a:lnTo>
                  <a:pt x="323" y="340"/>
                </a:lnTo>
                <a:lnTo>
                  <a:pt x="290" y="353"/>
                </a:lnTo>
                <a:lnTo>
                  <a:pt x="259" y="367"/>
                </a:lnTo>
                <a:lnTo>
                  <a:pt x="231" y="381"/>
                </a:lnTo>
                <a:lnTo>
                  <a:pt x="202" y="394"/>
                </a:lnTo>
                <a:lnTo>
                  <a:pt x="176" y="408"/>
                </a:lnTo>
                <a:lnTo>
                  <a:pt x="151" y="420"/>
                </a:lnTo>
                <a:lnTo>
                  <a:pt x="128" y="433"/>
                </a:lnTo>
                <a:lnTo>
                  <a:pt x="107" y="445"/>
                </a:lnTo>
                <a:lnTo>
                  <a:pt x="87" y="457"/>
                </a:lnTo>
                <a:lnTo>
                  <a:pt x="69" y="470"/>
                </a:lnTo>
                <a:lnTo>
                  <a:pt x="53" y="482"/>
                </a:lnTo>
                <a:lnTo>
                  <a:pt x="40" y="493"/>
                </a:lnTo>
                <a:lnTo>
                  <a:pt x="27" y="503"/>
                </a:lnTo>
                <a:lnTo>
                  <a:pt x="19" y="512"/>
                </a:lnTo>
                <a:lnTo>
                  <a:pt x="10" y="522"/>
                </a:lnTo>
                <a:lnTo>
                  <a:pt x="4" y="533"/>
                </a:lnTo>
                <a:lnTo>
                  <a:pt x="0" y="541"/>
                </a:lnTo>
                <a:lnTo>
                  <a:pt x="0" y="548"/>
                </a:lnTo>
                <a:lnTo>
                  <a:pt x="0" y="557"/>
                </a:lnTo>
                <a:lnTo>
                  <a:pt x="4" y="564"/>
                </a:lnTo>
                <a:lnTo>
                  <a:pt x="10" y="570"/>
                </a:lnTo>
                <a:lnTo>
                  <a:pt x="17" y="575"/>
                </a:lnTo>
                <a:lnTo>
                  <a:pt x="27" y="580"/>
                </a:lnTo>
                <a:lnTo>
                  <a:pt x="40" y="583"/>
                </a:lnTo>
                <a:lnTo>
                  <a:pt x="53" y="586"/>
                </a:lnTo>
                <a:lnTo>
                  <a:pt x="69" y="588"/>
                </a:lnTo>
                <a:lnTo>
                  <a:pt x="87" y="591"/>
                </a:lnTo>
                <a:lnTo>
                  <a:pt x="107" y="592"/>
                </a:lnTo>
                <a:lnTo>
                  <a:pt x="128" y="592"/>
                </a:lnTo>
                <a:lnTo>
                  <a:pt x="151" y="592"/>
                </a:lnTo>
                <a:lnTo>
                  <a:pt x="176" y="591"/>
                </a:lnTo>
                <a:lnTo>
                  <a:pt x="204" y="588"/>
                </a:lnTo>
                <a:lnTo>
                  <a:pt x="231" y="586"/>
                </a:lnTo>
                <a:lnTo>
                  <a:pt x="261" y="583"/>
                </a:lnTo>
                <a:lnTo>
                  <a:pt x="292" y="580"/>
                </a:lnTo>
                <a:lnTo>
                  <a:pt x="323" y="575"/>
                </a:lnTo>
                <a:lnTo>
                  <a:pt x="357" y="570"/>
                </a:lnTo>
                <a:lnTo>
                  <a:pt x="392" y="564"/>
                </a:lnTo>
                <a:lnTo>
                  <a:pt x="428" y="558"/>
                </a:lnTo>
                <a:lnTo>
                  <a:pt x="465" y="552"/>
                </a:lnTo>
                <a:lnTo>
                  <a:pt x="503" y="545"/>
                </a:lnTo>
                <a:lnTo>
                  <a:pt x="542" y="536"/>
                </a:lnTo>
                <a:lnTo>
                  <a:pt x="582" y="528"/>
                </a:lnTo>
                <a:lnTo>
                  <a:pt x="623" y="518"/>
                </a:lnTo>
                <a:lnTo>
                  <a:pt x="667" y="508"/>
                </a:lnTo>
                <a:lnTo>
                  <a:pt x="751" y="485"/>
                </a:lnTo>
                <a:lnTo>
                  <a:pt x="840" y="462"/>
                </a:lnTo>
                <a:lnTo>
                  <a:pt x="931" y="437"/>
                </a:lnTo>
                <a:lnTo>
                  <a:pt x="1022" y="409"/>
                </a:lnTo>
                <a:lnTo>
                  <a:pt x="1066" y="396"/>
                </a:lnTo>
                <a:lnTo>
                  <a:pt x="1110" y="381"/>
                </a:lnTo>
                <a:lnTo>
                  <a:pt x="1152" y="367"/>
                </a:lnTo>
                <a:lnTo>
                  <a:pt x="1194" y="353"/>
                </a:lnTo>
                <a:lnTo>
                  <a:pt x="1235" y="339"/>
                </a:lnTo>
                <a:lnTo>
                  <a:pt x="1275" y="324"/>
                </a:lnTo>
                <a:lnTo>
                  <a:pt x="1312" y="310"/>
                </a:lnTo>
                <a:lnTo>
                  <a:pt x="1349" y="295"/>
                </a:lnTo>
                <a:lnTo>
                  <a:pt x="1385" y="281"/>
                </a:lnTo>
                <a:lnTo>
                  <a:pt x="1421" y="267"/>
                </a:lnTo>
                <a:lnTo>
                  <a:pt x="1455" y="253"/>
                </a:lnTo>
                <a:lnTo>
                  <a:pt x="1487" y="239"/>
                </a:lnTo>
                <a:lnTo>
                  <a:pt x="1517" y="225"/>
                </a:lnTo>
                <a:lnTo>
                  <a:pt x="1548" y="212"/>
                </a:lnTo>
                <a:lnTo>
                  <a:pt x="1575" y="197"/>
                </a:lnTo>
                <a:lnTo>
                  <a:pt x="1601" y="185"/>
                </a:lnTo>
                <a:lnTo>
                  <a:pt x="1626" y="172"/>
                </a:lnTo>
                <a:lnTo>
                  <a:pt x="1650" y="158"/>
                </a:lnTo>
                <a:lnTo>
                  <a:pt x="1671" y="146"/>
                </a:lnTo>
                <a:lnTo>
                  <a:pt x="1691" y="134"/>
                </a:lnTo>
                <a:lnTo>
                  <a:pt x="1708" y="122"/>
                </a:lnTo>
                <a:lnTo>
                  <a:pt x="1723" y="111"/>
                </a:lnTo>
                <a:lnTo>
                  <a:pt x="1738" y="100"/>
                </a:lnTo>
                <a:lnTo>
                  <a:pt x="1749" y="89"/>
                </a:lnTo>
                <a:lnTo>
                  <a:pt x="1759" y="79"/>
                </a:lnTo>
                <a:lnTo>
                  <a:pt x="1768" y="70"/>
                </a:lnTo>
                <a:lnTo>
                  <a:pt x="1774" y="60"/>
                </a:lnTo>
                <a:lnTo>
                  <a:pt x="1777" y="52"/>
                </a:lnTo>
                <a:lnTo>
                  <a:pt x="1778" y="43"/>
                </a:lnTo>
                <a:lnTo>
                  <a:pt x="1777" y="36"/>
                </a:lnTo>
                <a:lnTo>
                  <a:pt x="1774" y="29"/>
                </a:lnTo>
                <a:lnTo>
                  <a:pt x="1768" y="23"/>
                </a:lnTo>
                <a:lnTo>
                  <a:pt x="1760" y="16"/>
                </a:lnTo>
                <a:lnTo>
                  <a:pt x="1750" y="13"/>
                </a:lnTo>
                <a:lnTo>
                  <a:pt x="1738" y="9"/>
                </a:lnTo>
                <a:lnTo>
                  <a:pt x="1723" y="6"/>
                </a:lnTo>
                <a:lnTo>
                  <a:pt x="1708" y="3"/>
                </a:lnTo>
                <a:lnTo>
                  <a:pt x="1691" y="2"/>
                </a:lnTo>
                <a:lnTo>
                  <a:pt x="1671" y="0"/>
                </a:lnTo>
                <a:lnTo>
                  <a:pt x="1649" y="0"/>
                </a:lnTo>
                <a:lnTo>
                  <a:pt x="1626" y="0"/>
                </a:lnTo>
                <a:lnTo>
                  <a:pt x="1601" y="2"/>
                </a:lnTo>
                <a:lnTo>
                  <a:pt x="1574" y="3"/>
                </a:lnTo>
                <a:lnTo>
                  <a:pt x="1547" y="6"/>
                </a:lnTo>
                <a:lnTo>
                  <a:pt x="1517" y="9"/>
                </a:lnTo>
                <a:lnTo>
                  <a:pt x="1486" y="13"/>
                </a:lnTo>
                <a:lnTo>
                  <a:pt x="1454" y="16"/>
                </a:lnTo>
                <a:lnTo>
                  <a:pt x="1420" y="21"/>
                </a:lnTo>
                <a:lnTo>
                  <a:pt x="1385" y="27"/>
                </a:lnTo>
                <a:lnTo>
                  <a:pt x="1349" y="33"/>
                </a:lnTo>
                <a:lnTo>
                  <a:pt x="1312" y="41"/>
                </a:lnTo>
                <a:lnTo>
                  <a:pt x="1274" y="48"/>
                </a:lnTo>
                <a:lnTo>
                  <a:pt x="1235" y="56"/>
                </a:lnTo>
                <a:lnTo>
                  <a:pt x="1194" y="65"/>
                </a:lnTo>
                <a:lnTo>
                  <a:pt x="1153" y="75"/>
                </a:lnTo>
                <a:lnTo>
                  <a:pt x="1112" y="84"/>
                </a:lnTo>
                <a:lnTo>
                  <a:pt x="1025" y="106"/>
                </a:lnTo>
                <a:lnTo>
                  <a:pt x="937" y="129"/>
                </a:lnTo>
                <a:lnTo>
                  <a:pt x="845" y="156"/>
                </a:lnTo>
                <a:close/>
              </a:path>
            </a:pathLst>
          </a:custGeom>
          <a:noFill/>
          <a:ln w="22225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361" name="Freeform 473"/>
          <p:cNvSpPr>
            <a:spLocks/>
          </p:cNvSpPr>
          <p:nvPr/>
        </p:nvSpPr>
        <p:spPr bwMode="auto">
          <a:xfrm>
            <a:off x="2528888" y="2689225"/>
            <a:ext cx="2124075" cy="636588"/>
          </a:xfrm>
          <a:custGeom>
            <a:avLst/>
            <a:gdLst/>
            <a:ahLst/>
            <a:cxnLst>
              <a:cxn ang="0">
                <a:pos x="631" y="53"/>
              </a:cxn>
              <a:cxn ang="0">
                <a:pos x="499" y="29"/>
              </a:cxn>
              <a:cxn ang="0">
                <a:pos x="377" y="12"/>
              </a:cxn>
              <a:cxn ang="0">
                <a:pos x="321" y="7"/>
              </a:cxn>
              <a:cxn ang="0">
                <a:pos x="268" y="4"/>
              </a:cxn>
              <a:cxn ang="0">
                <a:pos x="218" y="1"/>
              </a:cxn>
              <a:cxn ang="0">
                <a:pos x="173" y="0"/>
              </a:cxn>
              <a:cxn ang="0">
                <a:pos x="132" y="3"/>
              </a:cxn>
              <a:cxn ang="0">
                <a:pos x="95" y="6"/>
              </a:cxn>
              <a:cxn ang="0">
                <a:pos x="64" y="10"/>
              </a:cxn>
              <a:cxn ang="0">
                <a:pos x="39" y="17"/>
              </a:cxn>
              <a:cxn ang="0">
                <a:pos x="19" y="27"/>
              </a:cxn>
              <a:cxn ang="0">
                <a:pos x="7" y="38"/>
              </a:cxn>
              <a:cxn ang="0">
                <a:pos x="0" y="51"/>
              </a:cxn>
              <a:cxn ang="0">
                <a:pos x="1" y="66"/>
              </a:cxn>
              <a:cxn ang="0">
                <a:pos x="7" y="80"/>
              </a:cxn>
              <a:cxn ang="0">
                <a:pos x="21" y="97"/>
              </a:cxn>
              <a:cxn ang="0">
                <a:pos x="40" y="114"/>
              </a:cxn>
              <a:cxn ang="0">
                <a:pos x="67" y="132"/>
              </a:cxn>
              <a:cxn ang="0">
                <a:pos x="98" y="150"/>
              </a:cxn>
              <a:cxn ang="0">
                <a:pos x="132" y="170"/>
              </a:cxn>
              <a:cxn ang="0">
                <a:pos x="173" y="188"/>
              </a:cxn>
              <a:cxn ang="0">
                <a:pos x="219" y="208"/>
              </a:cxn>
              <a:cxn ang="0">
                <a:pos x="268" y="227"/>
              </a:cxn>
              <a:cxn ang="0">
                <a:pos x="322" y="246"/>
              </a:cxn>
              <a:cxn ang="0">
                <a:pos x="379" y="265"/>
              </a:cxn>
              <a:cxn ang="0">
                <a:pos x="504" y="301"/>
              </a:cxn>
              <a:cxn ang="0">
                <a:pos x="638" y="334"/>
              </a:cxn>
              <a:cxn ang="0">
                <a:pos x="773" y="361"/>
              </a:cxn>
              <a:cxn ang="0">
                <a:pos x="900" y="382"/>
              </a:cxn>
              <a:cxn ang="0">
                <a:pos x="989" y="393"/>
              </a:cxn>
              <a:cxn ang="0">
                <a:pos x="1044" y="397"/>
              </a:cxn>
              <a:cxn ang="0">
                <a:pos x="1096" y="400"/>
              </a:cxn>
              <a:cxn ang="0">
                <a:pos x="1142" y="401"/>
              </a:cxn>
              <a:cxn ang="0">
                <a:pos x="1186" y="401"/>
              </a:cxn>
              <a:cxn ang="0">
                <a:pos x="1224" y="399"/>
              </a:cxn>
              <a:cxn ang="0">
                <a:pos x="1257" y="395"/>
              </a:cxn>
              <a:cxn ang="0">
                <a:pos x="1286" y="388"/>
              </a:cxn>
              <a:cxn ang="0">
                <a:pos x="1308" y="379"/>
              </a:cxn>
              <a:cxn ang="0">
                <a:pos x="1324" y="370"/>
              </a:cxn>
              <a:cxn ang="0">
                <a:pos x="1334" y="359"/>
              </a:cxn>
              <a:cxn ang="0">
                <a:pos x="1338" y="344"/>
              </a:cxn>
              <a:cxn ang="0">
                <a:pos x="1334" y="330"/>
              </a:cxn>
              <a:cxn ang="0">
                <a:pos x="1324" y="314"/>
              </a:cxn>
              <a:cxn ang="0">
                <a:pos x="1308" y="296"/>
              </a:cxn>
              <a:cxn ang="0">
                <a:pos x="1285" y="279"/>
              </a:cxn>
              <a:cxn ang="0">
                <a:pos x="1257" y="261"/>
              </a:cxn>
              <a:cxn ang="0">
                <a:pos x="1224" y="242"/>
              </a:cxn>
              <a:cxn ang="0">
                <a:pos x="1185" y="223"/>
              </a:cxn>
              <a:cxn ang="0">
                <a:pos x="1142" y="204"/>
              </a:cxn>
              <a:cxn ang="0">
                <a:pos x="1093" y="185"/>
              </a:cxn>
              <a:cxn ang="0">
                <a:pos x="1042" y="166"/>
              </a:cxn>
              <a:cxn ang="0">
                <a:pos x="987" y="147"/>
              </a:cxn>
              <a:cxn ang="0">
                <a:pos x="897" y="119"/>
              </a:cxn>
              <a:cxn ang="0">
                <a:pos x="768" y="85"/>
              </a:cxn>
            </a:cxnLst>
            <a:rect l="0" t="0" r="r" b="b"/>
            <a:pathLst>
              <a:path w="1338" h="401">
                <a:moveTo>
                  <a:pt x="700" y="68"/>
                </a:moveTo>
                <a:lnTo>
                  <a:pt x="631" y="53"/>
                </a:lnTo>
                <a:lnTo>
                  <a:pt x="564" y="41"/>
                </a:lnTo>
                <a:lnTo>
                  <a:pt x="499" y="29"/>
                </a:lnTo>
                <a:lnTo>
                  <a:pt x="438" y="21"/>
                </a:lnTo>
                <a:lnTo>
                  <a:pt x="377" y="12"/>
                </a:lnTo>
                <a:lnTo>
                  <a:pt x="348" y="10"/>
                </a:lnTo>
                <a:lnTo>
                  <a:pt x="321" y="7"/>
                </a:lnTo>
                <a:lnTo>
                  <a:pt x="294" y="5"/>
                </a:lnTo>
                <a:lnTo>
                  <a:pt x="268" y="4"/>
                </a:lnTo>
                <a:lnTo>
                  <a:pt x="242" y="3"/>
                </a:lnTo>
                <a:lnTo>
                  <a:pt x="218" y="1"/>
                </a:lnTo>
                <a:lnTo>
                  <a:pt x="194" y="1"/>
                </a:lnTo>
                <a:lnTo>
                  <a:pt x="173" y="0"/>
                </a:lnTo>
                <a:lnTo>
                  <a:pt x="151" y="1"/>
                </a:lnTo>
                <a:lnTo>
                  <a:pt x="132" y="3"/>
                </a:lnTo>
                <a:lnTo>
                  <a:pt x="113" y="4"/>
                </a:lnTo>
                <a:lnTo>
                  <a:pt x="95" y="6"/>
                </a:lnTo>
                <a:lnTo>
                  <a:pt x="79" y="7"/>
                </a:lnTo>
                <a:lnTo>
                  <a:pt x="64" y="10"/>
                </a:lnTo>
                <a:lnTo>
                  <a:pt x="52" y="13"/>
                </a:lnTo>
                <a:lnTo>
                  <a:pt x="39" y="17"/>
                </a:lnTo>
                <a:lnTo>
                  <a:pt x="29" y="22"/>
                </a:lnTo>
                <a:lnTo>
                  <a:pt x="19" y="27"/>
                </a:lnTo>
                <a:lnTo>
                  <a:pt x="12" y="33"/>
                </a:lnTo>
                <a:lnTo>
                  <a:pt x="7" y="38"/>
                </a:lnTo>
                <a:lnTo>
                  <a:pt x="3" y="44"/>
                </a:lnTo>
                <a:lnTo>
                  <a:pt x="0" y="51"/>
                </a:lnTo>
                <a:lnTo>
                  <a:pt x="0" y="57"/>
                </a:lnTo>
                <a:lnTo>
                  <a:pt x="1" y="66"/>
                </a:lnTo>
                <a:lnTo>
                  <a:pt x="3" y="73"/>
                </a:lnTo>
                <a:lnTo>
                  <a:pt x="7" y="80"/>
                </a:lnTo>
                <a:lnTo>
                  <a:pt x="13" y="89"/>
                </a:lnTo>
                <a:lnTo>
                  <a:pt x="21" y="97"/>
                </a:lnTo>
                <a:lnTo>
                  <a:pt x="29" y="105"/>
                </a:lnTo>
                <a:lnTo>
                  <a:pt x="40" y="114"/>
                </a:lnTo>
                <a:lnTo>
                  <a:pt x="52" y="122"/>
                </a:lnTo>
                <a:lnTo>
                  <a:pt x="67" y="132"/>
                </a:lnTo>
                <a:lnTo>
                  <a:pt x="80" y="142"/>
                </a:lnTo>
                <a:lnTo>
                  <a:pt x="98" y="150"/>
                </a:lnTo>
                <a:lnTo>
                  <a:pt x="114" y="160"/>
                </a:lnTo>
                <a:lnTo>
                  <a:pt x="132" y="170"/>
                </a:lnTo>
                <a:lnTo>
                  <a:pt x="152" y="179"/>
                </a:lnTo>
                <a:lnTo>
                  <a:pt x="173" y="188"/>
                </a:lnTo>
                <a:lnTo>
                  <a:pt x="196" y="199"/>
                </a:lnTo>
                <a:lnTo>
                  <a:pt x="219" y="208"/>
                </a:lnTo>
                <a:lnTo>
                  <a:pt x="243" y="217"/>
                </a:lnTo>
                <a:lnTo>
                  <a:pt x="268" y="227"/>
                </a:lnTo>
                <a:lnTo>
                  <a:pt x="295" y="236"/>
                </a:lnTo>
                <a:lnTo>
                  <a:pt x="322" y="246"/>
                </a:lnTo>
                <a:lnTo>
                  <a:pt x="351" y="256"/>
                </a:lnTo>
                <a:lnTo>
                  <a:pt x="379" y="265"/>
                </a:lnTo>
                <a:lnTo>
                  <a:pt x="440" y="284"/>
                </a:lnTo>
                <a:lnTo>
                  <a:pt x="504" y="301"/>
                </a:lnTo>
                <a:lnTo>
                  <a:pt x="569" y="317"/>
                </a:lnTo>
                <a:lnTo>
                  <a:pt x="638" y="334"/>
                </a:lnTo>
                <a:lnTo>
                  <a:pt x="706" y="349"/>
                </a:lnTo>
                <a:lnTo>
                  <a:pt x="773" y="361"/>
                </a:lnTo>
                <a:lnTo>
                  <a:pt x="838" y="372"/>
                </a:lnTo>
                <a:lnTo>
                  <a:pt x="900" y="382"/>
                </a:lnTo>
                <a:lnTo>
                  <a:pt x="959" y="390"/>
                </a:lnTo>
                <a:lnTo>
                  <a:pt x="989" y="393"/>
                </a:lnTo>
                <a:lnTo>
                  <a:pt x="1016" y="395"/>
                </a:lnTo>
                <a:lnTo>
                  <a:pt x="1044" y="397"/>
                </a:lnTo>
                <a:lnTo>
                  <a:pt x="1070" y="399"/>
                </a:lnTo>
                <a:lnTo>
                  <a:pt x="1096" y="400"/>
                </a:lnTo>
                <a:lnTo>
                  <a:pt x="1119" y="401"/>
                </a:lnTo>
                <a:lnTo>
                  <a:pt x="1142" y="401"/>
                </a:lnTo>
                <a:lnTo>
                  <a:pt x="1164" y="401"/>
                </a:lnTo>
                <a:lnTo>
                  <a:pt x="1186" y="401"/>
                </a:lnTo>
                <a:lnTo>
                  <a:pt x="1205" y="400"/>
                </a:lnTo>
                <a:lnTo>
                  <a:pt x="1224" y="399"/>
                </a:lnTo>
                <a:lnTo>
                  <a:pt x="1241" y="397"/>
                </a:lnTo>
                <a:lnTo>
                  <a:pt x="1257" y="395"/>
                </a:lnTo>
                <a:lnTo>
                  <a:pt x="1272" y="391"/>
                </a:lnTo>
                <a:lnTo>
                  <a:pt x="1286" y="388"/>
                </a:lnTo>
                <a:lnTo>
                  <a:pt x="1298" y="384"/>
                </a:lnTo>
                <a:lnTo>
                  <a:pt x="1308" y="379"/>
                </a:lnTo>
                <a:lnTo>
                  <a:pt x="1317" y="376"/>
                </a:lnTo>
                <a:lnTo>
                  <a:pt x="1324" y="370"/>
                </a:lnTo>
                <a:lnTo>
                  <a:pt x="1330" y="365"/>
                </a:lnTo>
                <a:lnTo>
                  <a:pt x="1334" y="359"/>
                </a:lnTo>
                <a:lnTo>
                  <a:pt x="1337" y="351"/>
                </a:lnTo>
                <a:lnTo>
                  <a:pt x="1338" y="344"/>
                </a:lnTo>
                <a:lnTo>
                  <a:pt x="1337" y="337"/>
                </a:lnTo>
                <a:lnTo>
                  <a:pt x="1334" y="330"/>
                </a:lnTo>
                <a:lnTo>
                  <a:pt x="1330" y="321"/>
                </a:lnTo>
                <a:lnTo>
                  <a:pt x="1324" y="314"/>
                </a:lnTo>
                <a:lnTo>
                  <a:pt x="1317" y="305"/>
                </a:lnTo>
                <a:lnTo>
                  <a:pt x="1308" y="296"/>
                </a:lnTo>
                <a:lnTo>
                  <a:pt x="1297" y="287"/>
                </a:lnTo>
                <a:lnTo>
                  <a:pt x="1285" y="279"/>
                </a:lnTo>
                <a:lnTo>
                  <a:pt x="1272" y="270"/>
                </a:lnTo>
                <a:lnTo>
                  <a:pt x="1257" y="261"/>
                </a:lnTo>
                <a:lnTo>
                  <a:pt x="1241" y="252"/>
                </a:lnTo>
                <a:lnTo>
                  <a:pt x="1224" y="242"/>
                </a:lnTo>
                <a:lnTo>
                  <a:pt x="1205" y="233"/>
                </a:lnTo>
                <a:lnTo>
                  <a:pt x="1185" y="223"/>
                </a:lnTo>
                <a:lnTo>
                  <a:pt x="1164" y="213"/>
                </a:lnTo>
                <a:lnTo>
                  <a:pt x="1142" y="204"/>
                </a:lnTo>
                <a:lnTo>
                  <a:pt x="1118" y="194"/>
                </a:lnTo>
                <a:lnTo>
                  <a:pt x="1093" y="185"/>
                </a:lnTo>
                <a:lnTo>
                  <a:pt x="1068" y="176"/>
                </a:lnTo>
                <a:lnTo>
                  <a:pt x="1042" y="166"/>
                </a:lnTo>
                <a:lnTo>
                  <a:pt x="1015" y="156"/>
                </a:lnTo>
                <a:lnTo>
                  <a:pt x="987" y="147"/>
                </a:lnTo>
                <a:lnTo>
                  <a:pt x="958" y="137"/>
                </a:lnTo>
                <a:lnTo>
                  <a:pt x="897" y="119"/>
                </a:lnTo>
                <a:lnTo>
                  <a:pt x="834" y="102"/>
                </a:lnTo>
                <a:lnTo>
                  <a:pt x="768" y="85"/>
                </a:lnTo>
                <a:lnTo>
                  <a:pt x="700" y="68"/>
                </a:lnTo>
                <a:close/>
              </a:path>
            </a:pathLst>
          </a:custGeom>
          <a:noFill/>
          <a:ln w="22225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362" name="Freeform 474"/>
          <p:cNvSpPr>
            <a:spLocks/>
          </p:cNvSpPr>
          <p:nvPr/>
        </p:nvSpPr>
        <p:spPr bwMode="auto">
          <a:xfrm>
            <a:off x="2379663" y="3017838"/>
            <a:ext cx="2586037" cy="392112"/>
          </a:xfrm>
          <a:custGeom>
            <a:avLst/>
            <a:gdLst/>
            <a:ahLst/>
            <a:cxnLst>
              <a:cxn ang="0">
                <a:pos x="738" y="3"/>
              </a:cxn>
              <a:cxn ang="0">
                <a:pos x="579" y="0"/>
              </a:cxn>
              <a:cxn ang="0">
                <a:pos x="504" y="0"/>
              </a:cxn>
              <a:cxn ang="0">
                <a:pos x="431" y="0"/>
              </a:cxn>
              <a:cxn ang="0">
                <a:pos x="364" y="3"/>
              </a:cxn>
              <a:cxn ang="0">
                <a:pos x="301" y="6"/>
              </a:cxn>
              <a:cxn ang="0">
                <a:pos x="244" y="11"/>
              </a:cxn>
              <a:cxn ang="0">
                <a:pos x="190" y="17"/>
              </a:cxn>
              <a:cxn ang="0">
                <a:pos x="143" y="23"/>
              </a:cxn>
              <a:cxn ang="0">
                <a:pos x="101" y="31"/>
              </a:cxn>
              <a:cxn ang="0">
                <a:pos x="66" y="39"/>
              </a:cxn>
              <a:cxn ang="0">
                <a:pos x="39" y="49"/>
              </a:cxn>
              <a:cxn ang="0">
                <a:pos x="18" y="58"/>
              </a:cxn>
              <a:cxn ang="0">
                <a:pos x="5" y="69"/>
              </a:cxn>
              <a:cxn ang="0">
                <a:pos x="0" y="80"/>
              </a:cxn>
              <a:cxn ang="0">
                <a:pos x="3" y="94"/>
              </a:cxn>
              <a:cxn ang="0">
                <a:pos x="15" y="106"/>
              </a:cxn>
              <a:cxn ang="0">
                <a:pos x="35" y="118"/>
              </a:cxn>
              <a:cxn ang="0">
                <a:pos x="61" y="130"/>
              </a:cxn>
              <a:cxn ang="0">
                <a:pos x="96" y="142"/>
              </a:cxn>
              <a:cxn ang="0">
                <a:pos x="136" y="154"/>
              </a:cxn>
              <a:cxn ang="0">
                <a:pos x="182" y="165"/>
              </a:cxn>
              <a:cxn ang="0">
                <a:pos x="234" y="176"/>
              </a:cxn>
              <a:cxn ang="0">
                <a:pos x="291" y="187"/>
              </a:cxn>
              <a:cxn ang="0">
                <a:pos x="353" y="197"/>
              </a:cxn>
              <a:cxn ang="0">
                <a:pos x="421" y="206"/>
              </a:cxn>
              <a:cxn ang="0">
                <a:pos x="492" y="215"/>
              </a:cxn>
              <a:cxn ang="0">
                <a:pos x="567" y="222"/>
              </a:cxn>
              <a:cxn ang="0">
                <a:pos x="725" y="235"/>
              </a:cxn>
              <a:cxn ang="0">
                <a:pos x="891" y="245"/>
              </a:cxn>
              <a:cxn ang="0">
                <a:pos x="1051" y="247"/>
              </a:cxn>
              <a:cxn ang="0">
                <a:pos x="1126" y="247"/>
              </a:cxn>
              <a:cxn ang="0">
                <a:pos x="1197" y="246"/>
              </a:cxn>
              <a:cxn ang="0">
                <a:pos x="1264" y="245"/>
              </a:cxn>
              <a:cxn ang="0">
                <a:pos x="1328" y="241"/>
              </a:cxn>
              <a:cxn ang="0">
                <a:pos x="1386" y="236"/>
              </a:cxn>
              <a:cxn ang="0">
                <a:pos x="1439" y="230"/>
              </a:cxn>
              <a:cxn ang="0">
                <a:pos x="1487" y="224"/>
              </a:cxn>
              <a:cxn ang="0">
                <a:pos x="1528" y="217"/>
              </a:cxn>
              <a:cxn ang="0">
                <a:pos x="1562" y="209"/>
              </a:cxn>
              <a:cxn ang="0">
                <a:pos x="1590" y="199"/>
              </a:cxn>
              <a:cxn ang="0">
                <a:pos x="1611" y="189"/>
              </a:cxn>
              <a:cxn ang="0">
                <a:pos x="1623" y="178"/>
              </a:cxn>
              <a:cxn ang="0">
                <a:pos x="1629" y="166"/>
              </a:cxn>
              <a:cxn ang="0">
                <a:pos x="1626" y="154"/>
              </a:cxn>
              <a:cxn ang="0">
                <a:pos x="1613" y="142"/>
              </a:cxn>
              <a:cxn ang="0">
                <a:pos x="1595" y="130"/>
              </a:cxn>
              <a:cxn ang="0">
                <a:pos x="1567" y="118"/>
              </a:cxn>
              <a:cxn ang="0">
                <a:pos x="1532" y="106"/>
              </a:cxn>
              <a:cxn ang="0">
                <a:pos x="1493" y="94"/>
              </a:cxn>
              <a:cxn ang="0">
                <a:pos x="1447" y="83"/>
              </a:cxn>
              <a:cxn ang="0">
                <a:pos x="1395" y="71"/>
              </a:cxn>
              <a:cxn ang="0">
                <a:pos x="1338" y="61"/>
              </a:cxn>
              <a:cxn ang="0">
                <a:pos x="1275" y="51"/>
              </a:cxn>
              <a:cxn ang="0">
                <a:pos x="1207" y="41"/>
              </a:cxn>
              <a:cxn ang="0">
                <a:pos x="1138" y="33"/>
              </a:cxn>
              <a:cxn ang="0">
                <a:pos x="1063" y="24"/>
              </a:cxn>
              <a:cxn ang="0">
                <a:pos x="904" y="12"/>
              </a:cxn>
            </a:cxnLst>
            <a:rect l="0" t="0" r="r" b="b"/>
            <a:pathLst>
              <a:path w="1629" h="247">
                <a:moveTo>
                  <a:pt x="821" y="6"/>
                </a:moveTo>
                <a:lnTo>
                  <a:pt x="738" y="3"/>
                </a:lnTo>
                <a:lnTo>
                  <a:pt x="657" y="0"/>
                </a:lnTo>
                <a:lnTo>
                  <a:pt x="579" y="0"/>
                </a:lnTo>
                <a:lnTo>
                  <a:pt x="540" y="0"/>
                </a:lnTo>
                <a:lnTo>
                  <a:pt x="504" y="0"/>
                </a:lnTo>
                <a:lnTo>
                  <a:pt x="467" y="0"/>
                </a:lnTo>
                <a:lnTo>
                  <a:pt x="431" y="0"/>
                </a:lnTo>
                <a:lnTo>
                  <a:pt x="398" y="3"/>
                </a:lnTo>
                <a:lnTo>
                  <a:pt x="364" y="3"/>
                </a:lnTo>
                <a:lnTo>
                  <a:pt x="333" y="5"/>
                </a:lnTo>
                <a:lnTo>
                  <a:pt x="301" y="6"/>
                </a:lnTo>
                <a:lnTo>
                  <a:pt x="271" y="9"/>
                </a:lnTo>
                <a:lnTo>
                  <a:pt x="244" y="11"/>
                </a:lnTo>
                <a:lnTo>
                  <a:pt x="216" y="14"/>
                </a:lnTo>
                <a:lnTo>
                  <a:pt x="190" y="17"/>
                </a:lnTo>
                <a:lnTo>
                  <a:pt x="167" y="20"/>
                </a:lnTo>
                <a:lnTo>
                  <a:pt x="143" y="23"/>
                </a:lnTo>
                <a:lnTo>
                  <a:pt x="121" y="27"/>
                </a:lnTo>
                <a:lnTo>
                  <a:pt x="101" y="31"/>
                </a:lnTo>
                <a:lnTo>
                  <a:pt x="84" y="34"/>
                </a:lnTo>
                <a:lnTo>
                  <a:pt x="66" y="39"/>
                </a:lnTo>
                <a:lnTo>
                  <a:pt x="53" y="44"/>
                </a:lnTo>
                <a:lnTo>
                  <a:pt x="39" y="49"/>
                </a:lnTo>
                <a:lnTo>
                  <a:pt x="28" y="54"/>
                </a:lnTo>
                <a:lnTo>
                  <a:pt x="18" y="58"/>
                </a:lnTo>
                <a:lnTo>
                  <a:pt x="12" y="63"/>
                </a:lnTo>
                <a:lnTo>
                  <a:pt x="5" y="69"/>
                </a:lnTo>
                <a:lnTo>
                  <a:pt x="2" y="75"/>
                </a:lnTo>
                <a:lnTo>
                  <a:pt x="0" y="80"/>
                </a:lnTo>
                <a:lnTo>
                  <a:pt x="0" y="87"/>
                </a:lnTo>
                <a:lnTo>
                  <a:pt x="3" y="94"/>
                </a:lnTo>
                <a:lnTo>
                  <a:pt x="9" y="100"/>
                </a:lnTo>
                <a:lnTo>
                  <a:pt x="15" y="106"/>
                </a:lnTo>
                <a:lnTo>
                  <a:pt x="24" y="112"/>
                </a:lnTo>
                <a:lnTo>
                  <a:pt x="35" y="118"/>
                </a:lnTo>
                <a:lnTo>
                  <a:pt x="48" y="124"/>
                </a:lnTo>
                <a:lnTo>
                  <a:pt x="61" y="130"/>
                </a:lnTo>
                <a:lnTo>
                  <a:pt x="77" y="136"/>
                </a:lnTo>
                <a:lnTo>
                  <a:pt x="96" y="142"/>
                </a:lnTo>
                <a:lnTo>
                  <a:pt x="115" y="148"/>
                </a:lnTo>
                <a:lnTo>
                  <a:pt x="136" y="154"/>
                </a:lnTo>
                <a:lnTo>
                  <a:pt x="158" y="159"/>
                </a:lnTo>
                <a:lnTo>
                  <a:pt x="182" y="165"/>
                </a:lnTo>
                <a:lnTo>
                  <a:pt x="208" y="171"/>
                </a:lnTo>
                <a:lnTo>
                  <a:pt x="234" y="176"/>
                </a:lnTo>
                <a:lnTo>
                  <a:pt x="262" y="181"/>
                </a:lnTo>
                <a:lnTo>
                  <a:pt x="291" y="187"/>
                </a:lnTo>
                <a:lnTo>
                  <a:pt x="322" y="192"/>
                </a:lnTo>
                <a:lnTo>
                  <a:pt x="353" y="197"/>
                </a:lnTo>
                <a:lnTo>
                  <a:pt x="387" y="201"/>
                </a:lnTo>
                <a:lnTo>
                  <a:pt x="421" y="206"/>
                </a:lnTo>
                <a:lnTo>
                  <a:pt x="456" y="210"/>
                </a:lnTo>
                <a:lnTo>
                  <a:pt x="492" y="215"/>
                </a:lnTo>
                <a:lnTo>
                  <a:pt x="529" y="218"/>
                </a:lnTo>
                <a:lnTo>
                  <a:pt x="567" y="222"/>
                </a:lnTo>
                <a:lnTo>
                  <a:pt x="645" y="230"/>
                </a:lnTo>
                <a:lnTo>
                  <a:pt x="725" y="235"/>
                </a:lnTo>
                <a:lnTo>
                  <a:pt x="807" y="240"/>
                </a:lnTo>
                <a:lnTo>
                  <a:pt x="891" y="245"/>
                </a:lnTo>
                <a:lnTo>
                  <a:pt x="973" y="246"/>
                </a:lnTo>
                <a:lnTo>
                  <a:pt x="1051" y="247"/>
                </a:lnTo>
                <a:lnTo>
                  <a:pt x="1088" y="247"/>
                </a:lnTo>
                <a:lnTo>
                  <a:pt x="1126" y="247"/>
                </a:lnTo>
                <a:lnTo>
                  <a:pt x="1161" y="247"/>
                </a:lnTo>
                <a:lnTo>
                  <a:pt x="1197" y="246"/>
                </a:lnTo>
                <a:lnTo>
                  <a:pt x="1231" y="245"/>
                </a:lnTo>
                <a:lnTo>
                  <a:pt x="1264" y="245"/>
                </a:lnTo>
                <a:lnTo>
                  <a:pt x="1297" y="243"/>
                </a:lnTo>
                <a:lnTo>
                  <a:pt x="1328" y="241"/>
                </a:lnTo>
                <a:lnTo>
                  <a:pt x="1357" y="239"/>
                </a:lnTo>
                <a:lnTo>
                  <a:pt x="1386" y="236"/>
                </a:lnTo>
                <a:lnTo>
                  <a:pt x="1413" y="234"/>
                </a:lnTo>
                <a:lnTo>
                  <a:pt x="1439" y="230"/>
                </a:lnTo>
                <a:lnTo>
                  <a:pt x="1463" y="227"/>
                </a:lnTo>
                <a:lnTo>
                  <a:pt x="1487" y="224"/>
                </a:lnTo>
                <a:lnTo>
                  <a:pt x="1508" y="221"/>
                </a:lnTo>
                <a:lnTo>
                  <a:pt x="1528" y="217"/>
                </a:lnTo>
                <a:lnTo>
                  <a:pt x="1546" y="212"/>
                </a:lnTo>
                <a:lnTo>
                  <a:pt x="1562" y="209"/>
                </a:lnTo>
                <a:lnTo>
                  <a:pt x="1577" y="204"/>
                </a:lnTo>
                <a:lnTo>
                  <a:pt x="1590" y="199"/>
                </a:lnTo>
                <a:lnTo>
                  <a:pt x="1601" y="194"/>
                </a:lnTo>
                <a:lnTo>
                  <a:pt x="1611" y="189"/>
                </a:lnTo>
                <a:lnTo>
                  <a:pt x="1618" y="183"/>
                </a:lnTo>
                <a:lnTo>
                  <a:pt x="1623" y="178"/>
                </a:lnTo>
                <a:lnTo>
                  <a:pt x="1627" y="172"/>
                </a:lnTo>
                <a:lnTo>
                  <a:pt x="1629" y="166"/>
                </a:lnTo>
                <a:lnTo>
                  <a:pt x="1628" y="160"/>
                </a:lnTo>
                <a:lnTo>
                  <a:pt x="1626" y="154"/>
                </a:lnTo>
                <a:lnTo>
                  <a:pt x="1621" y="148"/>
                </a:lnTo>
                <a:lnTo>
                  <a:pt x="1613" y="142"/>
                </a:lnTo>
                <a:lnTo>
                  <a:pt x="1604" y="136"/>
                </a:lnTo>
                <a:lnTo>
                  <a:pt x="1595" y="130"/>
                </a:lnTo>
                <a:lnTo>
                  <a:pt x="1582" y="124"/>
                </a:lnTo>
                <a:lnTo>
                  <a:pt x="1567" y="118"/>
                </a:lnTo>
                <a:lnTo>
                  <a:pt x="1551" y="112"/>
                </a:lnTo>
                <a:lnTo>
                  <a:pt x="1532" y="106"/>
                </a:lnTo>
                <a:lnTo>
                  <a:pt x="1514" y="100"/>
                </a:lnTo>
                <a:lnTo>
                  <a:pt x="1493" y="94"/>
                </a:lnTo>
                <a:lnTo>
                  <a:pt x="1470" y="87"/>
                </a:lnTo>
                <a:lnTo>
                  <a:pt x="1447" y="83"/>
                </a:lnTo>
                <a:lnTo>
                  <a:pt x="1421" y="77"/>
                </a:lnTo>
                <a:lnTo>
                  <a:pt x="1395" y="71"/>
                </a:lnTo>
                <a:lnTo>
                  <a:pt x="1366" y="67"/>
                </a:lnTo>
                <a:lnTo>
                  <a:pt x="1338" y="61"/>
                </a:lnTo>
                <a:lnTo>
                  <a:pt x="1307" y="56"/>
                </a:lnTo>
                <a:lnTo>
                  <a:pt x="1275" y="51"/>
                </a:lnTo>
                <a:lnTo>
                  <a:pt x="1242" y="45"/>
                </a:lnTo>
                <a:lnTo>
                  <a:pt x="1207" y="41"/>
                </a:lnTo>
                <a:lnTo>
                  <a:pt x="1172" y="37"/>
                </a:lnTo>
                <a:lnTo>
                  <a:pt x="1138" y="33"/>
                </a:lnTo>
                <a:lnTo>
                  <a:pt x="1100" y="29"/>
                </a:lnTo>
                <a:lnTo>
                  <a:pt x="1063" y="24"/>
                </a:lnTo>
                <a:lnTo>
                  <a:pt x="985" y="18"/>
                </a:lnTo>
                <a:lnTo>
                  <a:pt x="904" y="12"/>
                </a:lnTo>
                <a:lnTo>
                  <a:pt x="821" y="6"/>
                </a:lnTo>
                <a:close/>
              </a:path>
            </a:pathLst>
          </a:custGeom>
          <a:noFill/>
          <a:ln w="22225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363" name="Freeform 475"/>
          <p:cNvSpPr>
            <a:spLocks/>
          </p:cNvSpPr>
          <p:nvPr/>
        </p:nvSpPr>
        <p:spPr bwMode="auto">
          <a:xfrm>
            <a:off x="1479550" y="3119438"/>
            <a:ext cx="3224213" cy="977900"/>
          </a:xfrm>
          <a:custGeom>
            <a:avLst/>
            <a:gdLst/>
            <a:ahLst/>
            <a:cxnLst>
              <a:cxn ang="0">
                <a:pos x="914" y="102"/>
              </a:cxn>
              <a:cxn ang="0">
                <a:pos x="813" y="126"/>
              </a:cxn>
              <a:cxn ang="0">
                <a:pos x="714" y="153"/>
              </a:cxn>
              <a:cxn ang="0">
                <a:pos x="620" y="180"/>
              </a:cxn>
              <a:cxn ang="0">
                <a:pos x="531" y="208"/>
              </a:cxn>
              <a:cxn ang="0">
                <a:pos x="448" y="235"/>
              </a:cxn>
              <a:cxn ang="0">
                <a:pos x="370" y="266"/>
              </a:cxn>
              <a:cxn ang="0">
                <a:pos x="297" y="295"/>
              </a:cxn>
              <a:cxn ang="0">
                <a:pos x="231" y="324"/>
              </a:cxn>
              <a:cxn ang="0">
                <a:pos x="174" y="354"/>
              </a:cxn>
              <a:cxn ang="0">
                <a:pos x="123" y="383"/>
              </a:cxn>
              <a:cxn ang="0">
                <a:pos x="79" y="411"/>
              </a:cxn>
              <a:cxn ang="0">
                <a:pos x="46" y="439"/>
              </a:cxn>
              <a:cxn ang="0">
                <a:pos x="21" y="466"/>
              </a:cxn>
              <a:cxn ang="0">
                <a:pos x="5" y="491"/>
              </a:cxn>
              <a:cxn ang="0">
                <a:pos x="0" y="515"/>
              </a:cxn>
              <a:cxn ang="0">
                <a:pos x="5" y="537"/>
              </a:cxn>
              <a:cxn ang="0">
                <a:pos x="20" y="558"/>
              </a:cxn>
              <a:cxn ang="0">
                <a:pos x="45" y="573"/>
              </a:cxn>
              <a:cxn ang="0">
                <a:pos x="79" y="588"/>
              </a:cxn>
              <a:cxn ang="0">
                <a:pos x="123" y="600"/>
              </a:cxn>
              <a:cxn ang="0">
                <a:pos x="174" y="609"/>
              </a:cxn>
              <a:cxn ang="0">
                <a:pos x="231" y="613"/>
              </a:cxn>
              <a:cxn ang="0">
                <a:pos x="297" y="616"/>
              </a:cxn>
              <a:cxn ang="0">
                <a:pos x="370" y="616"/>
              </a:cxn>
              <a:cxn ang="0">
                <a:pos x="448" y="612"/>
              </a:cxn>
              <a:cxn ang="0">
                <a:pos x="531" y="607"/>
              </a:cxn>
              <a:cxn ang="0">
                <a:pos x="620" y="599"/>
              </a:cxn>
              <a:cxn ang="0">
                <a:pos x="713" y="588"/>
              </a:cxn>
              <a:cxn ang="0">
                <a:pos x="810" y="573"/>
              </a:cxn>
              <a:cxn ang="0">
                <a:pos x="961" y="547"/>
              </a:cxn>
              <a:cxn ang="0">
                <a:pos x="1116" y="514"/>
              </a:cxn>
              <a:cxn ang="0">
                <a:pos x="1218" y="490"/>
              </a:cxn>
              <a:cxn ang="0">
                <a:pos x="1317" y="463"/>
              </a:cxn>
              <a:cxn ang="0">
                <a:pos x="1410" y="437"/>
              </a:cxn>
              <a:cxn ang="0">
                <a:pos x="1500" y="410"/>
              </a:cxn>
              <a:cxn ang="0">
                <a:pos x="1583" y="381"/>
              </a:cxn>
              <a:cxn ang="0">
                <a:pos x="1661" y="351"/>
              </a:cxn>
              <a:cxn ang="0">
                <a:pos x="1733" y="321"/>
              </a:cxn>
              <a:cxn ang="0">
                <a:pos x="1799" y="292"/>
              </a:cxn>
              <a:cxn ang="0">
                <a:pos x="1857" y="263"/>
              </a:cxn>
              <a:cxn ang="0">
                <a:pos x="1907" y="234"/>
              </a:cxn>
              <a:cxn ang="0">
                <a:pos x="1950" y="205"/>
              </a:cxn>
              <a:cxn ang="0">
                <a:pos x="1985" y="179"/>
              </a:cxn>
              <a:cxn ang="0">
                <a:pos x="2010" y="151"/>
              </a:cxn>
              <a:cxn ang="0">
                <a:pos x="2025" y="125"/>
              </a:cxn>
              <a:cxn ang="0">
                <a:pos x="2031" y="101"/>
              </a:cxn>
              <a:cxn ang="0">
                <a:pos x="2025" y="79"/>
              </a:cxn>
              <a:cxn ang="0">
                <a:pos x="2010" y="59"/>
              </a:cxn>
              <a:cxn ang="0">
                <a:pos x="1985" y="43"/>
              </a:cxn>
              <a:cxn ang="0">
                <a:pos x="1950" y="28"/>
              </a:cxn>
              <a:cxn ang="0">
                <a:pos x="1908" y="16"/>
              </a:cxn>
              <a:cxn ang="0">
                <a:pos x="1857" y="9"/>
              </a:cxn>
              <a:cxn ang="0">
                <a:pos x="1799" y="3"/>
              </a:cxn>
              <a:cxn ang="0">
                <a:pos x="1733" y="0"/>
              </a:cxn>
              <a:cxn ang="0">
                <a:pos x="1661" y="0"/>
              </a:cxn>
              <a:cxn ang="0">
                <a:pos x="1583" y="4"/>
              </a:cxn>
              <a:cxn ang="0">
                <a:pos x="1500" y="9"/>
              </a:cxn>
              <a:cxn ang="0">
                <a:pos x="1412" y="17"/>
              </a:cxn>
              <a:cxn ang="0">
                <a:pos x="1319" y="30"/>
              </a:cxn>
              <a:cxn ang="0">
                <a:pos x="1222" y="43"/>
              </a:cxn>
              <a:cxn ang="0">
                <a:pos x="1070" y="70"/>
              </a:cxn>
            </a:cxnLst>
            <a:rect l="0" t="0" r="r" b="b"/>
            <a:pathLst>
              <a:path w="2031" h="616">
                <a:moveTo>
                  <a:pt x="966" y="91"/>
                </a:moveTo>
                <a:lnTo>
                  <a:pt x="914" y="102"/>
                </a:lnTo>
                <a:lnTo>
                  <a:pt x="863" y="114"/>
                </a:lnTo>
                <a:lnTo>
                  <a:pt x="813" y="126"/>
                </a:lnTo>
                <a:lnTo>
                  <a:pt x="762" y="140"/>
                </a:lnTo>
                <a:lnTo>
                  <a:pt x="714" y="153"/>
                </a:lnTo>
                <a:lnTo>
                  <a:pt x="667" y="166"/>
                </a:lnTo>
                <a:lnTo>
                  <a:pt x="620" y="180"/>
                </a:lnTo>
                <a:lnTo>
                  <a:pt x="576" y="193"/>
                </a:lnTo>
                <a:lnTo>
                  <a:pt x="531" y="208"/>
                </a:lnTo>
                <a:lnTo>
                  <a:pt x="489" y="221"/>
                </a:lnTo>
                <a:lnTo>
                  <a:pt x="448" y="235"/>
                </a:lnTo>
                <a:lnTo>
                  <a:pt x="408" y="251"/>
                </a:lnTo>
                <a:lnTo>
                  <a:pt x="370" y="266"/>
                </a:lnTo>
                <a:lnTo>
                  <a:pt x="333" y="280"/>
                </a:lnTo>
                <a:lnTo>
                  <a:pt x="297" y="295"/>
                </a:lnTo>
                <a:lnTo>
                  <a:pt x="263" y="309"/>
                </a:lnTo>
                <a:lnTo>
                  <a:pt x="231" y="324"/>
                </a:lnTo>
                <a:lnTo>
                  <a:pt x="202" y="338"/>
                </a:lnTo>
                <a:lnTo>
                  <a:pt x="174" y="354"/>
                </a:lnTo>
                <a:lnTo>
                  <a:pt x="148" y="369"/>
                </a:lnTo>
                <a:lnTo>
                  <a:pt x="123" y="383"/>
                </a:lnTo>
                <a:lnTo>
                  <a:pt x="101" y="398"/>
                </a:lnTo>
                <a:lnTo>
                  <a:pt x="79" y="411"/>
                </a:lnTo>
                <a:lnTo>
                  <a:pt x="61" y="424"/>
                </a:lnTo>
                <a:lnTo>
                  <a:pt x="46" y="439"/>
                </a:lnTo>
                <a:lnTo>
                  <a:pt x="32" y="452"/>
                </a:lnTo>
                <a:lnTo>
                  <a:pt x="21" y="466"/>
                </a:lnTo>
                <a:lnTo>
                  <a:pt x="11" y="479"/>
                </a:lnTo>
                <a:lnTo>
                  <a:pt x="5" y="491"/>
                </a:lnTo>
                <a:lnTo>
                  <a:pt x="1" y="503"/>
                </a:lnTo>
                <a:lnTo>
                  <a:pt x="0" y="515"/>
                </a:lnTo>
                <a:lnTo>
                  <a:pt x="1" y="526"/>
                </a:lnTo>
                <a:lnTo>
                  <a:pt x="5" y="537"/>
                </a:lnTo>
                <a:lnTo>
                  <a:pt x="11" y="548"/>
                </a:lnTo>
                <a:lnTo>
                  <a:pt x="20" y="558"/>
                </a:lnTo>
                <a:lnTo>
                  <a:pt x="32" y="566"/>
                </a:lnTo>
                <a:lnTo>
                  <a:pt x="45" y="573"/>
                </a:lnTo>
                <a:lnTo>
                  <a:pt x="61" y="582"/>
                </a:lnTo>
                <a:lnTo>
                  <a:pt x="79" y="588"/>
                </a:lnTo>
                <a:lnTo>
                  <a:pt x="99" y="594"/>
                </a:lnTo>
                <a:lnTo>
                  <a:pt x="123" y="600"/>
                </a:lnTo>
                <a:lnTo>
                  <a:pt x="148" y="604"/>
                </a:lnTo>
                <a:lnTo>
                  <a:pt x="174" y="609"/>
                </a:lnTo>
                <a:lnTo>
                  <a:pt x="202" y="611"/>
                </a:lnTo>
                <a:lnTo>
                  <a:pt x="231" y="613"/>
                </a:lnTo>
                <a:lnTo>
                  <a:pt x="264" y="615"/>
                </a:lnTo>
                <a:lnTo>
                  <a:pt x="297" y="616"/>
                </a:lnTo>
                <a:lnTo>
                  <a:pt x="333" y="616"/>
                </a:lnTo>
                <a:lnTo>
                  <a:pt x="370" y="616"/>
                </a:lnTo>
                <a:lnTo>
                  <a:pt x="408" y="615"/>
                </a:lnTo>
                <a:lnTo>
                  <a:pt x="448" y="612"/>
                </a:lnTo>
                <a:lnTo>
                  <a:pt x="489" y="611"/>
                </a:lnTo>
                <a:lnTo>
                  <a:pt x="531" y="607"/>
                </a:lnTo>
                <a:lnTo>
                  <a:pt x="575" y="603"/>
                </a:lnTo>
                <a:lnTo>
                  <a:pt x="620" y="599"/>
                </a:lnTo>
                <a:lnTo>
                  <a:pt x="665" y="593"/>
                </a:lnTo>
                <a:lnTo>
                  <a:pt x="713" y="588"/>
                </a:lnTo>
                <a:lnTo>
                  <a:pt x="761" y="581"/>
                </a:lnTo>
                <a:lnTo>
                  <a:pt x="810" y="573"/>
                </a:lnTo>
                <a:lnTo>
                  <a:pt x="859" y="565"/>
                </a:lnTo>
                <a:lnTo>
                  <a:pt x="961" y="547"/>
                </a:lnTo>
                <a:lnTo>
                  <a:pt x="1064" y="525"/>
                </a:lnTo>
                <a:lnTo>
                  <a:pt x="1116" y="514"/>
                </a:lnTo>
                <a:lnTo>
                  <a:pt x="1168" y="502"/>
                </a:lnTo>
                <a:lnTo>
                  <a:pt x="1218" y="490"/>
                </a:lnTo>
                <a:lnTo>
                  <a:pt x="1268" y="477"/>
                </a:lnTo>
                <a:lnTo>
                  <a:pt x="1317" y="463"/>
                </a:lnTo>
                <a:lnTo>
                  <a:pt x="1364" y="451"/>
                </a:lnTo>
                <a:lnTo>
                  <a:pt x="1410" y="437"/>
                </a:lnTo>
                <a:lnTo>
                  <a:pt x="1455" y="423"/>
                </a:lnTo>
                <a:lnTo>
                  <a:pt x="1500" y="410"/>
                </a:lnTo>
                <a:lnTo>
                  <a:pt x="1542" y="395"/>
                </a:lnTo>
                <a:lnTo>
                  <a:pt x="1583" y="381"/>
                </a:lnTo>
                <a:lnTo>
                  <a:pt x="1623" y="366"/>
                </a:lnTo>
                <a:lnTo>
                  <a:pt x="1661" y="351"/>
                </a:lnTo>
                <a:lnTo>
                  <a:pt x="1698" y="336"/>
                </a:lnTo>
                <a:lnTo>
                  <a:pt x="1733" y="321"/>
                </a:lnTo>
                <a:lnTo>
                  <a:pt x="1768" y="308"/>
                </a:lnTo>
                <a:lnTo>
                  <a:pt x="1799" y="292"/>
                </a:lnTo>
                <a:lnTo>
                  <a:pt x="1829" y="278"/>
                </a:lnTo>
                <a:lnTo>
                  <a:pt x="1857" y="263"/>
                </a:lnTo>
                <a:lnTo>
                  <a:pt x="1883" y="248"/>
                </a:lnTo>
                <a:lnTo>
                  <a:pt x="1907" y="234"/>
                </a:lnTo>
                <a:lnTo>
                  <a:pt x="1929" y="220"/>
                </a:lnTo>
                <a:lnTo>
                  <a:pt x="1950" y="205"/>
                </a:lnTo>
                <a:lnTo>
                  <a:pt x="1969" y="192"/>
                </a:lnTo>
                <a:lnTo>
                  <a:pt x="1985" y="179"/>
                </a:lnTo>
                <a:lnTo>
                  <a:pt x="1998" y="164"/>
                </a:lnTo>
                <a:lnTo>
                  <a:pt x="2010" y="151"/>
                </a:lnTo>
                <a:lnTo>
                  <a:pt x="2019" y="139"/>
                </a:lnTo>
                <a:lnTo>
                  <a:pt x="2025" y="125"/>
                </a:lnTo>
                <a:lnTo>
                  <a:pt x="2030" y="113"/>
                </a:lnTo>
                <a:lnTo>
                  <a:pt x="2031" y="101"/>
                </a:lnTo>
                <a:lnTo>
                  <a:pt x="2030" y="90"/>
                </a:lnTo>
                <a:lnTo>
                  <a:pt x="2025" y="79"/>
                </a:lnTo>
                <a:lnTo>
                  <a:pt x="2020" y="68"/>
                </a:lnTo>
                <a:lnTo>
                  <a:pt x="2010" y="59"/>
                </a:lnTo>
                <a:lnTo>
                  <a:pt x="1999" y="51"/>
                </a:lnTo>
                <a:lnTo>
                  <a:pt x="1985" y="43"/>
                </a:lnTo>
                <a:lnTo>
                  <a:pt x="1969" y="34"/>
                </a:lnTo>
                <a:lnTo>
                  <a:pt x="1950" y="28"/>
                </a:lnTo>
                <a:lnTo>
                  <a:pt x="1931" y="22"/>
                </a:lnTo>
                <a:lnTo>
                  <a:pt x="1908" y="16"/>
                </a:lnTo>
                <a:lnTo>
                  <a:pt x="1883" y="13"/>
                </a:lnTo>
                <a:lnTo>
                  <a:pt x="1857" y="9"/>
                </a:lnTo>
                <a:lnTo>
                  <a:pt x="1829" y="5"/>
                </a:lnTo>
                <a:lnTo>
                  <a:pt x="1799" y="3"/>
                </a:lnTo>
                <a:lnTo>
                  <a:pt x="1767" y="2"/>
                </a:lnTo>
                <a:lnTo>
                  <a:pt x="1733" y="0"/>
                </a:lnTo>
                <a:lnTo>
                  <a:pt x="1697" y="0"/>
                </a:lnTo>
                <a:lnTo>
                  <a:pt x="1661" y="0"/>
                </a:lnTo>
                <a:lnTo>
                  <a:pt x="1623" y="3"/>
                </a:lnTo>
                <a:lnTo>
                  <a:pt x="1583" y="4"/>
                </a:lnTo>
                <a:lnTo>
                  <a:pt x="1542" y="7"/>
                </a:lnTo>
                <a:lnTo>
                  <a:pt x="1500" y="9"/>
                </a:lnTo>
                <a:lnTo>
                  <a:pt x="1456" y="14"/>
                </a:lnTo>
                <a:lnTo>
                  <a:pt x="1412" y="17"/>
                </a:lnTo>
                <a:lnTo>
                  <a:pt x="1364" y="23"/>
                </a:lnTo>
                <a:lnTo>
                  <a:pt x="1319" y="30"/>
                </a:lnTo>
                <a:lnTo>
                  <a:pt x="1270" y="36"/>
                </a:lnTo>
                <a:lnTo>
                  <a:pt x="1222" y="43"/>
                </a:lnTo>
                <a:lnTo>
                  <a:pt x="1172" y="51"/>
                </a:lnTo>
                <a:lnTo>
                  <a:pt x="1070" y="70"/>
                </a:lnTo>
                <a:lnTo>
                  <a:pt x="966" y="91"/>
                </a:lnTo>
                <a:close/>
              </a:path>
            </a:pathLst>
          </a:custGeom>
          <a:noFill/>
          <a:ln w="22225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364" name="Freeform 476"/>
          <p:cNvSpPr>
            <a:spLocks/>
          </p:cNvSpPr>
          <p:nvPr/>
        </p:nvSpPr>
        <p:spPr bwMode="auto">
          <a:xfrm>
            <a:off x="3152775" y="4425950"/>
            <a:ext cx="30163" cy="28575"/>
          </a:xfrm>
          <a:custGeom>
            <a:avLst/>
            <a:gdLst/>
            <a:ahLst/>
            <a:cxnLst>
              <a:cxn ang="0">
                <a:pos x="10" y="18"/>
              </a:cxn>
              <a:cxn ang="0">
                <a:pos x="19" y="9"/>
              </a:cxn>
              <a:cxn ang="0">
                <a:pos x="8" y="0"/>
              </a:cxn>
              <a:cxn ang="0">
                <a:pos x="0" y="10"/>
              </a:cxn>
              <a:cxn ang="0">
                <a:pos x="10" y="18"/>
              </a:cxn>
            </a:cxnLst>
            <a:rect l="0" t="0" r="r" b="b"/>
            <a:pathLst>
              <a:path w="19" h="18">
                <a:moveTo>
                  <a:pt x="10" y="18"/>
                </a:moveTo>
                <a:lnTo>
                  <a:pt x="19" y="9"/>
                </a:lnTo>
                <a:lnTo>
                  <a:pt x="8" y="0"/>
                </a:lnTo>
                <a:lnTo>
                  <a:pt x="0" y="10"/>
                </a:lnTo>
                <a:lnTo>
                  <a:pt x="10" y="18"/>
                </a:lnTo>
                <a:close/>
              </a:path>
            </a:pathLst>
          </a:custGeom>
          <a:solidFill>
            <a:srgbClr val="3333CC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365" name="Freeform 477"/>
          <p:cNvSpPr>
            <a:spLocks/>
          </p:cNvSpPr>
          <p:nvPr/>
        </p:nvSpPr>
        <p:spPr bwMode="auto">
          <a:xfrm>
            <a:off x="2798763" y="4251325"/>
            <a:ext cx="26987" cy="26988"/>
          </a:xfrm>
          <a:custGeom>
            <a:avLst/>
            <a:gdLst/>
            <a:ahLst/>
            <a:cxnLst>
              <a:cxn ang="0">
                <a:pos x="12" y="17"/>
              </a:cxn>
              <a:cxn ang="0">
                <a:pos x="17" y="5"/>
              </a:cxn>
              <a:cxn ang="0">
                <a:pos x="5" y="0"/>
              </a:cxn>
              <a:cxn ang="0">
                <a:pos x="0" y="12"/>
              </a:cxn>
              <a:cxn ang="0">
                <a:pos x="12" y="17"/>
              </a:cxn>
            </a:cxnLst>
            <a:rect l="0" t="0" r="r" b="b"/>
            <a:pathLst>
              <a:path w="17" h="17">
                <a:moveTo>
                  <a:pt x="12" y="17"/>
                </a:moveTo>
                <a:lnTo>
                  <a:pt x="17" y="5"/>
                </a:lnTo>
                <a:lnTo>
                  <a:pt x="5" y="0"/>
                </a:lnTo>
                <a:lnTo>
                  <a:pt x="0" y="12"/>
                </a:lnTo>
                <a:lnTo>
                  <a:pt x="12" y="17"/>
                </a:lnTo>
                <a:close/>
              </a:path>
            </a:pathLst>
          </a:custGeom>
          <a:solidFill>
            <a:srgbClr val="3333CC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grpSp>
        <p:nvGrpSpPr>
          <p:cNvPr id="678366" name="Group 478"/>
          <p:cNvGrpSpPr>
            <a:grpSpLocks/>
          </p:cNvGrpSpPr>
          <p:nvPr/>
        </p:nvGrpSpPr>
        <p:grpSpPr bwMode="auto">
          <a:xfrm>
            <a:off x="1133475" y="4179888"/>
            <a:ext cx="2111375" cy="1247775"/>
            <a:chOff x="714" y="2389"/>
            <a:chExt cx="1330" cy="786"/>
          </a:xfrm>
        </p:grpSpPr>
        <p:sp>
          <p:nvSpPr>
            <p:cNvPr id="678367" name="Freeform 479"/>
            <p:cNvSpPr>
              <a:spLocks/>
            </p:cNvSpPr>
            <p:nvPr/>
          </p:nvSpPr>
          <p:spPr bwMode="auto">
            <a:xfrm>
              <a:off x="1265" y="2394"/>
              <a:ext cx="13" cy="14"/>
            </a:xfrm>
            <a:custGeom>
              <a:avLst/>
              <a:gdLst/>
              <a:ahLst/>
              <a:cxnLst>
                <a:cxn ang="0">
                  <a:pos x="13" y="12"/>
                </a:cxn>
                <a:cxn ang="0">
                  <a:pos x="12" y="0"/>
                </a:cxn>
                <a:cxn ang="0">
                  <a:pos x="0" y="1"/>
                </a:cxn>
                <a:cxn ang="0">
                  <a:pos x="1" y="14"/>
                </a:cxn>
                <a:cxn ang="0">
                  <a:pos x="13" y="12"/>
                </a:cxn>
              </a:cxnLst>
              <a:rect l="0" t="0" r="r" b="b"/>
              <a:pathLst>
                <a:path w="13" h="14">
                  <a:moveTo>
                    <a:pt x="13" y="12"/>
                  </a:moveTo>
                  <a:lnTo>
                    <a:pt x="12" y="0"/>
                  </a:lnTo>
                  <a:lnTo>
                    <a:pt x="0" y="1"/>
                  </a:lnTo>
                  <a:lnTo>
                    <a:pt x="1" y="14"/>
                  </a:lnTo>
                  <a:lnTo>
                    <a:pt x="13" y="12"/>
                  </a:lnTo>
                  <a:close/>
                </a:path>
              </a:pathLst>
            </a:custGeom>
            <a:solidFill>
              <a:srgbClr val="FF66FF"/>
            </a:solidFill>
            <a:ln w="9525">
              <a:solidFill>
                <a:srgbClr val="FF66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8368" name="Freeform 480"/>
            <p:cNvSpPr>
              <a:spLocks/>
            </p:cNvSpPr>
            <p:nvPr/>
          </p:nvSpPr>
          <p:spPr bwMode="auto">
            <a:xfrm>
              <a:off x="804" y="2578"/>
              <a:ext cx="19" cy="18"/>
            </a:xfrm>
            <a:custGeom>
              <a:avLst/>
              <a:gdLst/>
              <a:ahLst/>
              <a:cxnLst>
                <a:cxn ang="0">
                  <a:pos x="19" y="8"/>
                </a:cxn>
                <a:cxn ang="0">
                  <a:pos x="9" y="0"/>
                </a:cxn>
                <a:cxn ang="0">
                  <a:pos x="0" y="8"/>
                </a:cxn>
                <a:cxn ang="0">
                  <a:pos x="9" y="18"/>
                </a:cxn>
                <a:cxn ang="0">
                  <a:pos x="19" y="8"/>
                </a:cxn>
              </a:cxnLst>
              <a:rect l="0" t="0" r="r" b="b"/>
              <a:pathLst>
                <a:path w="19" h="18">
                  <a:moveTo>
                    <a:pt x="19" y="8"/>
                  </a:moveTo>
                  <a:lnTo>
                    <a:pt x="9" y="0"/>
                  </a:lnTo>
                  <a:lnTo>
                    <a:pt x="0" y="8"/>
                  </a:lnTo>
                  <a:lnTo>
                    <a:pt x="9" y="18"/>
                  </a:lnTo>
                  <a:lnTo>
                    <a:pt x="19" y="8"/>
                  </a:lnTo>
                  <a:close/>
                </a:path>
              </a:pathLst>
            </a:custGeom>
            <a:solidFill>
              <a:srgbClr val="FF66FF"/>
            </a:solidFill>
            <a:ln w="9525">
              <a:solidFill>
                <a:srgbClr val="FF66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8369" name="Freeform 481"/>
            <p:cNvSpPr>
              <a:spLocks/>
            </p:cNvSpPr>
            <p:nvPr/>
          </p:nvSpPr>
          <p:spPr bwMode="auto">
            <a:xfrm>
              <a:off x="714" y="2660"/>
              <a:ext cx="44" cy="101"/>
            </a:xfrm>
            <a:custGeom>
              <a:avLst/>
              <a:gdLst/>
              <a:ahLst/>
              <a:cxnLst>
                <a:cxn ang="0">
                  <a:pos x="44" y="6"/>
                </a:cxn>
                <a:cxn ang="0">
                  <a:pos x="33" y="0"/>
                </a:cxn>
                <a:cxn ang="0">
                  <a:pos x="32" y="3"/>
                </a:cxn>
                <a:cxn ang="0">
                  <a:pos x="21" y="21"/>
                </a:cxn>
                <a:cxn ang="0">
                  <a:pos x="14" y="39"/>
                </a:cxn>
                <a:cxn ang="0">
                  <a:pos x="7" y="60"/>
                </a:cxn>
                <a:cxn ang="0">
                  <a:pos x="3" y="78"/>
                </a:cxn>
                <a:cxn ang="0">
                  <a:pos x="2" y="81"/>
                </a:cxn>
                <a:cxn ang="0">
                  <a:pos x="0" y="101"/>
                </a:cxn>
                <a:cxn ang="0">
                  <a:pos x="0" y="101"/>
                </a:cxn>
                <a:cxn ang="0">
                  <a:pos x="13" y="101"/>
                </a:cxn>
                <a:cxn ang="0">
                  <a:pos x="13" y="101"/>
                </a:cxn>
                <a:cxn ang="0">
                  <a:pos x="16" y="81"/>
                </a:cxn>
                <a:cxn ang="0">
                  <a:pos x="8" y="81"/>
                </a:cxn>
                <a:cxn ang="0">
                  <a:pos x="16" y="84"/>
                </a:cxn>
                <a:cxn ang="0">
                  <a:pos x="19" y="63"/>
                </a:cxn>
                <a:cxn ang="0">
                  <a:pos x="27" y="45"/>
                </a:cxn>
                <a:cxn ang="0">
                  <a:pos x="33" y="26"/>
                </a:cxn>
                <a:cxn ang="0">
                  <a:pos x="44" y="8"/>
                </a:cxn>
                <a:cxn ang="0">
                  <a:pos x="44" y="6"/>
                </a:cxn>
              </a:cxnLst>
              <a:rect l="0" t="0" r="r" b="b"/>
              <a:pathLst>
                <a:path w="44" h="101">
                  <a:moveTo>
                    <a:pt x="44" y="6"/>
                  </a:moveTo>
                  <a:lnTo>
                    <a:pt x="33" y="0"/>
                  </a:lnTo>
                  <a:lnTo>
                    <a:pt x="32" y="3"/>
                  </a:lnTo>
                  <a:lnTo>
                    <a:pt x="21" y="21"/>
                  </a:lnTo>
                  <a:lnTo>
                    <a:pt x="14" y="39"/>
                  </a:lnTo>
                  <a:lnTo>
                    <a:pt x="7" y="60"/>
                  </a:lnTo>
                  <a:lnTo>
                    <a:pt x="3" y="78"/>
                  </a:lnTo>
                  <a:lnTo>
                    <a:pt x="2" y="81"/>
                  </a:lnTo>
                  <a:lnTo>
                    <a:pt x="0" y="101"/>
                  </a:lnTo>
                  <a:lnTo>
                    <a:pt x="0" y="101"/>
                  </a:lnTo>
                  <a:lnTo>
                    <a:pt x="13" y="101"/>
                  </a:lnTo>
                  <a:lnTo>
                    <a:pt x="13" y="101"/>
                  </a:lnTo>
                  <a:lnTo>
                    <a:pt x="16" y="81"/>
                  </a:lnTo>
                  <a:lnTo>
                    <a:pt x="8" y="81"/>
                  </a:lnTo>
                  <a:lnTo>
                    <a:pt x="16" y="84"/>
                  </a:lnTo>
                  <a:lnTo>
                    <a:pt x="19" y="63"/>
                  </a:lnTo>
                  <a:lnTo>
                    <a:pt x="27" y="45"/>
                  </a:lnTo>
                  <a:lnTo>
                    <a:pt x="33" y="26"/>
                  </a:lnTo>
                  <a:lnTo>
                    <a:pt x="44" y="8"/>
                  </a:lnTo>
                  <a:lnTo>
                    <a:pt x="44" y="6"/>
                  </a:lnTo>
                  <a:close/>
                </a:path>
              </a:pathLst>
            </a:custGeom>
            <a:solidFill>
              <a:srgbClr val="FF66FF"/>
            </a:solidFill>
            <a:ln w="9525">
              <a:solidFill>
                <a:srgbClr val="FF66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8370" name="Freeform 482"/>
            <p:cNvSpPr>
              <a:spLocks/>
            </p:cNvSpPr>
            <p:nvPr/>
          </p:nvSpPr>
          <p:spPr bwMode="auto">
            <a:xfrm>
              <a:off x="714" y="2800"/>
              <a:ext cx="14" cy="14"/>
            </a:xfrm>
            <a:custGeom>
              <a:avLst/>
              <a:gdLst/>
              <a:ahLst/>
              <a:cxnLst>
                <a:cxn ang="0">
                  <a:pos x="13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2" y="14"/>
                </a:cxn>
                <a:cxn ang="0">
                  <a:pos x="14" y="12"/>
                </a:cxn>
                <a:cxn ang="0">
                  <a:pos x="13" y="1"/>
                </a:cxn>
                <a:cxn ang="0">
                  <a:pos x="13" y="0"/>
                </a:cxn>
              </a:cxnLst>
              <a:rect l="0" t="0" r="r" b="b"/>
              <a:pathLst>
                <a:path w="14" h="14">
                  <a:moveTo>
                    <a:pt x="13" y="0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2" y="14"/>
                  </a:lnTo>
                  <a:lnTo>
                    <a:pt x="14" y="12"/>
                  </a:lnTo>
                  <a:lnTo>
                    <a:pt x="13" y="1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66FF"/>
            </a:solidFill>
            <a:ln w="9525">
              <a:solidFill>
                <a:srgbClr val="FF66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8371" name="Freeform 483"/>
            <p:cNvSpPr>
              <a:spLocks/>
            </p:cNvSpPr>
            <p:nvPr/>
          </p:nvSpPr>
          <p:spPr bwMode="auto">
            <a:xfrm>
              <a:off x="726" y="2848"/>
              <a:ext cx="16" cy="17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0" y="5"/>
                </a:cxn>
                <a:cxn ang="0">
                  <a:pos x="2" y="13"/>
                </a:cxn>
                <a:cxn ang="0">
                  <a:pos x="4" y="17"/>
                </a:cxn>
                <a:cxn ang="0">
                  <a:pos x="16" y="13"/>
                </a:cxn>
                <a:cxn ang="0">
                  <a:pos x="15" y="9"/>
                </a:cxn>
                <a:cxn ang="0">
                  <a:pos x="12" y="0"/>
                </a:cxn>
              </a:cxnLst>
              <a:rect l="0" t="0" r="r" b="b"/>
              <a:pathLst>
                <a:path w="16" h="17">
                  <a:moveTo>
                    <a:pt x="12" y="0"/>
                  </a:moveTo>
                  <a:lnTo>
                    <a:pt x="0" y="5"/>
                  </a:lnTo>
                  <a:lnTo>
                    <a:pt x="2" y="13"/>
                  </a:lnTo>
                  <a:lnTo>
                    <a:pt x="4" y="17"/>
                  </a:lnTo>
                  <a:lnTo>
                    <a:pt x="16" y="13"/>
                  </a:lnTo>
                  <a:lnTo>
                    <a:pt x="15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FF66FF"/>
            </a:solidFill>
            <a:ln w="9525">
              <a:solidFill>
                <a:srgbClr val="FF66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8372" name="Freeform 484"/>
            <p:cNvSpPr>
              <a:spLocks/>
            </p:cNvSpPr>
            <p:nvPr/>
          </p:nvSpPr>
          <p:spPr bwMode="auto">
            <a:xfrm>
              <a:off x="844" y="3000"/>
              <a:ext cx="19" cy="16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0" y="9"/>
                </a:cxn>
                <a:cxn ang="0">
                  <a:pos x="11" y="16"/>
                </a:cxn>
                <a:cxn ang="0">
                  <a:pos x="19" y="8"/>
                </a:cxn>
                <a:cxn ang="0">
                  <a:pos x="9" y="0"/>
                </a:cxn>
              </a:cxnLst>
              <a:rect l="0" t="0" r="r" b="b"/>
              <a:pathLst>
                <a:path w="19" h="16">
                  <a:moveTo>
                    <a:pt x="9" y="0"/>
                  </a:moveTo>
                  <a:lnTo>
                    <a:pt x="0" y="9"/>
                  </a:lnTo>
                  <a:lnTo>
                    <a:pt x="11" y="16"/>
                  </a:lnTo>
                  <a:lnTo>
                    <a:pt x="19" y="8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FF66FF"/>
            </a:solidFill>
            <a:ln w="9525">
              <a:solidFill>
                <a:srgbClr val="FF66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8373" name="Freeform 485"/>
            <p:cNvSpPr>
              <a:spLocks/>
            </p:cNvSpPr>
            <p:nvPr/>
          </p:nvSpPr>
          <p:spPr bwMode="auto">
            <a:xfrm>
              <a:off x="1069" y="3111"/>
              <a:ext cx="17" cy="16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0" y="12"/>
                </a:cxn>
                <a:cxn ang="0">
                  <a:pos x="12" y="16"/>
                </a:cxn>
                <a:cxn ang="0">
                  <a:pos x="17" y="4"/>
                </a:cxn>
                <a:cxn ang="0">
                  <a:pos x="5" y="0"/>
                </a:cxn>
              </a:cxnLst>
              <a:rect l="0" t="0" r="r" b="b"/>
              <a:pathLst>
                <a:path w="17" h="16">
                  <a:moveTo>
                    <a:pt x="5" y="0"/>
                  </a:moveTo>
                  <a:lnTo>
                    <a:pt x="0" y="12"/>
                  </a:lnTo>
                  <a:lnTo>
                    <a:pt x="12" y="16"/>
                  </a:lnTo>
                  <a:lnTo>
                    <a:pt x="17" y="4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FF66FF"/>
            </a:solidFill>
            <a:ln w="9525">
              <a:solidFill>
                <a:srgbClr val="FF66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8374" name="Freeform 486"/>
            <p:cNvSpPr>
              <a:spLocks/>
            </p:cNvSpPr>
            <p:nvPr/>
          </p:nvSpPr>
          <p:spPr bwMode="auto">
            <a:xfrm>
              <a:off x="1121" y="3126"/>
              <a:ext cx="15" cy="15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0" y="12"/>
                </a:cxn>
                <a:cxn ang="0">
                  <a:pos x="12" y="15"/>
                </a:cxn>
                <a:cxn ang="0">
                  <a:pos x="15" y="3"/>
                </a:cxn>
                <a:cxn ang="0">
                  <a:pos x="2" y="0"/>
                </a:cxn>
              </a:cxnLst>
              <a:rect l="0" t="0" r="r" b="b"/>
              <a:pathLst>
                <a:path w="15" h="15">
                  <a:moveTo>
                    <a:pt x="2" y="0"/>
                  </a:moveTo>
                  <a:lnTo>
                    <a:pt x="0" y="12"/>
                  </a:lnTo>
                  <a:lnTo>
                    <a:pt x="12" y="15"/>
                  </a:lnTo>
                  <a:lnTo>
                    <a:pt x="15" y="3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FF66FF"/>
            </a:solidFill>
            <a:ln w="9525">
              <a:solidFill>
                <a:srgbClr val="FF66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8375" name="Freeform 487"/>
            <p:cNvSpPr>
              <a:spLocks/>
            </p:cNvSpPr>
            <p:nvPr/>
          </p:nvSpPr>
          <p:spPr bwMode="auto">
            <a:xfrm>
              <a:off x="1318" y="3159"/>
              <a:ext cx="14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3"/>
                </a:cxn>
                <a:cxn ang="0">
                  <a:pos x="14" y="14"/>
                </a:cxn>
                <a:cxn ang="0">
                  <a:pos x="14" y="0"/>
                </a:cxn>
                <a:cxn ang="0">
                  <a:pos x="0" y="0"/>
                </a:cxn>
              </a:cxnLst>
              <a:rect l="0" t="0" r="r" b="b"/>
              <a:pathLst>
                <a:path w="14" h="14">
                  <a:moveTo>
                    <a:pt x="0" y="0"/>
                  </a:moveTo>
                  <a:lnTo>
                    <a:pt x="0" y="13"/>
                  </a:lnTo>
                  <a:lnTo>
                    <a:pt x="14" y="14"/>
                  </a:lnTo>
                  <a:lnTo>
                    <a:pt x="1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66FF"/>
            </a:solidFill>
            <a:ln w="9525">
              <a:solidFill>
                <a:srgbClr val="FF66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8376" name="Freeform 488"/>
            <p:cNvSpPr>
              <a:spLocks/>
            </p:cNvSpPr>
            <p:nvPr/>
          </p:nvSpPr>
          <p:spPr bwMode="auto">
            <a:xfrm>
              <a:off x="1370" y="3162"/>
              <a:ext cx="14" cy="13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0" y="12"/>
                </a:cxn>
                <a:cxn ang="0">
                  <a:pos x="14" y="13"/>
                </a:cxn>
                <a:cxn ang="0">
                  <a:pos x="14" y="0"/>
                </a:cxn>
                <a:cxn ang="0">
                  <a:pos x="2" y="0"/>
                </a:cxn>
              </a:cxnLst>
              <a:rect l="0" t="0" r="r" b="b"/>
              <a:pathLst>
                <a:path w="14" h="13">
                  <a:moveTo>
                    <a:pt x="2" y="0"/>
                  </a:moveTo>
                  <a:lnTo>
                    <a:pt x="0" y="12"/>
                  </a:lnTo>
                  <a:lnTo>
                    <a:pt x="14" y="13"/>
                  </a:lnTo>
                  <a:lnTo>
                    <a:pt x="14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FF66FF"/>
            </a:solidFill>
            <a:ln w="9525">
              <a:solidFill>
                <a:srgbClr val="FF66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8377" name="Freeform 489"/>
            <p:cNvSpPr>
              <a:spLocks/>
            </p:cNvSpPr>
            <p:nvPr/>
          </p:nvSpPr>
          <p:spPr bwMode="auto">
            <a:xfrm>
              <a:off x="1570" y="3153"/>
              <a:ext cx="14" cy="15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1" y="15"/>
                </a:cxn>
                <a:cxn ang="0">
                  <a:pos x="14" y="12"/>
                </a:cxn>
                <a:cxn ang="0">
                  <a:pos x="13" y="0"/>
                </a:cxn>
                <a:cxn ang="0">
                  <a:pos x="0" y="2"/>
                </a:cxn>
              </a:cxnLst>
              <a:rect l="0" t="0" r="r" b="b"/>
              <a:pathLst>
                <a:path w="14" h="15">
                  <a:moveTo>
                    <a:pt x="0" y="2"/>
                  </a:moveTo>
                  <a:lnTo>
                    <a:pt x="1" y="15"/>
                  </a:lnTo>
                  <a:lnTo>
                    <a:pt x="14" y="12"/>
                  </a:lnTo>
                  <a:lnTo>
                    <a:pt x="13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FF66FF"/>
            </a:solidFill>
            <a:ln w="9525">
              <a:solidFill>
                <a:srgbClr val="FF66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8378" name="Freeform 490"/>
            <p:cNvSpPr>
              <a:spLocks/>
            </p:cNvSpPr>
            <p:nvPr/>
          </p:nvSpPr>
          <p:spPr bwMode="auto">
            <a:xfrm>
              <a:off x="1812" y="3093"/>
              <a:ext cx="18" cy="18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5" y="18"/>
                </a:cxn>
                <a:cxn ang="0">
                  <a:pos x="9" y="17"/>
                </a:cxn>
                <a:cxn ang="0">
                  <a:pos x="18" y="12"/>
                </a:cxn>
                <a:cxn ang="0">
                  <a:pos x="13" y="0"/>
                </a:cxn>
                <a:cxn ang="0">
                  <a:pos x="4" y="5"/>
                </a:cxn>
                <a:cxn ang="0">
                  <a:pos x="0" y="6"/>
                </a:cxn>
              </a:cxnLst>
              <a:rect l="0" t="0" r="r" b="b"/>
              <a:pathLst>
                <a:path w="18" h="18">
                  <a:moveTo>
                    <a:pt x="0" y="6"/>
                  </a:moveTo>
                  <a:lnTo>
                    <a:pt x="5" y="18"/>
                  </a:lnTo>
                  <a:lnTo>
                    <a:pt x="9" y="17"/>
                  </a:lnTo>
                  <a:lnTo>
                    <a:pt x="18" y="12"/>
                  </a:lnTo>
                  <a:lnTo>
                    <a:pt x="13" y="0"/>
                  </a:lnTo>
                  <a:lnTo>
                    <a:pt x="4" y="5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FF66FF"/>
            </a:solidFill>
            <a:ln w="9525">
              <a:solidFill>
                <a:srgbClr val="FF66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8379" name="Freeform 491"/>
            <p:cNvSpPr>
              <a:spLocks/>
            </p:cNvSpPr>
            <p:nvPr/>
          </p:nvSpPr>
          <p:spPr bwMode="auto">
            <a:xfrm>
              <a:off x="2026" y="2966"/>
              <a:ext cx="18" cy="18"/>
            </a:xfrm>
            <a:custGeom>
              <a:avLst/>
              <a:gdLst/>
              <a:ahLst/>
              <a:cxnLst>
                <a:cxn ang="0">
                  <a:pos x="0" y="9"/>
                </a:cxn>
                <a:cxn ang="0">
                  <a:pos x="10" y="18"/>
                </a:cxn>
                <a:cxn ang="0">
                  <a:pos x="18" y="8"/>
                </a:cxn>
                <a:cxn ang="0">
                  <a:pos x="10" y="0"/>
                </a:cxn>
                <a:cxn ang="0">
                  <a:pos x="0" y="9"/>
                </a:cxn>
              </a:cxnLst>
              <a:rect l="0" t="0" r="r" b="b"/>
              <a:pathLst>
                <a:path w="18" h="18">
                  <a:moveTo>
                    <a:pt x="0" y="9"/>
                  </a:moveTo>
                  <a:lnTo>
                    <a:pt x="10" y="18"/>
                  </a:lnTo>
                  <a:lnTo>
                    <a:pt x="18" y="8"/>
                  </a:lnTo>
                  <a:lnTo>
                    <a:pt x="10" y="0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FF66FF"/>
            </a:solidFill>
            <a:ln w="9525">
              <a:solidFill>
                <a:srgbClr val="FF66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8380" name="Freeform 492"/>
            <p:cNvSpPr>
              <a:spLocks/>
            </p:cNvSpPr>
            <p:nvPr/>
          </p:nvSpPr>
          <p:spPr bwMode="auto">
            <a:xfrm>
              <a:off x="1713" y="2420"/>
              <a:ext cx="15" cy="15"/>
            </a:xfrm>
            <a:custGeom>
              <a:avLst/>
              <a:gdLst/>
              <a:ahLst/>
              <a:cxnLst>
                <a:cxn ang="0">
                  <a:pos x="12" y="15"/>
                </a:cxn>
                <a:cxn ang="0">
                  <a:pos x="15" y="3"/>
                </a:cxn>
                <a:cxn ang="0">
                  <a:pos x="2" y="0"/>
                </a:cxn>
                <a:cxn ang="0">
                  <a:pos x="0" y="13"/>
                </a:cxn>
                <a:cxn ang="0">
                  <a:pos x="12" y="15"/>
                </a:cxn>
              </a:cxnLst>
              <a:rect l="0" t="0" r="r" b="b"/>
              <a:pathLst>
                <a:path w="15" h="15">
                  <a:moveTo>
                    <a:pt x="12" y="15"/>
                  </a:moveTo>
                  <a:lnTo>
                    <a:pt x="15" y="3"/>
                  </a:lnTo>
                  <a:lnTo>
                    <a:pt x="2" y="0"/>
                  </a:lnTo>
                  <a:lnTo>
                    <a:pt x="0" y="13"/>
                  </a:lnTo>
                  <a:lnTo>
                    <a:pt x="12" y="15"/>
                  </a:lnTo>
                  <a:close/>
                </a:path>
              </a:pathLst>
            </a:custGeom>
            <a:solidFill>
              <a:srgbClr val="FF66FF"/>
            </a:solidFill>
            <a:ln w="9525">
              <a:solidFill>
                <a:srgbClr val="FF66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8381" name="Freeform 493"/>
            <p:cNvSpPr>
              <a:spLocks/>
            </p:cNvSpPr>
            <p:nvPr/>
          </p:nvSpPr>
          <p:spPr bwMode="auto">
            <a:xfrm>
              <a:off x="1517" y="2389"/>
              <a:ext cx="15" cy="13"/>
            </a:xfrm>
            <a:custGeom>
              <a:avLst/>
              <a:gdLst/>
              <a:ahLst/>
              <a:cxnLst>
                <a:cxn ang="0">
                  <a:pos x="13" y="13"/>
                </a:cxn>
                <a:cxn ang="0">
                  <a:pos x="15" y="1"/>
                </a:cxn>
                <a:cxn ang="0">
                  <a:pos x="1" y="0"/>
                </a:cxn>
                <a:cxn ang="0">
                  <a:pos x="0" y="13"/>
                </a:cxn>
                <a:cxn ang="0">
                  <a:pos x="13" y="13"/>
                </a:cxn>
              </a:cxnLst>
              <a:rect l="0" t="0" r="r" b="b"/>
              <a:pathLst>
                <a:path w="15" h="13">
                  <a:moveTo>
                    <a:pt x="13" y="13"/>
                  </a:moveTo>
                  <a:lnTo>
                    <a:pt x="15" y="1"/>
                  </a:lnTo>
                  <a:lnTo>
                    <a:pt x="1" y="0"/>
                  </a:lnTo>
                  <a:lnTo>
                    <a:pt x="0" y="13"/>
                  </a:lnTo>
                  <a:lnTo>
                    <a:pt x="13" y="13"/>
                  </a:lnTo>
                  <a:close/>
                </a:path>
              </a:pathLst>
            </a:custGeom>
            <a:solidFill>
              <a:srgbClr val="FF66FF"/>
            </a:solidFill>
            <a:ln w="9525">
              <a:solidFill>
                <a:srgbClr val="FF66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678382" name="Freeform 494"/>
          <p:cNvSpPr>
            <a:spLocks/>
          </p:cNvSpPr>
          <p:nvPr/>
        </p:nvSpPr>
        <p:spPr bwMode="auto">
          <a:xfrm>
            <a:off x="2325688" y="4176713"/>
            <a:ext cx="20637" cy="20637"/>
          </a:xfrm>
          <a:custGeom>
            <a:avLst/>
            <a:gdLst/>
            <a:ahLst/>
            <a:cxnLst>
              <a:cxn ang="0">
                <a:pos x="12" y="13"/>
              </a:cxn>
              <a:cxn ang="0">
                <a:pos x="13" y="0"/>
              </a:cxn>
              <a:cxn ang="0">
                <a:pos x="0" y="0"/>
              </a:cxn>
              <a:cxn ang="0">
                <a:pos x="0" y="12"/>
              </a:cxn>
              <a:cxn ang="0">
                <a:pos x="12" y="13"/>
              </a:cxn>
            </a:cxnLst>
            <a:rect l="0" t="0" r="r" b="b"/>
            <a:pathLst>
              <a:path w="13" h="13">
                <a:moveTo>
                  <a:pt x="12" y="13"/>
                </a:moveTo>
                <a:lnTo>
                  <a:pt x="13" y="0"/>
                </a:lnTo>
                <a:lnTo>
                  <a:pt x="0" y="0"/>
                </a:lnTo>
                <a:lnTo>
                  <a:pt x="0" y="12"/>
                </a:lnTo>
                <a:lnTo>
                  <a:pt x="12" y="13"/>
                </a:lnTo>
                <a:close/>
              </a:path>
            </a:pathLst>
          </a:custGeom>
          <a:solidFill>
            <a:srgbClr val="3333CC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383" name="Rectangle 495"/>
          <p:cNvSpPr>
            <a:spLocks noChangeArrowheads="1"/>
          </p:cNvSpPr>
          <p:nvPr/>
        </p:nvSpPr>
        <p:spPr bwMode="auto">
          <a:xfrm>
            <a:off x="2476500" y="4491038"/>
            <a:ext cx="627063" cy="3254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384" name="Rectangle 496"/>
          <p:cNvSpPr>
            <a:spLocks noChangeArrowheads="1"/>
          </p:cNvSpPr>
          <p:nvPr/>
        </p:nvSpPr>
        <p:spPr bwMode="auto">
          <a:xfrm>
            <a:off x="2551113" y="4535488"/>
            <a:ext cx="565150" cy="1555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385" name="Rectangle 497"/>
          <p:cNvSpPr>
            <a:spLocks noChangeArrowheads="1"/>
          </p:cNvSpPr>
          <p:nvPr/>
        </p:nvSpPr>
        <p:spPr bwMode="auto">
          <a:xfrm>
            <a:off x="2998788" y="4481513"/>
            <a:ext cx="41275" cy="1984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sz="1300" b="0">
                <a:solidFill>
                  <a:srgbClr val="000000"/>
                </a:solidFill>
                <a:latin typeface="Times New Roman" pitchFamily="18" charset="0"/>
              </a:rPr>
              <a:t> </a:t>
            </a:r>
            <a:endParaRPr lang="en-US"/>
          </a:p>
        </p:txBody>
      </p:sp>
      <p:sp>
        <p:nvSpPr>
          <p:cNvPr id="678386" name="Rectangle 498"/>
          <p:cNvSpPr>
            <a:spLocks noChangeArrowheads="1"/>
          </p:cNvSpPr>
          <p:nvPr/>
        </p:nvSpPr>
        <p:spPr bwMode="auto">
          <a:xfrm>
            <a:off x="2627313" y="4659313"/>
            <a:ext cx="396875" cy="1555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387" name="Rectangle 499"/>
          <p:cNvSpPr>
            <a:spLocks noChangeArrowheads="1"/>
          </p:cNvSpPr>
          <p:nvPr/>
        </p:nvSpPr>
        <p:spPr bwMode="auto">
          <a:xfrm>
            <a:off x="2965450" y="4605338"/>
            <a:ext cx="41275" cy="1984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sz="1300" b="0">
                <a:solidFill>
                  <a:srgbClr val="000000"/>
                </a:solidFill>
                <a:latin typeface="Times New Roman" pitchFamily="18" charset="0"/>
              </a:rPr>
              <a:t> </a:t>
            </a:r>
            <a:endParaRPr lang="en-US"/>
          </a:p>
        </p:txBody>
      </p:sp>
      <p:sp>
        <p:nvSpPr>
          <p:cNvPr id="678388" name="Rectangle 500"/>
          <p:cNvSpPr>
            <a:spLocks noChangeArrowheads="1"/>
          </p:cNvSpPr>
          <p:nvPr/>
        </p:nvSpPr>
        <p:spPr bwMode="auto">
          <a:xfrm>
            <a:off x="1876425" y="5110163"/>
            <a:ext cx="989013" cy="2016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389" name="Rectangle 501"/>
          <p:cNvSpPr>
            <a:spLocks noChangeArrowheads="1"/>
          </p:cNvSpPr>
          <p:nvPr/>
        </p:nvSpPr>
        <p:spPr bwMode="auto">
          <a:xfrm>
            <a:off x="1951038" y="5154613"/>
            <a:ext cx="957262" cy="1555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390" name="Rectangle 502"/>
          <p:cNvSpPr>
            <a:spLocks noChangeArrowheads="1"/>
          </p:cNvSpPr>
          <p:nvPr/>
        </p:nvSpPr>
        <p:spPr bwMode="auto">
          <a:xfrm>
            <a:off x="2735263" y="5100638"/>
            <a:ext cx="41275" cy="1984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sz="1300" b="0">
                <a:solidFill>
                  <a:srgbClr val="000000"/>
                </a:solidFill>
                <a:latin typeface="Times New Roman" pitchFamily="18" charset="0"/>
              </a:rPr>
              <a:t> </a:t>
            </a:r>
            <a:endParaRPr lang="en-US"/>
          </a:p>
        </p:txBody>
      </p:sp>
      <p:sp>
        <p:nvSpPr>
          <p:cNvPr id="678391" name="Rectangle 503"/>
          <p:cNvSpPr>
            <a:spLocks noChangeArrowheads="1"/>
          </p:cNvSpPr>
          <p:nvPr/>
        </p:nvSpPr>
        <p:spPr bwMode="auto">
          <a:xfrm>
            <a:off x="2614613" y="4862513"/>
            <a:ext cx="555625" cy="2016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392" name="Rectangle 504"/>
          <p:cNvSpPr>
            <a:spLocks noChangeArrowheads="1"/>
          </p:cNvSpPr>
          <p:nvPr/>
        </p:nvSpPr>
        <p:spPr bwMode="auto">
          <a:xfrm>
            <a:off x="2689225" y="4908550"/>
            <a:ext cx="485775" cy="1539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393" name="Rectangle 505"/>
          <p:cNvSpPr>
            <a:spLocks noChangeArrowheads="1"/>
          </p:cNvSpPr>
          <p:nvPr/>
        </p:nvSpPr>
        <p:spPr bwMode="auto">
          <a:xfrm>
            <a:off x="3095625" y="4854575"/>
            <a:ext cx="41275" cy="1984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sz="1300" b="0">
                <a:solidFill>
                  <a:srgbClr val="000000"/>
                </a:solidFill>
                <a:latin typeface="Times New Roman" pitchFamily="18" charset="0"/>
              </a:rPr>
              <a:t> </a:t>
            </a:r>
            <a:endParaRPr lang="en-US"/>
          </a:p>
        </p:txBody>
      </p:sp>
      <p:sp>
        <p:nvSpPr>
          <p:cNvPr id="678394" name="Rectangle 506"/>
          <p:cNvSpPr>
            <a:spLocks noChangeArrowheads="1"/>
          </p:cNvSpPr>
          <p:nvPr/>
        </p:nvSpPr>
        <p:spPr bwMode="auto">
          <a:xfrm>
            <a:off x="2260600" y="4738688"/>
            <a:ext cx="425450" cy="2000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395" name="Rectangle 507"/>
          <p:cNvSpPr>
            <a:spLocks noChangeArrowheads="1"/>
          </p:cNvSpPr>
          <p:nvPr/>
        </p:nvSpPr>
        <p:spPr bwMode="auto">
          <a:xfrm>
            <a:off x="2336800" y="4783138"/>
            <a:ext cx="341313" cy="1555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396" name="Rectangle 508"/>
          <p:cNvSpPr>
            <a:spLocks noChangeArrowheads="1"/>
          </p:cNvSpPr>
          <p:nvPr/>
        </p:nvSpPr>
        <p:spPr bwMode="auto">
          <a:xfrm>
            <a:off x="1447800" y="4578350"/>
            <a:ext cx="573088" cy="2016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397" name="Rectangle 509"/>
          <p:cNvSpPr>
            <a:spLocks noChangeArrowheads="1"/>
          </p:cNvSpPr>
          <p:nvPr/>
        </p:nvSpPr>
        <p:spPr bwMode="auto">
          <a:xfrm>
            <a:off x="1512888" y="4662488"/>
            <a:ext cx="500062" cy="1539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398" name="Rectangle 510"/>
          <p:cNvSpPr>
            <a:spLocks noChangeArrowheads="1"/>
          </p:cNvSpPr>
          <p:nvPr/>
        </p:nvSpPr>
        <p:spPr bwMode="auto">
          <a:xfrm>
            <a:off x="1933575" y="4608513"/>
            <a:ext cx="41275" cy="1984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sz="1300" b="0">
                <a:solidFill>
                  <a:srgbClr val="000000"/>
                </a:solidFill>
                <a:latin typeface="Times New Roman" pitchFamily="18" charset="0"/>
              </a:rPr>
              <a:t> </a:t>
            </a:r>
            <a:endParaRPr lang="en-US"/>
          </a:p>
        </p:txBody>
      </p:sp>
      <p:sp>
        <p:nvSpPr>
          <p:cNvPr id="678399" name="Rectangle 511"/>
          <p:cNvSpPr>
            <a:spLocks noChangeArrowheads="1"/>
          </p:cNvSpPr>
          <p:nvPr/>
        </p:nvSpPr>
        <p:spPr bwMode="auto">
          <a:xfrm>
            <a:off x="2278063" y="4908550"/>
            <a:ext cx="439737" cy="1539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400" name="Rectangle 512"/>
          <p:cNvSpPr>
            <a:spLocks noChangeArrowheads="1"/>
          </p:cNvSpPr>
          <p:nvPr/>
        </p:nvSpPr>
        <p:spPr bwMode="auto">
          <a:xfrm>
            <a:off x="2643188" y="4854575"/>
            <a:ext cx="41275" cy="1984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sz="1300" b="0">
                <a:solidFill>
                  <a:srgbClr val="000000"/>
                </a:solidFill>
                <a:latin typeface="Times New Roman" pitchFamily="18" charset="0"/>
              </a:rPr>
              <a:t> </a:t>
            </a:r>
            <a:endParaRPr lang="en-US"/>
          </a:p>
        </p:txBody>
      </p:sp>
      <p:sp>
        <p:nvSpPr>
          <p:cNvPr id="678401" name="Rectangle 513"/>
          <p:cNvSpPr>
            <a:spLocks noChangeArrowheads="1"/>
          </p:cNvSpPr>
          <p:nvPr/>
        </p:nvSpPr>
        <p:spPr bwMode="auto">
          <a:xfrm>
            <a:off x="1555750" y="4986338"/>
            <a:ext cx="485775" cy="2016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402" name="Rectangle 514"/>
          <p:cNvSpPr>
            <a:spLocks noChangeArrowheads="1"/>
          </p:cNvSpPr>
          <p:nvPr/>
        </p:nvSpPr>
        <p:spPr bwMode="auto">
          <a:xfrm>
            <a:off x="1633538" y="5032375"/>
            <a:ext cx="403225" cy="1539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403" name="Rectangle 515"/>
          <p:cNvSpPr>
            <a:spLocks noChangeArrowheads="1"/>
          </p:cNvSpPr>
          <p:nvPr/>
        </p:nvSpPr>
        <p:spPr bwMode="auto">
          <a:xfrm>
            <a:off x="1973263" y="4978400"/>
            <a:ext cx="41275" cy="1984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sz="1300" b="0">
                <a:solidFill>
                  <a:srgbClr val="000000"/>
                </a:solidFill>
                <a:latin typeface="Times New Roman" pitchFamily="18" charset="0"/>
              </a:rPr>
              <a:t> </a:t>
            </a:r>
            <a:endParaRPr lang="en-US"/>
          </a:p>
        </p:txBody>
      </p:sp>
      <p:sp>
        <p:nvSpPr>
          <p:cNvPr id="678404" name="Rectangle 516"/>
          <p:cNvSpPr>
            <a:spLocks noChangeArrowheads="1"/>
          </p:cNvSpPr>
          <p:nvPr/>
        </p:nvSpPr>
        <p:spPr bwMode="auto">
          <a:xfrm>
            <a:off x="1512888" y="4783138"/>
            <a:ext cx="417512" cy="1555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405" name="Rectangle 517"/>
          <p:cNvSpPr>
            <a:spLocks noChangeArrowheads="1"/>
          </p:cNvSpPr>
          <p:nvPr/>
        </p:nvSpPr>
        <p:spPr bwMode="auto">
          <a:xfrm>
            <a:off x="2025650" y="4616450"/>
            <a:ext cx="560388" cy="2016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406" name="Rectangle 518"/>
          <p:cNvSpPr>
            <a:spLocks noChangeArrowheads="1"/>
          </p:cNvSpPr>
          <p:nvPr/>
        </p:nvSpPr>
        <p:spPr bwMode="auto">
          <a:xfrm>
            <a:off x="2101850" y="4662488"/>
            <a:ext cx="487363" cy="1539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407" name="Rectangle 519"/>
          <p:cNvSpPr>
            <a:spLocks noChangeArrowheads="1"/>
          </p:cNvSpPr>
          <p:nvPr/>
        </p:nvSpPr>
        <p:spPr bwMode="auto">
          <a:xfrm>
            <a:off x="1925638" y="4783138"/>
            <a:ext cx="460375" cy="1555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408" name="Rectangle 520"/>
          <p:cNvSpPr>
            <a:spLocks noChangeArrowheads="1"/>
          </p:cNvSpPr>
          <p:nvPr/>
        </p:nvSpPr>
        <p:spPr bwMode="auto">
          <a:xfrm>
            <a:off x="1906588" y="4986338"/>
            <a:ext cx="1247775" cy="2016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409" name="Rectangle 521"/>
          <p:cNvSpPr>
            <a:spLocks noChangeArrowheads="1"/>
          </p:cNvSpPr>
          <p:nvPr/>
        </p:nvSpPr>
        <p:spPr bwMode="auto">
          <a:xfrm>
            <a:off x="1984375" y="5032375"/>
            <a:ext cx="1239838" cy="1539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410" name="Rectangle 522"/>
          <p:cNvSpPr>
            <a:spLocks noChangeArrowheads="1"/>
          </p:cNvSpPr>
          <p:nvPr/>
        </p:nvSpPr>
        <p:spPr bwMode="auto">
          <a:xfrm>
            <a:off x="3035300" y="4978400"/>
            <a:ext cx="41275" cy="1984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sz="1300" b="0">
                <a:solidFill>
                  <a:srgbClr val="000000"/>
                </a:solidFill>
                <a:latin typeface="Times New Roman" pitchFamily="18" charset="0"/>
              </a:rPr>
              <a:t> </a:t>
            </a:r>
            <a:endParaRPr lang="en-US"/>
          </a:p>
        </p:txBody>
      </p:sp>
      <p:sp>
        <p:nvSpPr>
          <p:cNvPr id="678411" name="Rectangle 523"/>
          <p:cNvSpPr>
            <a:spLocks noChangeArrowheads="1"/>
          </p:cNvSpPr>
          <p:nvPr/>
        </p:nvSpPr>
        <p:spPr bwMode="auto">
          <a:xfrm>
            <a:off x="1512888" y="4908550"/>
            <a:ext cx="838200" cy="1539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grpSp>
        <p:nvGrpSpPr>
          <p:cNvPr id="678412" name="Group 524"/>
          <p:cNvGrpSpPr>
            <a:grpSpLocks/>
          </p:cNvGrpSpPr>
          <p:nvPr/>
        </p:nvGrpSpPr>
        <p:grpSpPr bwMode="auto">
          <a:xfrm>
            <a:off x="1436688" y="4537075"/>
            <a:ext cx="1701800" cy="755650"/>
            <a:chOff x="905" y="2614"/>
            <a:chExt cx="1072" cy="476"/>
          </a:xfrm>
        </p:grpSpPr>
        <p:sp>
          <p:nvSpPr>
            <p:cNvPr id="678413" name="Rectangle 525"/>
            <p:cNvSpPr>
              <a:spLocks noChangeArrowheads="1"/>
            </p:cNvSpPr>
            <p:nvPr/>
          </p:nvSpPr>
          <p:spPr bwMode="auto">
            <a:xfrm>
              <a:off x="956" y="2771"/>
              <a:ext cx="232" cy="8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900" b="0">
                  <a:solidFill>
                    <a:schemeClr val="accent2"/>
                  </a:solidFill>
                  <a:latin typeface="Times New Roman" pitchFamily="18" charset="0"/>
                </a:rPr>
                <a:t>Jamaica</a:t>
              </a:r>
              <a:endParaRPr lang="en-US" sz="900" b="0">
                <a:solidFill>
                  <a:schemeClr val="accent2"/>
                </a:solidFill>
              </a:endParaRPr>
            </a:p>
          </p:txBody>
        </p:sp>
        <p:grpSp>
          <p:nvGrpSpPr>
            <p:cNvPr id="678414" name="Group 526"/>
            <p:cNvGrpSpPr>
              <a:grpSpLocks/>
            </p:cNvGrpSpPr>
            <p:nvPr/>
          </p:nvGrpSpPr>
          <p:grpSpPr bwMode="auto">
            <a:xfrm>
              <a:off x="905" y="2614"/>
              <a:ext cx="1072" cy="476"/>
              <a:chOff x="905" y="2614"/>
              <a:chExt cx="1072" cy="476"/>
            </a:xfrm>
          </p:grpSpPr>
          <p:sp>
            <p:nvSpPr>
              <p:cNvPr id="678415" name="Rectangle 527"/>
              <p:cNvSpPr>
                <a:spLocks noChangeArrowheads="1"/>
              </p:cNvSpPr>
              <p:nvPr/>
            </p:nvSpPr>
            <p:spPr bwMode="auto">
              <a:xfrm>
                <a:off x="1608" y="2614"/>
                <a:ext cx="302" cy="17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n-US" sz="900" b="0">
                    <a:solidFill>
                      <a:schemeClr val="accent2"/>
                    </a:solidFill>
                    <a:latin typeface="Times New Roman" pitchFamily="18" charset="0"/>
                  </a:rPr>
                  <a:t>Trinidad y</a:t>
                </a:r>
              </a:p>
              <a:p>
                <a:r>
                  <a:rPr lang="en-US" sz="900" b="0">
                    <a:solidFill>
                      <a:schemeClr val="accent2"/>
                    </a:solidFill>
                    <a:latin typeface="Times New Roman" pitchFamily="18" charset="0"/>
                  </a:rPr>
                  <a:t>Tobago</a:t>
                </a:r>
                <a:endParaRPr lang="en-US" sz="900" b="0">
                  <a:solidFill>
                    <a:schemeClr val="accent2"/>
                  </a:solidFill>
                </a:endParaRPr>
              </a:p>
            </p:txBody>
          </p:sp>
          <p:sp>
            <p:nvSpPr>
              <p:cNvPr id="678416" name="Rectangle 528"/>
              <p:cNvSpPr>
                <a:spLocks noChangeArrowheads="1"/>
              </p:cNvSpPr>
              <p:nvPr/>
            </p:nvSpPr>
            <p:spPr bwMode="auto">
              <a:xfrm>
                <a:off x="1341" y="3004"/>
                <a:ext cx="548" cy="86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n-US" sz="900" b="0">
                    <a:solidFill>
                      <a:schemeClr val="accent2"/>
                    </a:solidFill>
                    <a:latin typeface="Times New Roman" pitchFamily="18" charset="0"/>
                  </a:rPr>
                  <a:t>Antigua y Barbuda</a:t>
                </a:r>
                <a:endParaRPr lang="en-US" sz="900" b="0">
                  <a:solidFill>
                    <a:schemeClr val="accent2"/>
                  </a:solidFill>
                </a:endParaRPr>
              </a:p>
            </p:txBody>
          </p:sp>
          <p:sp>
            <p:nvSpPr>
              <p:cNvPr id="678417" name="Rectangle 529"/>
              <p:cNvSpPr>
                <a:spLocks noChangeArrowheads="1"/>
              </p:cNvSpPr>
              <p:nvPr/>
            </p:nvSpPr>
            <p:spPr bwMode="auto">
              <a:xfrm>
                <a:off x="1683" y="2832"/>
                <a:ext cx="272" cy="86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n-US" sz="900" b="0">
                    <a:solidFill>
                      <a:schemeClr val="accent2"/>
                    </a:solidFill>
                    <a:latin typeface="Times New Roman" pitchFamily="18" charset="0"/>
                  </a:rPr>
                  <a:t>Barbados</a:t>
                </a:r>
                <a:endParaRPr lang="en-US" sz="900" b="0">
                  <a:solidFill>
                    <a:schemeClr val="accent2"/>
                  </a:solidFill>
                </a:endParaRPr>
              </a:p>
            </p:txBody>
          </p:sp>
          <p:sp>
            <p:nvSpPr>
              <p:cNvPr id="678418" name="Rectangle 530"/>
              <p:cNvSpPr>
                <a:spLocks noChangeArrowheads="1"/>
              </p:cNvSpPr>
              <p:nvPr/>
            </p:nvSpPr>
            <p:spPr bwMode="auto">
              <a:xfrm>
                <a:off x="1554" y="2771"/>
                <a:ext cx="184" cy="86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n-US" sz="900" b="0">
                    <a:solidFill>
                      <a:schemeClr val="accent2"/>
                    </a:solidFill>
                    <a:latin typeface="Times New Roman" pitchFamily="18" charset="0"/>
                  </a:rPr>
                  <a:t>Belize</a:t>
                </a:r>
                <a:endParaRPr lang="en-US" sz="900" b="0">
                  <a:solidFill>
                    <a:schemeClr val="accent2"/>
                  </a:solidFill>
                </a:endParaRPr>
              </a:p>
            </p:txBody>
          </p:sp>
          <p:sp>
            <p:nvSpPr>
              <p:cNvPr id="678419" name="Rectangle 531"/>
              <p:cNvSpPr>
                <a:spLocks noChangeArrowheads="1"/>
              </p:cNvSpPr>
              <p:nvPr/>
            </p:nvSpPr>
            <p:spPr bwMode="auto">
              <a:xfrm>
                <a:off x="954" y="2694"/>
                <a:ext cx="284" cy="86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n-US" sz="900" b="0">
                    <a:solidFill>
                      <a:schemeClr val="accent2"/>
                    </a:solidFill>
                    <a:latin typeface="Times New Roman" pitchFamily="18" charset="0"/>
                  </a:rPr>
                  <a:t>Dominica</a:t>
                </a:r>
                <a:endParaRPr lang="en-US" sz="900" b="0">
                  <a:solidFill>
                    <a:schemeClr val="accent2"/>
                  </a:solidFill>
                </a:endParaRPr>
              </a:p>
            </p:txBody>
          </p:sp>
          <p:sp>
            <p:nvSpPr>
              <p:cNvPr id="678420" name="Rectangle 532"/>
              <p:cNvSpPr>
                <a:spLocks noChangeArrowheads="1"/>
              </p:cNvSpPr>
              <p:nvPr/>
            </p:nvSpPr>
            <p:spPr bwMode="auto">
              <a:xfrm>
                <a:off x="1438" y="2849"/>
                <a:ext cx="244" cy="86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n-US" sz="900" b="0">
                    <a:solidFill>
                      <a:schemeClr val="accent2"/>
                    </a:solidFill>
                    <a:latin typeface="Times New Roman" pitchFamily="18" charset="0"/>
                  </a:rPr>
                  <a:t>Grenada</a:t>
                </a:r>
                <a:endParaRPr lang="en-US" sz="900" b="0">
                  <a:solidFill>
                    <a:schemeClr val="accent2"/>
                  </a:solidFill>
                </a:endParaRPr>
              </a:p>
            </p:txBody>
          </p:sp>
          <p:sp>
            <p:nvSpPr>
              <p:cNvPr id="678421" name="Rectangle 533"/>
              <p:cNvSpPr>
                <a:spLocks noChangeArrowheads="1"/>
              </p:cNvSpPr>
              <p:nvPr/>
            </p:nvSpPr>
            <p:spPr bwMode="auto">
              <a:xfrm>
                <a:off x="1032" y="2927"/>
                <a:ext cx="224" cy="86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n-US" sz="900" b="0">
                    <a:solidFill>
                      <a:schemeClr val="accent2"/>
                    </a:solidFill>
                    <a:latin typeface="Times New Roman" pitchFamily="18" charset="0"/>
                  </a:rPr>
                  <a:t>Guyana</a:t>
                </a:r>
                <a:endParaRPr lang="en-US" sz="900" b="0">
                  <a:solidFill>
                    <a:schemeClr val="accent2"/>
                  </a:solidFill>
                </a:endParaRPr>
              </a:p>
            </p:txBody>
          </p:sp>
          <p:sp>
            <p:nvSpPr>
              <p:cNvPr id="678422" name="Rectangle 534"/>
              <p:cNvSpPr>
                <a:spLocks noChangeArrowheads="1"/>
              </p:cNvSpPr>
              <p:nvPr/>
            </p:nvSpPr>
            <p:spPr bwMode="auto">
              <a:xfrm>
                <a:off x="905" y="2741"/>
                <a:ext cx="313" cy="126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8423" name="Rectangle 535"/>
              <p:cNvSpPr>
                <a:spLocks noChangeArrowheads="1"/>
              </p:cNvSpPr>
              <p:nvPr/>
            </p:nvSpPr>
            <p:spPr bwMode="auto">
              <a:xfrm>
                <a:off x="1342" y="2694"/>
                <a:ext cx="244" cy="86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n-US" sz="900" b="0">
                    <a:solidFill>
                      <a:schemeClr val="accent2"/>
                    </a:solidFill>
                    <a:latin typeface="Times New Roman" pitchFamily="18" charset="0"/>
                  </a:rPr>
                  <a:t>Surinam</a:t>
                </a:r>
                <a:endParaRPr lang="en-US" sz="900" b="0">
                  <a:solidFill>
                    <a:schemeClr val="accent2"/>
                  </a:solidFill>
                </a:endParaRPr>
              </a:p>
            </p:txBody>
          </p:sp>
          <p:sp>
            <p:nvSpPr>
              <p:cNvPr id="678424" name="Rectangle 536"/>
              <p:cNvSpPr>
                <a:spLocks noChangeArrowheads="1"/>
              </p:cNvSpPr>
              <p:nvPr/>
            </p:nvSpPr>
            <p:spPr bwMode="auto">
              <a:xfrm>
                <a:off x="1213" y="2771"/>
                <a:ext cx="292" cy="86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n-US" sz="900" b="0">
                    <a:solidFill>
                      <a:schemeClr val="accent2"/>
                    </a:solidFill>
                    <a:latin typeface="Times New Roman" pitchFamily="18" charset="0"/>
                  </a:rPr>
                  <a:t>Sta. Lucia</a:t>
                </a:r>
                <a:endParaRPr lang="en-US" sz="900" b="0">
                  <a:solidFill>
                    <a:schemeClr val="accent2"/>
                  </a:solidFill>
                </a:endParaRPr>
              </a:p>
            </p:txBody>
          </p:sp>
          <p:sp>
            <p:nvSpPr>
              <p:cNvPr id="678425" name="Rectangle 537"/>
              <p:cNvSpPr>
                <a:spLocks noChangeArrowheads="1"/>
              </p:cNvSpPr>
              <p:nvPr/>
            </p:nvSpPr>
            <p:spPr bwMode="auto">
              <a:xfrm>
                <a:off x="1233" y="2927"/>
                <a:ext cx="744" cy="86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n-US" sz="900" b="0">
                    <a:solidFill>
                      <a:schemeClr val="accent2"/>
                    </a:solidFill>
                    <a:latin typeface="Times New Roman" pitchFamily="18" charset="0"/>
                  </a:rPr>
                  <a:t>St. Vincent &amp; Grenadines</a:t>
                </a:r>
                <a:endParaRPr lang="en-US" sz="900" b="0">
                  <a:solidFill>
                    <a:schemeClr val="accent2"/>
                  </a:solidFill>
                </a:endParaRPr>
              </a:p>
            </p:txBody>
          </p:sp>
          <p:sp>
            <p:nvSpPr>
              <p:cNvPr id="678426" name="Rectangle 538"/>
              <p:cNvSpPr>
                <a:spLocks noChangeArrowheads="1"/>
              </p:cNvSpPr>
              <p:nvPr/>
            </p:nvSpPr>
            <p:spPr bwMode="auto">
              <a:xfrm>
                <a:off x="944" y="2849"/>
                <a:ext cx="506" cy="86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n-US" sz="900" b="0">
                    <a:solidFill>
                      <a:schemeClr val="accent2"/>
                    </a:solidFill>
                    <a:latin typeface="Times New Roman" pitchFamily="18" charset="0"/>
                  </a:rPr>
                  <a:t>San Kitts y Nevis</a:t>
                </a:r>
                <a:endParaRPr lang="en-US" sz="900" b="0">
                  <a:solidFill>
                    <a:schemeClr val="accent2"/>
                  </a:solidFill>
                </a:endParaRPr>
              </a:p>
            </p:txBody>
          </p:sp>
        </p:grpSp>
      </p:grpSp>
      <p:sp>
        <p:nvSpPr>
          <p:cNvPr id="678427" name="Freeform 539"/>
          <p:cNvSpPr>
            <a:spLocks/>
          </p:cNvSpPr>
          <p:nvPr/>
        </p:nvSpPr>
        <p:spPr bwMode="auto">
          <a:xfrm>
            <a:off x="2433638" y="2952750"/>
            <a:ext cx="876300" cy="1900238"/>
          </a:xfrm>
          <a:custGeom>
            <a:avLst/>
            <a:gdLst/>
            <a:ahLst/>
            <a:cxnLst>
              <a:cxn ang="0">
                <a:pos x="356" y="0"/>
              </a:cxn>
              <a:cxn ang="0">
                <a:pos x="329" y="1"/>
              </a:cxn>
              <a:cxn ang="0">
                <a:pos x="302" y="10"/>
              </a:cxn>
              <a:cxn ang="0">
                <a:pos x="274" y="24"/>
              </a:cxn>
              <a:cxn ang="0">
                <a:pos x="247" y="44"/>
              </a:cxn>
              <a:cxn ang="0">
                <a:pos x="221" y="68"/>
              </a:cxn>
              <a:cxn ang="0">
                <a:pos x="195" y="97"/>
              </a:cxn>
              <a:cxn ang="0">
                <a:pos x="170" y="131"/>
              </a:cxn>
              <a:cxn ang="0">
                <a:pos x="145" y="168"/>
              </a:cxn>
              <a:cxn ang="0">
                <a:pos x="123" y="210"/>
              </a:cxn>
              <a:cxn ang="0">
                <a:pos x="102" y="256"/>
              </a:cxn>
              <a:cxn ang="0">
                <a:pos x="82" y="304"/>
              </a:cxn>
              <a:cxn ang="0">
                <a:pos x="55" y="384"/>
              </a:cxn>
              <a:cxn ang="0">
                <a:pos x="27" y="499"/>
              </a:cxn>
              <a:cxn ang="0">
                <a:pos x="7" y="622"/>
              </a:cxn>
              <a:cxn ang="0">
                <a:pos x="0" y="739"/>
              </a:cxn>
              <a:cxn ang="0">
                <a:pos x="4" y="849"/>
              </a:cxn>
              <a:cxn ang="0">
                <a:pos x="12" y="924"/>
              </a:cxn>
              <a:cxn ang="0">
                <a:pos x="21" y="972"/>
              </a:cxn>
              <a:cxn ang="0">
                <a:pos x="32" y="1014"/>
              </a:cxn>
              <a:cxn ang="0">
                <a:pos x="46" y="1054"/>
              </a:cxn>
              <a:cxn ang="0">
                <a:pos x="62" y="1089"/>
              </a:cxn>
              <a:cxn ang="0">
                <a:pos x="79" y="1119"/>
              </a:cxn>
              <a:cxn ang="0">
                <a:pos x="99" y="1146"/>
              </a:cxn>
              <a:cxn ang="0">
                <a:pos x="122" y="1168"/>
              </a:cxn>
              <a:cxn ang="0">
                <a:pos x="145" y="1182"/>
              </a:cxn>
              <a:cxn ang="0">
                <a:pos x="170" y="1193"/>
              </a:cxn>
              <a:cxn ang="0">
                <a:pos x="197" y="1197"/>
              </a:cxn>
              <a:cxn ang="0">
                <a:pos x="225" y="1195"/>
              </a:cxn>
              <a:cxn ang="0">
                <a:pos x="252" y="1187"/>
              </a:cxn>
              <a:cxn ang="0">
                <a:pos x="279" y="1173"/>
              </a:cxn>
              <a:cxn ang="0">
                <a:pos x="307" y="1153"/>
              </a:cxn>
              <a:cxn ang="0">
                <a:pos x="333" y="1129"/>
              </a:cxn>
              <a:cxn ang="0">
                <a:pos x="359" y="1100"/>
              </a:cxn>
              <a:cxn ang="0">
                <a:pos x="384" y="1066"/>
              </a:cxn>
              <a:cxn ang="0">
                <a:pos x="407" y="1029"/>
              </a:cxn>
              <a:cxn ang="0">
                <a:pos x="431" y="986"/>
              </a:cxn>
              <a:cxn ang="0">
                <a:pos x="452" y="940"/>
              </a:cxn>
              <a:cxn ang="0">
                <a:pos x="472" y="892"/>
              </a:cxn>
              <a:cxn ang="0">
                <a:pos x="498" y="813"/>
              </a:cxn>
              <a:cxn ang="0">
                <a:pos x="526" y="698"/>
              </a:cxn>
              <a:cxn ang="0">
                <a:pos x="546" y="575"/>
              </a:cxn>
              <a:cxn ang="0">
                <a:pos x="552" y="458"/>
              </a:cxn>
              <a:cxn ang="0">
                <a:pos x="550" y="348"/>
              </a:cxn>
              <a:cxn ang="0">
                <a:pos x="541" y="273"/>
              </a:cxn>
              <a:cxn ang="0">
                <a:pos x="533" y="225"/>
              </a:cxn>
              <a:cxn ang="0">
                <a:pos x="521" y="183"/>
              </a:cxn>
              <a:cxn ang="0">
                <a:pos x="508" y="143"/>
              </a:cxn>
              <a:cxn ang="0">
                <a:pos x="490" y="108"/>
              </a:cxn>
              <a:cxn ang="0">
                <a:pos x="473" y="78"/>
              </a:cxn>
              <a:cxn ang="0">
                <a:pos x="453" y="50"/>
              </a:cxn>
              <a:cxn ang="0">
                <a:pos x="432" y="29"/>
              </a:cxn>
              <a:cxn ang="0">
                <a:pos x="407" y="13"/>
              </a:cxn>
              <a:cxn ang="0">
                <a:pos x="382" y="5"/>
              </a:cxn>
            </a:cxnLst>
            <a:rect l="0" t="0" r="r" b="b"/>
            <a:pathLst>
              <a:path w="552" h="1197">
                <a:moveTo>
                  <a:pt x="370" y="1"/>
                </a:moveTo>
                <a:lnTo>
                  <a:pt x="356" y="0"/>
                </a:lnTo>
                <a:lnTo>
                  <a:pt x="343" y="0"/>
                </a:lnTo>
                <a:lnTo>
                  <a:pt x="329" y="1"/>
                </a:lnTo>
                <a:lnTo>
                  <a:pt x="315" y="6"/>
                </a:lnTo>
                <a:lnTo>
                  <a:pt x="302" y="10"/>
                </a:lnTo>
                <a:lnTo>
                  <a:pt x="288" y="17"/>
                </a:lnTo>
                <a:lnTo>
                  <a:pt x="274" y="24"/>
                </a:lnTo>
                <a:lnTo>
                  <a:pt x="261" y="34"/>
                </a:lnTo>
                <a:lnTo>
                  <a:pt x="247" y="44"/>
                </a:lnTo>
                <a:lnTo>
                  <a:pt x="233" y="56"/>
                </a:lnTo>
                <a:lnTo>
                  <a:pt x="221" y="68"/>
                </a:lnTo>
                <a:lnTo>
                  <a:pt x="207" y="82"/>
                </a:lnTo>
                <a:lnTo>
                  <a:pt x="195" y="97"/>
                </a:lnTo>
                <a:lnTo>
                  <a:pt x="182" y="113"/>
                </a:lnTo>
                <a:lnTo>
                  <a:pt x="170" y="131"/>
                </a:lnTo>
                <a:lnTo>
                  <a:pt x="158" y="149"/>
                </a:lnTo>
                <a:lnTo>
                  <a:pt x="145" y="168"/>
                </a:lnTo>
                <a:lnTo>
                  <a:pt x="134" y="189"/>
                </a:lnTo>
                <a:lnTo>
                  <a:pt x="123" y="210"/>
                </a:lnTo>
                <a:lnTo>
                  <a:pt x="112" y="233"/>
                </a:lnTo>
                <a:lnTo>
                  <a:pt x="102" y="256"/>
                </a:lnTo>
                <a:lnTo>
                  <a:pt x="92" y="280"/>
                </a:lnTo>
                <a:lnTo>
                  <a:pt x="82" y="304"/>
                </a:lnTo>
                <a:lnTo>
                  <a:pt x="72" y="331"/>
                </a:lnTo>
                <a:lnTo>
                  <a:pt x="55" y="384"/>
                </a:lnTo>
                <a:lnTo>
                  <a:pt x="40" y="440"/>
                </a:lnTo>
                <a:lnTo>
                  <a:pt x="27" y="499"/>
                </a:lnTo>
                <a:lnTo>
                  <a:pt x="16" y="560"/>
                </a:lnTo>
                <a:lnTo>
                  <a:pt x="7" y="622"/>
                </a:lnTo>
                <a:lnTo>
                  <a:pt x="2" y="681"/>
                </a:lnTo>
                <a:lnTo>
                  <a:pt x="0" y="739"/>
                </a:lnTo>
                <a:lnTo>
                  <a:pt x="0" y="796"/>
                </a:lnTo>
                <a:lnTo>
                  <a:pt x="4" y="849"/>
                </a:lnTo>
                <a:lnTo>
                  <a:pt x="9" y="900"/>
                </a:lnTo>
                <a:lnTo>
                  <a:pt x="12" y="924"/>
                </a:lnTo>
                <a:lnTo>
                  <a:pt x="17" y="949"/>
                </a:lnTo>
                <a:lnTo>
                  <a:pt x="21" y="972"/>
                </a:lnTo>
                <a:lnTo>
                  <a:pt x="27" y="993"/>
                </a:lnTo>
                <a:lnTo>
                  <a:pt x="32" y="1014"/>
                </a:lnTo>
                <a:lnTo>
                  <a:pt x="40" y="1035"/>
                </a:lnTo>
                <a:lnTo>
                  <a:pt x="46" y="1054"/>
                </a:lnTo>
                <a:lnTo>
                  <a:pt x="55" y="1072"/>
                </a:lnTo>
                <a:lnTo>
                  <a:pt x="62" y="1089"/>
                </a:lnTo>
                <a:lnTo>
                  <a:pt x="71" y="1105"/>
                </a:lnTo>
                <a:lnTo>
                  <a:pt x="79" y="1119"/>
                </a:lnTo>
                <a:lnTo>
                  <a:pt x="89" y="1134"/>
                </a:lnTo>
                <a:lnTo>
                  <a:pt x="99" y="1146"/>
                </a:lnTo>
                <a:lnTo>
                  <a:pt x="110" y="1157"/>
                </a:lnTo>
                <a:lnTo>
                  <a:pt x="122" y="1168"/>
                </a:lnTo>
                <a:lnTo>
                  <a:pt x="133" y="1175"/>
                </a:lnTo>
                <a:lnTo>
                  <a:pt x="145" y="1182"/>
                </a:lnTo>
                <a:lnTo>
                  <a:pt x="158" y="1188"/>
                </a:lnTo>
                <a:lnTo>
                  <a:pt x="170" y="1193"/>
                </a:lnTo>
                <a:lnTo>
                  <a:pt x="184" y="1196"/>
                </a:lnTo>
                <a:lnTo>
                  <a:pt x="197" y="1197"/>
                </a:lnTo>
                <a:lnTo>
                  <a:pt x="211" y="1197"/>
                </a:lnTo>
                <a:lnTo>
                  <a:pt x="225" y="1195"/>
                </a:lnTo>
                <a:lnTo>
                  <a:pt x="238" y="1192"/>
                </a:lnTo>
                <a:lnTo>
                  <a:pt x="252" y="1187"/>
                </a:lnTo>
                <a:lnTo>
                  <a:pt x="266" y="1180"/>
                </a:lnTo>
                <a:lnTo>
                  <a:pt x="279" y="1173"/>
                </a:lnTo>
                <a:lnTo>
                  <a:pt x="292" y="1163"/>
                </a:lnTo>
                <a:lnTo>
                  <a:pt x="307" y="1153"/>
                </a:lnTo>
                <a:lnTo>
                  <a:pt x="319" y="1141"/>
                </a:lnTo>
                <a:lnTo>
                  <a:pt x="333" y="1129"/>
                </a:lnTo>
                <a:lnTo>
                  <a:pt x="345" y="1115"/>
                </a:lnTo>
                <a:lnTo>
                  <a:pt x="359" y="1100"/>
                </a:lnTo>
                <a:lnTo>
                  <a:pt x="371" y="1084"/>
                </a:lnTo>
                <a:lnTo>
                  <a:pt x="384" y="1066"/>
                </a:lnTo>
                <a:lnTo>
                  <a:pt x="395" y="1048"/>
                </a:lnTo>
                <a:lnTo>
                  <a:pt x="407" y="1029"/>
                </a:lnTo>
                <a:lnTo>
                  <a:pt x="420" y="1008"/>
                </a:lnTo>
                <a:lnTo>
                  <a:pt x="431" y="986"/>
                </a:lnTo>
                <a:lnTo>
                  <a:pt x="441" y="964"/>
                </a:lnTo>
                <a:lnTo>
                  <a:pt x="452" y="940"/>
                </a:lnTo>
                <a:lnTo>
                  <a:pt x="462" y="917"/>
                </a:lnTo>
                <a:lnTo>
                  <a:pt x="472" y="892"/>
                </a:lnTo>
                <a:lnTo>
                  <a:pt x="480" y="866"/>
                </a:lnTo>
                <a:lnTo>
                  <a:pt x="498" y="813"/>
                </a:lnTo>
                <a:lnTo>
                  <a:pt x="513" y="757"/>
                </a:lnTo>
                <a:lnTo>
                  <a:pt x="526" y="698"/>
                </a:lnTo>
                <a:lnTo>
                  <a:pt x="538" y="637"/>
                </a:lnTo>
                <a:lnTo>
                  <a:pt x="546" y="575"/>
                </a:lnTo>
                <a:lnTo>
                  <a:pt x="550" y="516"/>
                </a:lnTo>
                <a:lnTo>
                  <a:pt x="552" y="458"/>
                </a:lnTo>
                <a:lnTo>
                  <a:pt x="552" y="401"/>
                </a:lnTo>
                <a:lnTo>
                  <a:pt x="550" y="348"/>
                </a:lnTo>
                <a:lnTo>
                  <a:pt x="545" y="297"/>
                </a:lnTo>
                <a:lnTo>
                  <a:pt x="541" y="273"/>
                </a:lnTo>
                <a:lnTo>
                  <a:pt x="536" y="248"/>
                </a:lnTo>
                <a:lnTo>
                  <a:pt x="533" y="225"/>
                </a:lnTo>
                <a:lnTo>
                  <a:pt x="526" y="204"/>
                </a:lnTo>
                <a:lnTo>
                  <a:pt x="521" y="183"/>
                </a:lnTo>
                <a:lnTo>
                  <a:pt x="514" y="162"/>
                </a:lnTo>
                <a:lnTo>
                  <a:pt x="508" y="143"/>
                </a:lnTo>
                <a:lnTo>
                  <a:pt x="499" y="125"/>
                </a:lnTo>
                <a:lnTo>
                  <a:pt x="490" y="108"/>
                </a:lnTo>
                <a:lnTo>
                  <a:pt x="483" y="92"/>
                </a:lnTo>
                <a:lnTo>
                  <a:pt x="473" y="78"/>
                </a:lnTo>
                <a:lnTo>
                  <a:pt x="463" y="63"/>
                </a:lnTo>
                <a:lnTo>
                  <a:pt x="453" y="50"/>
                </a:lnTo>
                <a:lnTo>
                  <a:pt x="443" y="40"/>
                </a:lnTo>
                <a:lnTo>
                  <a:pt x="432" y="29"/>
                </a:lnTo>
                <a:lnTo>
                  <a:pt x="420" y="22"/>
                </a:lnTo>
                <a:lnTo>
                  <a:pt x="407" y="13"/>
                </a:lnTo>
                <a:lnTo>
                  <a:pt x="395" y="9"/>
                </a:lnTo>
                <a:lnTo>
                  <a:pt x="382" y="5"/>
                </a:lnTo>
                <a:lnTo>
                  <a:pt x="370" y="1"/>
                </a:lnTo>
                <a:close/>
              </a:path>
            </a:pathLst>
          </a:custGeom>
          <a:noFill/>
          <a:ln w="22225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428" name="Rectangle 540"/>
          <p:cNvSpPr>
            <a:spLocks noChangeArrowheads="1"/>
          </p:cNvSpPr>
          <p:nvPr/>
        </p:nvSpPr>
        <p:spPr bwMode="auto">
          <a:xfrm>
            <a:off x="1730375" y="4491038"/>
            <a:ext cx="787400" cy="2254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429" name="Rectangle 541"/>
          <p:cNvSpPr>
            <a:spLocks noChangeArrowheads="1"/>
          </p:cNvSpPr>
          <p:nvPr/>
        </p:nvSpPr>
        <p:spPr bwMode="auto">
          <a:xfrm>
            <a:off x="1822450" y="4497388"/>
            <a:ext cx="636588" cy="152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sz="1000">
                <a:solidFill>
                  <a:srgbClr val="FF66FF"/>
                </a:solidFill>
                <a:latin typeface="Times New Roman" pitchFamily="18" charset="0"/>
              </a:rPr>
              <a:t>CARICOM</a:t>
            </a:r>
            <a:endParaRPr lang="en-US">
              <a:solidFill>
                <a:srgbClr val="FF66FF"/>
              </a:solidFill>
            </a:endParaRPr>
          </a:p>
        </p:txBody>
      </p:sp>
      <p:sp>
        <p:nvSpPr>
          <p:cNvPr id="678430" name="Rectangle 542"/>
          <p:cNvSpPr>
            <a:spLocks noChangeArrowheads="1"/>
          </p:cNvSpPr>
          <p:nvPr/>
        </p:nvSpPr>
        <p:spPr bwMode="auto">
          <a:xfrm>
            <a:off x="2438400" y="4497388"/>
            <a:ext cx="31750" cy="152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sz="1000">
                <a:solidFill>
                  <a:srgbClr val="0066CC"/>
                </a:solidFill>
                <a:latin typeface="Times New Roman" pitchFamily="18" charset="0"/>
              </a:rPr>
              <a:t> </a:t>
            </a:r>
            <a:endParaRPr lang="en-US"/>
          </a:p>
        </p:txBody>
      </p:sp>
      <p:sp>
        <p:nvSpPr>
          <p:cNvPr id="678431" name="Freeform 543"/>
          <p:cNvSpPr>
            <a:spLocks/>
          </p:cNvSpPr>
          <p:nvPr/>
        </p:nvSpPr>
        <p:spPr bwMode="auto">
          <a:xfrm>
            <a:off x="5067300" y="3262313"/>
            <a:ext cx="446088" cy="2030412"/>
          </a:xfrm>
          <a:custGeom>
            <a:avLst/>
            <a:gdLst/>
            <a:ahLst/>
            <a:cxnLst>
              <a:cxn ang="0">
                <a:pos x="13" y="715"/>
              </a:cxn>
              <a:cxn ang="0">
                <a:pos x="28" y="838"/>
              </a:cxn>
              <a:cxn ang="0">
                <a:pos x="42" y="926"/>
              </a:cxn>
              <a:cxn ang="0">
                <a:pos x="52" y="980"/>
              </a:cxn>
              <a:cxn ang="0">
                <a:pos x="63" y="1030"/>
              </a:cxn>
              <a:cxn ang="0">
                <a:pos x="74" y="1077"/>
              </a:cxn>
              <a:cxn ang="0">
                <a:pos x="87" y="1119"/>
              </a:cxn>
              <a:cxn ang="0">
                <a:pos x="99" y="1158"/>
              </a:cxn>
              <a:cxn ang="0">
                <a:pos x="113" y="1192"/>
              </a:cxn>
              <a:cxn ang="0">
                <a:pos x="125" y="1220"/>
              </a:cxn>
              <a:cxn ang="0">
                <a:pos x="140" y="1244"/>
              </a:cxn>
              <a:cxn ang="0">
                <a:pos x="154" y="1261"/>
              </a:cxn>
              <a:cxn ang="0">
                <a:pos x="167" y="1273"/>
              </a:cxn>
              <a:cxn ang="0">
                <a:pos x="181" y="1279"/>
              </a:cxn>
              <a:cxn ang="0">
                <a:pos x="195" y="1278"/>
              </a:cxn>
              <a:cxn ang="0">
                <a:pos x="208" y="1271"/>
              </a:cxn>
              <a:cxn ang="0">
                <a:pos x="219" y="1256"/>
              </a:cxn>
              <a:cxn ang="0">
                <a:pos x="231" y="1237"/>
              </a:cxn>
              <a:cxn ang="0">
                <a:pos x="240" y="1212"/>
              </a:cxn>
              <a:cxn ang="0">
                <a:pos x="249" y="1181"/>
              </a:cxn>
              <a:cxn ang="0">
                <a:pos x="258" y="1146"/>
              </a:cxn>
              <a:cxn ang="0">
                <a:pos x="264" y="1106"/>
              </a:cxn>
              <a:cxn ang="0">
                <a:pos x="270" y="1063"/>
              </a:cxn>
              <a:cxn ang="0">
                <a:pos x="274" y="1015"/>
              </a:cxn>
              <a:cxn ang="0">
                <a:pos x="278" y="963"/>
              </a:cxn>
              <a:cxn ang="0">
                <a:pos x="281" y="880"/>
              </a:cxn>
              <a:cxn ang="0">
                <a:pos x="279" y="760"/>
              </a:cxn>
              <a:cxn ang="0">
                <a:pos x="273" y="630"/>
              </a:cxn>
              <a:cxn ang="0">
                <a:pos x="260" y="500"/>
              </a:cxn>
              <a:cxn ang="0">
                <a:pos x="243" y="382"/>
              </a:cxn>
              <a:cxn ang="0">
                <a:pos x="234" y="326"/>
              </a:cxn>
              <a:cxn ang="0">
                <a:pos x="224" y="274"/>
              </a:cxn>
              <a:cxn ang="0">
                <a:pos x="212" y="225"/>
              </a:cxn>
              <a:cxn ang="0">
                <a:pos x="201" y="181"/>
              </a:cxn>
              <a:cxn ang="0">
                <a:pos x="188" y="139"/>
              </a:cxn>
              <a:cxn ang="0">
                <a:pos x="175" y="104"/>
              </a:cxn>
              <a:cxn ang="0">
                <a:pos x="161" y="73"/>
              </a:cxn>
              <a:cxn ang="0">
                <a:pos x="149" y="46"/>
              </a:cxn>
              <a:cxn ang="0">
                <a:pos x="135" y="26"/>
              </a:cxn>
              <a:cxn ang="0">
                <a:pos x="120" y="11"/>
              </a:cxn>
              <a:cxn ang="0">
                <a:pos x="106" y="3"/>
              </a:cxn>
              <a:cxn ang="0">
                <a:pos x="93" y="0"/>
              </a:cxn>
              <a:cxn ang="0">
                <a:pos x="79" y="4"/>
              </a:cxn>
              <a:cxn ang="0">
                <a:pos x="67" y="15"/>
              </a:cxn>
              <a:cxn ang="0">
                <a:pos x="55" y="30"/>
              </a:cxn>
              <a:cxn ang="0">
                <a:pos x="46" y="53"/>
              </a:cxn>
              <a:cxn ang="0">
                <a:pos x="36" y="81"/>
              </a:cxn>
              <a:cxn ang="0">
                <a:pos x="27" y="115"/>
              </a:cxn>
              <a:cxn ang="0">
                <a:pos x="19" y="152"/>
              </a:cxn>
              <a:cxn ang="0">
                <a:pos x="13" y="194"/>
              </a:cxn>
              <a:cxn ang="0">
                <a:pos x="8" y="240"/>
              </a:cxn>
              <a:cxn ang="0">
                <a:pos x="5" y="290"/>
              </a:cxn>
              <a:cxn ang="0">
                <a:pos x="1" y="343"/>
              </a:cxn>
              <a:cxn ang="0">
                <a:pos x="0" y="458"/>
              </a:cxn>
              <a:cxn ang="0">
                <a:pos x="5" y="584"/>
              </a:cxn>
            </a:cxnLst>
            <a:rect l="0" t="0" r="r" b="b"/>
            <a:pathLst>
              <a:path w="281" h="1279">
                <a:moveTo>
                  <a:pt x="8" y="649"/>
                </a:moveTo>
                <a:lnTo>
                  <a:pt x="13" y="715"/>
                </a:lnTo>
                <a:lnTo>
                  <a:pt x="21" y="778"/>
                </a:lnTo>
                <a:lnTo>
                  <a:pt x="28" y="838"/>
                </a:lnTo>
                <a:lnTo>
                  <a:pt x="37" y="897"/>
                </a:lnTo>
                <a:lnTo>
                  <a:pt x="42" y="926"/>
                </a:lnTo>
                <a:lnTo>
                  <a:pt x="47" y="954"/>
                </a:lnTo>
                <a:lnTo>
                  <a:pt x="52" y="980"/>
                </a:lnTo>
                <a:lnTo>
                  <a:pt x="58" y="1004"/>
                </a:lnTo>
                <a:lnTo>
                  <a:pt x="63" y="1030"/>
                </a:lnTo>
                <a:lnTo>
                  <a:pt x="69" y="1054"/>
                </a:lnTo>
                <a:lnTo>
                  <a:pt x="74" y="1077"/>
                </a:lnTo>
                <a:lnTo>
                  <a:pt x="82" y="1099"/>
                </a:lnTo>
                <a:lnTo>
                  <a:pt x="87" y="1119"/>
                </a:lnTo>
                <a:lnTo>
                  <a:pt x="94" y="1139"/>
                </a:lnTo>
                <a:lnTo>
                  <a:pt x="99" y="1158"/>
                </a:lnTo>
                <a:lnTo>
                  <a:pt x="106" y="1175"/>
                </a:lnTo>
                <a:lnTo>
                  <a:pt x="113" y="1192"/>
                </a:lnTo>
                <a:lnTo>
                  <a:pt x="119" y="1207"/>
                </a:lnTo>
                <a:lnTo>
                  <a:pt x="125" y="1220"/>
                </a:lnTo>
                <a:lnTo>
                  <a:pt x="134" y="1232"/>
                </a:lnTo>
                <a:lnTo>
                  <a:pt x="140" y="1244"/>
                </a:lnTo>
                <a:lnTo>
                  <a:pt x="147" y="1254"/>
                </a:lnTo>
                <a:lnTo>
                  <a:pt x="154" y="1261"/>
                </a:lnTo>
                <a:lnTo>
                  <a:pt x="161" y="1268"/>
                </a:lnTo>
                <a:lnTo>
                  <a:pt x="167" y="1273"/>
                </a:lnTo>
                <a:lnTo>
                  <a:pt x="175" y="1277"/>
                </a:lnTo>
                <a:lnTo>
                  <a:pt x="181" y="1279"/>
                </a:lnTo>
                <a:lnTo>
                  <a:pt x="188" y="1279"/>
                </a:lnTo>
                <a:lnTo>
                  <a:pt x="195" y="1278"/>
                </a:lnTo>
                <a:lnTo>
                  <a:pt x="201" y="1276"/>
                </a:lnTo>
                <a:lnTo>
                  <a:pt x="208" y="1271"/>
                </a:lnTo>
                <a:lnTo>
                  <a:pt x="214" y="1264"/>
                </a:lnTo>
                <a:lnTo>
                  <a:pt x="219" y="1256"/>
                </a:lnTo>
                <a:lnTo>
                  <a:pt x="226" y="1248"/>
                </a:lnTo>
                <a:lnTo>
                  <a:pt x="231" y="1237"/>
                </a:lnTo>
                <a:lnTo>
                  <a:pt x="236" y="1225"/>
                </a:lnTo>
                <a:lnTo>
                  <a:pt x="240" y="1212"/>
                </a:lnTo>
                <a:lnTo>
                  <a:pt x="245" y="1197"/>
                </a:lnTo>
                <a:lnTo>
                  <a:pt x="249" y="1181"/>
                </a:lnTo>
                <a:lnTo>
                  <a:pt x="254" y="1164"/>
                </a:lnTo>
                <a:lnTo>
                  <a:pt x="258" y="1146"/>
                </a:lnTo>
                <a:lnTo>
                  <a:pt x="262" y="1127"/>
                </a:lnTo>
                <a:lnTo>
                  <a:pt x="264" y="1106"/>
                </a:lnTo>
                <a:lnTo>
                  <a:pt x="268" y="1084"/>
                </a:lnTo>
                <a:lnTo>
                  <a:pt x="270" y="1063"/>
                </a:lnTo>
                <a:lnTo>
                  <a:pt x="273" y="1040"/>
                </a:lnTo>
                <a:lnTo>
                  <a:pt x="274" y="1015"/>
                </a:lnTo>
                <a:lnTo>
                  <a:pt x="278" y="990"/>
                </a:lnTo>
                <a:lnTo>
                  <a:pt x="278" y="963"/>
                </a:lnTo>
                <a:lnTo>
                  <a:pt x="279" y="937"/>
                </a:lnTo>
                <a:lnTo>
                  <a:pt x="281" y="880"/>
                </a:lnTo>
                <a:lnTo>
                  <a:pt x="281" y="821"/>
                </a:lnTo>
                <a:lnTo>
                  <a:pt x="279" y="760"/>
                </a:lnTo>
                <a:lnTo>
                  <a:pt x="278" y="695"/>
                </a:lnTo>
                <a:lnTo>
                  <a:pt x="273" y="630"/>
                </a:lnTo>
                <a:lnTo>
                  <a:pt x="267" y="563"/>
                </a:lnTo>
                <a:lnTo>
                  <a:pt x="260" y="500"/>
                </a:lnTo>
                <a:lnTo>
                  <a:pt x="253" y="440"/>
                </a:lnTo>
                <a:lnTo>
                  <a:pt x="243" y="382"/>
                </a:lnTo>
                <a:lnTo>
                  <a:pt x="239" y="354"/>
                </a:lnTo>
                <a:lnTo>
                  <a:pt x="234" y="326"/>
                </a:lnTo>
                <a:lnTo>
                  <a:pt x="228" y="299"/>
                </a:lnTo>
                <a:lnTo>
                  <a:pt x="224" y="274"/>
                </a:lnTo>
                <a:lnTo>
                  <a:pt x="218" y="248"/>
                </a:lnTo>
                <a:lnTo>
                  <a:pt x="212" y="225"/>
                </a:lnTo>
                <a:lnTo>
                  <a:pt x="206" y="202"/>
                </a:lnTo>
                <a:lnTo>
                  <a:pt x="201" y="181"/>
                </a:lnTo>
                <a:lnTo>
                  <a:pt x="193" y="160"/>
                </a:lnTo>
                <a:lnTo>
                  <a:pt x="188" y="139"/>
                </a:lnTo>
                <a:lnTo>
                  <a:pt x="181" y="121"/>
                </a:lnTo>
                <a:lnTo>
                  <a:pt x="175" y="104"/>
                </a:lnTo>
                <a:lnTo>
                  <a:pt x="168" y="89"/>
                </a:lnTo>
                <a:lnTo>
                  <a:pt x="161" y="73"/>
                </a:lnTo>
                <a:lnTo>
                  <a:pt x="155" y="58"/>
                </a:lnTo>
                <a:lnTo>
                  <a:pt x="149" y="46"/>
                </a:lnTo>
                <a:lnTo>
                  <a:pt x="141" y="35"/>
                </a:lnTo>
                <a:lnTo>
                  <a:pt x="135" y="26"/>
                </a:lnTo>
                <a:lnTo>
                  <a:pt x="128" y="17"/>
                </a:lnTo>
                <a:lnTo>
                  <a:pt x="120" y="11"/>
                </a:lnTo>
                <a:lnTo>
                  <a:pt x="113" y="5"/>
                </a:lnTo>
                <a:lnTo>
                  <a:pt x="106" y="3"/>
                </a:lnTo>
                <a:lnTo>
                  <a:pt x="99" y="0"/>
                </a:lnTo>
                <a:lnTo>
                  <a:pt x="93" y="0"/>
                </a:lnTo>
                <a:lnTo>
                  <a:pt x="85" y="1"/>
                </a:lnTo>
                <a:lnTo>
                  <a:pt x="79" y="4"/>
                </a:lnTo>
                <a:lnTo>
                  <a:pt x="73" y="9"/>
                </a:lnTo>
                <a:lnTo>
                  <a:pt x="67" y="15"/>
                </a:lnTo>
                <a:lnTo>
                  <a:pt x="60" y="22"/>
                </a:lnTo>
                <a:lnTo>
                  <a:pt x="55" y="30"/>
                </a:lnTo>
                <a:lnTo>
                  <a:pt x="51" y="41"/>
                </a:lnTo>
                <a:lnTo>
                  <a:pt x="46" y="53"/>
                </a:lnTo>
                <a:lnTo>
                  <a:pt x="41" y="67"/>
                </a:lnTo>
                <a:lnTo>
                  <a:pt x="36" y="81"/>
                </a:lnTo>
                <a:lnTo>
                  <a:pt x="32" y="97"/>
                </a:lnTo>
                <a:lnTo>
                  <a:pt x="27" y="115"/>
                </a:lnTo>
                <a:lnTo>
                  <a:pt x="23" y="132"/>
                </a:lnTo>
                <a:lnTo>
                  <a:pt x="19" y="152"/>
                </a:lnTo>
                <a:lnTo>
                  <a:pt x="17" y="172"/>
                </a:lnTo>
                <a:lnTo>
                  <a:pt x="13" y="194"/>
                </a:lnTo>
                <a:lnTo>
                  <a:pt x="11" y="217"/>
                </a:lnTo>
                <a:lnTo>
                  <a:pt x="8" y="240"/>
                </a:lnTo>
                <a:lnTo>
                  <a:pt x="6" y="264"/>
                </a:lnTo>
                <a:lnTo>
                  <a:pt x="5" y="290"/>
                </a:lnTo>
                <a:lnTo>
                  <a:pt x="3" y="315"/>
                </a:lnTo>
                <a:lnTo>
                  <a:pt x="1" y="343"/>
                </a:lnTo>
                <a:lnTo>
                  <a:pt x="1" y="399"/>
                </a:lnTo>
                <a:lnTo>
                  <a:pt x="0" y="458"/>
                </a:lnTo>
                <a:lnTo>
                  <a:pt x="1" y="520"/>
                </a:lnTo>
                <a:lnTo>
                  <a:pt x="5" y="584"/>
                </a:lnTo>
                <a:lnTo>
                  <a:pt x="8" y="649"/>
                </a:lnTo>
                <a:close/>
              </a:path>
            </a:pathLst>
          </a:custGeom>
          <a:noFill/>
          <a:ln w="12700">
            <a:solidFill>
              <a:srgbClr val="66FF66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432" name="Freeform 544"/>
          <p:cNvSpPr>
            <a:spLocks/>
          </p:cNvSpPr>
          <p:nvPr/>
        </p:nvSpPr>
        <p:spPr bwMode="auto">
          <a:xfrm>
            <a:off x="3995738" y="3370263"/>
            <a:ext cx="1522412" cy="1998662"/>
          </a:xfrm>
          <a:custGeom>
            <a:avLst/>
            <a:gdLst/>
            <a:ahLst/>
            <a:cxnLst>
              <a:cxn ang="0">
                <a:pos x="919" y="6"/>
              </a:cxn>
              <a:cxn ang="0">
                <a:pos x="899" y="1"/>
              </a:cxn>
              <a:cxn ang="0">
                <a:pos x="875" y="2"/>
              </a:cxn>
              <a:cxn ang="0">
                <a:pos x="845" y="10"/>
              </a:cxn>
              <a:cxn ang="0">
                <a:pos x="814" y="23"/>
              </a:cxn>
              <a:cxn ang="0">
                <a:pos x="779" y="41"/>
              </a:cxn>
              <a:cxn ang="0">
                <a:pos x="742" y="65"/>
              </a:cxn>
              <a:cxn ang="0">
                <a:pos x="702" y="96"/>
              </a:cxn>
              <a:cxn ang="0">
                <a:pos x="660" y="130"/>
              </a:cxn>
              <a:cxn ang="0">
                <a:pos x="616" y="168"/>
              </a:cxn>
              <a:cxn ang="0">
                <a:pos x="572" y="212"/>
              </a:cxn>
              <a:cxn ang="0">
                <a:pos x="526" y="259"/>
              </a:cxn>
              <a:cxn ang="0">
                <a:pos x="480" y="310"/>
              </a:cxn>
              <a:cxn ang="0">
                <a:pos x="434" y="365"/>
              </a:cxn>
              <a:cxn ang="0">
                <a:pos x="362" y="453"/>
              </a:cxn>
              <a:cxn ang="0">
                <a:pos x="270" y="580"/>
              </a:cxn>
              <a:cxn ang="0">
                <a:pos x="189" y="705"/>
              </a:cxn>
              <a:cxn ang="0">
                <a:pos x="153" y="766"/>
              </a:cxn>
              <a:cxn ang="0">
                <a:pos x="121" y="824"/>
              </a:cxn>
              <a:cxn ang="0">
                <a:pos x="92" y="881"/>
              </a:cxn>
              <a:cxn ang="0">
                <a:pos x="68" y="935"/>
              </a:cxn>
              <a:cxn ang="0">
                <a:pos x="45" y="987"/>
              </a:cxn>
              <a:cxn ang="0">
                <a:pos x="28" y="1035"/>
              </a:cxn>
              <a:cxn ang="0">
                <a:pos x="15" y="1079"/>
              </a:cxn>
              <a:cxn ang="0">
                <a:pos x="7" y="1119"/>
              </a:cxn>
              <a:cxn ang="0">
                <a:pos x="2" y="1156"/>
              </a:cxn>
              <a:cxn ang="0">
                <a:pos x="2" y="1187"/>
              </a:cxn>
              <a:cxn ang="0">
                <a:pos x="7" y="1213"/>
              </a:cxn>
              <a:cxn ang="0">
                <a:pos x="15" y="1234"/>
              </a:cxn>
              <a:cxn ang="0">
                <a:pos x="30" y="1249"/>
              </a:cxn>
              <a:cxn ang="0">
                <a:pos x="49" y="1256"/>
              </a:cxn>
              <a:cxn ang="0">
                <a:pos x="72" y="1259"/>
              </a:cxn>
              <a:cxn ang="0">
                <a:pos x="100" y="1254"/>
              </a:cxn>
              <a:cxn ang="0">
                <a:pos x="130" y="1244"/>
              </a:cxn>
              <a:cxn ang="0">
                <a:pos x="163" y="1227"/>
              </a:cxn>
              <a:cxn ang="0">
                <a:pos x="199" y="1207"/>
              </a:cxn>
              <a:cxn ang="0">
                <a:pos x="238" y="1180"/>
              </a:cxn>
              <a:cxn ang="0">
                <a:pos x="279" y="1147"/>
              </a:cxn>
              <a:cxn ang="0">
                <a:pos x="320" y="1111"/>
              </a:cxn>
              <a:cxn ang="0">
                <a:pos x="365" y="1070"/>
              </a:cxn>
              <a:cxn ang="0">
                <a:pos x="410" y="1025"/>
              </a:cxn>
              <a:cxn ang="0">
                <a:pos x="456" y="975"/>
              </a:cxn>
              <a:cxn ang="0">
                <a:pos x="502" y="922"/>
              </a:cxn>
              <a:cxn ang="0">
                <a:pos x="550" y="866"/>
              </a:cxn>
              <a:cxn ang="0">
                <a:pos x="644" y="744"/>
              </a:cxn>
              <a:cxn ang="0">
                <a:pos x="732" y="617"/>
              </a:cxn>
              <a:cxn ang="0">
                <a:pos x="788" y="524"/>
              </a:cxn>
              <a:cxn ang="0">
                <a:pos x="822" y="465"/>
              </a:cxn>
              <a:cxn ang="0">
                <a:pos x="853" y="406"/>
              </a:cxn>
              <a:cxn ang="0">
                <a:pos x="881" y="351"/>
              </a:cxn>
              <a:cxn ang="0">
                <a:pos x="903" y="299"/>
              </a:cxn>
              <a:cxn ang="0">
                <a:pos x="923" y="248"/>
              </a:cxn>
              <a:cxn ang="0">
                <a:pos x="938" y="202"/>
              </a:cxn>
              <a:cxn ang="0">
                <a:pos x="949" y="160"/>
              </a:cxn>
              <a:cxn ang="0">
                <a:pos x="956" y="122"/>
              </a:cxn>
              <a:cxn ang="0">
                <a:pos x="959" y="88"/>
              </a:cxn>
              <a:cxn ang="0">
                <a:pos x="956" y="59"/>
              </a:cxn>
              <a:cxn ang="0">
                <a:pos x="949" y="35"/>
              </a:cxn>
              <a:cxn ang="0">
                <a:pos x="937" y="17"/>
              </a:cxn>
            </a:cxnLst>
            <a:rect l="0" t="0" r="r" b="b"/>
            <a:pathLst>
              <a:path w="959" h="1259">
                <a:moveTo>
                  <a:pt x="929" y="11"/>
                </a:moveTo>
                <a:lnTo>
                  <a:pt x="919" y="6"/>
                </a:lnTo>
                <a:lnTo>
                  <a:pt x="909" y="2"/>
                </a:lnTo>
                <a:lnTo>
                  <a:pt x="899" y="1"/>
                </a:lnTo>
                <a:lnTo>
                  <a:pt x="887" y="0"/>
                </a:lnTo>
                <a:lnTo>
                  <a:pt x="875" y="2"/>
                </a:lnTo>
                <a:lnTo>
                  <a:pt x="860" y="5"/>
                </a:lnTo>
                <a:lnTo>
                  <a:pt x="845" y="10"/>
                </a:lnTo>
                <a:lnTo>
                  <a:pt x="830" y="16"/>
                </a:lnTo>
                <a:lnTo>
                  <a:pt x="814" y="23"/>
                </a:lnTo>
                <a:lnTo>
                  <a:pt x="796" y="33"/>
                </a:lnTo>
                <a:lnTo>
                  <a:pt x="779" y="41"/>
                </a:lnTo>
                <a:lnTo>
                  <a:pt x="760" y="53"/>
                </a:lnTo>
                <a:lnTo>
                  <a:pt x="742" y="65"/>
                </a:lnTo>
                <a:lnTo>
                  <a:pt x="722" y="80"/>
                </a:lnTo>
                <a:lnTo>
                  <a:pt x="702" y="96"/>
                </a:lnTo>
                <a:lnTo>
                  <a:pt x="681" y="113"/>
                </a:lnTo>
                <a:lnTo>
                  <a:pt x="660" y="130"/>
                </a:lnTo>
                <a:lnTo>
                  <a:pt x="639" y="149"/>
                </a:lnTo>
                <a:lnTo>
                  <a:pt x="616" y="168"/>
                </a:lnTo>
                <a:lnTo>
                  <a:pt x="595" y="190"/>
                </a:lnTo>
                <a:lnTo>
                  <a:pt x="572" y="212"/>
                </a:lnTo>
                <a:lnTo>
                  <a:pt x="549" y="235"/>
                </a:lnTo>
                <a:lnTo>
                  <a:pt x="526" y="259"/>
                </a:lnTo>
                <a:lnTo>
                  <a:pt x="502" y="283"/>
                </a:lnTo>
                <a:lnTo>
                  <a:pt x="480" y="310"/>
                </a:lnTo>
                <a:lnTo>
                  <a:pt x="456" y="338"/>
                </a:lnTo>
                <a:lnTo>
                  <a:pt x="434" y="365"/>
                </a:lnTo>
                <a:lnTo>
                  <a:pt x="409" y="394"/>
                </a:lnTo>
                <a:lnTo>
                  <a:pt x="362" y="453"/>
                </a:lnTo>
                <a:lnTo>
                  <a:pt x="316" y="516"/>
                </a:lnTo>
                <a:lnTo>
                  <a:pt x="270" y="580"/>
                </a:lnTo>
                <a:lnTo>
                  <a:pt x="228" y="643"/>
                </a:lnTo>
                <a:lnTo>
                  <a:pt x="189" y="705"/>
                </a:lnTo>
                <a:lnTo>
                  <a:pt x="171" y="735"/>
                </a:lnTo>
                <a:lnTo>
                  <a:pt x="153" y="766"/>
                </a:lnTo>
                <a:lnTo>
                  <a:pt x="137" y="795"/>
                </a:lnTo>
                <a:lnTo>
                  <a:pt x="121" y="824"/>
                </a:lnTo>
                <a:lnTo>
                  <a:pt x="106" y="853"/>
                </a:lnTo>
                <a:lnTo>
                  <a:pt x="92" y="881"/>
                </a:lnTo>
                <a:lnTo>
                  <a:pt x="79" y="909"/>
                </a:lnTo>
                <a:lnTo>
                  <a:pt x="68" y="935"/>
                </a:lnTo>
                <a:lnTo>
                  <a:pt x="55" y="961"/>
                </a:lnTo>
                <a:lnTo>
                  <a:pt x="45" y="987"/>
                </a:lnTo>
                <a:lnTo>
                  <a:pt x="36" y="1011"/>
                </a:lnTo>
                <a:lnTo>
                  <a:pt x="28" y="1035"/>
                </a:lnTo>
                <a:lnTo>
                  <a:pt x="22" y="1058"/>
                </a:lnTo>
                <a:lnTo>
                  <a:pt x="15" y="1079"/>
                </a:lnTo>
                <a:lnTo>
                  <a:pt x="9" y="1100"/>
                </a:lnTo>
                <a:lnTo>
                  <a:pt x="7" y="1119"/>
                </a:lnTo>
                <a:lnTo>
                  <a:pt x="3" y="1139"/>
                </a:lnTo>
                <a:lnTo>
                  <a:pt x="2" y="1156"/>
                </a:lnTo>
                <a:lnTo>
                  <a:pt x="0" y="1171"/>
                </a:lnTo>
                <a:lnTo>
                  <a:pt x="2" y="1187"/>
                </a:lnTo>
                <a:lnTo>
                  <a:pt x="3" y="1200"/>
                </a:lnTo>
                <a:lnTo>
                  <a:pt x="7" y="1213"/>
                </a:lnTo>
                <a:lnTo>
                  <a:pt x="10" y="1225"/>
                </a:lnTo>
                <a:lnTo>
                  <a:pt x="15" y="1234"/>
                </a:lnTo>
                <a:lnTo>
                  <a:pt x="22" y="1242"/>
                </a:lnTo>
                <a:lnTo>
                  <a:pt x="30" y="1249"/>
                </a:lnTo>
                <a:lnTo>
                  <a:pt x="40" y="1254"/>
                </a:lnTo>
                <a:lnTo>
                  <a:pt x="49" y="1256"/>
                </a:lnTo>
                <a:lnTo>
                  <a:pt x="60" y="1259"/>
                </a:lnTo>
                <a:lnTo>
                  <a:pt x="72" y="1259"/>
                </a:lnTo>
                <a:lnTo>
                  <a:pt x="85" y="1257"/>
                </a:lnTo>
                <a:lnTo>
                  <a:pt x="100" y="1254"/>
                </a:lnTo>
                <a:lnTo>
                  <a:pt x="115" y="1250"/>
                </a:lnTo>
                <a:lnTo>
                  <a:pt x="130" y="1244"/>
                </a:lnTo>
                <a:lnTo>
                  <a:pt x="146" y="1237"/>
                </a:lnTo>
                <a:lnTo>
                  <a:pt x="163" y="1227"/>
                </a:lnTo>
                <a:lnTo>
                  <a:pt x="180" y="1217"/>
                </a:lnTo>
                <a:lnTo>
                  <a:pt x="199" y="1207"/>
                </a:lnTo>
                <a:lnTo>
                  <a:pt x="218" y="1193"/>
                </a:lnTo>
                <a:lnTo>
                  <a:pt x="238" y="1180"/>
                </a:lnTo>
                <a:lnTo>
                  <a:pt x="257" y="1164"/>
                </a:lnTo>
                <a:lnTo>
                  <a:pt x="279" y="1147"/>
                </a:lnTo>
                <a:lnTo>
                  <a:pt x="300" y="1129"/>
                </a:lnTo>
                <a:lnTo>
                  <a:pt x="320" y="1111"/>
                </a:lnTo>
                <a:lnTo>
                  <a:pt x="343" y="1090"/>
                </a:lnTo>
                <a:lnTo>
                  <a:pt x="365" y="1070"/>
                </a:lnTo>
                <a:lnTo>
                  <a:pt x="388" y="1048"/>
                </a:lnTo>
                <a:lnTo>
                  <a:pt x="410" y="1025"/>
                </a:lnTo>
                <a:lnTo>
                  <a:pt x="434" y="1001"/>
                </a:lnTo>
                <a:lnTo>
                  <a:pt x="456" y="975"/>
                </a:lnTo>
                <a:lnTo>
                  <a:pt x="480" y="950"/>
                </a:lnTo>
                <a:lnTo>
                  <a:pt x="502" y="922"/>
                </a:lnTo>
                <a:lnTo>
                  <a:pt x="527" y="895"/>
                </a:lnTo>
                <a:lnTo>
                  <a:pt x="550" y="866"/>
                </a:lnTo>
                <a:lnTo>
                  <a:pt x="598" y="807"/>
                </a:lnTo>
                <a:lnTo>
                  <a:pt x="644" y="744"/>
                </a:lnTo>
                <a:lnTo>
                  <a:pt x="688" y="681"/>
                </a:lnTo>
                <a:lnTo>
                  <a:pt x="732" y="617"/>
                </a:lnTo>
                <a:lnTo>
                  <a:pt x="770" y="555"/>
                </a:lnTo>
                <a:lnTo>
                  <a:pt x="788" y="524"/>
                </a:lnTo>
                <a:lnTo>
                  <a:pt x="806" y="494"/>
                </a:lnTo>
                <a:lnTo>
                  <a:pt x="822" y="465"/>
                </a:lnTo>
                <a:lnTo>
                  <a:pt x="839" y="435"/>
                </a:lnTo>
                <a:lnTo>
                  <a:pt x="853" y="406"/>
                </a:lnTo>
                <a:lnTo>
                  <a:pt x="867" y="379"/>
                </a:lnTo>
                <a:lnTo>
                  <a:pt x="881" y="351"/>
                </a:lnTo>
                <a:lnTo>
                  <a:pt x="892" y="325"/>
                </a:lnTo>
                <a:lnTo>
                  <a:pt x="903" y="299"/>
                </a:lnTo>
                <a:lnTo>
                  <a:pt x="914" y="274"/>
                </a:lnTo>
                <a:lnTo>
                  <a:pt x="923" y="248"/>
                </a:lnTo>
                <a:lnTo>
                  <a:pt x="930" y="225"/>
                </a:lnTo>
                <a:lnTo>
                  <a:pt x="938" y="202"/>
                </a:lnTo>
                <a:lnTo>
                  <a:pt x="944" y="180"/>
                </a:lnTo>
                <a:lnTo>
                  <a:pt x="949" y="160"/>
                </a:lnTo>
                <a:lnTo>
                  <a:pt x="953" y="139"/>
                </a:lnTo>
                <a:lnTo>
                  <a:pt x="956" y="122"/>
                </a:lnTo>
                <a:lnTo>
                  <a:pt x="958" y="104"/>
                </a:lnTo>
                <a:lnTo>
                  <a:pt x="959" y="88"/>
                </a:lnTo>
                <a:lnTo>
                  <a:pt x="958" y="73"/>
                </a:lnTo>
                <a:lnTo>
                  <a:pt x="956" y="59"/>
                </a:lnTo>
                <a:lnTo>
                  <a:pt x="953" y="47"/>
                </a:lnTo>
                <a:lnTo>
                  <a:pt x="949" y="35"/>
                </a:lnTo>
                <a:lnTo>
                  <a:pt x="943" y="25"/>
                </a:lnTo>
                <a:lnTo>
                  <a:pt x="937" y="17"/>
                </a:lnTo>
                <a:lnTo>
                  <a:pt x="929" y="11"/>
                </a:lnTo>
                <a:close/>
              </a:path>
            </a:pathLst>
          </a:custGeom>
          <a:noFill/>
          <a:ln w="12700">
            <a:solidFill>
              <a:srgbClr val="66FF66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433" name="Rectangle 545"/>
          <p:cNvSpPr>
            <a:spLocks noChangeArrowheads="1"/>
          </p:cNvSpPr>
          <p:nvPr/>
        </p:nvSpPr>
        <p:spPr bwMode="auto">
          <a:xfrm>
            <a:off x="3317875" y="4179888"/>
            <a:ext cx="182563" cy="2016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434" name="Rectangle 546"/>
          <p:cNvSpPr>
            <a:spLocks noChangeArrowheads="1"/>
          </p:cNvSpPr>
          <p:nvPr/>
        </p:nvSpPr>
        <p:spPr bwMode="auto">
          <a:xfrm>
            <a:off x="3321050" y="4060825"/>
            <a:ext cx="490538" cy="2000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435" name="Rectangle 547"/>
          <p:cNvSpPr>
            <a:spLocks noChangeArrowheads="1"/>
          </p:cNvSpPr>
          <p:nvPr/>
        </p:nvSpPr>
        <p:spPr bwMode="auto">
          <a:xfrm>
            <a:off x="3395663" y="4105275"/>
            <a:ext cx="411162" cy="1555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436" name="Rectangle 548"/>
          <p:cNvSpPr>
            <a:spLocks noChangeArrowheads="1"/>
          </p:cNvSpPr>
          <p:nvPr/>
        </p:nvSpPr>
        <p:spPr bwMode="auto">
          <a:xfrm>
            <a:off x="3402013" y="4106863"/>
            <a:ext cx="361950" cy="1365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sz="900" b="0">
                <a:solidFill>
                  <a:schemeClr val="accent2"/>
                </a:solidFill>
                <a:latin typeface="Times New Roman" pitchFamily="18" charset="0"/>
              </a:rPr>
              <a:t>Panamá</a:t>
            </a:r>
            <a:endParaRPr lang="en-US" sz="1600">
              <a:solidFill>
                <a:schemeClr val="accent2"/>
              </a:solidFill>
            </a:endParaRPr>
          </a:p>
        </p:txBody>
      </p:sp>
      <p:sp>
        <p:nvSpPr>
          <p:cNvPr id="678437" name="Rectangle 549"/>
          <p:cNvSpPr>
            <a:spLocks noChangeArrowheads="1"/>
          </p:cNvSpPr>
          <p:nvPr/>
        </p:nvSpPr>
        <p:spPr bwMode="auto">
          <a:xfrm>
            <a:off x="3740150" y="4051300"/>
            <a:ext cx="41275" cy="1984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sz="1300" b="0">
                <a:solidFill>
                  <a:srgbClr val="000000"/>
                </a:solidFill>
                <a:latin typeface="Times New Roman" pitchFamily="18" charset="0"/>
              </a:rPr>
              <a:t> </a:t>
            </a:r>
            <a:endParaRPr lang="en-US"/>
          </a:p>
        </p:txBody>
      </p:sp>
      <p:sp>
        <p:nvSpPr>
          <p:cNvPr id="678438" name="Freeform 550"/>
          <p:cNvSpPr>
            <a:spLocks/>
          </p:cNvSpPr>
          <p:nvPr/>
        </p:nvSpPr>
        <p:spPr bwMode="auto">
          <a:xfrm>
            <a:off x="3281363" y="3989388"/>
            <a:ext cx="1431925" cy="1046162"/>
          </a:xfrm>
          <a:custGeom>
            <a:avLst/>
            <a:gdLst/>
            <a:ahLst/>
            <a:cxnLst>
              <a:cxn ang="0">
                <a:pos x="13" y="85"/>
              </a:cxn>
              <a:cxn ang="0">
                <a:pos x="4" y="109"/>
              </a:cxn>
              <a:cxn ang="0">
                <a:pos x="1" y="133"/>
              </a:cxn>
              <a:cxn ang="0">
                <a:pos x="1" y="160"/>
              </a:cxn>
              <a:cxn ang="0">
                <a:pos x="6" y="189"/>
              </a:cxn>
              <a:cxn ang="0">
                <a:pos x="15" y="218"/>
              </a:cxn>
              <a:cxn ang="0">
                <a:pos x="27" y="248"/>
              </a:cxn>
              <a:cxn ang="0">
                <a:pos x="44" y="280"/>
              </a:cxn>
              <a:cxn ang="0">
                <a:pos x="66" y="311"/>
              </a:cxn>
              <a:cxn ang="0">
                <a:pos x="89" y="343"/>
              </a:cxn>
              <a:cxn ang="0">
                <a:pos x="116" y="374"/>
              </a:cxn>
              <a:cxn ang="0">
                <a:pos x="164" y="422"/>
              </a:cxn>
              <a:cxn ang="0">
                <a:pos x="237" y="481"/>
              </a:cxn>
              <a:cxn ang="0">
                <a:pos x="323" y="537"/>
              </a:cxn>
              <a:cxn ang="0">
                <a:pos x="412" y="584"/>
              </a:cxn>
              <a:cxn ang="0">
                <a:pos x="500" y="620"/>
              </a:cxn>
              <a:cxn ang="0">
                <a:pos x="586" y="645"/>
              </a:cxn>
              <a:cxn ang="0">
                <a:pos x="665" y="657"/>
              </a:cxn>
              <a:cxn ang="0">
                <a:pos x="737" y="657"/>
              </a:cxn>
              <a:cxn ang="0">
                <a:pos x="798" y="645"/>
              </a:cxn>
              <a:cxn ang="0">
                <a:pos x="825" y="635"/>
              </a:cxn>
              <a:cxn ang="0">
                <a:pos x="848" y="620"/>
              </a:cxn>
              <a:cxn ang="0">
                <a:pos x="868" y="605"/>
              </a:cxn>
              <a:cxn ang="0">
                <a:pos x="884" y="584"/>
              </a:cxn>
              <a:cxn ang="0">
                <a:pos x="894" y="561"/>
              </a:cxn>
              <a:cxn ang="0">
                <a:pos x="900" y="537"/>
              </a:cxn>
              <a:cxn ang="0">
                <a:pos x="902" y="511"/>
              </a:cxn>
              <a:cxn ang="0">
                <a:pos x="900" y="483"/>
              </a:cxn>
              <a:cxn ang="0">
                <a:pos x="892" y="454"/>
              </a:cxn>
              <a:cxn ang="0">
                <a:pos x="881" y="424"/>
              </a:cxn>
              <a:cxn ang="0">
                <a:pos x="866" y="394"/>
              </a:cxn>
              <a:cxn ang="0">
                <a:pos x="848" y="363"/>
              </a:cxn>
              <a:cxn ang="0">
                <a:pos x="825" y="331"/>
              </a:cxn>
              <a:cxn ang="0">
                <a:pos x="799" y="299"/>
              </a:cxn>
              <a:cxn ang="0">
                <a:pos x="770" y="268"/>
              </a:cxn>
              <a:cxn ang="0">
                <a:pos x="703" y="206"/>
              </a:cxn>
              <a:cxn ang="0">
                <a:pos x="623" y="148"/>
              </a:cxn>
              <a:cxn ang="0">
                <a:pos x="535" y="96"/>
              </a:cxn>
              <a:cxn ang="0">
                <a:pos x="446" y="55"/>
              </a:cxn>
              <a:cxn ang="0">
                <a:pos x="359" y="24"/>
              </a:cxn>
              <a:cxn ang="0">
                <a:pos x="277" y="6"/>
              </a:cxn>
              <a:cxn ang="0">
                <a:pos x="200" y="0"/>
              </a:cxn>
              <a:cxn ang="0">
                <a:pos x="133" y="6"/>
              </a:cxn>
              <a:cxn ang="0">
                <a:pos x="89" y="18"/>
              </a:cxn>
              <a:cxn ang="0">
                <a:pos x="64" y="30"/>
              </a:cxn>
              <a:cxn ang="0">
                <a:pos x="43" y="45"/>
              </a:cxn>
              <a:cxn ang="0">
                <a:pos x="27" y="63"/>
              </a:cxn>
            </a:cxnLst>
            <a:rect l="0" t="0" r="r" b="b"/>
            <a:pathLst>
              <a:path w="902" h="659">
                <a:moveTo>
                  <a:pt x="18" y="74"/>
                </a:moveTo>
                <a:lnTo>
                  <a:pt x="13" y="85"/>
                </a:lnTo>
                <a:lnTo>
                  <a:pt x="8" y="97"/>
                </a:lnTo>
                <a:lnTo>
                  <a:pt x="4" y="109"/>
                </a:lnTo>
                <a:lnTo>
                  <a:pt x="1" y="121"/>
                </a:lnTo>
                <a:lnTo>
                  <a:pt x="1" y="133"/>
                </a:lnTo>
                <a:lnTo>
                  <a:pt x="0" y="147"/>
                </a:lnTo>
                <a:lnTo>
                  <a:pt x="1" y="160"/>
                </a:lnTo>
                <a:lnTo>
                  <a:pt x="2" y="174"/>
                </a:lnTo>
                <a:lnTo>
                  <a:pt x="6" y="189"/>
                </a:lnTo>
                <a:lnTo>
                  <a:pt x="10" y="204"/>
                </a:lnTo>
                <a:lnTo>
                  <a:pt x="15" y="218"/>
                </a:lnTo>
                <a:lnTo>
                  <a:pt x="21" y="233"/>
                </a:lnTo>
                <a:lnTo>
                  <a:pt x="27" y="248"/>
                </a:lnTo>
                <a:lnTo>
                  <a:pt x="36" y="264"/>
                </a:lnTo>
                <a:lnTo>
                  <a:pt x="44" y="280"/>
                </a:lnTo>
                <a:lnTo>
                  <a:pt x="54" y="294"/>
                </a:lnTo>
                <a:lnTo>
                  <a:pt x="66" y="311"/>
                </a:lnTo>
                <a:lnTo>
                  <a:pt x="77" y="327"/>
                </a:lnTo>
                <a:lnTo>
                  <a:pt x="89" y="343"/>
                </a:lnTo>
                <a:lnTo>
                  <a:pt x="103" y="357"/>
                </a:lnTo>
                <a:lnTo>
                  <a:pt x="116" y="374"/>
                </a:lnTo>
                <a:lnTo>
                  <a:pt x="131" y="390"/>
                </a:lnTo>
                <a:lnTo>
                  <a:pt x="164" y="422"/>
                </a:lnTo>
                <a:lnTo>
                  <a:pt x="198" y="451"/>
                </a:lnTo>
                <a:lnTo>
                  <a:pt x="237" y="481"/>
                </a:lnTo>
                <a:lnTo>
                  <a:pt x="279" y="509"/>
                </a:lnTo>
                <a:lnTo>
                  <a:pt x="323" y="537"/>
                </a:lnTo>
                <a:lnTo>
                  <a:pt x="366" y="562"/>
                </a:lnTo>
                <a:lnTo>
                  <a:pt x="412" y="584"/>
                </a:lnTo>
                <a:lnTo>
                  <a:pt x="457" y="603"/>
                </a:lnTo>
                <a:lnTo>
                  <a:pt x="500" y="620"/>
                </a:lnTo>
                <a:lnTo>
                  <a:pt x="544" y="634"/>
                </a:lnTo>
                <a:lnTo>
                  <a:pt x="586" y="645"/>
                </a:lnTo>
                <a:lnTo>
                  <a:pt x="626" y="652"/>
                </a:lnTo>
                <a:lnTo>
                  <a:pt x="665" y="657"/>
                </a:lnTo>
                <a:lnTo>
                  <a:pt x="703" y="659"/>
                </a:lnTo>
                <a:lnTo>
                  <a:pt x="737" y="657"/>
                </a:lnTo>
                <a:lnTo>
                  <a:pt x="770" y="653"/>
                </a:lnTo>
                <a:lnTo>
                  <a:pt x="798" y="645"/>
                </a:lnTo>
                <a:lnTo>
                  <a:pt x="813" y="640"/>
                </a:lnTo>
                <a:lnTo>
                  <a:pt x="825" y="635"/>
                </a:lnTo>
                <a:lnTo>
                  <a:pt x="838" y="628"/>
                </a:lnTo>
                <a:lnTo>
                  <a:pt x="848" y="620"/>
                </a:lnTo>
                <a:lnTo>
                  <a:pt x="858" y="613"/>
                </a:lnTo>
                <a:lnTo>
                  <a:pt x="868" y="605"/>
                </a:lnTo>
                <a:lnTo>
                  <a:pt x="875" y="595"/>
                </a:lnTo>
                <a:lnTo>
                  <a:pt x="884" y="584"/>
                </a:lnTo>
                <a:lnTo>
                  <a:pt x="889" y="573"/>
                </a:lnTo>
                <a:lnTo>
                  <a:pt x="894" y="561"/>
                </a:lnTo>
                <a:lnTo>
                  <a:pt x="897" y="550"/>
                </a:lnTo>
                <a:lnTo>
                  <a:pt x="900" y="537"/>
                </a:lnTo>
                <a:lnTo>
                  <a:pt x="902" y="523"/>
                </a:lnTo>
                <a:lnTo>
                  <a:pt x="902" y="511"/>
                </a:lnTo>
                <a:lnTo>
                  <a:pt x="901" y="497"/>
                </a:lnTo>
                <a:lnTo>
                  <a:pt x="900" y="483"/>
                </a:lnTo>
                <a:lnTo>
                  <a:pt x="896" y="469"/>
                </a:lnTo>
                <a:lnTo>
                  <a:pt x="892" y="454"/>
                </a:lnTo>
                <a:lnTo>
                  <a:pt x="887" y="440"/>
                </a:lnTo>
                <a:lnTo>
                  <a:pt x="881" y="424"/>
                </a:lnTo>
                <a:lnTo>
                  <a:pt x="875" y="408"/>
                </a:lnTo>
                <a:lnTo>
                  <a:pt x="866" y="394"/>
                </a:lnTo>
                <a:lnTo>
                  <a:pt x="858" y="378"/>
                </a:lnTo>
                <a:lnTo>
                  <a:pt x="848" y="363"/>
                </a:lnTo>
                <a:lnTo>
                  <a:pt x="837" y="346"/>
                </a:lnTo>
                <a:lnTo>
                  <a:pt x="825" y="331"/>
                </a:lnTo>
                <a:lnTo>
                  <a:pt x="813" y="315"/>
                </a:lnTo>
                <a:lnTo>
                  <a:pt x="799" y="299"/>
                </a:lnTo>
                <a:lnTo>
                  <a:pt x="784" y="284"/>
                </a:lnTo>
                <a:lnTo>
                  <a:pt x="770" y="268"/>
                </a:lnTo>
                <a:lnTo>
                  <a:pt x="739" y="236"/>
                </a:lnTo>
                <a:lnTo>
                  <a:pt x="703" y="206"/>
                </a:lnTo>
                <a:lnTo>
                  <a:pt x="665" y="177"/>
                </a:lnTo>
                <a:lnTo>
                  <a:pt x="623" y="148"/>
                </a:lnTo>
                <a:lnTo>
                  <a:pt x="580" y="121"/>
                </a:lnTo>
                <a:lnTo>
                  <a:pt x="535" y="96"/>
                </a:lnTo>
                <a:lnTo>
                  <a:pt x="490" y="74"/>
                </a:lnTo>
                <a:lnTo>
                  <a:pt x="446" y="55"/>
                </a:lnTo>
                <a:lnTo>
                  <a:pt x="402" y="39"/>
                </a:lnTo>
                <a:lnTo>
                  <a:pt x="359" y="24"/>
                </a:lnTo>
                <a:lnTo>
                  <a:pt x="316" y="13"/>
                </a:lnTo>
                <a:lnTo>
                  <a:pt x="277" y="6"/>
                </a:lnTo>
                <a:lnTo>
                  <a:pt x="237" y="1"/>
                </a:lnTo>
                <a:lnTo>
                  <a:pt x="200" y="0"/>
                </a:lnTo>
                <a:lnTo>
                  <a:pt x="165" y="1"/>
                </a:lnTo>
                <a:lnTo>
                  <a:pt x="133" y="6"/>
                </a:lnTo>
                <a:lnTo>
                  <a:pt x="104" y="13"/>
                </a:lnTo>
                <a:lnTo>
                  <a:pt x="89" y="18"/>
                </a:lnTo>
                <a:lnTo>
                  <a:pt x="77" y="24"/>
                </a:lnTo>
                <a:lnTo>
                  <a:pt x="64" y="30"/>
                </a:lnTo>
                <a:lnTo>
                  <a:pt x="54" y="38"/>
                </a:lnTo>
                <a:lnTo>
                  <a:pt x="43" y="45"/>
                </a:lnTo>
                <a:lnTo>
                  <a:pt x="35" y="53"/>
                </a:lnTo>
                <a:lnTo>
                  <a:pt x="27" y="63"/>
                </a:lnTo>
                <a:lnTo>
                  <a:pt x="18" y="74"/>
                </a:lnTo>
                <a:close/>
              </a:path>
            </a:pathLst>
          </a:custGeom>
          <a:noFill/>
          <a:ln w="12700">
            <a:solidFill>
              <a:srgbClr val="66FF66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439" name="Rectangle 551"/>
          <p:cNvSpPr>
            <a:spLocks noChangeArrowheads="1"/>
          </p:cNvSpPr>
          <p:nvPr/>
        </p:nvSpPr>
        <p:spPr bwMode="auto">
          <a:xfrm>
            <a:off x="992188" y="4060825"/>
            <a:ext cx="650875" cy="3254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440" name="Rectangle 552"/>
          <p:cNvSpPr>
            <a:spLocks noChangeArrowheads="1"/>
          </p:cNvSpPr>
          <p:nvPr/>
        </p:nvSpPr>
        <p:spPr bwMode="auto">
          <a:xfrm>
            <a:off x="1069975" y="4105275"/>
            <a:ext cx="587375" cy="1555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441" name="Rectangle 553"/>
          <p:cNvSpPr>
            <a:spLocks noChangeArrowheads="1"/>
          </p:cNvSpPr>
          <p:nvPr/>
        </p:nvSpPr>
        <p:spPr bwMode="auto">
          <a:xfrm>
            <a:off x="1125538" y="4229100"/>
            <a:ext cx="558800" cy="1698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442" name="Rectangle 554"/>
          <p:cNvSpPr>
            <a:spLocks noChangeArrowheads="1"/>
          </p:cNvSpPr>
          <p:nvPr/>
        </p:nvSpPr>
        <p:spPr bwMode="auto">
          <a:xfrm>
            <a:off x="1108075" y="4044950"/>
            <a:ext cx="615950" cy="2730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sz="900" b="0">
                <a:solidFill>
                  <a:schemeClr val="accent2"/>
                </a:solidFill>
                <a:latin typeface="Times New Roman" pitchFamily="18" charset="0"/>
              </a:rPr>
              <a:t>República</a:t>
            </a:r>
          </a:p>
          <a:p>
            <a:r>
              <a:rPr lang="en-US" sz="900" b="0">
                <a:solidFill>
                  <a:schemeClr val="accent2"/>
                </a:solidFill>
                <a:latin typeface="Times New Roman" pitchFamily="18" charset="0"/>
              </a:rPr>
              <a:t>  Dominicana</a:t>
            </a:r>
            <a:endParaRPr lang="en-US" sz="900">
              <a:solidFill>
                <a:schemeClr val="accent2"/>
              </a:solidFill>
            </a:endParaRPr>
          </a:p>
        </p:txBody>
      </p:sp>
      <p:sp>
        <p:nvSpPr>
          <p:cNvPr id="678443" name="Rectangle 555"/>
          <p:cNvSpPr>
            <a:spLocks noChangeArrowheads="1"/>
          </p:cNvSpPr>
          <p:nvPr/>
        </p:nvSpPr>
        <p:spPr bwMode="auto">
          <a:xfrm>
            <a:off x="1687513" y="4176713"/>
            <a:ext cx="41275" cy="1984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sz="1300" b="0">
                <a:solidFill>
                  <a:srgbClr val="000000"/>
                </a:solidFill>
                <a:latin typeface="Times New Roman" pitchFamily="18" charset="0"/>
              </a:rPr>
              <a:t> </a:t>
            </a:r>
            <a:endParaRPr lang="en-US"/>
          </a:p>
        </p:txBody>
      </p:sp>
      <p:sp>
        <p:nvSpPr>
          <p:cNvPr id="678444" name="Freeform 556"/>
          <p:cNvSpPr>
            <a:spLocks/>
          </p:cNvSpPr>
          <p:nvPr/>
        </p:nvSpPr>
        <p:spPr bwMode="auto">
          <a:xfrm>
            <a:off x="925513" y="4365625"/>
            <a:ext cx="23812" cy="25400"/>
          </a:xfrm>
          <a:custGeom>
            <a:avLst/>
            <a:gdLst/>
            <a:ahLst/>
            <a:cxnLst>
              <a:cxn ang="0">
                <a:pos x="15" y="3"/>
              </a:cxn>
              <a:cxn ang="0">
                <a:pos x="3" y="0"/>
              </a:cxn>
              <a:cxn ang="0">
                <a:pos x="0" y="13"/>
              </a:cxn>
              <a:cxn ang="0">
                <a:pos x="13" y="16"/>
              </a:cxn>
              <a:cxn ang="0">
                <a:pos x="15" y="3"/>
              </a:cxn>
            </a:cxnLst>
            <a:rect l="0" t="0" r="r" b="b"/>
            <a:pathLst>
              <a:path w="15" h="16">
                <a:moveTo>
                  <a:pt x="15" y="3"/>
                </a:moveTo>
                <a:lnTo>
                  <a:pt x="3" y="0"/>
                </a:lnTo>
                <a:lnTo>
                  <a:pt x="0" y="13"/>
                </a:lnTo>
                <a:lnTo>
                  <a:pt x="13" y="16"/>
                </a:lnTo>
                <a:lnTo>
                  <a:pt x="15" y="3"/>
                </a:lnTo>
                <a:close/>
              </a:path>
            </a:pathLst>
          </a:custGeom>
          <a:solidFill>
            <a:srgbClr val="000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445" name="Freeform 557"/>
          <p:cNvSpPr>
            <a:spLocks/>
          </p:cNvSpPr>
          <p:nvPr/>
        </p:nvSpPr>
        <p:spPr bwMode="auto">
          <a:xfrm>
            <a:off x="919163" y="4406900"/>
            <a:ext cx="22225" cy="22225"/>
          </a:xfrm>
          <a:custGeom>
            <a:avLst/>
            <a:gdLst/>
            <a:ahLst/>
            <a:cxnLst>
              <a:cxn ang="0">
                <a:pos x="14" y="1"/>
              </a:cxn>
              <a:cxn ang="0">
                <a:pos x="0" y="0"/>
              </a:cxn>
              <a:cxn ang="0">
                <a:pos x="0" y="13"/>
              </a:cxn>
              <a:cxn ang="0">
                <a:pos x="13" y="14"/>
              </a:cxn>
              <a:cxn ang="0">
                <a:pos x="14" y="1"/>
              </a:cxn>
            </a:cxnLst>
            <a:rect l="0" t="0" r="r" b="b"/>
            <a:pathLst>
              <a:path w="14" h="14">
                <a:moveTo>
                  <a:pt x="14" y="1"/>
                </a:moveTo>
                <a:lnTo>
                  <a:pt x="0" y="0"/>
                </a:lnTo>
                <a:lnTo>
                  <a:pt x="0" y="13"/>
                </a:lnTo>
                <a:lnTo>
                  <a:pt x="13" y="14"/>
                </a:lnTo>
                <a:lnTo>
                  <a:pt x="14" y="1"/>
                </a:lnTo>
                <a:close/>
              </a:path>
            </a:pathLst>
          </a:custGeom>
          <a:solidFill>
            <a:srgbClr val="000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446" name="Freeform 558"/>
          <p:cNvSpPr>
            <a:spLocks/>
          </p:cNvSpPr>
          <p:nvPr/>
        </p:nvSpPr>
        <p:spPr bwMode="auto">
          <a:xfrm>
            <a:off x="917575" y="4449763"/>
            <a:ext cx="22225" cy="20637"/>
          </a:xfrm>
          <a:custGeom>
            <a:avLst/>
            <a:gdLst/>
            <a:ahLst/>
            <a:cxnLst>
              <a:cxn ang="0">
                <a:pos x="14" y="0"/>
              </a:cxn>
              <a:cxn ang="0">
                <a:pos x="0" y="0"/>
              </a:cxn>
              <a:cxn ang="0">
                <a:pos x="0" y="10"/>
              </a:cxn>
              <a:cxn ang="0">
                <a:pos x="0" y="13"/>
              </a:cxn>
              <a:cxn ang="0">
                <a:pos x="14" y="13"/>
              </a:cxn>
              <a:cxn ang="0">
                <a:pos x="14" y="10"/>
              </a:cxn>
              <a:cxn ang="0">
                <a:pos x="14" y="0"/>
              </a:cxn>
            </a:cxnLst>
            <a:rect l="0" t="0" r="r" b="b"/>
            <a:pathLst>
              <a:path w="14" h="13">
                <a:moveTo>
                  <a:pt x="14" y="0"/>
                </a:moveTo>
                <a:lnTo>
                  <a:pt x="0" y="0"/>
                </a:lnTo>
                <a:lnTo>
                  <a:pt x="0" y="10"/>
                </a:lnTo>
                <a:lnTo>
                  <a:pt x="0" y="13"/>
                </a:lnTo>
                <a:lnTo>
                  <a:pt x="14" y="13"/>
                </a:lnTo>
                <a:lnTo>
                  <a:pt x="14" y="10"/>
                </a:lnTo>
                <a:lnTo>
                  <a:pt x="14" y="0"/>
                </a:lnTo>
                <a:close/>
              </a:path>
            </a:pathLst>
          </a:custGeom>
          <a:solidFill>
            <a:srgbClr val="000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447" name="Freeform 559"/>
          <p:cNvSpPr>
            <a:spLocks/>
          </p:cNvSpPr>
          <p:nvPr/>
        </p:nvSpPr>
        <p:spPr bwMode="auto">
          <a:xfrm>
            <a:off x="919163" y="4489450"/>
            <a:ext cx="22225" cy="23813"/>
          </a:xfrm>
          <a:custGeom>
            <a:avLst/>
            <a:gdLst/>
            <a:ahLst/>
            <a:cxnLst>
              <a:cxn ang="0">
                <a:pos x="13" y="0"/>
              </a:cxn>
              <a:cxn ang="0">
                <a:pos x="0" y="1"/>
              </a:cxn>
              <a:cxn ang="0">
                <a:pos x="0" y="6"/>
              </a:cxn>
              <a:cxn ang="0">
                <a:pos x="2" y="15"/>
              </a:cxn>
              <a:cxn ang="0">
                <a:pos x="14" y="12"/>
              </a:cxn>
              <a:cxn ang="0">
                <a:pos x="13" y="6"/>
              </a:cxn>
              <a:cxn ang="0">
                <a:pos x="13" y="0"/>
              </a:cxn>
            </a:cxnLst>
            <a:rect l="0" t="0" r="r" b="b"/>
            <a:pathLst>
              <a:path w="14" h="15">
                <a:moveTo>
                  <a:pt x="13" y="0"/>
                </a:moveTo>
                <a:lnTo>
                  <a:pt x="0" y="1"/>
                </a:lnTo>
                <a:lnTo>
                  <a:pt x="0" y="6"/>
                </a:lnTo>
                <a:lnTo>
                  <a:pt x="2" y="15"/>
                </a:lnTo>
                <a:lnTo>
                  <a:pt x="14" y="12"/>
                </a:lnTo>
                <a:lnTo>
                  <a:pt x="13" y="6"/>
                </a:lnTo>
                <a:lnTo>
                  <a:pt x="13" y="0"/>
                </a:lnTo>
                <a:close/>
              </a:path>
            </a:pathLst>
          </a:custGeom>
          <a:solidFill>
            <a:srgbClr val="000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448" name="Freeform 560"/>
          <p:cNvSpPr>
            <a:spLocks/>
          </p:cNvSpPr>
          <p:nvPr/>
        </p:nvSpPr>
        <p:spPr bwMode="auto">
          <a:xfrm>
            <a:off x="925513" y="4527550"/>
            <a:ext cx="23812" cy="26988"/>
          </a:xfrm>
          <a:custGeom>
            <a:avLst/>
            <a:gdLst/>
            <a:ahLst/>
            <a:cxnLst>
              <a:cxn ang="0">
                <a:pos x="13" y="1"/>
              </a:cxn>
              <a:cxn ang="0">
                <a:pos x="0" y="3"/>
              </a:cxn>
              <a:cxn ang="0">
                <a:pos x="0" y="3"/>
              </a:cxn>
              <a:cxn ang="0">
                <a:pos x="0" y="6"/>
              </a:cxn>
              <a:cxn ang="0">
                <a:pos x="3" y="17"/>
              </a:cxn>
              <a:cxn ang="0">
                <a:pos x="15" y="14"/>
              </a:cxn>
              <a:cxn ang="0">
                <a:pos x="13" y="0"/>
              </a:cxn>
              <a:cxn ang="0">
                <a:pos x="6" y="3"/>
              </a:cxn>
              <a:cxn ang="0">
                <a:pos x="13" y="3"/>
              </a:cxn>
              <a:cxn ang="0">
                <a:pos x="13" y="1"/>
              </a:cxn>
            </a:cxnLst>
            <a:rect l="0" t="0" r="r" b="b"/>
            <a:pathLst>
              <a:path w="15" h="17">
                <a:moveTo>
                  <a:pt x="13" y="1"/>
                </a:moveTo>
                <a:lnTo>
                  <a:pt x="0" y="3"/>
                </a:lnTo>
                <a:lnTo>
                  <a:pt x="0" y="3"/>
                </a:lnTo>
                <a:lnTo>
                  <a:pt x="0" y="6"/>
                </a:lnTo>
                <a:lnTo>
                  <a:pt x="3" y="17"/>
                </a:lnTo>
                <a:lnTo>
                  <a:pt x="15" y="14"/>
                </a:lnTo>
                <a:lnTo>
                  <a:pt x="13" y="0"/>
                </a:lnTo>
                <a:lnTo>
                  <a:pt x="6" y="3"/>
                </a:lnTo>
                <a:lnTo>
                  <a:pt x="13" y="3"/>
                </a:lnTo>
                <a:lnTo>
                  <a:pt x="13" y="1"/>
                </a:lnTo>
                <a:close/>
              </a:path>
            </a:pathLst>
          </a:custGeom>
          <a:solidFill>
            <a:srgbClr val="000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449" name="Freeform 561"/>
          <p:cNvSpPr>
            <a:spLocks/>
          </p:cNvSpPr>
          <p:nvPr/>
        </p:nvSpPr>
        <p:spPr bwMode="auto">
          <a:xfrm>
            <a:off x="935038" y="4568825"/>
            <a:ext cx="23812" cy="26988"/>
          </a:xfrm>
          <a:custGeom>
            <a:avLst/>
            <a:gdLst/>
            <a:ahLst/>
            <a:cxnLst>
              <a:cxn ang="0">
                <a:pos x="13" y="0"/>
              </a:cxn>
              <a:cxn ang="0">
                <a:pos x="0" y="5"/>
              </a:cxn>
              <a:cxn ang="0">
                <a:pos x="3" y="17"/>
              </a:cxn>
              <a:cxn ang="0">
                <a:pos x="15" y="12"/>
              </a:cxn>
              <a:cxn ang="0">
                <a:pos x="13" y="0"/>
              </a:cxn>
            </a:cxnLst>
            <a:rect l="0" t="0" r="r" b="b"/>
            <a:pathLst>
              <a:path w="15" h="17">
                <a:moveTo>
                  <a:pt x="13" y="0"/>
                </a:moveTo>
                <a:lnTo>
                  <a:pt x="0" y="5"/>
                </a:lnTo>
                <a:lnTo>
                  <a:pt x="3" y="17"/>
                </a:lnTo>
                <a:lnTo>
                  <a:pt x="15" y="12"/>
                </a:lnTo>
                <a:lnTo>
                  <a:pt x="13" y="0"/>
                </a:lnTo>
                <a:close/>
              </a:path>
            </a:pathLst>
          </a:custGeom>
          <a:solidFill>
            <a:srgbClr val="000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450" name="Freeform 562"/>
          <p:cNvSpPr>
            <a:spLocks/>
          </p:cNvSpPr>
          <p:nvPr/>
        </p:nvSpPr>
        <p:spPr bwMode="auto">
          <a:xfrm>
            <a:off x="949325" y="4606925"/>
            <a:ext cx="25400" cy="26988"/>
          </a:xfrm>
          <a:custGeom>
            <a:avLst/>
            <a:gdLst/>
            <a:ahLst/>
            <a:cxnLst>
              <a:cxn ang="0">
                <a:pos x="12" y="0"/>
              </a:cxn>
              <a:cxn ang="0">
                <a:pos x="0" y="5"/>
              </a:cxn>
              <a:cxn ang="0">
                <a:pos x="4" y="17"/>
              </a:cxn>
              <a:cxn ang="0">
                <a:pos x="16" y="12"/>
              </a:cxn>
              <a:cxn ang="0">
                <a:pos x="12" y="0"/>
              </a:cxn>
            </a:cxnLst>
            <a:rect l="0" t="0" r="r" b="b"/>
            <a:pathLst>
              <a:path w="16" h="17">
                <a:moveTo>
                  <a:pt x="12" y="0"/>
                </a:moveTo>
                <a:lnTo>
                  <a:pt x="0" y="5"/>
                </a:lnTo>
                <a:lnTo>
                  <a:pt x="4" y="17"/>
                </a:lnTo>
                <a:lnTo>
                  <a:pt x="16" y="12"/>
                </a:lnTo>
                <a:lnTo>
                  <a:pt x="12" y="0"/>
                </a:lnTo>
                <a:close/>
              </a:path>
            </a:pathLst>
          </a:custGeom>
          <a:solidFill>
            <a:srgbClr val="000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451" name="Freeform 563"/>
          <p:cNvSpPr>
            <a:spLocks/>
          </p:cNvSpPr>
          <p:nvPr/>
        </p:nvSpPr>
        <p:spPr bwMode="auto">
          <a:xfrm>
            <a:off x="965200" y="4645025"/>
            <a:ext cx="26988" cy="26988"/>
          </a:xfrm>
          <a:custGeom>
            <a:avLst/>
            <a:gdLst/>
            <a:ahLst/>
            <a:cxnLst>
              <a:cxn ang="0">
                <a:pos x="11" y="0"/>
              </a:cxn>
              <a:cxn ang="0">
                <a:pos x="0" y="5"/>
              </a:cxn>
              <a:cxn ang="0">
                <a:pos x="5" y="15"/>
              </a:cxn>
              <a:cxn ang="0">
                <a:pos x="5" y="17"/>
              </a:cxn>
              <a:cxn ang="0">
                <a:pos x="17" y="11"/>
              </a:cxn>
              <a:cxn ang="0">
                <a:pos x="17" y="11"/>
              </a:cxn>
              <a:cxn ang="0">
                <a:pos x="11" y="0"/>
              </a:cxn>
            </a:cxnLst>
            <a:rect l="0" t="0" r="r" b="b"/>
            <a:pathLst>
              <a:path w="17" h="17">
                <a:moveTo>
                  <a:pt x="11" y="0"/>
                </a:moveTo>
                <a:lnTo>
                  <a:pt x="0" y="5"/>
                </a:lnTo>
                <a:lnTo>
                  <a:pt x="5" y="15"/>
                </a:lnTo>
                <a:lnTo>
                  <a:pt x="5" y="17"/>
                </a:lnTo>
                <a:lnTo>
                  <a:pt x="17" y="11"/>
                </a:lnTo>
                <a:lnTo>
                  <a:pt x="17" y="11"/>
                </a:lnTo>
                <a:lnTo>
                  <a:pt x="11" y="0"/>
                </a:lnTo>
                <a:close/>
              </a:path>
            </a:pathLst>
          </a:custGeom>
          <a:solidFill>
            <a:srgbClr val="000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452" name="Freeform 564"/>
          <p:cNvSpPr>
            <a:spLocks/>
          </p:cNvSpPr>
          <p:nvPr/>
        </p:nvSpPr>
        <p:spPr bwMode="auto">
          <a:xfrm>
            <a:off x="984250" y="4681538"/>
            <a:ext cx="28575" cy="26987"/>
          </a:xfrm>
          <a:custGeom>
            <a:avLst/>
            <a:gdLst/>
            <a:ahLst/>
            <a:cxnLst>
              <a:cxn ang="0">
                <a:pos x="12" y="0"/>
              </a:cxn>
              <a:cxn ang="0">
                <a:pos x="0" y="6"/>
              </a:cxn>
              <a:cxn ang="0">
                <a:pos x="3" y="13"/>
              </a:cxn>
              <a:cxn ang="0">
                <a:pos x="7" y="17"/>
              </a:cxn>
              <a:cxn ang="0">
                <a:pos x="18" y="11"/>
              </a:cxn>
              <a:cxn ang="0">
                <a:pos x="15" y="9"/>
              </a:cxn>
              <a:cxn ang="0">
                <a:pos x="12" y="0"/>
              </a:cxn>
            </a:cxnLst>
            <a:rect l="0" t="0" r="r" b="b"/>
            <a:pathLst>
              <a:path w="18" h="17">
                <a:moveTo>
                  <a:pt x="12" y="0"/>
                </a:moveTo>
                <a:lnTo>
                  <a:pt x="0" y="6"/>
                </a:lnTo>
                <a:lnTo>
                  <a:pt x="3" y="13"/>
                </a:lnTo>
                <a:lnTo>
                  <a:pt x="7" y="17"/>
                </a:lnTo>
                <a:lnTo>
                  <a:pt x="18" y="11"/>
                </a:lnTo>
                <a:lnTo>
                  <a:pt x="15" y="9"/>
                </a:lnTo>
                <a:lnTo>
                  <a:pt x="12" y="0"/>
                </a:lnTo>
                <a:close/>
              </a:path>
            </a:pathLst>
          </a:custGeom>
          <a:solidFill>
            <a:srgbClr val="000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453" name="Freeform 565"/>
          <p:cNvSpPr>
            <a:spLocks/>
          </p:cNvSpPr>
          <p:nvPr/>
        </p:nvSpPr>
        <p:spPr bwMode="auto">
          <a:xfrm>
            <a:off x="1004888" y="4714875"/>
            <a:ext cx="28575" cy="28575"/>
          </a:xfrm>
          <a:custGeom>
            <a:avLst/>
            <a:gdLst/>
            <a:ahLst/>
            <a:cxnLst>
              <a:cxn ang="0">
                <a:pos x="11" y="0"/>
              </a:cxn>
              <a:cxn ang="0">
                <a:pos x="0" y="7"/>
              </a:cxn>
              <a:cxn ang="0">
                <a:pos x="4" y="12"/>
              </a:cxn>
              <a:cxn ang="0">
                <a:pos x="6" y="14"/>
              </a:cxn>
              <a:cxn ang="0">
                <a:pos x="7" y="18"/>
              </a:cxn>
              <a:cxn ang="0">
                <a:pos x="18" y="11"/>
              </a:cxn>
              <a:cxn ang="0">
                <a:pos x="15" y="6"/>
              </a:cxn>
              <a:cxn ang="0">
                <a:pos x="10" y="9"/>
              </a:cxn>
              <a:cxn ang="0">
                <a:pos x="16" y="8"/>
              </a:cxn>
              <a:cxn ang="0">
                <a:pos x="11" y="0"/>
              </a:cxn>
            </a:cxnLst>
            <a:rect l="0" t="0" r="r" b="b"/>
            <a:pathLst>
              <a:path w="18" h="18">
                <a:moveTo>
                  <a:pt x="11" y="0"/>
                </a:moveTo>
                <a:lnTo>
                  <a:pt x="0" y="7"/>
                </a:lnTo>
                <a:lnTo>
                  <a:pt x="4" y="12"/>
                </a:lnTo>
                <a:lnTo>
                  <a:pt x="6" y="14"/>
                </a:lnTo>
                <a:lnTo>
                  <a:pt x="7" y="18"/>
                </a:lnTo>
                <a:lnTo>
                  <a:pt x="18" y="11"/>
                </a:lnTo>
                <a:lnTo>
                  <a:pt x="15" y="6"/>
                </a:lnTo>
                <a:lnTo>
                  <a:pt x="10" y="9"/>
                </a:lnTo>
                <a:lnTo>
                  <a:pt x="16" y="8"/>
                </a:lnTo>
                <a:lnTo>
                  <a:pt x="11" y="0"/>
                </a:lnTo>
                <a:close/>
              </a:path>
            </a:pathLst>
          </a:custGeom>
          <a:solidFill>
            <a:srgbClr val="000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454" name="Freeform 566"/>
          <p:cNvSpPr>
            <a:spLocks/>
          </p:cNvSpPr>
          <p:nvPr/>
        </p:nvSpPr>
        <p:spPr bwMode="auto">
          <a:xfrm>
            <a:off x="1028700" y="4749800"/>
            <a:ext cx="28575" cy="28575"/>
          </a:xfrm>
          <a:custGeom>
            <a:avLst/>
            <a:gdLst/>
            <a:ahLst/>
            <a:cxnLst>
              <a:cxn ang="0">
                <a:pos x="11" y="0"/>
              </a:cxn>
              <a:cxn ang="0">
                <a:pos x="0" y="8"/>
              </a:cxn>
              <a:cxn ang="0">
                <a:pos x="5" y="13"/>
              </a:cxn>
              <a:cxn ang="0">
                <a:pos x="7" y="18"/>
              </a:cxn>
              <a:cxn ang="0">
                <a:pos x="18" y="10"/>
              </a:cxn>
              <a:cxn ang="0">
                <a:pos x="13" y="4"/>
              </a:cxn>
              <a:cxn ang="0">
                <a:pos x="11" y="0"/>
              </a:cxn>
            </a:cxnLst>
            <a:rect l="0" t="0" r="r" b="b"/>
            <a:pathLst>
              <a:path w="18" h="18">
                <a:moveTo>
                  <a:pt x="11" y="0"/>
                </a:moveTo>
                <a:lnTo>
                  <a:pt x="0" y="8"/>
                </a:lnTo>
                <a:lnTo>
                  <a:pt x="5" y="13"/>
                </a:lnTo>
                <a:lnTo>
                  <a:pt x="7" y="18"/>
                </a:lnTo>
                <a:lnTo>
                  <a:pt x="18" y="10"/>
                </a:lnTo>
                <a:lnTo>
                  <a:pt x="13" y="4"/>
                </a:lnTo>
                <a:lnTo>
                  <a:pt x="11" y="0"/>
                </a:lnTo>
                <a:close/>
              </a:path>
            </a:pathLst>
          </a:custGeom>
          <a:solidFill>
            <a:srgbClr val="000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455" name="Freeform 567"/>
          <p:cNvSpPr>
            <a:spLocks/>
          </p:cNvSpPr>
          <p:nvPr/>
        </p:nvSpPr>
        <p:spPr bwMode="auto">
          <a:xfrm>
            <a:off x="1054100" y="4781550"/>
            <a:ext cx="28575" cy="28575"/>
          </a:xfrm>
          <a:custGeom>
            <a:avLst/>
            <a:gdLst/>
            <a:ahLst/>
            <a:cxnLst>
              <a:cxn ang="0">
                <a:pos x="11" y="0"/>
              </a:cxn>
              <a:cxn ang="0">
                <a:pos x="0" y="9"/>
              </a:cxn>
              <a:cxn ang="0">
                <a:pos x="4" y="12"/>
              </a:cxn>
              <a:cxn ang="0">
                <a:pos x="9" y="18"/>
              </a:cxn>
              <a:cxn ang="0">
                <a:pos x="18" y="10"/>
              </a:cxn>
              <a:cxn ang="0">
                <a:pos x="14" y="4"/>
              </a:cxn>
              <a:cxn ang="0">
                <a:pos x="11" y="0"/>
              </a:cxn>
            </a:cxnLst>
            <a:rect l="0" t="0" r="r" b="b"/>
            <a:pathLst>
              <a:path w="18" h="18">
                <a:moveTo>
                  <a:pt x="11" y="0"/>
                </a:moveTo>
                <a:lnTo>
                  <a:pt x="0" y="9"/>
                </a:lnTo>
                <a:lnTo>
                  <a:pt x="4" y="12"/>
                </a:lnTo>
                <a:lnTo>
                  <a:pt x="9" y="18"/>
                </a:lnTo>
                <a:lnTo>
                  <a:pt x="18" y="10"/>
                </a:lnTo>
                <a:lnTo>
                  <a:pt x="14" y="4"/>
                </a:lnTo>
                <a:lnTo>
                  <a:pt x="11" y="0"/>
                </a:lnTo>
                <a:close/>
              </a:path>
            </a:pathLst>
          </a:custGeom>
          <a:solidFill>
            <a:srgbClr val="000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456" name="Freeform 568"/>
          <p:cNvSpPr>
            <a:spLocks/>
          </p:cNvSpPr>
          <p:nvPr/>
        </p:nvSpPr>
        <p:spPr bwMode="auto">
          <a:xfrm>
            <a:off x="1081088" y="4813300"/>
            <a:ext cx="31750" cy="30163"/>
          </a:xfrm>
          <a:custGeom>
            <a:avLst/>
            <a:gdLst/>
            <a:ahLst/>
            <a:cxnLst>
              <a:cxn ang="0">
                <a:pos x="10" y="0"/>
              </a:cxn>
              <a:cxn ang="0">
                <a:pos x="0" y="8"/>
              </a:cxn>
              <a:cxn ang="0">
                <a:pos x="4" y="13"/>
              </a:cxn>
              <a:cxn ang="0">
                <a:pos x="10" y="19"/>
              </a:cxn>
              <a:cxn ang="0">
                <a:pos x="20" y="9"/>
              </a:cxn>
              <a:cxn ang="0">
                <a:pos x="14" y="4"/>
              </a:cxn>
              <a:cxn ang="0">
                <a:pos x="10" y="0"/>
              </a:cxn>
            </a:cxnLst>
            <a:rect l="0" t="0" r="r" b="b"/>
            <a:pathLst>
              <a:path w="20" h="19">
                <a:moveTo>
                  <a:pt x="10" y="0"/>
                </a:moveTo>
                <a:lnTo>
                  <a:pt x="0" y="8"/>
                </a:lnTo>
                <a:lnTo>
                  <a:pt x="4" y="13"/>
                </a:lnTo>
                <a:lnTo>
                  <a:pt x="10" y="19"/>
                </a:lnTo>
                <a:lnTo>
                  <a:pt x="20" y="9"/>
                </a:lnTo>
                <a:lnTo>
                  <a:pt x="14" y="4"/>
                </a:lnTo>
                <a:lnTo>
                  <a:pt x="10" y="0"/>
                </a:lnTo>
                <a:close/>
              </a:path>
            </a:pathLst>
          </a:custGeom>
          <a:solidFill>
            <a:srgbClr val="000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457" name="Freeform 569"/>
          <p:cNvSpPr>
            <a:spLocks/>
          </p:cNvSpPr>
          <p:nvPr/>
        </p:nvSpPr>
        <p:spPr bwMode="auto">
          <a:xfrm>
            <a:off x="1111250" y="4843463"/>
            <a:ext cx="28575" cy="28575"/>
          </a:xfrm>
          <a:custGeom>
            <a:avLst/>
            <a:gdLst/>
            <a:ahLst/>
            <a:cxnLst>
              <a:cxn ang="0">
                <a:pos x="10" y="0"/>
              </a:cxn>
              <a:cxn ang="0">
                <a:pos x="0" y="8"/>
              </a:cxn>
              <a:cxn ang="0">
                <a:pos x="4" y="13"/>
              </a:cxn>
              <a:cxn ang="0">
                <a:pos x="9" y="18"/>
              </a:cxn>
              <a:cxn ang="0">
                <a:pos x="18" y="10"/>
              </a:cxn>
              <a:cxn ang="0">
                <a:pos x="14" y="5"/>
              </a:cxn>
              <a:cxn ang="0">
                <a:pos x="10" y="0"/>
              </a:cxn>
            </a:cxnLst>
            <a:rect l="0" t="0" r="r" b="b"/>
            <a:pathLst>
              <a:path w="18" h="18">
                <a:moveTo>
                  <a:pt x="10" y="0"/>
                </a:moveTo>
                <a:lnTo>
                  <a:pt x="0" y="8"/>
                </a:lnTo>
                <a:lnTo>
                  <a:pt x="4" y="13"/>
                </a:lnTo>
                <a:lnTo>
                  <a:pt x="9" y="18"/>
                </a:lnTo>
                <a:lnTo>
                  <a:pt x="18" y="10"/>
                </a:lnTo>
                <a:lnTo>
                  <a:pt x="14" y="5"/>
                </a:lnTo>
                <a:lnTo>
                  <a:pt x="10" y="0"/>
                </a:lnTo>
                <a:close/>
              </a:path>
            </a:pathLst>
          </a:custGeom>
          <a:solidFill>
            <a:srgbClr val="000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458" name="Freeform 570"/>
          <p:cNvSpPr>
            <a:spLocks/>
          </p:cNvSpPr>
          <p:nvPr/>
        </p:nvSpPr>
        <p:spPr bwMode="auto">
          <a:xfrm>
            <a:off x="1139825" y="4872038"/>
            <a:ext cx="30163" cy="30162"/>
          </a:xfrm>
          <a:custGeom>
            <a:avLst/>
            <a:gdLst/>
            <a:ahLst/>
            <a:cxnLst>
              <a:cxn ang="0">
                <a:pos x="10" y="0"/>
              </a:cxn>
              <a:cxn ang="0">
                <a:pos x="0" y="10"/>
              </a:cxn>
              <a:cxn ang="0">
                <a:pos x="5" y="13"/>
              </a:cxn>
              <a:cxn ang="0">
                <a:pos x="10" y="19"/>
              </a:cxn>
              <a:cxn ang="0">
                <a:pos x="19" y="10"/>
              </a:cxn>
              <a:cxn ang="0">
                <a:pos x="15" y="5"/>
              </a:cxn>
              <a:cxn ang="0">
                <a:pos x="10" y="0"/>
              </a:cxn>
            </a:cxnLst>
            <a:rect l="0" t="0" r="r" b="b"/>
            <a:pathLst>
              <a:path w="19" h="19">
                <a:moveTo>
                  <a:pt x="10" y="0"/>
                </a:moveTo>
                <a:lnTo>
                  <a:pt x="0" y="10"/>
                </a:lnTo>
                <a:lnTo>
                  <a:pt x="5" y="13"/>
                </a:lnTo>
                <a:lnTo>
                  <a:pt x="10" y="19"/>
                </a:lnTo>
                <a:lnTo>
                  <a:pt x="19" y="10"/>
                </a:lnTo>
                <a:lnTo>
                  <a:pt x="15" y="5"/>
                </a:lnTo>
                <a:lnTo>
                  <a:pt x="10" y="0"/>
                </a:lnTo>
                <a:close/>
              </a:path>
            </a:pathLst>
          </a:custGeom>
          <a:solidFill>
            <a:srgbClr val="000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459" name="Freeform 571"/>
          <p:cNvSpPr>
            <a:spLocks/>
          </p:cNvSpPr>
          <p:nvPr/>
        </p:nvSpPr>
        <p:spPr bwMode="auto">
          <a:xfrm>
            <a:off x="1171575" y="4900613"/>
            <a:ext cx="30163" cy="28575"/>
          </a:xfrm>
          <a:custGeom>
            <a:avLst/>
            <a:gdLst/>
            <a:ahLst/>
            <a:cxnLst>
              <a:cxn ang="0">
                <a:pos x="9" y="0"/>
              </a:cxn>
              <a:cxn ang="0">
                <a:pos x="0" y="10"/>
              </a:cxn>
              <a:cxn ang="0">
                <a:pos x="7" y="16"/>
              </a:cxn>
              <a:cxn ang="0">
                <a:pos x="10" y="18"/>
              </a:cxn>
              <a:cxn ang="0">
                <a:pos x="19" y="8"/>
              </a:cxn>
              <a:cxn ang="0">
                <a:pos x="15" y="6"/>
              </a:cxn>
              <a:cxn ang="0">
                <a:pos x="9" y="0"/>
              </a:cxn>
            </a:cxnLst>
            <a:rect l="0" t="0" r="r" b="b"/>
            <a:pathLst>
              <a:path w="19" h="18">
                <a:moveTo>
                  <a:pt x="9" y="0"/>
                </a:moveTo>
                <a:lnTo>
                  <a:pt x="0" y="10"/>
                </a:lnTo>
                <a:lnTo>
                  <a:pt x="7" y="16"/>
                </a:lnTo>
                <a:lnTo>
                  <a:pt x="10" y="18"/>
                </a:lnTo>
                <a:lnTo>
                  <a:pt x="19" y="8"/>
                </a:lnTo>
                <a:lnTo>
                  <a:pt x="15" y="6"/>
                </a:lnTo>
                <a:lnTo>
                  <a:pt x="9" y="0"/>
                </a:lnTo>
                <a:close/>
              </a:path>
            </a:pathLst>
          </a:custGeom>
          <a:solidFill>
            <a:srgbClr val="000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460" name="Freeform 572"/>
          <p:cNvSpPr>
            <a:spLocks/>
          </p:cNvSpPr>
          <p:nvPr/>
        </p:nvSpPr>
        <p:spPr bwMode="auto">
          <a:xfrm>
            <a:off x="1203325" y="4926013"/>
            <a:ext cx="30163" cy="28575"/>
          </a:xfrm>
          <a:custGeom>
            <a:avLst/>
            <a:gdLst/>
            <a:ahLst/>
            <a:cxnLst>
              <a:cxn ang="0">
                <a:pos x="9" y="0"/>
              </a:cxn>
              <a:cxn ang="0">
                <a:pos x="0" y="10"/>
              </a:cxn>
              <a:cxn ang="0">
                <a:pos x="9" y="17"/>
              </a:cxn>
              <a:cxn ang="0">
                <a:pos x="11" y="18"/>
              </a:cxn>
              <a:cxn ang="0">
                <a:pos x="19" y="10"/>
              </a:cxn>
              <a:cxn ang="0">
                <a:pos x="18" y="8"/>
              </a:cxn>
              <a:cxn ang="0">
                <a:pos x="9" y="0"/>
              </a:cxn>
            </a:cxnLst>
            <a:rect l="0" t="0" r="r" b="b"/>
            <a:pathLst>
              <a:path w="19" h="18">
                <a:moveTo>
                  <a:pt x="9" y="0"/>
                </a:moveTo>
                <a:lnTo>
                  <a:pt x="0" y="10"/>
                </a:lnTo>
                <a:lnTo>
                  <a:pt x="9" y="17"/>
                </a:lnTo>
                <a:lnTo>
                  <a:pt x="11" y="18"/>
                </a:lnTo>
                <a:lnTo>
                  <a:pt x="19" y="10"/>
                </a:lnTo>
                <a:lnTo>
                  <a:pt x="18" y="8"/>
                </a:lnTo>
                <a:lnTo>
                  <a:pt x="9" y="0"/>
                </a:lnTo>
                <a:close/>
              </a:path>
            </a:pathLst>
          </a:custGeom>
          <a:solidFill>
            <a:srgbClr val="000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461" name="Freeform 573"/>
          <p:cNvSpPr>
            <a:spLocks/>
          </p:cNvSpPr>
          <p:nvPr/>
        </p:nvSpPr>
        <p:spPr bwMode="auto">
          <a:xfrm>
            <a:off x="1236663" y="4953000"/>
            <a:ext cx="30162" cy="26988"/>
          </a:xfrm>
          <a:custGeom>
            <a:avLst/>
            <a:gdLst/>
            <a:ahLst/>
            <a:cxnLst>
              <a:cxn ang="0">
                <a:pos x="9" y="0"/>
              </a:cxn>
              <a:cxn ang="0">
                <a:pos x="0" y="10"/>
              </a:cxn>
              <a:cxn ang="0">
                <a:pos x="10" y="17"/>
              </a:cxn>
              <a:cxn ang="0">
                <a:pos x="19" y="7"/>
              </a:cxn>
              <a:cxn ang="0">
                <a:pos x="9" y="0"/>
              </a:cxn>
            </a:cxnLst>
            <a:rect l="0" t="0" r="r" b="b"/>
            <a:pathLst>
              <a:path w="19" h="17">
                <a:moveTo>
                  <a:pt x="9" y="0"/>
                </a:moveTo>
                <a:lnTo>
                  <a:pt x="0" y="10"/>
                </a:lnTo>
                <a:lnTo>
                  <a:pt x="10" y="17"/>
                </a:lnTo>
                <a:lnTo>
                  <a:pt x="19" y="7"/>
                </a:lnTo>
                <a:lnTo>
                  <a:pt x="9" y="0"/>
                </a:lnTo>
                <a:close/>
              </a:path>
            </a:pathLst>
          </a:custGeom>
          <a:solidFill>
            <a:srgbClr val="000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462" name="Freeform 574"/>
          <p:cNvSpPr>
            <a:spLocks/>
          </p:cNvSpPr>
          <p:nvPr/>
        </p:nvSpPr>
        <p:spPr bwMode="auto">
          <a:xfrm>
            <a:off x="1270000" y="4975225"/>
            <a:ext cx="30163" cy="31750"/>
          </a:xfrm>
          <a:custGeom>
            <a:avLst/>
            <a:gdLst/>
            <a:ahLst/>
            <a:cxnLst>
              <a:cxn ang="0">
                <a:pos x="9" y="0"/>
              </a:cxn>
              <a:cxn ang="0">
                <a:pos x="0" y="11"/>
              </a:cxn>
              <a:cxn ang="0">
                <a:pos x="12" y="20"/>
              </a:cxn>
              <a:cxn ang="0">
                <a:pos x="19" y="9"/>
              </a:cxn>
              <a:cxn ang="0">
                <a:pos x="9" y="0"/>
              </a:cxn>
            </a:cxnLst>
            <a:rect l="0" t="0" r="r" b="b"/>
            <a:pathLst>
              <a:path w="19" h="20">
                <a:moveTo>
                  <a:pt x="9" y="0"/>
                </a:moveTo>
                <a:lnTo>
                  <a:pt x="0" y="11"/>
                </a:lnTo>
                <a:lnTo>
                  <a:pt x="12" y="20"/>
                </a:lnTo>
                <a:lnTo>
                  <a:pt x="19" y="9"/>
                </a:lnTo>
                <a:lnTo>
                  <a:pt x="9" y="0"/>
                </a:lnTo>
                <a:close/>
              </a:path>
            </a:pathLst>
          </a:custGeom>
          <a:solidFill>
            <a:srgbClr val="000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463" name="Freeform 575"/>
          <p:cNvSpPr>
            <a:spLocks/>
          </p:cNvSpPr>
          <p:nvPr/>
        </p:nvSpPr>
        <p:spPr bwMode="auto">
          <a:xfrm>
            <a:off x="1306513" y="5000625"/>
            <a:ext cx="26987" cy="28575"/>
          </a:xfrm>
          <a:custGeom>
            <a:avLst/>
            <a:gdLst/>
            <a:ahLst/>
            <a:cxnLst>
              <a:cxn ang="0">
                <a:pos x="7" y="0"/>
              </a:cxn>
              <a:cxn ang="0">
                <a:pos x="0" y="11"/>
              </a:cxn>
              <a:cxn ang="0">
                <a:pos x="11" y="18"/>
              </a:cxn>
              <a:cxn ang="0">
                <a:pos x="17" y="8"/>
              </a:cxn>
              <a:cxn ang="0">
                <a:pos x="7" y="0"/>
              </a:cxn>
            </a:cxnLst>
            <a:rect l="0" t="0" r="r" b="b"/>
            <a:pathLst>
              <a:path w="17" h="18">
                <a:moveTo>
                  <a:pt x="7" y="0"/>
                </a:moveTo>
                <a:lnTo>
                  <a:pt x="0" y="11"/>
                </a:lnTo>
                <a:lnTo>
                  <a:pt x="11" y="18"/>
                </a:lnTo>
                <a:lnTo>
                  <a:pt x="17" y="8"/>
                </a:lnTo>
                <a:lnTo>
                  <a:pt x="7" y="0"/>
                </a:lnTo>
                <a:close/>
              </a:path>
            </a:pathLst>
          </a:custGeom>
          <a:solidFill>
            <a:srgbClr val="000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464" name="Freeform 576"/>
          <p:cNvSpPr>
            <a:spLocks/>
          </p:cNvSpPr>
          <p:nvPr/>
        </p:nvSpPr>
        <p:spPr bwMode="auto">
          <a:xfrm>
            <a:off x="1341438" y="5024438"/>
            <a:ext cx="28575" cy="26987"/>
          </a:xfrm>
          <a:custGeom>
            <a:avLst/>
            <a:gdLst/>
            <a:ahLst/>
            <a:cxnLst>
              <a:cxn ang="0">
                <a:pos x="6" y="0"/>
              </a:cxn>
              <a:cxn ang="0">
                <a:pos x="0" y="11"/>
              </a:cxn>
              <a:cxn ang="0">
                <a:pos x="11" y="17"/>
              </a:cxn>
              <a:cxn ang="0">
                <a:pos x="18" y="6"/>
              </a:cxn>
              <a:cxn ang="0">
                <a:pos x="6" y="0"/>
              </a:cxn>
            </a:cxnLst>
            <a:rect l="0" t="0" r="r" b="b"/>
            <a:pathLst>
              <a:path w="18" h="17">
                <a:moveTo>
                  <a:pt x="6" y="0"/>
                </a:moveTo>
                <a:lnTo>
                  <a:pt x="0" y="11"/>
                </a:lnTo>
                <a:lnTo>
                  <a:pt x="11" y="17"/>
                </a:lnTo>
                <a:lnTo>
                  <a:pt x="18" y="6"/>
                </a:lnTo>
                <a:lnTo>
                  <a:pt x="6" y="0"/>
                </a:lnTo>
                <a:close/>
              </a:path>
            </a:pathLst>
          </a:custGeom>
          <a:solidFill>
            <a:srgbClr val="000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465" name="Freeform 577"/>
          <p:cNvSpPr>
            <a:spLocks/>
          </p:cNvSpPr>
          <p:nvPr/>
        </p:nvSpPr>
        <p:spPr bwMode="auto">
          <a:xfrm>
            <a:off x="1376363" y="5045075"/>
            <a:ext cx="30162" cy="26988"/>
          </a:xfrm>
          <a:custGeom>
            <a:avLst/>
            <a:gdLst/>
            <a:ahLst/>
            <a:cxnLst>
              <a:cxn ang="0">
                <a:pos x="7" y="0"/>
              </a:cxn>
              <a:cxn ang="0">
                <a:pos x="0" y="10"/>
              </a:cxn>
              <a:cxn ang="0">
                <a:pos x="4" y="13"/>
              </a:cxn>
              <a:cxn ang="0">
                <a:pos x="12" y="17"/>
              </a:cxn>
              <a:cxn ang="0">
                <a:pos x="19" y="6"/>
              </a:cxn>
              <a:cxn ang="0">
                <a:pos x="9" y="1"/>
              </a:cxn>
              <a:cxn ang="0">
                <a:pos x="7" y="0"/>
              </a:cxn>
            </a:cxnLst>
            <a:rect l="0" t="0" r="r" b="b"/>
            <a:pathLst>
              <a:path w="19" h="17">
                <a:moveTo>
                  <a:pt x="7" y="0"/>
                </a:moveTo>
                <a:lnTo>
                  <a:pt x="0" y="10"/>
                </a:lnTo>
                <a:lnTo>
                  <a:pt x="4" y="13"/>
                </a:lnTo>
                <a:lnTo>
                  <a:pt x="12" y="17"/>
                </a:lnTo>
                <a:lnTo>
                  <a:pt x="19" y="6"/>
                </a:lnTo>
                <a:lnTo>
                  <a:pt x="9" y="1"/>
                </a:lnTo>
                <a:lnTo>
                  <a:pt x="7" y="0"/>
                </a:lnTo>
                <a:close/>
              </a:path>
            </a:pathLst>
          </a:custGeom>
          <a:solidFill>
            <a:srgbClr val="000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466" name="Freeform 578"/>
          <p:cNvSpPr>
            <a:spLocks/>
          </p:cNvSpPr>
          <p:nvPr/>
        </p:nvSpPr>
        <p:spPr bwMode="auto">
          <a:xfrm>
            <a:off x="1412875" y="5065713"/>
            <a:ext cx="28575" cy="26987"/>
          </a:xfrm>
          <a:custGeom>
            <a:avLst/>
            <a:gdLst/>
            <a:ahLst/>
            <a:cxnLst>
              <a:cxn ang="0">
                <a:pos x="7" y="0"/>
              </a:cxn>
              <a:cxn ang="0">
                <a:pos x="0" y="11"/>
              </a:cxn>
              <a:cxn ang="0">
                <a:pos x="9" y="16"/>
              </a:cxn>
              <a:cxn ang="0">
                <a:pos x="12" y="17"/>
              </a:cxn>
              <a:cxn ang="0">
                <a:pos x="18" y="6"/>
              </a:cxn>
              <a:cxn ang="0">
                <a:pos x="13" y="4"/>
              </a:cxn>
              <a:cxn ang="0">
                <a:pos x="7" y="0"/>
              </a:cxn>
            </a:cxnLst>
            <a:rect l="0" t="0" r="r" b="b"/>
            <a:pathLst>
              <a:path w="18" h="17">
                <a:moveTo>
                  <a:pt x="7" y="0"/>
                </a:moveTo>
                <a:lnTo>
                  <a:pt x="0" y="11"/>
                </a:lnTo>
                <a:lnTo>
                  <a:pt x="9" y="16"/>
                </a:lnTo>
                <a:lnTo>
                  <a:pt x="12" y="17"/>
                </a:lnTo>
                <a:lnTo>
                  <a:pt x="18" y="6"/>
                </a:lnTo>
                <a:lnTo>
                  <a:pt x="13" y="4"/>
                </a:lnTo>
                <a:lnTo>
                  <a:pt x="7" y="0"/>
                </a:lnTo>
                <a:close/>
              </a:path>
            </a:pathLst>
          </a:custGeom>
          <a:solidFill>
            <a:srgbClr val="000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467" name="Freeform 579"/>
          <p:cNvSpPr>
            <a:spLocks/>
          </p:cNvSpPr>
          <p:nvPr/>
        </p:nvSpPr>
        <p:spPr bwMode="auto">
          <a:xfrm>
            <a:off x="1449388" y="5086350"/>
            <a:ext cx="30162" cy="26988"/>
          </a:xfrm>
          <a:custGeom>
            <a:avLst/>
            <a:gdLst/>
            <a:ahLst/>
            <a:cxnLst>
              <a:cxn ang="0">
                <a:pos x="7" y="0"/>
              </a:cxn>
              <a:cxn ang="0">
                <a:pos x="0" y="10"/>
              </a:cxn>
              <a:cxn ang="0">
                <a:pos x="13" y="17"/>
              </a:cxn>
              <a:cxn ang="0">
                <a:pos x="19" y="6"/>
              </a:cxn>
              <a:cxn ang="0">
                <a:pos x="7" y="0"/>
              </a:cxn>
            </a:cxnLst>
            <a:rect l="0" t="0" r="r" b="b"/>
            <a:pathLst>
              <a:path w="19" h="17">
                <a:moveTo>
                  <a:pt x="7" y="0"/>
                </a:moveTo>
                <a:lnTo>
                  <a:pt x="0" y="10"/>
                </a:lnTo>
                <a:lnTo>
                  <a:pt x="13" y="17"/>
                </a:lnTo>
                <a:lnTo>
                  <a:pt x="19" y="6"/>
                </a:lnTo>
                <a:lnTo>
                  <a:pt x="7" y="0"/>
                </a:lnTo>
                <a:close/>
              </a:path>
            </a:pathLst>
          </a:custGeom>
          <a:solidFill>
            <a:srgbClr val="000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468" name="Freeform 580"/>
          <p:cNvSpPr>
            <a:spLocks/>
          </p:cNvSpPr>
          <p:nvPr/>
        </p:nvSpPr>
        <p:spPr bwMode="auto">
          <a:xfrm>
            <a:off x="1489075" y="5105400"/>
            <a:ext cx="28575" cy="23813"/>
          </a:xfrm>
          <a:custGeom>
            <a:avLst/>
            <a:gdLst/>
            <a:ahLst/>
            <a:cxnLst>
              <a:cxn ang="0">
                <a:pos x="5" y="0"/>
              </a:cxn>
              <a:cxn ang="0">
                <a:pos x="0" y="11"/>
              </a:cxn>
              <a:cxn ang="0">
                <a:pos x="11" y="15"/>
              </a:cxn>
              <a:cxn ang="0">
                <a:pos x="18" y="5"/>
              </a:cxn>
              <a:cxn ang="0">
                <a:pos x="5" y="0"/>
              </a:cxn>
            </a:cxnLst>
            <a:rect l="0" t="0" r="r" b="b"/>
            <a:pathLst>
              <a:path w="18" h="15">
                <a:moveTo>
                  <a:pt x="5" y="0"/>
                </a:moveTo>
                <a:lnTo>
                  <a:pt x="0" y="11"/>
                </a:lnTo>
                <a:lnTo>
                  <a:pt x="11" y="15"/>
                </a:lnTo>
                <a:lnTo>
                  <a:pt x="18" y="5"/>
                </a:lnTo>
                <a:lnTo>
                  <a:pt x="5" y="0"/>
                </a:lnTo>
                <a:close/>
              </a:path>
            </a:pathLst>
          </a:custGeom>
          <a:solidFill>
            <a:srgbClr val="000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469" name="Freeform 581"/>
          <p:cNvSpPr>
            <a:spLocks/>
          </p:cNvSpPr>
          <p:nvPr/>
        </p:nvSpPr>
        <p:spPr bwMode="auto">
          <a:xfrm>
            <a:off x="1527175" y="5122863"/>
            <a:ext cx="26988" cy="26987"/>
          </a:xfrm>
          <a:custGeom>
            <a:avLst/>
            <a:gdLst/>
            <a:ahLst/>
            <a:cxnLst>
              <a:cxn ang="0">
                <a:pos x="6" y="0"/>
              </a:cxn>
              <a:cxn ang="0">
                <a:pos x="0" y="12"/>
              </a:cxn>
              <a:cxn ang="0">
                <a:pos x="12" y="17"/>
              </a:cxn>
              <a:cxn ang="0">
                <a:pos x="17" y="4"/>
              </a:cxn>
              <a:cxn ang="0">
                <a:pos x="6" y="0"/>
              </a:cxn>
            </a:cxnLst>
            <a:rect l="0" t="0" r="r" b="b"/>
            <a:pathLst>
              <a:path w="17" h="17">
                <a:moveTo>
                  <a:pt x="6" y="0"/>
                </a:moveTo>
                <a:lnTo>
                  <a:pt x="0" y="12"/>
                </a:lnTo>
                <a:lnTo>
                  <a:pt x="12" y="17"/>
                </a:lnTo>
                <a:lnTo>
                  <a:pt x="17" y="4"/>
                </a:lnTo>
                <a:lnTo>
                  <a:pt x="6" y="0"/>
                </a:lnTo>
                <a:close/>
              </a:path>
            </a:pathLst>
          </a:custGeom>
          <a:solidFill>
            <a:srgbClr val="000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470" name="Freeform 582"/>
          <p:cNvSpPr>
            <a:spLocks/>
          </p:cNvSpPr>
          <p:nvPr/>
        </p:nvSpPr>
        <p:spPr bwMode="auto">
          <a:xfrm>
            <a:off x="1566863" y="5137150"/>
            <a:ext cx="26987" cy="28575"/>
          </a:xfrm>
          <a:custGeom>
            <a:avLst/>
            <a:gdLst/>
            <a:ahLst/>
            <a:cxnLst>
              <a:cxn ang="0">
                <a:pos x="5" y="0"/>
              </a:cxn>
              <a:cxn ang="0">
                <a:pos x="0" y="12"/>
              </a:cxn>
              <a:cxn ang="0">
                <a:pos x="2" y="14"/>
              </a:cxn>
              <a:cxn ang="0">
                <a:pos x="12" y="18"/>
              </a:cxn>
              <a:cxn ang="0">
                <a:pos x="17" y="6"/>
              </a:cxn>
              <a:cxn ang="0">
                <a:pos x="6" y="1"/>
              </a:cxn>
              <a:cxn ang="0">
                <a:pos x="5" y="0"/>
              </a:cxn>
            </a:cxnLst>
            <a:rect l="0" t="0" r="r" b="b"/>
            <a:pathLst>
              <a:path w="17" h="18">
                <a:moveTo>
                  <a:pt x="5" y="0"/>
                </a:moveTo>
                <a:lnTo>
                  <a:pt x="0" y="12"/>
                </a:lnTo>
                <a:lnTo>
                  <a:pt x="2" y="14"/>
                </a:lnTo>
                <a:lnTo>
                  <a:pt x="12" y="18"/>
                </a:lnTo>
                <a:lnTo>
                  <a:pt x="17" y="6"/>
                </a:lnTo>
                <a:lnTo>
                  <a:pt x="6" y="1"/>
                </a:lnTo>
                <a:lnTo>
                  <a:pt x="5" y="0"/>
                </a:lnTo>
                <a:close/>
              </a:path>
            </a:pathLst>
          </a:custGeom>
          <a:solidFill>
            <a:srgbClr val="000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471" name="Freeform 583"/>
          <p:cNvSpPr>
            <a:spLocks/>
          </p:cNvSpPr>
          <p:nvPr/>
        </p:nvSpPr>
        <p:spPr bwMode="auto">
          <a:xfrm>
            <a:off x="1604963" y="5153025"/>
            <a:ext cx="26987" cy="28575"/>
          </a:xfrm>
          <a:custGeom>
            <a:avLst/>
            <a:gdLst/>
            <a:ahLst/>
            <a:cxnLst>
              <a:cxn ang="0">
                <a:pos x="5" y="0"/>
              </a:cxn>
              <a:cxn ang="0">
                <a:pos x="0" y="12"/>
              </a:cxn>
              <a:cxn ang="0">
                <a:pos x="9" y="18"/>
              </a:cxn>
              <a:cxn ang="0">
                <a:pos x="12" y="18"/>
              </a:cxn>
              <a:cxn ang="0">
                <a:pos x="17" y="6"/>
              </a:cxn>
              <a:cxn ang="0">
                <a:pos x="15" y="6"/>
              </a:cxn>
              <a:cxn ang="0">
                <a:pos x="5" y="0"/>
              </a:cxn>
            </a:cxnLst>
            <a:rect l="0" t="0" r="r" b="b"/>
            <a:pathLst>
              <a:path w="17" h="18">
                <a:moveTo>
                  <a:pt x="5" y="0"/>
                </a:moveTo>
                <a:lnTo>
                  <a:pt x="0" y="12"/>
                </a:lnTo>
                <a:lnTo>
                  <a:pt x="9" y="18"/>
                </a:lnTo>
                <a:lnTo>
                  <a:pt x="12" y="18"/>
                </a:lnTo>
                <a:lnTo>
                  <a:pt x="17" y="6"/>
                </a:lnTo>
                <a:lnTo>
                  <a:pt x="15" y="6"/>
                </a:lnTo>
                <a:lnTo>
                  <a:pt x="5" y="0"/>
                </a:lnTo>
                <a:close/>
              </a:path>
            </a:pathLst>
          </a:custGeom>
          <a:solidFill>
            <a:srgbClr val="000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472" name="Freeform 584"/>
          <p:cNvSpPr>
            <a:spLocks/>
          </p:cNvSpPr>
          <p:nvPr/>
        </p:nvSpPr>
        <p:spPr bwMode="auto">
          <a:xfrm>
            <a:off x="1643063" y="5170488"/>
            <a:ext cx="26987" cy="25400"/>
          </a:xfrm>
          <a:custGeom>
            <a:avLst/>
            <a:gdLst/>
            <a:ahLst/>
            <a:cxnLst>
              <a:cxn ang="0">
                <a:pos x="5" y="0"/>
              </a:cxn>
              <a:cxn ang="0">
                <a:pos x="0" y="12"/>
              </a:cxn>
              <a:cxn ang="0">
                <a:pos x="12" y="16"/>
              </a:cxn>
              <a:cxn ang="0">
                <a:pos x="17" y="3"/>
              </a:cxn>
              <a:cxn ang="0">
                <a:pos x="5" y="0"/>
              </a:cxn>
            </a:cxnLst>
            <a:rect l="0" t="0" r="r" b="b"/>
            <a:pathLst>
              <a:path w="17" h="16">
                <a:moveTo>
                  <a:pt x="5" y="0"/>
                </a:moveTo>
                <a:lnTo>
                  <a:pt x="0" y="12"/>
                </a:lnTo>
                <a:lnTo>
                  <a:pt x="12" y="16"/>
                </a:lnTo>
                <a:lnTo>
                  <a:pt x="17" y="3"/>
                </a:lnTo>
                <a:lnTo>
                  <a:pt x="5" y="0"/>
                </a:lnTo>
                <a:close/>
              </a:path>
            </a:pathLst>
          </a:custGeom>
          <a:solidFill>
            <a:srgbClr val="000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473" name="Freeform 585"/>
          <p:cNvSpPr>
            <a:spLocks/>
          </p:cNvSpPr>
          <p:nvPr/>
        </p:nvSpPr>
        <p:spPr bwMode="auto">
          <a:xfrm>
            <a:off x="1684338" y="5186363"/>
            <a:ext cx="25400" cy="23812"/>
          </a:xfrm>
          <a:custGeom>
            <a:avLst/>
            <a:gdLst/>
            <a:ahLst/>
            <a:cxnLst>
              <a:cxn ang="0">
                <a:pos x="4" y="0"/>
              </a:cxn>
              <a:cxn ang="0">
                <a:pos x="0" y="12"/>
              </a:cxn>
              <a:cxn ang="0">
                <a:pos x="13" y="15"/>
              </a:cxn>
              <a:cxn ang="0">
                <a:pos x="16" y="3"/>
              </a:cxn>
              <a:cxn ang="0">
                <a:pos x="4" y="0"/>
              </a:cxn>
            </a:cxnLst>
            <a:rect l="0" t="0" r="r" b="b"/>
            <a:pathLst>
              <a:path w="16" h="15">
                <a:moveTo>
                  <a:pt x="4" y="0"/>
                </a:moveTo>
                <a:lnTo>
                  <a:pt x="0" y="12"/>
                </a:lnTo>
                <a:lnTo>
                  <a:pt x="13" y="15"/>
                </a:lnTo>
                <a:lnTo>
                  <a:pt x="16" y="3"/>
                </a:lnTo>
                <a:lnTo>
                  <a:pt x="4" y="0"/>
                </a:lnTo>
                <a:close/>
              </a:path>
            </a:pathLst>
          </a:custGeom>
          <a:solidFill>
            <a:srgbClr val="000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474" name="Freeform 586"/>
          <p:cNvSpPr>
            <a:spLocks/>
          </p:cNvSpPr>
          <p:nvPr/>
        </p:nvSpPr>
        <p:spPr bwMode="auto">
          <a:xfrm>
            <a:off x="1724025" y="5197475"/>
            <a:ext cx="25400" cy="26988"/>
          </a:xfrm>
          <a:custGeom>
            <a:avLst/>
            <a:gdLst/>
            <a:ahLst/>
            <a:cxnLst>
              <a:cxn ang="0">
                <a:pos x="4" y="0"/>
              </a:cxn>
              <a:cxn ang="0">
                <a:pos x="0" y="12"/>
              </a:cxn>
              <a:cxn ang="0">
                <a:pos x="1" y="13"/>
              </a:cxn>
              <a:cxn ang="0">
                <a:pos x="12" y="17"/>
              </a:cxn>
              <a:cxn ang="0">
                <a:pos x="16" y="5"/>
              </a:cxn>
              <a:cxn ang="0">
                <a:pos x="6" y="1"/>
              </a:cxn>
              <a:cxn ang="0">
                <a:pos x="4" y="0"/>
              </a:cxn>
            </a:cxnLst>
            <a:rect l="0" t="0" r="r" b="b"/>
            <a:pathLst>
              <a:path w="16" h="17">
                <a:moveTo>
                  <a:pt x="4" y="0"/>
                </a:moveTo>
                <a:lnTo>
                  <a:pt x="0" y="12"/>
                </a:lnTo>
                <a:lnTo>
                  <a:pt x="1" y="13"/>
                </a:lnTo>
                <a:lnTo>
                  <a:pt x="12" y="17"/>
                </a:lnTo>
                <a:lnTo>
                  <a:pt x="16" y="5"/>
                </a:lnTo>
                <a:lnTo>
                  <a:pt x="6" y="1"/>
                </a:lnTo>
                <a:lnTo>
                  <a:pt x="4" y="0"/>
                </a:lnTo>
                <a:close/>
              </a:path>
            </a:pathLst>
          </a:custGeom>
          <a:solidFill>
            <a:srgbClr val="000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475" name="Freeform 587"/>
          <p:cNvSpPr>
            <a:spLocks/>
          </p:cNvSpPr>
          <p:nvPr/>
        </p:nvSpPr>
        <p:spPr bwMode="auto">
          <a:xfrm>
            <a:off x="1763713" y="5210175"/>
            <a:ext cx="25400" cy="25400"/>
          </a:xfrm>
          <a:custGeom>
            <a:avLst/>
            <a:gdLst/>
            <a:ahLst/>
            <a:cxnLst>
              <a:cxn ang="0">
                <a:pos x="4" y="0"/>
              </a:cxn>
              <a:cxn ang="0">
                <a:pos x="0" y="12"/>
              </a:cxn>
              <a:cxn ang="0">
                <a:pos x="11" y="15"/>
              </a:cxn>
              <a:cxn ang="0">
                <a:pos x="12" y="16"/>
              </a:cxn>
              <a:cxn ang="0">
                <a:pos x="16" y="4"/>
              </a:cxn>
              <a:cxn ang="0">
                <a:pos x="15" y="3"/>
              </a:cxn>
              <a:cxn ang="0">
                <a:pos x="4" y="0"/>
              </a:cxn>
            </a:cxnLst>
            <a:rect l="0" t="0" r="r" b="b"/>
            <a:pathLst>
              <a:path w="16" h="16">
                <a:moveTo>
                  <a:pt x="4" y="0"/>
                </a:moveTo>
                <a:lnTo>
                  <a:pt x="0" y="12"/>
                </a:lnTo>
                <a:lnTo>
                  <a:pt x="11" y="15"/>
                </a:lnTo>
                <a:lnTo>
                  <a:pt x="12" y="16"/>
                </a:lnTo>
                <a:lnTo>
                  <a:pt x="16" y="4"/>
                </a:lnTo>
                <a:lnTo>
                  <a:pt x="15" y="3"/>
                </a:lnTo>
                <a:lnTo>
                  <a:pt x="4" y="0"/>
                </a:lnTo>
                <a:close/>
              </a:path>
            </a:pathLst>
          </a:custGeom>
          <a:solidFill>
            <a:srgbClr val="000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476" name="Freeform 588"/>
          <p:cNvSpPr>
            <a:spLocks/>
          </p:cNvSpPr>
          <p:nvPr/>
        </p:nvSpPr>
        <p:spPr bwMode="auto">
          <a:xfrm>
            <a:off x="1804988" y="5222875"/>
            <a:ext cx="25400" cy="23813"/>
          </a:xfrm>
          <a:custGeom>
            <a:avLst/>
            <a:gdLst/>
            <a:ahLst/>
            <a:cxnLst>
              <a:cxn ang="0">
                <a:pos x="4" y="0"/>
              </a:cxn>
              <a:cxn ang="0">
                <a:pos x="0" y="12"/>
              </a:cxn>
              <a:cxn ang="0">
                <a:pos x="12" y="15"/>
              </a:cxn>
              <a:cxn ang="0">
                <a:pos x="16" y="3"/>
              </a:cxn>
              <a:cxn ang="0">
                <a:pos x="4" y="0"/>
              </a:cxn>
            </a:cxnLst>
            <a:rect l="0" t="0" r="r" b="b"/>
            <a:pathLst>
              <a:path w="16" h="15">
                <a:moveTo>
                  <a:pt x="4" y="0"/>
                </a:moveTo>
                <a:lnTo>
                  <a:pt x="0" y="12"/>
                </a:lnTo>
                <a:lnTo>
                  <a:pt x="12" y="15"/>
                </a:lnTo>
                <a:lnTo>
                  <a:pt x="16" y="3"/>
                </a:lnTo>
                <a:lnTo>
                  <a:pt x="4" y="0"/>
                </a:lnTo>
                <a:close/>
              </a:path>
            </a:pathLst>
          </a:custGeom>
          <a:solidFill>
            <a:srgbClr val="000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477" name="Freeform 589"/>
          <p:cNvSpPr>
            <a:spLocks/>
          </p:cNvSpPr>
          <p:nvPr/>
        </p:nvSpPr>
        <p:spPr bwMode="auto">
          <a:xfrm>
            <a:off x="1844675" y="5233988"/>
            <a:ext cx="26988" cy="25400"/>
          </a:xfrm>
          <a:custGeom>
            <a:avLst/>
            <a:gdLst/>
            <a:ahLst/>
            <a:cxnLst>
              <a:cxn ang="0">
                <a:pos x="3" y="0"/>
              </a:cxn>
              <a:cxn ang="0">
                <a:pos x="0" y="12"/>
              </a:cxn>
              <a:cxn ang="0">
                <a:pos x="13" y="16"/>
              </a:cxn>
              <a:cxn ang="0">
                <a:pos x="17" y="3"/>
              </a:cxn>
              <a:cxn ang="0">
                <a:pos x="3" y="0"/>
              </a:cxn>
            </a:cxnLst>
            <a:rect l="0" t="0" r="r" b="b"/>
            <a:pathLst>
              <a:path w="17" h="16">
                <a:moveTo>
                  <a:pt x="3" y="0"/>
                </a:moveTo>
                <a:lnTo>
                  <a:pt x="0" y="12"/>
                </a:lnTo>
                <a:lnTo>
                  <a:pt x="13" y="16"/>
                </a:lnTo>
                <a:lnTo>
                  <a:pt x="17" y="3"/>
                </a:lnTo>
                <a:lnTo>
                  <a:pt x="3" y="0"/>
                </a:lnTo>
                <a:close/>
              </a:path>
            </a:pathLst>
          </a:custGeom>
          <a:solidFill>
            <a:srgbClr val="000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478" name="Freeform 590"/>
          <p:cNvSpPr>
            <a:spLocks/>
          </p:cNvSpPr>
          <p:nvPr/>
        </p:nvSpPr>
        <p:spPr bwMode="auto">
          <a:xfrm>
            <a:off x="1885950" y="5243513"/>
            <a:ext cx="25400" cy="25400"/>
          </a:xfrm>
          <a:custGeom>
            <a:avLst/>
            <a:gdLst/>
            <a:ahLst/>
            <a:cxnLst>
              <a:cxn ang="0">
                <a:pos x="4" y="0"/>
              </a:cxn>
              <a:cxn ang="0">
                <a:pos x="0" y="12"/>
              </a:cxn>
              <a:cxn ang="0">
                <a:pos x="6" y="14"/>
              </a:cxn>
              <a:cxn ang="0">
                <a:pos x="13" y="16"/>
              </a:cxn>
              <a:cxn ang="0">
                <a:pos x="16" y="4"/>
              </a:cxn>
              <a:cxn ang="0">
                <a:pos x="10" y="2"/>
              </a:cxn>
              <a:cxn ang="0">
                <a:pos x="4" y="0"/>
              </a:cxn>
            </a:cxnLst>
            <a:rect l="0" t="0" r="r" b="b"/>
            <a:pathLst>
              <a:path w="16" h="16">
                <a:moveTo>
                  <a:pt x="4" y="0"/>
                </a:moveTo>
                <a:lnTo>
                  <a:pt x="0" y="12"/>
                </a:lnTo>
                <a:lnTo>
                  <a:pt x="6" y="14"/>
                </a:lnTo>
                <a:lnTo>
                  <a:pt x="13" y="16"/>
                </a:lnTo>
                <a:lnTo>
                  <a:pt x="16" y="4"/>
                </a:lnTo>
                <a:lnTo>
                  <a:pt x="10" y="2"/>
                </a:lnTo>
                <a:lnTo>
                  <a:pt x="4" y="0"/>
                </a:lnTo>
                <a:close/>
              </a:path>
            </a:pathLst>
          </a:custGeom>
          <a:solidFill>
            <a:srgbClr val="000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479" name="Freeform 591"/>
          <p:cNvSpPr>
            <a:spLocks/>
          </p:cNvSpPr>
          <p:nvPr/>
        </p:nvSpPr>
        <p:spPr bwMode="auto">
          <a:xfrm>
            <a:off x="1927225" y="5253038"/>
            <a:ext cx="25400" cy="25400"/>
          </a:xfrm>
          <a:custGeom>
            <a:avLst/>
            <a:gdLst/>
            <a:ahLst/>
            <a:cxnLst>
              <a:cxn ang="0">
                <a:pos x="4" y="0"/>
              </a:cxn>
              <a:cxn ang="0">
                <a:pos x="0" y="12"/>
              </a:cxn>
              <a:cxn ang="0">
                <a:pos x="12" y="16"/>
              </a:cxn>
              <a:cxn ang="0">
                <a:pos x="16" y="4"/>
              </a:cxn>
              <a:cxn ang="0">
                <a:pos x="4" y="0"/>
              </a:cxn>
            </a:cxnLst>
            <a:rect l="0" t="0" r="r" b="b"/>
            <a:pathLst>
              <a:path w="16" h="16">
                <a:moveTo>
                  <a:pt x="4" y="0"/>
                </a:moveTo>
                <a:lnTo>
                  <a:pt x="0" y="12"/>
                </a:lnTo>
                <a:lnTo>
                  <a:pt x="12" y="16"/>
                </a:lnTo>
                <a:lnTo>
                  <a:pt x="16" y="4"/>
                </a:lnTo>
                <a:lnTo>
                  <a:pt x="4" y="0"/>
                </a:lnTo>
                <a:close/>
              </a:path>
            </a:pathLst>
          </a:custGeom>
          <a:solidFill>
            <a:srgbClr val="000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480" name="Freeform 592"/>
          <p:cNvSpPr>
            <a:spLocks/>
          </p:cNvSpPr>
          <p:nvPr/>
        </p:nvSpPr>
        <p:spPr bwMode="auto">
          <a:xfrm>
            <a:off x="1968500" y="5262563"/>
            <a:ext cx="25400" cy="23812"/>
          </a:xfrm>
          <a:custGeom>
            <a:avLst/>
            <a:gdLst/>
            <a:ahLst/>
            <a:cxnLst>
              <a:cxn ang="0">
                <a:pos x="2" y="0"/>
              </a:cxn>
              <a:cxn ang="0">
                <a:pos x="0" y="12"/>
              </a:cxn>
              <a:cxn ang="0">
                <a:pos x="14" y="15"/>
              </a:cxn>
              <a:cxn ang="0">
                <a:pos x="16" y="2"/>
              </a:cxn>
              <a:cxn ang="0">
                <a:pos x="2" y="0"/>
              </a:cxn>
            </a:cxnLst>
            <a:rect l="0" t="0" r="r" b="b"/>
            <a:pathLst>
              <a:path w="16" h="15">
                <a:moveTo>
                  <a:pt x="2" y="0"/>
                </a:moveTo>
                <a:lnTo>
                  <a:pt x="0" y="12"/>
                </a:lnTo>
                <a:lnTo>
                  <a:pt x="14" y="15"/>
                </a:lnTo>
                <a:lnTo>
                  <a:pt x="16" y="2"/>
                </a:lnTo>
                <a:lnTo>
                  <a:pt x="2" y="0"/>
                </a:lnTo>
                <a:close/>
              </a:path>
            </a:pathLst>
          </a:custGeom>
          <a:solidFill>
            <a:srgbClr val="000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481" name="Freeform 593"/>
          <p:cNvSpPr>
            <a:spLocks/>
          </p:cNvSpPr>
          <p:nvPr/>
        </p:nvSpPr>
        <p:spPr bwMode="auto">
          <a:xfrm>
            <a:off x="2009775" y="5268913"/>
            <a:ext cx="23813" cy="23812"/>
          </a:xfrm>
          <a:custGeom>
            <a:avLst/>
            <a:gdLst/>
            <a:ahLst/>
            <a:cxnLst>
              <a:cxn ang="0">
                <a:pos x="2" y="0"/>
              </a:cxn>
              <a:cxn ang="0">
                <a:pos x="0" y="13"/>
              </a:cxn>
              <a:cxn ang="0">
                <a:pos x="14" y="15"/>
              </a:cxn>
              <a:cxn ang="0">
                <a:pos x="15" y="2"/>
              </a:cxn>
              <a:cxn ang="0">
                <a:pos x="2" y="0"/>
              </a:cxn>
            </a:cxnLst>
            <a:rect l="0" t="0" r="r" b="b"/>
            <a:pathLst>
              <a:path w="15" h="15">
                <a:moveTo>
                  <a:pt x="2" y="0"/>
                </a:moveTo>
                <a:lnTo>
                  <a:pt x="0" y="13"/>
                </a:lnTo>
                <a:lnTo>
                  <a:pt x="14" y="15"/>
                </a:lnTo>
                <a:lnTo>
                  <a:pt x="15" y="2"/>
                </a:lnTo>
                <a:lnTo>
                  <a:pt x="2" y="0"/>
                </a:lnTo>
                <a:close/>
              </a:path>
            </a:pathLst>
          </a:custGeom>
          <a:solidFill>
            <a:srgbClr val="000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482" name="Freeform 594"/>
          <p:cNvSpPr>
            <a:spLocks/>
          </p:cNvSpPr>
          <p:nvPr/>
        </p:nvSpPr>
        <p:spPr bwMode="auto">
          <a:xfrm>
            <a:off x="2052638" y="5273675"/>
            <a:ext cx="23812" cy="25400"/>
          </a:xfrm>
          <a:custGeom>
            <a:avLst/>
            <a:gdLst/>
            <a:ahLst/>
            <a:cxnLst>
              <a:cxn ang="0">
                <a:pos x="2" y="0"/>
              </a:cxn>
              <a:cxn ang="0">
                <a:pos x="0" y="14"/>
              </a:cxn>
              <a:cxn ang="0">
                <a:pos x="10" y="15"/>
              </a:cxn>
              <a:cxn ang="0">
                <a:pos x="13" y="16"/>
              </a:cxn>
              <a:cxn ang="0">
                <a:pos x="15" y="3"/>
              </a:cxn>
              <a:cxn ang="0">
                <a:pos x="10" y="3"/>
              </a:cxn>
              <a:cxn ang="0">
                <a:pos x="2" y="0"/>
              </a:cxn>
            </a:cxnLst>
            <a:rect l="0" t="0" r="r" b="b"/>
            <a:pathLst>
              <a:path w="15" h="16">
                <a:moveTo>
                  <a:pt x="2" y="0"/>
                </a:moveTo>
                <a:lnTo>
                  <a:pt x="0" y="14"/>
                </a:lnTo>
                <a:lnTo>
                  <a:pt x="10" y="15"/>
                </a:lnTo>
                <a:lnTo>
                  <a:pt x="13" y="16"/>
                </a:lnTo>
                <a:lnTo>
                  <a:pt x="15" y="3"/>
                </a:lnTo>
                <a:lnTo>
                  <a:pt x="10" y="3"/>
                </a:lnTo>
                <a:lnTo>
                  <a:pt x="2" y="0"/>
                </a:lnTo>
                <a:close/>
              </a:path>
            </a:pathLst>
          </a:custGeom>
          <a:solidFill>
            <a:srgbClr val="000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483" name="Freeform 595"/>
          <p:cNvSpPr>
            <a:spLocks/>
          </p:cNvSpPr>
          <p:nvPr/>
        </p:nvSpPr>
        <p:spPr bwMode="auto">
          <a:xfrm>
            <a:off x="2092325" y="5281613"/>
            <a:ext cx="25400" cy="23812"/>
          </a:xfrm>
          <a:custGeom>
            <a:avLst/>
            <a:gdLst/>
            <a:ahLst/>
            <a:cxnLst>
              <a:cxn ang="0">
                <a:pos x="3" y="0"/>
              </a:cxn>
              <a:cxn ang="0">
                <a:pos x="0" y="12"/>
              </a:cxn>
              <a:cxn ang="0">
                <a:pos x="14" y="15"/>
              </a:cxn>
              <a:cxn ang="0">
                <a:pos x="16" y="1"/>
              </a:cxn>
              <a:cxn ang="0">
                <a:pos x="3" y="0"/>
              </a:cxn>
            </a:cxnLst>
            <a:rect l="0" t="0" r="r" b="b"/>
            <a:pathLst>
              <a:path w="16" h="15">
                <a:moveTo>
                  <a:pt x="3" y="0"/>
                </a:moveTo>
                <a:lnTo>
                  <a:pt x="0" y="12"/>
                </a:lnTo>
                <a:lnTo>
                  <a:pt x="14" y="15"/>
                </a:lnTo>
                <a:lnTo>
                  <a:pt x="16" y="1"/>
                </a:lnTo>
                <a:lnTo>
                  <a:pt x="3" y="0"/>
                </a:lnTo>
                <a:close/>
              </a:path>
            </a:pathLst>
          </a:custGeom>
          <a:solidFill>
            <a:srgbClr val="000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484" name="Freeform 596"/>
          <p:cNvSpPr>
            <a:spLocks/>
          </p:cNvSpPr>
          <p:nvPr/>
        </p:nvSpPr>
        <p:spPr bwMode="auto">
          <a:xfrm>
            <a:off x="2135188" y="5287963"/>
            <a:ext cx="23812" cy="20637"/>
          </a:xfrm>
          <a:custGeom>
            <a:avLst/>
            <a:gdLst/>
            <a:ahLst/>
            <a:cxnLst>
              <a:cxn ang="0">
                <a:pos x="2" y="0"/>
              </a:cxn>
              <a:cxn ang="0">
                <a:pos x="0" y="12"/>
              </a:cxn>
              <a:cxn ang="0">
                <a:pos x="14" y="13"/>
              </a:cxn>
              <a:cxn ang="0">
                <a:pos x="15" y="1"/>
              </a:cxn>
              <a:cxn ang="0">
                <a:pos x="2" y="0"/>
              </a:cxn>
            </a:cxnLst>
            <a:rect l="0" t="0" r="r" b="b"/>
            <a:pathLst>
              <a:path w="15" h="13">
                <a:moveTo>
                  <a:pt x="2" y="0"/>
                </a:moveTo>
                <a:lnTo>
                  <a:pt x="0" y="12"/>
                </a:lnTo>
                <a:lnTo>
                  <a:pt x="14" y="13"/>
                </a:lnTo>
                <a:lnTo>
                  <a:pt x="15" y="1"/>
                </a:lnTo>
                <a:lnTo>
                  <a:pt x="2" y="0"/>
                </a:lnTo>
                <a:close/>
              </a:path>
            </a:pathLst>
          </a:custGeom>
          <a:solidFill>
            <a:srgbClr val="000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485" name="Freeform 597"/>
          <p:cNvSpPr>
            <a:spLocks/>
          </p:cNvSpPr>
          <p:nvPr/>
        </p:nvSpPr>
        <p:spPr bwMode="auto">
          <a:xfrm>
            <a:off x="2178050" y="5289550"/>
            <a:ext cx="22225" cy="22225"/>
          </a:xfrm>
          <a:custGeom>
            <a:avLst/>
            <a:gdLst/>
            <a:ahLst/>
            <a:cxnLst>
              <a:cxn ang="0">
                <a:pos x="2" y="0"/>
              </a:cxn>
              <a:cxn ang="0">
                <a:pos x="0" y="13"/>
              </a:cxn>
              <a:cxn ang="0">
                <a:pos x="2" y="13"/>
              </a:cxn>
              <a:cxn ang="0">
                <a:pos x="14" y="14"/>
              </a:cxn>
              <a:cxn ang="0">
                <a:pos x="14" y="1"/>
              </a:cxn>
              <a:cxn ang="0">
                <a:pos x="2" y="0"/>
              </a:cxn>
            </a:cxnLst>
            <a:rect l="0" t="0" r="r" b="b"/>
            <a:pathLst>
              <a:path w="14" h="14">
                <a:moveTo>
                  <a:pt x="2" y="0"/>
                </a:moveTo>
                <a:lnTo>
                  <a:pt x="0" y="13"/>
                </a:lnTo>
                <a:lnTo>
                  <a:pt x="2" y="13"/>
                </a:lnTo>
                <a:lnTo>
                  <a:pt x="14" y="14"/>
                </a:lnTo>
                <a:lnTo>
                  <a:pt x="14" y="1"/>
                </a:lnTo>
                <a:lnTo>
                  <a:pt x="2" y="0"/>
                </a:lnTo>
                <a:close/>
              </a:path>
            </a:pathLst>
          </a:custGeom>
          <a:solidFill>
            <a:srgbClr val="000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486" name="Freeform 598"/>
          <p:cNvSpPr>
            <a:spLocks/>
          </p:cNvSpPr>
          <p:nvPr/>
        </p:nvSpPr>
        <p:spPr bwMode="auto">
          <a:xfrm>
            <a:off x="2220913" y="5292725"/>
            <a:ext cx="22225" cy="23813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14"/>
              </a:cxn>
              <a:cxn ang="0">
                <a:pos x="10" y="14"/>
              </a:cxn>
              <a:cxn ang="0">
                <a:pos x="12" y="15"/>
              </a:cxn>
              <a:cxn ang="0">
                <a:pos x="14" y="2"/>
              </a:cxn>
              <a:cxn ang="0">
                <a:pos x="10" y="0"/>
              </a:cxn>
              <a:cxn ang="0">
                <a:pos x="0" y="0"/>
              </a:cxn>
            </a:cxnLst>
            <a:rect l="0" t="0" r="r" b="b"/>
            <a:pathLst>
              <a:path w="14" h="15">
                <a:moveTo>
                  <a:pt x="0" y="0"/>
                </a:moveTo>
                <a:lnTo>
                  <a:pt x="0" y="14"/>
                </a:lnTo>
                <a:lnTo>
                  <a:pt x="10" y="14"/>
                </a:lnTo>
                <a:lnTo>
                  <a:pt x="12" y="15"/>
                </a:lnTo>
                <a:lnTo>
                  <a:pt x="14" y="2"/>
                </a:lnTo>
                <a:lnTo>
                  <a:pt x="10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487" name="Freeform 599"/>
          <p:cNvSpPr>
            <a:spLocks/>
          </p:cNvSpPr>
          <p:nvPr/>
        </p:nvSpPr>
        <p:spPr bwMode="auto">
          <a:xfrm>
            <a:off x="2262188" y="5295900"/>
            <a:ext cx="23812" cy="20638"/>
          </a:xfrm>
          <a:custGeom>
            <a:avLst/>
            <a:gdLst/>
            <a:ahLst/>
            <a:cxnLst>
              <a:cxn ang="0">
                <a:pos x="1" y="0"/>
              </a:cxn>
              <a:cxn ang="0">
                <a:pos x="0" y="13"/>
              </a:cxn>
              <a:cxn ang="0">
                <a:pos x="14" y="13"/>
              </a:cxn>
              <a:cxn ang="0">
                <a:pos x="15" y="1"/>
              </a:cxn>
              <a:cxn ang="0">
                <a:pos x="1" y="0"/>
              </a:cxn>
            </a:cxnLst>
            <a:rect l="0" t="0" r="r" b="b"/>
            <a:pathLst>
              <a:path w="15" h="13">
                <a:moveTo>
                  <a:pt x="1" y="0"/>
                </a:moveTo>
                <a:lnTo>
                  <a:pt x="0" y="13"/>
                </a:lnTo>
                <a:lnTo>
                  <a:pt x="14" y="13"/>
                </a:lnTo>
                <a:lnTo>
                  <a:pt x="15" y="1"/>
                </a:lnTo>
                <a:lnTo>
                  <a:pt x="1" y="0"/>
                </a:lnTo>
                <a:close/>
              </a:path>
            </a:pathLst>
          </a:custGeom>
          <a:solidFill>
            <a:srgbClr val="000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488" name="Freeform 600"/>
          <p:cNvSpPr>
            <a:spLocks/>
          </p:cNvSpPr>
          <p:nvPr/>
        </p:nvSpPr>
        <p:spPr bwMode="auto">
          <a:xfrm>
            <a:off x="2305050" y="5297488"/>
            <a:ext cx="22225" cy="20637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12"/>
              </a:cxn>
              <a:cxn ang="0">
                <a:pos x="14" y="13"/>
              </a:cxn>
              <a:cxn ang="0">
                <a:pos x="14" y="0"/>
              </a:cxn>
              <a:cxn ang="0">
                <a:pos x="0" y="0"/>
              </a:cxn>
            </a:cxnLst>
            <a:rect l="0" t="0" r="r" b="b"/>
            <a:pathLst>
              <a:path w="14" h="13">
                <a:moveTo>
                  <a:pt x="0" y="0"/>
                </a:moveTo>
                <a:lnTo>
                  <a:pt x="0" y="12"/>
                </a:lnTo>
                <a:lnTo>
                  <a:pt x="14" y="13"/>
                </a:lnTo>
                <a:lnTo>
                  <a:pt x="14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489" name="Freeform 601"/>
          <p:cNvSpPr>
            <a:spLocks/>
          </p:cNvSpPr>
          <p:nvPr/>
        </p:nvSpPr>
        <p:spPr bwMode="auto">
          <a:xfrm>
            <a:off x="2349500" y="5297488"/>
            <a:ext cx="19050" cy="20637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13"/>
              </a:cxn>
              <a:cxn ang="0">
                <a:pos x="12" y="12"/>
              </a:cxn>
              <a:cxn ang="0">
                <a:pos x="12" y="0"/>
              </a:cxn>
              <a:cxn ang="0">
                <a:pos x="0" y="0"/>
              </a:cxn>
            </a:cxnLst>
            <a:rect l="0" t="0" r="r" b="b"/>
            <a:pathLst>
              <a:path w="12" h="13">
                <a:moveTo>
                  <a:pt x="0" y="0"/>
                </a:moveTo>
                <a:lnTo>
                  <a:pt x="0" y="13"/>
                </a:lnTo>
                <a:lnTo>
                  <a:pt x="12" y="12"/>
                </a:lnTo>
                <a:lnTo>
                  <a:pt x="12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490" name="Freeform 602"/>
          <p:cNvSpPr>
            <a:spLocks/>
          </p:cNvSpPr>
          <p:nvPr/>
        </p:nvSpPr>
        <p:spPr bwMode="auto">
          <a:xfrm>
            <a:off x="2390775" y="5295900"/>
            <a:ext cx="20638" cy="20638"/>
          </a:xfrm>
          <a:custGeom>
            <a:avLst/>
            <a:gdLst/>
            <a:ahLst/>
            <a:cxnLst>
              <a:cxn ang="0">
                <a:pos x="0" y="1"/>
              </a:cxn>
              <a:cxn ang="0">
                <a:pos x="0" y="13"/>
              </a:cxn>
              <a:cxn ang="0">
                <a:pos x="3" y="13"/>
              </a:cxn>
              <a:cxn ang="0">
                <a:pos x="13" y="13"/>
              </a:cxn>
              <a:cxn ang="0">
                <a:pos x="12" y="0"/>
              </a:cxn>
              <a:cxn ang="0">
                <a:pos x="3" y="1"/>
              </a:cxn>
              <a:cxn ang="0">
                <a:pos x="0" y="1"/>
              </a:cxn>
            </a:cxnLst>
            <a:rect l="0" t="0" r="r" b="b"/>
            <a:pathLst>
              <a:path w="13" h="13">
                <a:moveTo>
                  <a:pt x="0" y="1"/>
                </a:moveTo>
                <a:lnTo>
                  <a:pt x="0" y="13"/>
                </a:lnTo>
                <a:lnTo>
                  <a:pt x="3" y="13"/>
                </a:lnTo>
                <a:lnTo>
                  <a:pt x="13" y="13"/>
                </a:lnTo>
                <a:lnTo>
                  <a:pt x="12" y="0"/>
                </a:lnTo>
                <a:lnTo>
                  <a:pt x="3" y="1"/>
                </a:lnTo>
                <a:lnTo>
                  <a:pt x="0" y="1"/>
                </a:lnTo>
                <a:close/>
              </a:path>
            </a:pathLst>
          </a:custGeom>
          <a:solidFill>
            <a:srgbClr val="000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491" name="Freeform 603"/>
          <p:cNvSpPr>
            <a:spLocks/>
          </p:cNvSpPr>
          <p:nvPr/>
        </p:nvSpPr>
        <p:spPr bwMode="auto">
          <a:xfrm>
            <a:off x="2432050" y="5292725"/>
            <a:ext cx="20638" cy="23813"/>
          </a:xfrm>
          <a:custGeom>
            <a:avLst/>
            <a:gdLst/>
            <a:ahLst/>
            <a:cxnLst>
              <a:cxn ang="0">
                <a:pos x="0" y="2"/>
              </a:cxn>
              <a:cxn ang="0">
                <a:pos x="1" y="15"/>
              </a:cxn>
              <a:cxn ang="0">
                <a:pos x="10" y="14"/>
              </a:cxn>
              <a:cxn ang="0">
                <a:pos x="13" y="14"/>
              </a:cxn>
              <a:cxn ang="0">
                <a:pos x="13" y="0"/>
              </a:cxn>
              <a:cxn ang="0">
                <a:pos x="10" y="0"/>
              </a:cxn>
              <a:cxn ang="0">
                <a:pos x="0" y="2"/>
              </a:cxn>
            </a:cxnLst>
            <a:rect l="0" t="0" r="r" b="b"/>
            <a:pathLst>
              <a:path w="13" h="15">
                <a:moveTo>
                  <a:pt x="0" y="2"/>
                </a:moveTo>
                <a:lnTo>
                  <a:pt x="1" y="15"/>
                </a:lnTo>
                <a:lnTo>
                  <a:pt x="10" y="14"/>
                </a:lnTo>
                <a:lnTo>
                  <a:pt x="13" y="14"/>
                </a:lnTo>
                <a:lnTo>
                  <a:pt x="13" y="0"/>
                </a:lnTo>
                <a:lnTo>
                  <a:pt x="1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492" name="Freeform 604"/>
          <p:cNvSpPr>
            <a:spLocks/>
          </p:cNvSpPr>
          <p:nvPr/>
        </p:nvSpPr>
        <p:spPr bwMode="auto">
          <a:xfrm>
            <a:off x="2473325" y="5289550"/>
            <a:ext cx="23813" cy="22225"/>
          </a:xfrm>
          <a:custGeom>
            <a:avLst/>
            <a:gdLst/>
            <a:ahLst/>
            <a:cxnLst>
              <a:cxn ang="0">
                <a:pos x="0" y="1"/>
              </a:cxn>
              <a:cxn ang="0">
                <a:pos x="1" y="14"/>
              </a:cxn>
              <a:cxn ang="0">
                <a:pos x="15" y="13"/>
              </a:cxn>
              <a:cxn ang="0">
                <a:pos x="13" y="0"/>
              </a:cxn>
              <a:cxn ang="0">
                <a:pos x="0" y="1"/>
              </a:cxn>
            </a:cxnLst>
            <a:rect l="0" t="0" r="r" b="b"/>
            <a:pathLst>
              <a:path w="15" h="14">
                <a:moveTo>
                  <a:pt x="0" y="1"/>
                </a:moveTo>
                <a:lnTo>
                  <a:pt x="1" y="14"/>
                </a:lnTo>
                <a:lnTo>
                  <a:pt x="15" y="13"/>
                </a:lnTo>
                <a:lnTo>
                  <a:pt x="13" y="0"/>
                </a:lnTo>
                <a:lnTo>
                  <a:pt x="0" y="1"/>
                </a:lnTo>
                <a:close/>
              </a:path>
            </a:pathLst>
          </a:custGeom>
          <a:solidFill>
            <a:srgbClr val="000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493" name="Freeform 605"/>
          <p:cNvSpPr>
            <a:spLocks/>
          </p:cNvSpPr>
          <p:nvPr/>
        </p:nvSpPr>
        <p:spPr bwMode="auto">
          <a:xfrm>
            <a:off x="2516188" y="5286375"/>
            <a:ext cx="22225" cy="22225"/>
          </a:xfrm>
          <a:custGeom>
            <a:avLst/>
            <a:gdLst/>
            <a:ahLst/>
            <a:cxnLst>
              <a:cxn ang="0">
                <a:pos x="0" y="1"/>
              </a:cxn>
              <a:cxn ang="0">
                <a:pos x="1" y="14"/>
              </a:cxn>
              <a:cxn ang="0">
                <a:pos x="14" y="13"/>
              </a:cxn>
              <a:cxn ang="0">
                <a:pos x="12" y="0"/>
              </a:cxn>
              <a:cxn ang="0">
                <a:pos x="0" y="1"/>
              </a:cxn>
            </a:cxnLst>
            <a:rect l="0" t="0" r="r" b="b"/>
            <a:pathLst>
              <a:path w="14" h="14">
                <a:moveTo>
                  <a:pt x="0" y="1"/>
                </a:moveTo>
                <a:lnTo>
                  <a:pt x="1" y="14"/>
                </a:lnTo>
                <a:lnTo>
                  <a:pt x="14" y="13"/>
                </a:lnTo>
                <a:lnTo>
                  <a:pt x="12" y="0"/>
                </a:lnTo>
                <a:lnTo>
                  <a:pt x="0" y="1"/>
                </a:lnTo>
                <a:close/>
              </a:path>
            </a:pathLst>
          </a:custGeom>
          <a:solidFill>
            <a:srgbClr val="000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494" name="Freeform 606"/>
          <p:cNvSpPr>
            <a:spLocks/>
          </p:cNvSpPr>
          <p:nvPr/>
        </p:nvSpPr>
        <p:spPr bwMode="auto">
          <a:xfrm>
            <a:off x="2555875" y="5278438"/>
            <a:ext cx="25400" cy="23812"/>
          </a:xfrm>
          <a:custGeom>
            <a:avLst/>
            <a:gdLst/>
            <a:ahLst/>
            <a:cxnLst>
              <a:cxn ang="0">
                <a:pos x="0" y="2"/>
              </a:cxn>
              <a:cxn ang="0">
                <a:pos x="2" y="15"/>
              </a:cxn>
              <a:cxn ang="0">
                <a:pos x="16" y="13"/>
              </a:cxn>
              <a:cxn ang="0">
                <a:pos x="14" y="0"/>
              </a:cxn>
              <a:cxn ang="0">
                <a:pos x="0" y="2"/>
              </a:cxn>
            </a:cxnLst>
            <a:rect l="0" t="0" r="r" b="b"/>
            <a:pathLst>
              <a:path w="16" h="15">
                <a:moveTo>
                  <a:pt x="0" y="2"/>
                </a:moveTo>
                <a:lnTo>
                  <a:pt x="2" y="15"/>
                </a:lnTo>
                <a:lnTo>
                  <a:pt x="16" y="13"/>
                </a:lnTo>
                <a:lnTo>
                  <a:pt x="14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495" name="Freeform 607"/>
          <p:cNvSpPr>
            <a:spLocks/>
          </p:cNvSpPr>
          <p:nvPr/>
        </p:nvSpPr>
        <p:spPr bwMode="auto">
          <a:xfrm>
            <a:off x="2597150" y="5272088"/>
            <a:ext cx="25400" cy="23812"/>
          </a:xfrm>
          <a:custGeom>
            <a:avLst/>
            <a:gdLst/>
            <a:ahLst/>
            <a:cxnLst>
              <a:cxn ang="0">
                <a:pos x="0" y="2"/>
              </a:cxn>
              <a:cxn ang="0">
                <a:pos x="2" y="15"/>
              </a:cxn>
              <a:cxn ang="0">
                <a:pos x="16" y="12"/>
              </a:cxn>
              <a:cxn ang="0">
                <a:pos x="14" y="0"/>
              </a:cxn>
              <a:cxn ang="0">
                <a:pos x="0" y="2"/>
              </a:cxn>
            </a:cxnLst>
            <a:rect l="0" t="0" r="r" b="b"/>
            <a:pathLst>
              <a:path w="16" h="15">
                <a:moveTo>
                  <a:pt x="0" y="2"/>
                </a:moveTo>
                <a:lnTo>
                  <a:pt x="2" y="15"/>
                </a:lnTo>
                <a:lnTo>
                  <a:pt x="16" y="12"/>
                </a:lnTo>
                <a:lnTo>
                  <a:pt x="14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496" name="Freeform 608"/>
          <p:cNvSpPr>
            <a:spLocks/>
          </p:cNvSpPr>
          <p:nvPr/>
        </p:nvSpPr>
        <p:spPr bwMode="auto">
          <a:xfrm>
            <a:off x="2638425" y="5264150"/>
            <a:ext cx="25400" cy="23813"/>
          </a:xfrm>
          <a:custGeom>
            <a:avLst/>
            <a:gdLst/>
            <a:ahLst/>
            <a:cxnLst>
              <a:cxn ang="0">
                <a:pos x="0" y="3"/>
              </a:cxn>
              <a:cxn ang="0">
                <a:pos x="4" y="15"/>
              </a:cxn>
              <a:cxn ang="0">
                <a:pos x="16" y="12"/>
              </a:cxn>
              <a:cxn ang="0">
                <a:pos x="14" y="0"/>
              </a:cxn>
              <a:cxn ang="0">
                <a:pos x="0" y="3"/>
              </a:cxn>
            </a:cxnLst>
            <a:rect l="0" t="0" r="r" b="b"/>
            <a:pathLst>
              <a:path w="16" h="15">
                <a:moveTo>
                  <a:pt x="0" y="3"/>
                </a:moveTo>
                <a:lnTo>
                  <a:pt x="4" y="15"/>
                </a:lnTo>
                <a:lnTo>
                  <a:pt x="16" y="12"/>
                </a:lnTo>
                <a:lnTo>
                  <a:pt x="14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497" name="Freeform 609"/>
          <p:cNvSpPr>
            <a:spLocks/>
          </p:cNvSpPr>
          <p:nvPr/>
        </p:nvSpPr>
        <p:spPr bwMode="auto">
          <a:xfrm>
            <a:off x="2679700" y="5253038"/>
            <a:ext cx="25400" cy="25400"/>
          </a:xfrm>
          <a:custGeom>
            <a:avLst/>
            <a:gdLst/>
            <a:ahLst/>
            <a:cxnLst>
              <a:cxn ang="0">
                <a:pos x="0" y="4"/>
              </a:cxn>
              <a:cxn ang="0">
                <a:pos x="4" y="16"/>
              </a:cxn>
              <a:cxn ang="0">
                <a:pos x="6" y="16"/>
              </a:cxn>
              <a:cxn ang="0">
                <a:pos x="16" y="13"/>
              </a:cxn>
              <a:cxn ang="0">
                <a:pos x="13" y="0"/>
              </a:cxn>
              <a:cxn ang="0">
                <a:pos x="3" y="4"/>
              </a:cxn>
              <a:cxn ang="0">
                <a:pos x="0" y="4"/>
              </a:cxn>
            </a:cxnLst>
            <a:rect l="0" t="0" r="r" b="b"/>
            <a:pathLst>
              <a:path w="16" h="16">
                <a:moveTo>
                  <a:pt x="0" y="4"/>
                </a:moveTo>
                <a:lnTo>
                  <a:pt x="4" y="16"/>
                </a:lnTo>
                <a:lnTo>
                  <a:pt x="6" y="16"/>
                </a:lnTo>
                <a:lnTo>
                  <a:pt x="16" y="13"/>
                </a:lnTo>
                <a:lnTo>
                  <a:pt x="13" y="0"/>
                </a:lnTo>
                <a:lnTo>
                  <a:pt x="3" y="4"/>
                </a:lnTo>
                <a:lnTo>
                  <a:pt x="0" y="4"/>
                </a:lnTo>
                <a:close/>
              </a:path>
            </a:pathLst>
          </a:custGeom>
          <a:solidFill>
            <a:srgbClr val="000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498" name="Freeform 610"/>
          <p:cNvSpPr>
            <a:spLocks/>
          </p:cNvSpPr>
          <p:nvPr/>
        </p:nvSpPr>
        <p:spPr bwMode="auto">
          <a:xfrm>
            <a:off x="2719388" y="5243513"/>
            <a:ext cx="26987" cy="25400"/>
          </a:xfrm>
          <a:custGeom>
            <a:avLst/>
            <a:gdLst/>
            <a:ahLst/>
            <a:cxnLst>
              <a:cxn ang="0">
                <a:pos x="0" y="4"/>
              </a:cxn>
              <a:cxn ang="0">
                <a:pos x="4" y="16"/>
              </a:cxn>
              <a:cxn ang="0">
                <a:pos x="9" y="14"/>
              </a:cxn>
              <a:cxn ang="0">
                <a:pos x="17" y="12"/>
              </a:cxn>
              <a:cxn ang="0">
                <a:pos x="12" y="0"/>
              </a:cxn>
              <a:cxn ang="0">
                <a:pos x="5" y="2"/>
              </a:cxn>
              <a:cxn ang="0">
                <a:pos x="0" y="4"/>
              </a:cxn>
            </a:cxnLst>
            <a:rect l="0" t="0" r="r" b="b"/>
            <a:pathLst>
              <a:path w="17" h="16">
                <a:moveTo>
                  <a:pt x="0" y="4"/>
                </a:moveTo>
                <a:lnTo>
                  <a:pt x="4" y="16"/>
                </a:lnTo>
                <a:lnTo>
                  <a:pt x="9" y="14"/>
                </a:lnTo>
                <a:lnTo>
                  <a:pt x="17" y="12"/>
                </a:lnTo>
                <a:lnTo>
                  <a:pt x="12" y="0"/>
                </a:lnTo>
                <a:lnTo>
                  <a:pt x="5" y="2"/>
                </a:lnTo>
                <a:lnTo>
                  <a:pt x="0" y="4"/>
                </a:lnTo>
                <a:close/>
              </a:path>
            </a:pathLst>
          </a:custGeom>
          <a:solidFill>
            <a:srgbClr val="000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499" name="Freeform 611"/>
          <p:cNvSpPr>
            <a:spLocks/>
          </p:cNvSpPr>
          <p:nvPr/>
        </p:nvSpPr>
        <p:spPr bwMode="auto">
          <a:xfrm>
            <a:off x="2759075" y="5229225"/>
            <a:ext cx="26988" cy="25400"/>
          </a:xfrm>
          <a:custGeom>
            <a:avLst/>
            <a:gdLst/>
            <a:ahLst/>
            <a:cxnLst>
              <a:cxn ang="0">
                <a:pos x="0" y="4"/>
              </a:cxn>
              <a:cxn ang="0">
                <a:pos x="5" y="16"/>
              </a:cxn>
              <a:cxn ang="0">
                <a:pos x="11" y="15"/>
              </a:cxn>
              <a:cxn ang="0">
                <a:pos x="17" y="13"/>
              </a:cxn>
              <a:cxn ang="0">
                <a:pos x="12" y="0"/>
              </a:cxn>
              <a:cxn ang="0">
                <a:pos x="6" y="3"/>
              </a:cxn>
              <a:cxn ang="0">
                <a:pos x="0" y="4"/>
              </a:cxn>
            </a:cxnLst>
            <a:rect l="0" t="0" r="r" b="b"/>
            <a:pathLst>
              <a:path w="17" h="16">
                <a:moveTo>
                  <a:pt x="0" y="4"/>
                </a:moveTo>
                <a:lnTo>
                  <a:pt x="5" y="16"/>
                </a:lnTo>
                <a:lnTo>
                  <a:pt x="11" y="15"/>
                </a:lnTo>
                <a:lnTo>
                  <a:pt x="17" y="13"/>
                </a:lnTo>
                <a:lnTo>
                  <a:pt x="12" y="0"/>
                </a:lnTo>
                <a:lnTo>
                  <a:pt x="6" y="3"/>
                </a:lnTo>
                <a:lnTo>
                  <a:pt x="0" y="4"/>
                </a:lnTo>
                <a:close/>
              </a:path>
            </a:pathLst>
          </a:custGeom>
          <a:solidFill>
            <a:srgbClr val="000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500" name="Freeform 612"/>
          <p:cNvSpPr>
            <a:spLocks/>
          </p:cNvSpPr>
          <p:nvPr/>
        </p:nvSpPr>
        <p:spPr bwMode="auto">
          <a:xfrm>
            <a:off x="2798763" y="5214938"/>
            <a:ext cx="28575" cy="26987"/>
          </a:xfrm>
          <a:custGeom>
            <a:avLst/>
            <a:gdLst/>
            <a:ahLst/>
            <a:cxnLst>
              <a:cxn ang="0">
                <a:pos x="0" y="5"/>
              </a:cxn>
              <a:cxn ang="0">
                <a:pos x="6" y="17"/>
              </a:cxn>
              <a:cxn ang="0">
                <a:pos x="12" y="15"/>
              </a:cxn>
              <a:cxn ang="0">
                <a:pos x="18" y="12"/>
              </a:cxn>
              <a:cxn ang="0">
                <a:pos x="12" y="0"/>
              </a:cxn>
              <a:cxn ang="0">
                <a:pos x="7" y="3"/>
              </a:cxn>
              <a:cxn ang="0">
                <a:pos x="0" y="5"/>
              </a:cxn>
            </a:cxnLst>
            <a:rect l="0" t="0" r="r" b="b"/>
            <a:pathLst>
              <a:path w="18" h="17">
                <a:moveTo>
                  <a:pt x="0" y="5"/>
                </a:moveTo>
                <a:lnTo>
                  <a:pt x="6" y="17"/>
                </a:lnTo>
                <a:lnTo>
                  <a:pt x="12" y="15"/>
                </a:lnTo>
                <a:lnTo>
                  <a:pt x="18" y="12"/>
                </a:lnTo>
                <a:lnTo>
                  <a:pt x="12" y="0"/>
                </a:lnTo>
                <a:lnTo>
                  <a:pt x="7" y="3"/>
                </a:lnTo>
                <a:lnTo>
                  <a:pt x="0" y="5"/>
                </a:lnTo>
                <a:close/>
              </a:path>
            </a:pathLst>
          </a:custGeom>
          <a:solidFill>
            <a:srgbClr val="000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501" name="Freeform 613"/>
          <p:cNvSpPr>
            <a:spLocks/>
          </p:cNvSpPr>
          <p:nvPr/>
        </p:nvSpPr>
        <p:spPr bwMode="auto">
          <a:xfrm>
            <a:off x="2836863" y="5199063"/>
            <a:ext cx="30162" cy="26987"/>
          </a:xfrm>
          <a:custGeom>
            <a:avLst/>
            <a:gdLst/>
            <a:ahLst/>
            <a:cxnLst>
              <a:cxn ang="0">
                <a:pos x="0" y="5"/>
              </a:cxn>
              <a:cxn ang="0">
                <a:pos x="7" y="17"/>
              </a:cxn>
              <a:cxn ang="0">
                <a:pos x="12" y="15"/>
              </a:cxn>
              <a:cxn ang="0">
                <a:pos x="19" y="11"/>
              </a:cxn>
              <a:cxn ang="0">
                <a:pos x="13" y="0"/>
              </a:cxn>
              <a:cxn ang="0">
                <a:pos x="7" y="2"/>
              </a:cxn>
              <a:cxn ang="0">
                <a:pos x="0" y="5"/>
              </a:cxn>
            </a:cxnLst>
            <a:rect l="0" t="0" r="r" b="b"/>
            <a:pathLst>
              <a:path w="19" h="17">
                <a:moveTo>
                  <a:pt x="0" y="5"/>
                </a:moveTo>
                <a:lnTo>
                  <a:pt x="7" y="17"/>
                </a:lnTo>
                <a:lnTo>
                  <a:pt x="12" y="15"/>
                </a:lnTo>
                <a:lnTo>
                  <a:pt x="19" y="11"/>
                </a:lnTo>
                <a:lnTo>
                  <a:pt x="13" y="0"/>
                </a:lnTo>
                <a:lnTo>
                  <a:pt x="7" y="2"/>
                </a:lnTo>
                <a:lnTo>
                  <a:pt x="0" y="5"/>
                </a:lnTo>
                <a:close/>
              </a:path>
            </a:pathLst>
          </a:custGeom>
          <a:solidFill>
            <a:srgbClr val="000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502" name="Freeform 614"/>
          <p:cNvSpPr>
            <a:spLocks/>
          </p:cNvSpPr>
          <p:nvPr/>
        </p:nvSpPr>
        <p:spPr bwMode="auto">
          <a:xfrm>
            <a:off x="2874963" y="5181600"/>
            <a:ext cx="26987" cy="26988"/>
          </a:xfrm>
          <a:custGeom>
            <a:avLst/>
            <a:gdLst/>
            <a:ahLst/>
            <a:cxnLst>
              <a:cxn ang="0">
                <a:pos x="0" y="5"/>
              </a:cxn>
              <a:cxn ang="0">
                <a:pos x="6" y="17"/>
              </a:cxn>
              <a:cxn ang="0">
                <a:pos x="11" y="15"/>
              </a:cxn>
              <a:cxn ang="0">
                <a:pos x="17" y="11"/>
              </a:cxn>
              <a:cxn ang="0">
                <a:pos x="11" y="0"/>
              </a:cxn>
              <a:cxn ang="0">
                <a:pos x="6" y="3"/>
              </a:cxn>
              <a:cxn ang="0">
                <a:pos x="0" y="5"/>
              </a:cxn>
            </a:cxnLst>
            <a:rect l="0" t="0" r="r" b="b"/>
            <a:pathLst>
              <a:path w="17" h="17">
                <a:moveTo>
                  <a:pt x="0" y="5"/>
                </a:moveTo>
                <a:lnTo>
                  <a:pt x="6" y="17"/>
                </a:lnTo>
                <a:lnTo>
                  <a:pt x="11" y="15"/>
                </a:lnTo>
                <a:lnTo>
                  <a:pt x="17" y="11"/>
                </a:lnTo>
                <a:lnTo>
                  <a:pt x="11" y="0"/>
                </a:lnTo>
                <a:lnTo>
                  <a:pt x="6" y="3"/>
                </a:lnTo>
                <a:lnTo>
                  <a:pt x="0" y="5"/>
                </a:lnTo>
                <a:close/>
              </a:path>
            </a:pathLst>
          </a:custGeom>
          <a:solidFill>
            <a:srgbClr val="000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503" name="Freeform 615"/>
          <p:cNvSpPr>
            <a:spLocks/>
          </p:cNvSpPr>
          <p:nvPr/>
        </p:nvSpPr>
        <p:spPr bwMode="auto">
          <a:xfrm>
            <a:off x="2914650" y="5162550"/>
            <a:ext cx="25400" cy="26988"/>
          </a:xfrm>
          <a:custGeom>
            <a:avLst/>
            <a:gdLst/>
            <a:ahLst/>
            <a:cxnLst>
              <a:cxn ang="0">
                <a:pos x="0" y="5"/>
              </a:cxn>
              <a:cxn ang="0">
                <a:pos x="5" y="17"/>
              </a:cxn>
              <a:cxn ang="0">
                <a:pos x="9" y="15"/>
              </a:cxn>
              <a:cxn ang="0">
                <a:pos x="16" y="10"/>
              </a:cxn>
              <a:cxn ang="0">
                <a:pos x="10" y="0"/>
              </a:cxn>
              <a:cxn ang="0">
                <a:pos x="4" y="2"/>
              </a:cxn>
              <a:cxn ang="0">
                <a:pos x="0" y="5"/>
              </a:cxn>
            </a:cxnLst>
            <a:rect l="0" t="0" r="r" b="b"/>
            <a:pathLst>
              <a:path w="16" h="17">
                <a:moveTo>
                  <a:pt x="0" y="5"/>
                </a:moveTo>
                <a:lnTo>
                  <a:pt x="5" y="17"/>
                </a:lnTo>
                <a:lnTo>
                  <a:pt x="9" y="15"/>
                </a:lnTo>
                <a:lnTo>
                  <a:pt x="16" y="10"/>
                </a:lnTo>
                <a:lnTo>
                  <a:pt x="10" y="0"/>
                </a:lnTo>
                <a:lnTo>
                  <a:pt x="4" y="2"/>
                </a:lnTo>
                <a:lnTo>
                  <a:pt x="0" y="5"/>
                </a:lnTo>
                <a:close/>
              </a:path>
            </a:pathLst>
          </a:custGeom>
          <a:solidFill>
            <a:srgbClr val="000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504" name="Freeform 616"/>
          <p:cNvSpPr>
            <a:spLocks/>
          </p:cNvSpPr>
          <p:nvPr/>
        </p:nvSpPr>
        <p:spPr bwMode="auto">
          <a:xfrm>
            <a:off x="2947988" y="5137150"/>
            <a:ext cx="30162" cy="28575"/>
          </a:xfrm>
          <a:custGeom>
            <a:avLst/>
            <a:gdLst/>
            <a:ahLst/>
            <a:cxnLst>
              <a:cxn ang="0">
                <a:pos x="0" y="8"/>
              </a:cxn>
              <a:cxn ang="0">
                <a:pos x="6" y="18"/>
              </a:cxn>
              <a:cxn ang="0">
                <a:pos x="7" y="18"/>
              </a:cxn>
              <a:cxn ang="0">
                <a:pos x="11" y="17"/>
              </a:cxn>
              <a:cxn ang="0">
                <a:pos x="19" y="11"/>
              </a:cxn>
              <a:cxn ang="0">
                <a:pos x="11" y="0"/>
              </a:cxn>
              <a:cxn ang="0">
                <a:pos x="1" y="8"/>
              </a:cxn>
              <a:cxn ang="0">
                <a:pos x="5" y="12"/>
              </a:cxn>
              <a:cxn ang="0">
                <a:pos x="4" y="6"/>
              </a:cxn>
              <a:cxn ang="0">
                <a:pos x="0" y="8"/>
              </a:cxn>
            </a:cxnLst>
            <a:rect l="0" t="0" r="r" b="b"/>
            <a:pathLst>
              <a:path w="19" h="18">
                <a:moveTo>
                  <a:pt x="0" y="8"/>
                </a:moveTo>
                <a:lnTo>
                  <a:pt x="6" y="18"/>
                </a:lnTo>
                <a:lnTo>
                  <a:pt x="7" y="18"/>
                </a:lnTo>
                <a:lnTo>
                  <a:pt x="11" y="17"/>
                </a:lnTo>
                <a:lnTo>
                  <a:pt x="19" y="11"/>
                </a:lnTo>
                <a:lnTo>
                  <a:pt x="11" y="0"/>
                </a:lnTo>
                <a:lnTo>
                  <a:pt x="1" y="8"/>
                </a:lnTo>
                <a:lnTo>
                  <a:pt x="5" y="12"/>
                </a:lnTo>
                <a:lnTo>
                  <a:pt x="4" y="6"/>
                </a:lnTo>
                <a:lnTo>
                  <a:pt x="0" y="8"/>
                </a:lnTo>
                <a:close/>
              </a:path>
            </a:pathLst>
          </a:custGeom>
          <a:solidFill>
            <a:srgbClr val="000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505" name="Freeform 617"/>
          <p:cNvSpPr>
            <a:spLocks/>
          </p:cNvSpPr>
          <p:nvPr/>
        </p:nvSpPr>
        <p:spPr bwMode="auto">
          <a:xfrm>
            <a:off x="2979738" y="5114925"/>
            <a:ext cx="31750" cy="28575"/>
          </a:xfrm>
          <a:custGeom>
            <a:avLst/>
            <a:gdLst/>
            <a:ahLst/>
            <a:cxnLst>
              <a:cxn ang="0">
                <a:pos x="1" y="8"/>
              </a:cxn>
              <a:cxn ang="0">
                <a:pos x="9" y="18"/>
              </a:cxn>
              <a:cxn ang="0">
                <a:pos x="10" y="18"/>
              </a:cxn>
              <a:cxn ang="0">
                <a:pos x="20" y="9"/>
              </a:cxn>
              <a:cxn ang="0">
                <a:pos x="11" y="0"/>
              </a:cxn>
              <a:cxn ang="0">
                <a:pos x="0" y="8"/>
              </a:cxn>
              <a:cxn ang="0">
                <a:pos x="1" y="8"/>
              </a:cxn>
            </a:cxnLst>
            <a:rect l="0" t="0" r="r" b="b"/>
            <a:pathLst>
              <a:path w="20" h="18">
                <a:moveTo>
                  <a:pt x="1" y="8"/>
                </a:moveTo>
                <a:lnTo>
                  <a:pt x="9" y="18"/>
                </a:lnTo>
                <a:lnTo>
                  <a:pt x="10" y="18"/>
                </a:lnTo>
                <a:lnTo>
                  <a:pt x="20" y="9"/>
                </a:lnTo>
                <a:lnTo>
                  <a:pt x="11" y="0"/>
                </a:lnTo>
                <a:lnTo>
                  <a:pt x="0" y="8"/>
                </a:lnTo>
                <a:lnTo>
                  <a:pt x="1" y="8"/>
                </a:lnTo>
                <a:close/>
              </a:path>
            </a:pathLst>
          </a:custGeom>
          <a:solidFill>
            <a:srgbClr val="000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506" name="Freeform 618"/>
          <p:cNvSpPr>
            <a:spLocks/>
          </p:cNvSpPr>
          <p:nvPr/>
        </p:nvSpPr>
        <p:spPr bwMode="auto">
          <a:xfrm>
            <a:off x="3013075" y="5087938"/>
            <a:ext cx="31750" cy="30162"/>
          </a:xfrm>
          <a:custGeom>
            <a:avLst/>
            <a:gdLst/>
            <a:ahLst/>
            <a:cxnLst>
              <a:cxn ang="0">
                <a:pos x="0" y="9"/>
              </a:cxn>
              <a:cxn ang="0">
                <a:pos x="10" y="19"/>
              </a:cxn>
              <a:cxn ang="0">
                <a:pos x="20" y="11"/>
              </a:cxn>
              <a:cxn ang="0">
                <a:pos x="10" y="0"/>
              </a:cxn>
              <a:cxn ang="0">
                <a:pos x="0" y="9"/>
              </a:cxn>
            </a:cxnLst>
            <a:rect l="0" t="0" r="r" b="b"/>
            <a:pathLst>
              <a:path w="20" h="19">
                <a:moveTo>
                  <a:pt x="0" y="9"/>
                </a:moveTo>
                <a:lnTo>
                  <a:pt x="10" y="19"/>
                </a:lnTo>
                <a:lnTo>
                  <a:pt x="20" y="11"/>
                </a:lnTo>
                <a:lnTo>
                  <a:pt x="10" y="0"/>
                </a:lnTo>
                <a:lnTo>
                  <a:pt x="0" y="9"/>
                </a:lnTo>
                <a:close/>
              </a:path>
            </a:pathLst>
          </a:custGeom>
          <a:solidFill>
            <a:srgbClr val="000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507" name="Freeform 619"/>
          <p:cNvSpPr>
            <a:spLocks/>
          </p:cNvSpPr>
          <p:nvPr/>
        </p:nvSpPr>
        <p:spPr bwMode="auto">
          <a:xfrm>
            <a:off x="3044825" y="5060950"/>
            <a:ext cx="28575" cy="26988"/>
          </a:xfrm>
          <a:custGeom>
            <a:avLst/>
            <a:gdLst/>
            <a:ahLst/>
            <a:cxnLst>
              <a:cxn ang="0">
                <a:pos x="0" y="8"/>
              </a:cxn>
              <a:cxn ang="0">
                <a:pos x="8" y="17"/>
              </a:cxn>
              <a:cxn ang="0">
                <a:pos x="18" y="8"/>
              </a:cxn>
              <a:cxn ang="0">
                <a:pos x="10" y="0"/>
              </a:cxn>
              <a:cxn ang="0">
                <a:pos x="0" y="8"/>
              </a:cxn>
            </a:cxnLst>
            <a:rect l="0" t="0" r="r" b="b"/>
            <a:pathLst>
              <a:path w="18" h="17">
                <a:moveTo>
                  <a:pt x="0" y="8"/>
                </a:moveTo>
                <a:lnTo>
                  <a:pt x="8" y="17"/>
                </a:lnTo>
                <a:lnTo>
                  <a:pt x="18" y="8"/>
                </a:lnTo>
                <a:lnTo>
                  <a:pt x="10" y="0"/>
                </a:lnTo>
                <a:lnTo>
                  <a:pt x="0" y="8"/>
                </a:lnTo>
                <a:close/>
              </a:path>
            </a:pathLst>
          </a:custGeom>
          <a:solidFill>
            <a:srgbClr val="000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508" name="Freeform 620"/>
          <p:cNvSpPr>
            <a:spLocks/>
          </p:cNvSpPr>
          <p:nvPr/>
        </p:nvSpPr>
        <p:spPr bwMode="auto">
          <a:xfrm>
            <a:off x="3071813" y="5029200"/>
            <a:ext cx="30162" cy="26988"/>
          </a:xfrm>
          <a:custGeom>
            <a:avLst/>
            <a:gdLst/>
            <a:ahLst/>
            <a:cxnLst>
              <a:cxn ang="0">
                <a:pos x="0" y="10"/>
              </a:cxn>
              <a:cxn ang="0">
                <a:pos x="10" y="17"/>
              </a:cxn>
              <a:cxn ang="0">
                <a:pos x="18" y="10"/>
              </a:cxn>
              <a:cxn ang="0">
                <a:pos x="19" y="8"/>
              </a:cxn>
              <a:cxn ang="0">
                <a:pos x="8" y="0"/>
              </a:cxn>
              <a:cxn ang="0">
                <a:pos x="8" y="0"/>
              </a:cxn>
              <a:cxn ang="0">
                <a:pos x="0" y="10"/>
              </a:cxn>
            </a:cxnLst>
            <a:rect l="0" t="0" r="r" b="b"/>
            <a:pathLst>
              <a:path w="19" h="17">
                <a:moveTo>
                  <a:pt x="0" y="10"/>
                </a:moveTo>
                <a:lnTo>
                  <a:pt x="10" y="17"/>
                </a:lnTo>
                <a:lnTo>
                  <a:pt x="18" y="10"/>
                </a:lnTo>
                <a:lnTo>
                  <a:pt x="19" y="8"/>
                </a:lnTo>
                <a:lnTo>
                  <a:pt x="8" y="0"/>
                </a:lnTo>
                <a:lnTo>
                  <a:pt x="8" y="0"/>
                </a:lnTo>
                <a:lnTo>
                  <a:pt x="0" y="10"/>
                </a:lnTo>
                <a:close/>
              </a:path>
            </a:pathLst>
          </a:custGeom>
          <a:solidFill>
            <a:srgbClr val="000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509" name="Freeform 621"/>
          <p:cNvSpPr>
            <a:spLocks/>
          </p:cNvSpPr>
          <p:nvPr/>
        </p:nvSpPr>
        <p:spPr bwMode="auto">
          <a:xfrm>
            <a:off x="3097213" y="4995863"/>
            <a:ext cx="28575" cy="28575"/>
          </a:xfrm>
          <a:custGeom>
            <a:avLst/>
            <a:gdLst/>
            <a:ahLst/>
            <a:cxnLst>
              <a:cxn ang="0">
                <a:pos x="0" y="11"/>
              </a:cxn>
              <a:cxn ang="0">
                <a:pos x="10" y="18"/>
              </a:cxn>
              <a:cxn ang="0">
                <a:pos x="14" y="14"/>
              </a:cxn>
              <a:cxn ang="0">
                <a:pos x="15" y="11"/>
              </a:cxn>
              <a:cxn ang="0">
                <a:pos x="18" y="7"/>
              </a:cxn>
              <a:cxn ang="0">
                <a:pos x="7" y="0"/>
              </a:cxn>
              <a:cxn ang="0">
                <a:pos x="3" y="7"/>
              </a:cxn>
              <a:cxn ang="0">
                <a:pos x="9" y="9"/>
              </a:cxn>
              <a:cxn ang="0">
                <a:pos x="4" y="4"/>
              </a:cxn>
              <a:cxn ang="0">
                <a:pos x="0" y="11"/>
              </a:cxn>
            </a:cxnLst>
            <a:rect l="0" t="0" r="r" b="b"/>
            <a:pathLst>
              <a:path w="18" h="18">
                <a:moveTo>
                  <a:pt x="0" y="11"/>
                </a:moveTo>
                <a:lnTo>
                  <a:pt x="10" y="18"/>
                </a:lnTo>
                <a:lnTo>
                  <a:pt x="14" y="14"/>
                </a:lnTo>
                <a:lnTo>
                  <a:pt x="15" y="11"/>
                </a:lnTo>
                <a:lnTo>
                  <a:pt x="18" y="7"/>
                </a:lnTo>
                <a:lnTo>
                  <a:pt x="7" y="0"/>
                </a:lnTo>
                <a:lnTo>
                  <a:pt x="3" y="7"/>
                </a:lnTo>
                <a:lnTo>
                  <a:pt x="9" y="9"/>
                </a:lnTo>
                <a:lnTo>
                  <a:pt x="4" y="4"/>
                </a:lnTo>
                <a:lnTo>
                  <a:pt x="0" y="11"/>
                </a:lnTo>
                <a:close/>
              </a:path>
            </a:pathLst>
          </a:custGeom>
          <a:solidFill>
            <a:srgbClr val="000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510" name="Freeform 622"/>
          <p:cNvSpPr>
            <a:spLocks/>
          </p:cNvSpPr>
          <p:nvPr/>
        </p:nvSpPr>
        <p:spPr bwMode="auto">
          <a:xfrm>
            <a:off x="3119438" y="4960938"/>
            <a:ext cx="26987" cy="26987"/>
          </a:xfrm>
          <a:custGeom>
            <a:avLst/>
            <a:gdLst/>
            <a:ahLst/>
            <a:cxnLst>
              <a:cxn ang="0">
                <a:pos x="0" y="11"/>
              </a:cxn>
              <a:cxn ang="0">
                <a:pos x="11" y="17"/>
              </a:cxn>
              <a:cxn ang="0">
                <a:pos x="12" y="16"/>
              </a:cxn>
              <a:cxn ang="0">
                <a:pos x="17" y="6"/>
              </a:cxn>
              <a:cxn ang="0">
                <a:pos x="5" y="0"/>
              </a:cxn>
              <a:cxn ang="0">
                <a:pos x="0" y="11"/>
              </a:cxn>
            </a:cxnLst>
            <a:rect l="0" t="0" r="r" b="b"/>
            <a:pathLst>
              <a:path w="17" h="17">
                <a:moveTo>
                  <a:pt x="0" y="11"/>
                </a:moveTo>
                <a:lnTo>
                  <a:pt x="11" y="17"/>
                </a:lnTo>
                <a:lnTo>
                  <a:pt x="12" y="16"/>
                </a:lnTo>
                <a:lnTo>
                  <a:pt x="17" y="6"/>
                </a:lnTo>
                <a:lnTo>
                  <a:pt x="5" y="0"/>
                </a:lnTo>
                <a:lnTo>
                  <a:pt x="0" y="11"/>
                </a:lnTo>
                <a:close/>
              </a:path>
            </a:pathLst>
          </a:custGeom>
          <a:solidFill>
            <a:srgbClr val="000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511" name="Freeform 623"/>
          <p:cNvSpPr>
            <a:spLocks/>
          </p:cNvSpPr>
          <p:nvPr/>
        </p:nvSpPr>
        <p:spPr bwMode="auto">
          <a:xfrm>
            <a:off x="3136900" y="4924425"/>
            <a:ext cx="25400" cy="26988"/>
          </a:xfrm>
          <a:custGeom>
            <a:avLst/>
            <a:gdLst/>
            <a:ahLst/>
            <a:cxnLst>
              <a:cxn ang="0">
                <a:pos x="0" y="12"/>
              </a:cxn>
              <a:cxn ang="0">
                <a:pos x="13" y="17"/>
              </a:cxn>
              <a:cxn ang="0">
                <a:pos x="16" y="5"/>
              </a:cxn>
              <a:cxn ang="0">
                <a:pos x="4" y="0"/>
              </a:cxn>
              <a:cxn ang="0">
                <a:pos x="0" y="12"/>
              </a:cxn>
            </a:cxnLst>
            <a:rect l="0" t="0" r="r" b="b"/>
            <a:pathLst>
              <a:path w="16" h="17">
                <a:moveTo>
                  <a:pt x="0" y="12"/>
                </a:moveTo>
                <a:lnTo>
                  <a:pt x="13" y="17"/>
                </a:lnTo>
                <a:lnTo>
                  <a:pt x="16" y="5"/>
                </a:lnTo>
                <a:lnTo>
                  <a:pt x="4" y="0"/>
                </a:lnTo>
                <a:lnTo>
                  <a:pt x="0" y="12"/>
                </a:lnTo>
                <a:close/>
              </a:path>
            </a:pathLst>
          </a:custGeom>
          <a:solidFill>
            <a:srgbClr val="000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512" name="Freeform 624"/>
          <p:cNvSpPr>
            <a:spLocks/>
          </p:cNvSpPr>
          <p:nvPr/>
        </p:nvSpPr>
        <p:spPr bwMode="auto">
          <a:xfrm>
            <a:off x="3149600" y="4886325"/>
            <a:ext cx="26988" cy="22225"/>
          </a:xfrm>
          <a:custGeom>
            <a:avLst/>
            <a:gdLst/>
            <a:ahLst/>
            <a:cxnLst>
              <a:cxn ang="0">
                <a:pos x="0" y="12"/>
              </a:cxn>
              <a:cxn ang="0">
                <a:pos x="12" y="14"/>
              </a:cxn>
              <a:cxn ang="0">
                <a:pos x="17" y="3"/>
              </a:cxn>
              <a:cxn ang="0">
                <a:pos x="17" y="2"/>
              </a:cxn>
              <a:cxn ang="0">
                <a:pos x="5" y="0"/>
              </a:cxn>
              <a:cxn ang="0">
                <a:pos x="5" y="1"/>
              </a:cxn>
              <a:cxn ang="0">
                <a:pos x="0" y="12"/>
              </a:cxn>
            </a:cxnLst>
            <a:rect l="0" t="0" r="r" b="b"/>
            <a:pathLst>
              <a:path w="17" h="14">
                <a:moveTo>
                  <a:pt x="0" y="12"/>
                </a:moveTo>
                <a:lnTo>
                  <a:pt x="12" y="14"/>
                </a:lnTo>
                <a:lnTo>
                  <a:pt x="17" y="3"/>
                </a:lnTo>
                <a:lnTo>
                  <a:pt x="17" y="2"/>
                </a:lnTo>
                <a:lnTo>
                  <a:pt x="5" y="0"/>
                </a:lnTo>
                <a:lnTo>
                  <a:pt x="5" y="1"/>
                </a:lnTo>
                <a:lnTo>
                  <a:pt x="0" y="12"/>
                </a:lnTo>
                <a:close/>
              </a:path>
            </a:pathLst>
          </a:custGeom>
          <a:solidFill>
            <a:srgbClr val="000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513" name="Freeform 625"/>
          <p:cNvSpPr>
            <a:spLocks/>
          </p:cNvSpPr>
          <p:nvPr/>
        </p:nvSpPr>
        <p:spPr bwMode="auto">
          <a:xfrm>
            <a:off x="3160713" y="4845050"/>
            <a:ext cx="22225" cy="25400"/>
          </a:xfrm>
          <a:custGeom>
            <a:avLst/>
            <a:gdLst/>
            <a:ahLst/>
            <a:cxnLst>
              <a:cxn ang="0">
                <a:pos x="0" y="12"/>
              </a:cxn>
              <a:cxn ang="0">
                <a:pos x="12" y="16"/>
              </a:cxn>
              <a:cxn ang="0">
                <a:pos x="12" y="10"/>
              </a:cxn>
              <a:cxn ang="0">
                <a:pos x="14" y="7"/>
              </a:cxn>
              <a:cxn ang="0">
                <a:pos x="14" y="1"/>
              </a:cxn>
              <a:cxn ang="0">
                <a:pos x="1" y="0"/>
              </a:cxn>
              <a:cxn ang="0">
                <a:pos x="0" y="7"/>
              </a:cxn>
              <a:cxn ang="0">
                <a:pos x="8" y="7"/>
              </a:cxn>
              <a:cxn ang="0">
                <a:pos x="0" y="5"/>
              </a:cxn>
              <a:cxn ang="0">
                <a:pos x="0" y="12"/>
              </a:cxn>
            </a:cxnLst>
            <a:rect l="0" t="0" r="r" b="b"/>
            <a:pathLst>
              <a:path w="14" h="16">
                <a:moveTo>
                  <a:pt x="0" y="12"/>
                </a:moveTo>
                <a:lnTo>
                  <a:pt x="12" y="16"/>
                </a:lnTo>
                <a:lnTo>
                  <a:pt x="12" y="10"/>
                </a:lnTo>
                <a:lnTo>
                  <a:pt x="14" y="7"/>
                </a:lnTo>
                <a:lnTo>
                  <a:pt x="14" y="1"/>
                </a:lnTo>
                <a:lnTo>
                  <a:pt x="1" y="0"/>
                </a:lnTo>
                <a:lnTo>
                  <a:pt x="0" y="7"/>
                </a:lnTo>
                <a:lnTo>
                  <a:pt x="8" y="7"/>
                </a:lnTo>
                <a:lnTo>
                  <a:pt x="0" y="5"/>
                </a:lnTo>
                <a:lnTo>
                  <a:pt x="0" y="12"/>
                </a:lnTo>
                <a:close/>
              </a:path>
            </a:pathLst>
          </a:custGeom>
          <a:solidFill>
            <a:srgbClr val="000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514" name="Freeform 626"/>
          <p:cNvSpPr>
            <a:spLocks/>
          </p:cNvSpPr>
          <p:nvPr/>
        </p:nvSpPr>
        <p:spPr bwMode="auto">
          <a:xfrm>
            <a:off x="3162300" y="4806950"/>
            <a:ext cx="23813" cy="20638"/>
          </a:xfrm>
          <a:custGeom>
            <a:avLst/>
            <a:gdLst/>
            <a:ahLst/>
            <a:cxnLst>
              <a:cxn ang="0">
                <a:pos x="0" y="12"/>
              </a:cxn>
              <a:cxn ang="0">
                <a:pos x="14" y="13"/>
              </a:cxn>
              <a:cxn ang="0">
                <a:pos x="15" y="11"/>
              </a:cxn>
              <a:cxn ang="0">
                <a:pos x="15" y="0"/>
              </a:cxn>
              <a:cxn ang="0">
                <a:pos x="2" y="0"/>
              </a:cxn>
              <a:cxn ang="0">
                <a:pos x="2" y="11"/>
              </a:cxn>
              <a:cxn ang="0">
                <a:pos x="0" y="12"/>
              </a:cxn>
            </a:cxnLst>
            <a:rect l="0" t="0" r="r" b="b"/>
            <a:pathLst>
              <a:path w="15" h="13">
                <a:moveTo>
                  <a:pt x="0" y="12"/>
                </a:moveTo>
                <a:lnTo>
                  <a:pt x="14" y="13"/>
                </a:lnTo>
                <a:lnTo>
                  <a:pt x="15" y="11"/>
                </a:lnTo>
                <a:lnTo>
                  <a:pt x="15" y="0"/>
                </a:lnTo>
                <a:lnTo>
                  <a:pt x="2" y="0"/>
                </a:lnTo>
                <a:lnTo>
                  <a:pt x="2" y="11"/>
                </a:lnTo>
                <a:lnTo>
                  <a:pt x="0" y="12"/>
                </a:lnTo>
                <a:close/>
              </a:path>
            </a:pathLst>
          </a:custGeom>
          <a:solidFill>
            <a:srgbClr val="000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515" name="Freeform 627"/>
          <p:cNvSpPr>
            <a:spLocks/>
          </p:cNvSpPr>
          <p:nvPr/>
        </p:nvSpPr>
        <p:spPr bwMode="auto">
          <a:xfrm>
            <a:off x="3162300" y="4764088"/>
            <a:ext cx="23813" cy="22225"/>
          </a:xfrm>
          <a:custGeom>
            <a:avLst/>
            <a:gdLst/>
            <a:ahLst/>
            <a:cxnLst>
              <a:cxn ang="0">
                <a:pos x="2" y="14"/>
              </a:cxn>
              <a:cxn ang="0">
                <a:pos x="15" y="14"/>
              </a:cxn>
              <a:cxn ang="0">
                <a:pos x="14" y="0"/>
              </a:cxn>
              <a:cxn ang="0">
                <a:pos x="0" y="1"/>
              </a:cxn>
              <a:cxn ang="0">
                <a:pos x="2" y="14"/>
              </a:cxn>
            </a:cxnLst>
            <a:rect l="0" t="0" r="r" b="b"/>
            <a:pathLst>
              <a:path w="15" h="14">
                <a:moveTo>
                  <a:pt x="2" y="14"/>
                </a:moveTo>
                <a:lnTo>
                  <a:pt x="15" y="14"/>
                </a:lnTo>
                <a:lnTo>
                  <a:pt x="14" y="0"/>
                </a:lnTo>
                <a:lnTo>
                  <a:pt x="0" y="1"/>
                </a:lnTo>
                <a:lnTo>
                  <a:pt x="2" y="14"/>
                </a:lnTo>
                <a:close/>
              </a:path>
            </a:pathLst>
          </a:custGeom>
          <a:solidFill>
            <a:srgbClr val="000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516" name="Freeform 628"/>
          <p:cNvSpPr>
            <a:spLocks/>
          </p:cNvSpPr>
          <p:nvPr/>
        </p:nvSpPr>
        <p:spPr bwMode="auto">
          <a:xfrm>
            <a:off x="3159125" y="4724400"/>
            <a:ext cx="23813" cy="22225"/>
          </a:xfrm>
          <a:custGeom>
            <a:avLst/>
            <a:gdLst/>
            <a:ahLst/>
            <a:cxnLst>
              <a:cxn ang="0">
                <a:pos x="2" y="14"/>
              </a:cxn>
              <a:cxn ang="0">
                <a:pos x="15" y="12"/>
              </a:cxn>
              <a:cxn ang="0">
                <a:pos x="12" y="0"/>
              </a:cxn>
              <a:cxn ang="0">
                <a:pos x="0" y="1"/>
              </a:cxn>
              <a:cxn ang="0">
                <a:pos x="2" y="14"/>
              </a:cxn>
            </a:cxnLst>
            <a:rect l="0" t="0" r="r" b="b"/>
            <a:pathLst>
              <a:path w="15" h="14">
                <a:moveTo>
                  <a:pt x="2" y="14"/>
                </a:moveTo>
                <a:lnTo>
                  <a:pt x="15" y="12"/>
                </a:lnTo>
                <a:lnTo>
                  <a:pt x="12" y="0"/>
                </a:lnTo>
                <a:lnTo>
                  <a:pt x="0" y="1"/>
                </a:lnTo>
                <a:lnTo>
                  <a:pt x="2" y="14"/>
                </a:lnTo>
                <a:close/>
              </a:path>
            </a:pathLst>
          </a:custGeom>
          <a:solidFill>
            <a:srgbClr val="000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517" name="Freeform 629"/>
          <p:cNvSpPr>
            <a:spLocks/>
          </p:cNvSpPr>
          <p:nvPr/>
        </p:nvSpPr>
        <p:spPr bwMode="auto">
          <a:xfrm>
            <a:off x="3149600" y="4681538"/>
            <a:ext cx="25400" cy="25400"/>
          </a:xfrm>
          <a:custGeom>
            <a:avLst/>
            <a:gdLst/>
            <a:ahLst/>
            <a:cxnLst>
              <a:cxn ang="0">
                <a:pos x="3" y="16"/>
              </a:cxn>
              <a:cxn ang="0">
                <a:pos x="16" y="12"/>
              </a:cxn>
              <a:cxn ang="0">
                <a:pos x="15" y="4"/>
              </a:cxn>
              <a:cxn ang="0">
                <a:pos x="12" y="0"/>
              </a:cxn>
              <a:cxn ang="0">
                <a:pos x="0" y="4"/>
              </a:cxn>
              <a:cxn ang="0">
                <a:pos x="2" y="9"/>
              </a:cxn>
              <a:cxn ang="0">
                <a:pos x="3" y="16"/>
              </a:cxn>
            </a:cxnLst>
            <a:rect l="0" t="0" r="r" b="b"/>
            <a:pathLst>
              <a:path w="16" h="16">
                <a:moveTo>
                  <a:pt x="3" y="16"/>
                </a:moveTo>
                <a:lnTo>
                  <a:pt x="16" y="12"/>
                </a:lnTo>
                <a:lnTo>
                  <a:pt x="15" y="4"/>
                </a:lnTo>
                <a:lnTo>
                  <a:pt x="12" y="0"/>
                </a:lnTo>
                <a:lnTo>
                  <a:pt x="0" y="4"/>
                </a:lnTo>
                <a:lnTo>
                  <a:pt x="2" y="9"/>
                </a:lnTo>
                <a:lnTo>
                  <a:pt x="3" y="16"/>
                </a:lnTo>
                <a:close/>
              </a:path>
            </a:pathLst>
          </a:custGeom>
          <a:solidFill>
            <a:srgbClr val="000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518" name="Freeform 630"/>
          <p:cNvSpPr>
            <a:spLocks/>
          </p:cNvSpPr>
          <p:nvPr/>
        </p:nvSpPr>
        <p:spPr bwMode="auto">
          <a:xfrm>
            <a:off x="3136900" y="4641850"/>
            <a:ext cx="25400" cy="26988"/>
          </a:xfrm>
          <a:custGeom>
            <a:avLst/>
            <a:gdLst/>
            <a:ahLst/>
            <a:cxnLst>
              <a:cxn ang="0">
                <a:pos x="4" y="17"/>
              </a:cxn>
              <a:cxn ang="0">
                <a:pos x="16" y="13"/>
              </a:cxn>
              <a:cxn ang="0">
                <a:pos x="15" y="7"/>
              </a:cxn>
              <a:cxn ang="0">
                <a:pos x="13" y="0"/>
              </a:cxn>
              <a:cxn ang="0">
                <a:pos x="0" y="5"/>
              </a:cxn>
              <a:cxn ang="0">
                <a:pos x="3" y="13"/>
              </a:cxn>
              <a:cxn ang="0">
                <a:pos x="4" y="17"/>
              </a:cxn>
            </a:cxnLst>
            <a:rect l="0" t="0" r="r" b="b"/>
            <a:pathLst>
              <a:path w="16" h="17">
                <a:moveTo>
                  <a:pt x="4" y="17"/>
                </a:moveTo>
                <a:lnTo>
                  <a:pt x="16" y="13"/>
                </a:lnTo>
                <a:lnTo>
                  <a:pt x="15" y="7"/>
                </a:lnTo>
                <a:lnTo>
                  <a:pt x="13" y="0"/>
                </a:lnTo>
                <a:lnTo>
                  <a:pt x="0" y="5"/>
                </a:lnTo>
                <a:lnTo>
                  <a:pt x="3" y="13"/>
                </a:lnTo>
                <a:lnTo>
                  <a:pt x="4" y="17"/>
                </a:lnTo>
                <a:close/>
              </a:path>
            </a:pathLst>
          </a:custGeom>
          <a:solidFill>
            <a:srgbClr val="000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519" name="Freeform 631"/>
          <p:cNvSpPr>
            <a:spLocks/>
          </p:cNvSpPr>
          <p:nvPr/>
        </p:nvSpPr>
        <p:spPr bwMode="auto">
          <a:xfrm>
            <a:off x="3119438" y="4602163"/>
            <a:ext cx="26987" cy="26987"/>
          </a:xfrm>
          <a:custGeom>
            <a:avLst/>
            <a:gdLst/>
            <a:ahLst/>
            <a:cxnLst>
              <a:cxn ang="0">
                <a:pos x="5" y="17"/>
              </a:cxn>
              <a:cxn ang="0">
                <a:pos x="17" y="13"/>
              </a:cxn>
              <a:cxn ang="0">
                <a:pos x="17" y="11"/>
              </a:cxn>
              <a:cxn ang="0">
                <a:pos x="12" y="0"/>
              </a:cxn>
              <a:cxn ang="0">
                <a:pos x="0" y="5"/>
              </a:cxn>
              <a:cxn ang="0">
                <a:pos x="5" y="16"/>
              </a:cxn>
              <a:cxn ang="0">
                <a:pos x="5" y="17"/>
              </a:cxn>
            </a:cxnLst>
            <a:rect l="0" t="0" r="r" b="b"/>
            <a:pathLst>
              <a:path w="17" h="17">
                <a:moveTo>
                  <a:pt x="5" y="17"/>
                </a:moveTo>
                <a:lnTo>
                  <a:pt x="17" y="13"/>
                </a:lnTo>
                <a:lnTo>
                  <a:pt x="17" y="11"/>
                </a:lnTo>
                <a:lnTo>
                  <a:pt x="12" y="0"/>
                </a:lnTo>
                <a:lnTo>
                  <a:pt x="0" y="5"/>
                </a:lnTo>
                <a:lnTo>
                  <a:pt x="5" y="16"/>
                </a:lnTo>
                <a:lnTo>
                  <a:pt x="5" y="17"/>
                </a:lnTo>
                <a:close/>
              </a:path>
            </a:pathLst>
          </a:custGeom>
          <a:solidFill>
            <a:srgbClr val="000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520" name="Freeform 632"/>
          <p:cNvSpPr>
            <a:spLocks/>
          </p:cNvSpPr>
          <p:nvPr/>
        </p:nvSpPr>
        <p:spPr bwMode="auto">
          <a:xfrm>
            <a:off x="3101975" y="4564063"/>
            <a:ext cx="26988" cy="28575"/>
          </a:xfrm>
          <a:custGeom>
            <a:avLst/>
            <a:gdLst/>
            <a:ahLst/>
            <a:cxnLst>
              <a:cxn ang="0">
                <a:pos x="6" y="18"/>
              </a:cxn>
              <a:cxn ang="0">
                <a:pos x="17" y="12"/>
              </a:cxn>
              <a:cxn ang="0">
                <a:pos x="11" y="0"/>
              </a:cxn>
              <a:cxn ang="0">
                <a:pos x="0" y="8"/>
              </a:cxn>
              <a:cxn ang="0">
                <a:pos x="6" y="18"/>
              </a:cxn>
            </a:cxnLst>
            <a:rect l="0" t="0" r="r" b="b"/>
            <a:pathLst>
              <a:path w="17" h="18">
                <a:moveTo>
                  <a:pt x="6" y="18"/>
                </a:moveTo>
                <a:lnTo>
                  <a:pt x="17" y="12"/>
                </a:lnTo>
                <a:lnTo>
                  <a:pt x="11" y="0"/>
                </a:lnTo>
                <a:lnTo>
                  <a:pt x="0" y="8"/>
                </a:lnTo>
                <a:lnTo>
                  <a:pt x="6" y="18"/>
                </a:lnTo>
                <a:close/>
              </a:path>
            </a:pathLst>
          </a:custGeom>
          <a:solidFill>
            <a:srgbClr val="000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521" name="Freeform 633"/>
          <p:cNvSpPr>
            <a:spLocks/>
          </p:cNvSpPr>
          <p:nvPr/>
        </p:nvSpPr>
        <p:spPr bwMode="auto">
          <a:xfrm>
            <a:off x="3079750" y="4529138"/>
            <a:ext cx="28575" cy="26987"/>
          </a:xfrm>
          <a:custGeom>
            <a:avLst/>
            <a:gdLst/>
            <a:ahLst/>
            <a:cxnLst>
              <a:cxn ang="0">
                <a:pos x="8" y="17"/>
              </a:cxn>
              <a:cxn ang="0">
                <a:pos x="18" y="11"/>
              </a:cxn>
              <a:cxn ang="0">
                <a:pos x="11" y="0"/>
              </a:cxn>
              <a:cxn ang="0">
                <a:pos x="0" y="8"/>
              </a:cxn>
              <a:cxn ang="0">
                <a:pos x="8" y="17"/>
              </a:cxn>
            </a:cxnLst>
            <a:rect l="0" t="0" r="r" b="b"/>
            <a:pathLst>
              <a:path w="18" h="17">
                <a:moveTo>
                  <a:pt x="8" y="17"/>
                </a:moveTo>
                <a:lnTo>
                  <a:pt x="18" y="11"/>
                </a:lnTo>
                <a:lnTo>
                  <a:pt x="11" y="0"/>
                </a:lnTo>
                <a:lnTo>
                  <a:pt x="0" y="8"/>
                </a:lnTo>
                <a:lnTo>
                  <a:pt x="8" y="17"/>
                </a:lnTo>
                <a:close/>
              </a:path>
            </a:pathLst>
          </a:custGeom>
          <a:solidFill>
            <a:srgbClr val="000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522" name="Freeform 634"/>
          <p:cNvSpPr>
            <a:spLocks/>
          </p:cNvSpPr>
          <p:nvPr/>
        </p:nvSpPr>
        <p:spPr bwMode="auto">
          <a:xfrm>
            <a:off x="3055938" y="4495800"/>
            <a:ext cx="30162" cy="28575"/>
          </a:xfrm>
          <a:custGeom>
            <a:avLst/>
            <a:gdLst/>
            <a:ahLst/>
            <a:cxnLst>
              <a:cxn ang="0">
                <a:pos x="8" y="18"/>
              </a:cxn>
              <a:cxn ang="0">
                <a:pos x="19" y="11"/>
              </a:cxn>
              <a:cxn ang="0">
                <a:pos x="11" y="0"/>
              </a:cxn>
              <a:cxn ang="0">
                <a:pos x="0" y="7"/>
              </a:cxn>
              <a:cxn ang="0">
                <a:pos x="8" y="18"/>
              </a:cxn>
            </a:cxnLst>
            <a:rect l="0" t="0" r="r" b="b"/>
            <a:pathLst>
              <a:path w="19" h="18">
                <a:moveTo>
                  <a:pt x="8" y="18"/>
                </a:moveTo>
                <a:lnTo>
                  <a:pt x="19" y="11"/>
                </a:lnTo>
                <a:lnTo>
                  <a:pt x="11" y="0"/>
                </a:lnTo>
                <a:lnTo>
                  <a:pt x="0" y="7"/>
                </a:lnTo>
                <a:lnTo>
                  <a:pt x="8" y="18"/>
                </a:lnTo>
                <a:close/>
              </a:path>
            </a:pathLst>
          </a:custGeom>
          <a:solidFill>
            <a:srgbClr val="000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523" name="Freeform 635"/>
          <p:cNvSpPr>
            <a:spLocks/>
          </p:cNvSpPr>
          <p:nvPr/>
        </p:nvSpPr>
        <p:spPr bwMode="auto">
          <a:xfrm>
            <a:off x="3032125" y="4460875"/>
            <a:ext cx="30163" cy="28575"/>
          </a:xfrm>
          <a:custGeom>
            <a:avLst/>
            <a:gdLst/>
            <a:ahLst/>
            <a:cxnLst>
              <a:cxn ang="0">
                <a:pos x="8" y="18"/>
              </a:cxn>
              <a:cxn ang="0">
                <a:pos x="19" y="11"/>
              </a:cxn>
              <a:cxn ang="0">
                <a:pos x="10" y="0"/>
              </a:cxn>
              <a:cxn ang="0">
                <a:pos x="0" y="8"/>
              </a:cxn>
              <a:cxn ang="0">
                <a:pos x="8" y="18"/>
              </a:cxn>
            </a:cxnLst>
            <a:rect l="0" t="0" r="r" b="b"/>
            <a:pathLst>
              <a:path w="19" h="18">
                <a:moveTo>
                  <a:pt x="8" y="18"/>
                </a:moveTo>
                <a:lnTo>
                  <a:pt x="19" y="11"/>
                </a:lnTo>
                <a:lnTo>
                  <a:pt x="10" y="0"/>
                </a:lnTo>
                <a:lnTo>
                  <a:pt x="0" y="8"/>
                </a:lnTo>
                <a:lnTo>
                  <a:pt x="8" y="18"/>
                </a:lnTo>
                <a:close/>
              </a:path>
            </a:pathLst>
          </a:custGeom>
          <a:solidFill>
            <a:srgbClr val="000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524" name="Freeform 636"/>
          <p:cNvSpPr>
            <a:spLocks/>
          </p:cNvSpPr>
          <p:nvPr/>
        </p:nvSpPr>
        <p:spPr bwMode="auto">
          <a:xfrm>
            <a:off x="3005138" y="4429125"/>
            <a:ext cx="31750" cy="30163"/>
          </a:xfrm>
          <a:custGeom>
            <a:avLst/>
            <a:gdLst/>
            <a:ahLst/>
            <a:cxnLst>
              <a:cxn ang="0">
                <a:pos x="10" y="19"/>
              </a:cxn>
              <a:cxn ang="0">
                <a:pos x="20" y="10"/>
              </a:cxn>
              <a:cxn ang="0">
                <a:pos x="10" y="0"/>
              </a:cxn>
              <a:cxn ang="0">
                <a:pos x="0" y="9"/>
              </a:cxn>
              <a:cxn ang="0">
                <a:pos x="10" y="19"/>
              </a:cxn>
            </a:cxnLst>
            <a:rect l="0" t="0" r="r" b="b"/>
            <a:pathLst>
              <a:path w="20" h="19">
                <a:moveTo>
                  <a:pt x="10" y="19"/>
                </a:moveTo>
                <a:lnTo>
                  <a:pt x="20" y="10"/>
                </a:lnTo>
                <a:lnTo>
                  <a:pt x="10" y="0"/>
                </a:lnTo>
                <a:lnTo>
                  <a:pt x="0" y="9"/>
                </a:lnTo>
                <a:lnTo>
                  <a:pt x="10" y="19"/>
                </a:lnTo>
                <a:close/>
              </a:path>
            </a:pathLst>
          </a:custGeom>
          <a:solidFill>
            <a:srgbClr val="000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525" name="Freeform 637"/>
          <p:cNvSpPr>
            <a:spLocks/>
          </p:cNvSpPr>
          <p:nvPr/>
        </p:nvSpPr>
        <p:spPr bwMode="auto">
          <a:xfrm>
            <a:off x="2978150" y="4398963"/>
            <a:ext cx="30163" cy="28575"/>
          </a:xfrm>
          <a:custGeom>
            <a:avLst/>
            <a:gdLst/>
            <a:ahLst/>
            <a:cxnLst>
              <a:cxn ang="0">
                <a:pos x="10" y="18"/>
              </a:cxn>
              <a:cxn ang="0">
                <a:pos x="19" y="9"/>
              </a:cxn>
              <a:cxn ang="0">
                <a:pos x="10" y="0"/>
              </a:cxn>
              <a:cxn ang="0">
                <a:pos x="0" y="9"/>
              </a:cxn>
              <a:cxn ang="0">
                <a:pos x="10" y="18"/>
              </a:cxn>
            </a:cxnLst>
            <a:rect l="0" t="0" r="r" b="b"/>
            <a:pathLst>
              <a:path w="19" h="18">
                <a:moveTo>
                  <a:pt x="10" y="18"/>
                </a:moveTo>
                <a:lnTo>
                  <a:pt x="19" y="9"/>
                </a:lnTo>
                <a:lnTo>
                  <a:pt x="10" y="0"/>
                </a:lnTo>
                <a:lnTo>
                  <a:pt x="0" y="9"/>
                </a:lnTo>
                <a:lnTo>
                  <a:pt x="10" y="18"/>
                </a:lnTo>
                <a:close/>
              </a:path>
            </a:pathLst>
          </a:custGeom>
          <a:solidFill>
            <a:srgbClr val="000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526" name="Freeform 638"/>
          <p:cNvSpPr>
            <a:spLocks/>
          </p:cNvSpPr>
          <p:nvPr/>
        </p:nvSpPr>
        <p:spPr bwMode="auto">
          <a:xfrm>
            <a:off x="2949575" y="4368800"/>
            <a:ext cx="28575" cy="28575"/>
          </a:xfrm>
          <a:custGeom>
            <a:avLst/>
            <a:gdLst/>
            <a:ahLst/>
            <a:cxnLst>
              <a:cxn ang="0">
                <a:pos x="9" y="18"/>
              </a:cxn>
              <a:cxn ang="0">
                <a:pos x="18" y="9"/>
              </a:cxn>
              <a:cxn ang="0">
                <a:pos x="9" y="0"/>
              </a:cxn>
              <a:cxn ang="0">
                <a:pos x="0" y="9"/>
              </a:cxn>
              <a:cxn ang="0">
                <a:pos x="9" y="18"/>
              </a:cxn>
            </a:cxnLst>
            <a:rect l="0" t="0" r="r" b="b"/>
            <a:pathLst>
              <a:path w="18" h="18">
                <a:moveTo>
                  <a:pt x="9" y="18"/>
                </a:moveTo>
                <a:lnTo>
                  <a:pt x="18" y="9"/>
                </a:lnTo>
                <a:lnTo>
                  <a:pt x="9" y="0"/>
                </a:lnTo>
                <a:lnTo>
                  <a:pt x="0" y="9"/>
                </a:lnTo>
                <a:lnTo>
                  <a:pt x="9" y="18"/>
                </a:lnTo>
                <a:close/>
              </a:path>
            </a:pathLst>
          </a:custGeom>
          <a:solidFill>
            <a:srgbClr val="000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527" name="Freeform 639"/>
          <p:cNvSpPr>
            <a:spLocks/>
          </p:cNvSpPr>
          <p:nvPr/>
        </p:nvSpPr>
        <p:spPr bwMode="auto">
          <a:xfrm>
            <a:off x="2916238" y="4341813"/>
            <a:ext cx="31750" cy="28575"/>
          </a:xfrm>
          <a:custGeom>
            <a:avLst/>
            <a:gdLst/>
            <a:ahLst/>
            <a:cxnLst>
              <a:cxn ang="0">
                <a:pos x="11" y="18"/>
              </a:cxn>
              <a:cxn ang="0">
                <a:pos x="20" y="8"/>
              </a:cxn>
              <a:cxn ang="0">
                <a:pos x="10" y="0"/>
              </a:cxn>
              <a:cxn ang="0">
                <a:pos x="0" y="9"/>
              </a:cxn>
              <a:cxn ang="0">
                <a:pos x="11" y="18"/>
              </a:cxn>
            </a:cxnLst>
            <a:rect l="0" t="0" r="r" b="b"/>
            <a:pathLst>
              <a:path w="20" h="18">
                <a:moveTo>
                  <a:pt x="11" y="18"/>
                </a:moveTo>
                <a:lnTo>
                  <a:pt x="20" y="8"/>
                </a:lnTo>
                <a:lnTo>
                  <a:pt x="10" y="0"/>
                </a:lnTo>
                <a:lnTo>
                  <a:pt x="0" y="9"/>
                </a:lnTo>
                <a:lnTo>
                  <a:pt x="11" y="18"/>
                </a:lnTo>
                <a:close/>
              </a:path>
            </a:pathLst>
          </a:custGeom>
          <a:solidFill>
            <a:srgbClr val="000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528" name="Freeform 640"/>
          <p:cNvSpPr>
            <a:spLocks/>
          </p:cNvSpPr>
          <p:nvPr/>
        </p:nvSpPr>
        <p:spPr bwMode="auto">
          <a:xfrm>
            <a:off x="2886075" y="4314825"/>
            <a:ext cx="30163" cy="28575"/>
          </a:xfrm>
          <a:custGeom>
            <a:avLst/>
            <a:gdLst/>
            <a:ahLst/>
            <a:cxnLst>
              <a:cxn ang="0">
                <a:pos x="10" y="18"/>
              </a:cxn>
              <a:cxn ang="0">
                <a:pos x="19" y="8"/>
              </a:cxn>
              <a:cxn ang="0">
                <a:pos x="8" y="0"/>
              </a:cxn>
              <a:cxn ang="0">
                <a:pos x="0" y="9"/>
              </a:cxn>
              <a:cxn ang="0">
                <a:pos x="10" y="18"/>
              </a:cxn>
            </a:cxnLst>
            <a:rect l="0" t="0" r="r" b="b"/>
            <a:pathLst>
              <a:path w="19" h="18">
                <a:moveTo>
                  <a:pt x="10" y="18"/>
                </a:moveTo>
                <a:lnTo>
                  <a:pt x="19" y="8"/>
                </a:lnTo>
                <a:lnTo>
                  <a:pt x="8" y="0"/>
                </a:lnTo>
                <a:lnTo>
                  <a:pt x="0" y="9"/>
                </a:lnTo>
                <a:lnTo>
                  <a:pt x="10" y="18"/>
                </a:lnTo>
                <a:close/>
              </a:path>
            </a:pathLst>
          </a:custGeom>
          <a:solidFill>
            <a:srgbClr val="000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529" name="Freeform 641"/>
          <p:cNvSpPr>
            <a:spLocks/>
          </p:cNvSpPr>
          <p:nvPr/>
        </p:nvSpPr>
        <p:spPr bwMode="auto">
          <a:xfrm>
            <a:off x="2852738" y="4287838"/>
            <a:ext cx="30162" cy="28575"/>
          </a:xfrm>
          <a:custGeom>
            <a:avLst/>
            <a:gdLst/>
            <a:ahLst/>
            <a:cxnLst>
              <a:cxn ang="0">
                <a:pos x="12" y="18"/>
              </a:cxn>
              <a:cxn ang="0">
                <a:pos x="19" y="8"/>
              </a:cxn>
              <a:cxn ang="0">
                <a:pos x="9" y="0"/>
              </a:cxn>
              <a:cxn ang="0">
                <a:pos x="0" y="11"/>
              </a:cxn>
              <a:cxn ang="0">
                <a:pos x="12" y="18"/>
              </a:cxn>
            </a:cxnLst>
            <a:rect l="0" t="0" r="r" b="b"/>
            <a:pathLst>
              <a:path w="19" h="18">
                <a:moveTo>
                  <a:pt x="12" y="18"/>
                </a:moveTo>
                <a:lnTo>
                  <a:pt x="19" y="8"/>
                </a:lnTo>
                <a:lnTo>
                  <a:pt x="9" y="0"/>
                </a:lnTo>
                <a:lnTo>
                  <a:pt x="0" y="11"/>
                </a:lnTo>
                <a:lnTo>
                  <a:pt x="12" y="18"/>
                </a:lnTo>
                <a:close/>
              </a:path>
            </a:pathLst>
          </a:custGeom>
          <a:solidFill>
            <a:srgbClr val="000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530" name="Freeform 642"/>
          <p:cNvSpPr>
            <a:spLocks/>
          </p:cNvSpPr>
          <p:nvPr/>
        </p:nvSpPr>
        <p:spPr bwMode="auto">
          <a:xfrm>
            <a:off x="2819400" y="4262438"/>
            <a:ext cx="31750" cy="28575"/>
          </a:xfrm>
          <a:custGeom>
            <a:avLst/>
            <a:gdLst/>
            <a:ahLst/>
            <a:cxnLst>
              <a:cxn ang="0">
                <a:pos x="11" y="18"/>
              </a:cxn>
              <a:cxn ang="0">
                <a:pos x="20" y="9"/>
              </a:cxn>
              <a:cxn ang="0">
                <a:pos x="19" y="9"/>
              </a:cxn>
              <a:cxn ang="0">
                <a:pos x="8" y="0"/>
              </a:cxn>
              <a:cxn ang="0">
                <a:pos x="0" y="11"/>
              </a:cxn>
              <a:cxn ang="0">
                <a:pos x="9" y="17"/>
              </a:cxn>
              <a:cxn ang="0">
                <a:pos x="11" y="18"/>
              </a:cxn>
            </a:cxnLst>
            <a:rect l="0" t="0" r="r" b="b"/>
            <a:pathLst>
              <a:path w="20" h="18">
                <a:moveTo>
                  <a:pt x="11" y="18"/>
                </a:moveTo>
                <a:lnTo>
                  <a:pt x="20" y="9"/>
                </a:lnTo>
                <a:lnTo>
                  <a:pt x="19" y="9"/>
                </a:lnTo>
                <a:lnTo>
                  <a:pt x="8" y="0"/>
                </a:lnTo>
                <a:lnTo>
                  <a:pt x="0" y="11"/>
                </a:lnTo>
                <a:lnTo>
                  <a:pt x="9" y="17"/>
                </a:lnTo>
                <a:lnTo>
                  <a:pt x="11" y="18"/>
                </a:lnTo>
                <a:close/>
              </a:path>
            </a:pathLst>
          </a:custGeom>
          <a:solidFill>
            <a:srgbClr val="000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531" name="Freeform 643"/>
          <p:cNvSpPr>
            <a:spLocks/>
          </p:cNvSpPr>
          <p:nvPr/>
        </p:nvSpPr>
        <p:spPr bwMode="auto">
          <a:xfrm>
            <a:off x="2786063" y="4240213"/>
            <a:ext cx="28575" cy="28575"/>
          </a:xfrm>
          <a:custGeom>
            <a:avLst/>
            <a:gdLst/>
            <a:ahLst/>
            <a:cxnLst>
              <a:cxn ang="0">
                <a:pos x="10" y="18"/>
              </a:cxn>
              <a:cxn ang="0">
                <a:pos x="18" y="7"/>
              </a:cxn>
              <a:cxn ang="0">
                <a:pos x="15" y="4"/>
              </a:cxn>
              <a:cxn ang="0">
                <a:pos x="14" y="3"/>
              </a:cxn>
              <a:cxn ang="0">
                <a:pos x="8" y="0"/>
              </a:cxn>
              <a:cxn ang="0">
                <a:pos x="0" y="10"/>
              </a:cxn>
              <a:cxn ang="0">
                <a:pos x="8" y="15"/>
              </a:cxn>
              <a:cxn ang="0">
                <a:pos x="10" y="9"/>
              </a:cxn>
              <a:cxn ang="0">
                <a:pos x="5" y="14"/>
              </a:cxn>
              <a:cxn ang="0">
                <a:pos x="10" y="18"/>
              </a:cxn>
            </a:cxnLst>
            <a:rect l="0" t="0" r="r" b="b"/>
            <a:pathLst>
              <a:path w="18" h="18">
                <a:moveTo>
                  <a:pt x="10" y="18"/>
                </a:moveTo>
                <a:lnTo>
                  <a:pt x="18" y="7"/>
                </a:lnTo>
                <a:lnTo>
                  <a:pt x="15" y="4"/>
                </a:lnTo>
                <a:lnTo>
                  <a:pt x="14" y="3"/>
                </a:lnTo>
                <a:lnTo>
                  <a:pt x="8" y="0"/>
                </a:lnTo>
                <a:lnTo>
                  <a:pt x="0" y="10"/>
                </a:lnTo>
                <a:lnTo>
                  <a:pt x="8" y="15"/>
                </a:lnTo>
                <a:lnTo>
                  <a:pt x="10" y="9"/>
                </a:lnTo>
                <a:lnTo>
                  <a:pt x="5" y="14"/>
                </a:lnTo>
                <a:lnTo>
                  <a:pt x="10" y="18"/>
                </a:lnTo>
                <a:close/>
              </a:path>
            </a:pathLst>
          </a:custGeom>
          <a:solidFill>
            <a:srgbClr val="000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532" name="Freeform 644"/>
          <p:cNvSpPr>
            <a:spLocks/>
          </p:cNvSpPr>
          <p:nvPr/>
        </p:nvSpPr>
        <p:spPr bwMode="auto">
          <a:xfrm>
            <a:off x="2751138" y="4216400"/>
            <a:ext cx="28575" cy="28575"/>
          </a:xfrm>
          <a:custGeom>
            <a:avLst/>
            <a:gdLst/>
            <a:ahLst/>
            <a:cxnLst>
              <a:cxn ang="0">
                <a:pos x="11" y="18"/>
              </a:cxn>
              <a:cxn ang="0">
                <a:pos x="18" y="7"/>
              </a:cxn>
              <a:cxn ang="0">
                <a:pos x="10" y="1"/>
              </a:cxn>
              <a:cxn ang="0">
                <a:pos x="7" y="0"/>
              </a:cxn>
              <a:cxn ang="0">
                <a:pos x="0" y="11"/>
              </a:cxn>
              <a:cxn ang="0">
                <a:pos x="5" y="13"/>
              </a:cxn>
              <a:cxn ang="0">
                <a:pos x="11" y="18"/>
              </a:cxn>
            </a:cxnLst>
            <a:rect l="0" t="0" r="r" b="b"/>
            <a:pathLst>
              <a:path w="18" h="18">
                <a:moveTo>
                  <a:pt x="11" y="18"/>
                </a:moveTo>
                <a:lnTo>
                  <a:pt x="18" y="7"/>
                </a:lnTo>
                <a:lnTo>
                  <a:pt x="10" y="1"/>
                </a:lnTo>
                <a:lnTo>
                  <a:pt x="7" y="0"/>
                </a:lnTo>
                <a:lnTo>
                  <a:pt x="0" y="11"/>
                </a:lnTo>
                <a:lnTo>
                  <a:pt x="5" y="13"/>
                </a:lnTo>
                <a:lnTo>
                  <a:pt x="11" y="18"/>
                </a:lnTo>
                <a:close/>
              </a:path>
            </a:pathLst>
          </a:custGeom>
          <a:solidFill>
            <a:srgbClr val="000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533" name="Freeform 645"/>
          <p:cNvSpPr>
            <a:spLocks/>
          </p:cNvSpPr>
          <p:nvPr/>
        </p:nvSpPr>
        <p:spPr bwMode="auto">
          <a:xfrm>
            <a:off x="2714625" y="4195763"/>
            <a:ext cx="30163" cy="28575"/>
          </a:xfrm>
          <a:custGeom>
            <a:avLst/>
            <a:gdLst/>
            <a:ahLst/>
            <a:cxnLst>
              <a:cxn ang="0">
                <a:pos x="12" y="18"/>
              </a:cxn>
              <a:cxn ang="0">
                <a:pos x="19" y="7"/>
              </a:cxn>
              <a:cxn ang="0">
                <a:pos x="8" y="0"/>
              </a:cxn>
              <a:cxn ang="0">
                <a:pos x="0" y="9"/>
              </a:cxn>
              <a:cxn ang="0">
                <a:pos x="12" y="18"/>
              </a:cxn>
            </a:cxnLst>
            <a:rect l="0" t="0" r="r" b="b"/>
            <a:pathLst>
              <a:path w="19" h="18">
                <a:moveTo>
                  <a:pt x="12" y="18"/>
                </a:moveTo>
                <a:lnTo>
                  <a:pt x="19" y="7"/>
                </a:lnTo>
                <a:lnTo>
                  <a:pt x="8" y="0"/>
                </a:lnTo>
                <a:lnTo>
                  <a:pt x="0" y="9"/>
                </a:lnTo>
                <a:lnTo>
                  <a:pt x="12" y="18"/>
                </a:lnTo>
                <a:close/>
              </a:path>
            </a:pathLst>
          </a:custGeom>
          <a:solidFill>
            <a:srgbClr val="000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534" name="Freeform 646"/>
          <p:cNvSpPr>
            <a:spLocks/>
          </p:cNvSpPr>
          <p:nvPr/>
        </p:nvSpPr>
        <p:spPr bwMode="auto">
          <a:xfrm>
            <a:off x="2679700" y="4173538"/>
            <a:ext cx="28575" cy="28575"/>
          </a:xfrm>
          <a:custGeom>
            <a:avLst/>
            <a:gdLst/>
            <a:ahLst/>
            <a:cxnLst>
              <a:cxn ang="0">
                <a:pos x="11" y="18"/>
              </a:cxn>
              <a:cxn ang="0">
                <a:pos x="18" y="6"/>
              </a:cxn>
              <a:cxn ang="0">
                <a:pos x="6" y="0"/>
              </a:cxn>
              <a:cxn ang="0">
                <a:pos x="0" y="11"/>
              </a:cxn>
              <a:cxn ang="0">
                <a:pos x="11" y="18"/>
              </a:cxn>
            </a:cxnLst>
            <a:rect l="0" t="0" r="r" b="b"/>
            <a:pathLst>
              <a:path w="18" h="18">
                <a:moveTo>
                  <a:pt x="11" y="18"/>
                </a:moveTo>
                <a:lnTo>
                  <a:pt x="18" y="6"/>
                </a:lnTo>
                <a:lnTo>
                  <a:pt x="6" y="0"/>
                </a:lnTo>
                <a:lnTo>
                  <a:pt x="0" y="11"/>
                </a:lnTo>
                <a:lnTo>
                  <a:pt x="11" y="18"/>
                </a:lnTo>
                <a:close/>
              </a:path>
            </a:pathLst>
          </a:custGeom>
          <a:solidFill>
            <a:srgbClr val="000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535" name="Freeform 647"/>
          <p:cNvSpPr>
            <a:spLocks/>
          </p:cNvSpPr>
          <p:nvPr/>
        </p:nvSpPr>
        <p:spPr bwMode="auto">
          <a:xfrm>
            <a:off x="2644775" y="4152900"/>
            <a:ext cx="25400" cy="28575"/>
          </a:xfrm>
          <a:custGeom>
            <a:avLst/>
            <a:gdLst/>
            <a:ahLst/>
            <a:cxnLst>
              <a:cxn ang="0">
                <a:pos x="11" y="18"/>
              </a:cxn>
              <a:cxn ang="0">
                <a:pos x="16" y="7"/>
              </a:cxn>
              <a:cxn ang="0">
                <a:pos x="5" y="0"/>
              </a:cxn>
              <a:cxn ang="0">
                <a:pos x="0" y="12"/>
              </a:cxn>
              <a:cxn ang="0">
                <a:pos x="11" y="18"/>
              </a:cxn>
            </a:cxnLst>
            <a:rect l="0" t="0" r="r" b="b"/>
            <a:pathLst>
              <a:path w="16" h="18">
                <a:moveTo>
                  <a:pt x="11" y="18"/>
                </a:moveTo>
                <a:lnTo>
                  <a:pt x="16" y="7"/>
                </a:lnTo>
                <a:lnTo>
                  <a:pt x="5" y="0"/>
                </a:lnTo>
                <a:lnTo>
                  <a:pt x="0" y="12"/>
                </a:lnTo>
                <a:lnTo>
                  <a:pt x="11" y="18"/>
                </a:lnTo>
                <a:close/>
              </a:path>
            </a:pathLst>
          </a:custGeom>
          <a:solidFill>
            <a:srgbClr val="000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536" name="Freeform 648"/>
          <p:cNvSpPr>
            <a:spLocks/>
          </p:cNvSpPr>
          <p:nvPr/>
        </p:nvSpPr>
        <p:spPr bwMode="auto">
          <a:xfrm>
            <a:off x="2605088" y="4135438"/>
            <a:ext cx="30162" cy="26987"/>
          </a:xfrm>
          <a:custGeom>
            <a:avLst/>
            <a:gdLst/>
            <a:ahLst/>
            <a:cxnLst>
              <a:cxn ang="0">
                <a:pos x="12" y="17"/>
              </a:cxn>
              <a:cxn ang="0">
                <a:pos x="19" y="6"/>
              </a:cxn>
              <a:cxn ang="0">
                <a:pos x="16" y="5"/>
              </a:cxn>
              <a:cxn ang="0">
                <a:pos x="6" y="0"/>
              </a:cxn>
              <a:cxn ang="0">
                <a:pos x="0" y="11"/>
              </a:cxn>
              <a:cxn ang="0">
                <a:pos x="12" y="17"/>
              </a:cxn>
              <a:cxn ang="0">
                <a:pos x="12" y="17"/>
              </a:cxn>
            </a:cxnLst>
            <a:rect l="0" t="0" r="r" b="b"/>
            <a:pathLst>
              <a:path w="19" h="17">
                <a:moveTo>
                  <a:pt x="12" y="17"/>
                </a:moveTo>
                <a:lnTo>
                  <a:pt x="19" y="6"/>
                </a:lnTo>
                <a:lnTo>
                  <a:pt x="16" y="5"/>
                </a:lnTo>
                <a:lnTo>
                  <a:pt x="6" y="0"/>
                </a:lnTo>
                <a:lnTo>
                  <a:pt x="0" y="11"/>
                </a:lnTo>
                <a:lnTo>
                  <a:pt x="12" y="17"/>
                </a:lnTo>
                <a:lnTo>
                  <a:pt x="12" y="17"/>
                </a:lnTo>
                <a:close/>
              </a:path>
            </a:pathLst>
          </a:custGeom>
          <a:solidFill>
            <a:srgbClr val="000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537" name="Freeform 649"/>
          <p:cNvSpPr>
            <a:spLocks/>
          </p:cNvSpPr>
          <p:nvPr/>
        </p:nvSpPr>
        <p:spPr bwMode="auto">
          <a:xfrm>
            <a:off x="2566988" y="4116388"/>
            <a:ext cx="28575" cy="26987"/>
          </a:xfrm>
          <a:custGeom>
            <a:avLst/>
            <a:gdLst/>
            <a:ahLst/>
            <a:cxnLst>
              <a:cxn ang="0">
                <a:pos x="13" y="17"/>
              </a:cxn>
              <a:cxn ang="0">
                <a:pos x="18" y="6"/>
              </a:cxn>
              <a:cxn ang="0">
                <a:pos x="10" y="2"/>
              </a:cxn>
              <a:cxn ang="0">
                <a:pos x="5" y="0"/>
              </a:cxn>
              <a:cxn ang="0">
                <a:pos x="0" y="12"/>
              </a:cxn>
              <a:cxn ang="0">
                <a:pos x="5" y="15"/>
              </a:cxn>
              <a:cxn ang="0">
                <a:pos x="13" y="17"/>
              </a:cxn>
            </a:cxnLst>
            <a:rect l="0" t="0" r="r" b="b"/>
            <a:pathLst>
              <a:path w="18" h="17">
                <a:moveTo>
                  <a:pt x="13" y="17"/>
                </a:moveTo>
                <a:lnTo>
                  <a:pt x="18" y="6"/>
                </a:lnTo>
                <a:lnTo>
                  <a:pt x="10" y="2"/>
                </a:lnTo>
                <a:lnTo>
                  <a:pt x="5" y="0"/>
                </a:lnTo>
                <a:lnTo>
                  <a:pt x="0" y="12"/>
                </a:lnTo>
                <a:lnTo>
                  <a:pt x="5" y="15"/>
                </a:lnTo>
                <a:lnTo>
                  <a:pt x="13" y="17"/>
                </a:lnTo>
                <a:close/>
              </a:path>
            </a:pathLst>
          </a:custGeom>
          <a:solidFill>
            <a:srgbClr val="000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538" name="Freeform 650"/>
          <p:cNvSpPr>
            <a:spLocks/>
          </p:cNvSpPr>
          <p:nvPr/>
        </p:nvSpPr>
        <p:spPr bwMode="auto">
          <a:xfrm>
            <a:off x="2528888" y="4098925"/>
            <a:ext cx="28575" cy="26988"/>
          </a:xfrm>
          <a:custGeom>
            <a:avLst/>
            <a:gdLst/>
            <a:ahLst/>
            <a:cxnLst>
              <a:cxn ang="0">
                <a:pos x="12" y="17"/>
              </a:cxn>
              <a:cxn ang="0">
                <a:pos x="18" y="5"/>
              </a:cxn>
              <a:cxn ang="0">
                <a:pos x="6" y="0"/>
              </a:cxn>
              <a:cxn ang="0">
                <a:pos x="0" y="12"/>
              </a:cxn>
              <a:cxn ang="0">
                <a:pos x="12" y="17"/>
              </a:cxn>
            </a:cxnLst>
            <a:rect l="0" t="0" r="r" b="b"/>
            <a:pathLst>
              <a:path w="18" h="17">
                <a:moveTo>
                  <a:pt x="12" y="17"/>
                </a:moveTo>
                <a:lnTo>
                  <a:pt x="18" y="5"/>
                </a:lnTo>
                <a:lnTo>
                  <a:pt x="6" y="0"/>
                </a:lnTo>
                <a:lnTo>
                  <a:pt x="0" y="12"/>
                </a:lnTo>
                <a:lnTo>
                  <a:pt x="12" y="17"/>
                </a:lnTo>
                <a:close/>
              </a:path>
            </a:pathLst>
          </a:custGeom>
          <a:solidFill>
            <a:srgbClr val="000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539" name="Freeform 651"/>
          <p:cNvSpPr>
            <a:spLocks/>
          </p:cNvSpPr>
          <p:nvPr/>
        </p:nvSpPr>
        <p:spPr bwMode="auto">
          <a:xfrm>
            <a:off x="2490788" y="4083050"/>
            <a:ext cx="26987" cy="25400"/>
          </a:xfrm>
          <a:custGeom>
            <a:avLst/>
            <a:gdLst/>
            <a:ahLst/>
            <a:cxnLst>
              <a:cxn ang="0">
                <a:pos x="12" y="16"/>
              </a:cxn>
              <a:cxn ang="0">
                <a:pos x="17" y="4"/>
              </a:cxn>
              <a:cxn ang="0">
                <a:pos x="5" y="0"/>
              </a:cxn>
              <a:cxn ang="0">
                <a:pos x="0" y="13"/>
              </a:cxn>
              <a:cxn ang="0">
                <a:pos x="12" y="16"/>
              </a:cxn>
            </a:cxnLst>
            <a:rect l="0" t="0" r="r" b="b"/>
            <a:pathLst>
              <a:path w="17" h="16">
                <a:moveTo>
                  <a:pt x="12" y="16"/>
                </a:moveTo>
                <a:lnTo>
                  <a:pt x="17" y="4"/>
                </a:lnTo>
                <a:lnTo>
                  <a:pt x="5" y="0"/>
                </a:lnTo>
                <a:lnTo>
                  <a:pt x="0" y="13"/>
                </a:lnTo>
                <a:lnTo>
                  <a:pt x="12" y="16"/>
                </a:lnTo>
                <a:close/>
              </a:path>
            </a:pathLst>
          </a:custGeom>
          <a:solidFill>
            <a:srgbClr val="000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540" name="Freeform 652"/>
          <p:cNvSpPr>
            <a:spLocks/>
          </p:cNvSpPr>
          <p:nvPr/>
        </p:nvSpPr>
        <p:spPr bwMode="auto">
          <a:xfrm>
            <a:off x="2414588" y="4052888"/>
            <a:ext cx="25400" cy="26987"/>
          </a:xfrm>
          <a:custGeom>
            <a:avLst/>
            <a:gdLst/>
            <a:ahLst/>
            <a:cxnLst>
              <a:cxn ang="0">
                <a:pos x="12" y="17"/>
              </a:cxn>
              <a:cxn ang="0">
                <a:pos x="16" y="5"/>
              </a:cxn>
              <a:cxn ang="0">
                <a:pos x="12" y="2"/>
              </a:cxn>
              <a:cxn ang="0">
                <a:pos x="3" y="0"/>
              </a:cxn>
              <a:cxn ang="0">
                <a:pos x="0" y="12"/>
              </a:cxn>
              <a:cxn ang="0">
                <a:pos x="6" y="15"/>
              </a:cxn>
              <a:cxn ang="0">
                <a:pos x="12" y="17"/>
              </a:cxn>
            </a:cxnLst>
            <a:rect l="0" t="0" r="r" b="b"/>
            <a:pathLst>
              <a:path w="16" h="17">
                <a:moveTo>
                  <a:pt x="12" y="17"/>
                </a:moveTo>
                <a:lnTo>
                  <a:pt x="16" y="5"/>
                </a:lnTo>
                <a:lnTo>
                  <a:pt x="12" y="2"/>
                </a:lnTo>
                <a:lnTo>
                  <a:pt x="3" y="0"/>
                </a:lnTo>
                <a:lnTo>
                  <a:pt x="0" y="12"/>
                </a:lnTo>
                <a:lnTo>
                  <a:pt x="6" y="15"/>
                </a:lnTo>
                <a:lnTo>
                  <a:pt x="12" y="17"/>
                </a:lnTo>
                <a:close/>
              </a:path>
            </a:pathLst>
          </a:custGeom>
          <a:solidFill>
            <a:srgbClr val="000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541" name="Freeform 653"/>
          <p:cNvSpPr>
            <a:spLocks/>
          </p:cNvSpPr>
          <p:nvPr/>
        </p:nvSpPr>
        <p:spPr bwMode="auto">
          <a:xfrm>
            <a:off x="2374900" y="4040188"/>
            <a:ext cx="25400" cy="25400"/>
          </a:xfrm>
          <a:custGeom>
            <a:avLst/>
            <a:gdLst/>
            <a:ahLst/>
            <a:cxnLst>
              <a:cxn ang="0">
                <a:pos x="12" y="16"/>
              </a:cxn>
              <a:cxn ang="0">
                <a:pos x="16" y="4"/>
              </a:cxn>
              <a:cxn ang="0">
                <a:pos x="3" y="0"/>
              </a:cxn>
              <a:cxn ang="0">
                <a:pos x="0" y="12"/>
              </a:cxn>
              <a:cxn ang="0">
                <a:pos x="12" y="16"/>
              </a:cxn>
            </a:cxnLst>
            <a:rect l="0" t="0" r="r" b="b"/>
            <a:pathLst>
              <a:path w="16" h="16">
                <a:moveTo>
                  <a:pt x="12" y="16"/>
                </a:moveTo>
                <a:lnTo>
                  <a:pt x="16" y="4"/>
                </a:lnTo>
                <a:lnTo>
                  <a:pt x="3" y="0"/>
                </a:lnTo>
                <a:lnTo>
                  <a:pt x="0" y="12"/>
                </a:lnTo>
                <a:lnTo>
                  <a:pt x="12" y="16"/>
                </a:lnTo>
                <a:close/>
              </a:path>
            </a:pathLst>
          </a:custGeom>
          <a:solidFill>
            <a:srgbClr val="000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542" name="Freeform 654"/>
          <p:cNvSpPr>
            <a:spLocks/>
          </p:cNvSpPr>
          <p:nvPr/>
        </p:nvSpPr>
        <p:spPr bwMode="auto">
          <a:xfrm>
            <a:off x="2333625" y="4027488"/>
            <a:ext cx="26988" cy="25400"/>
          </a:xfrm>
          <a:custGeom>
            <a:avLst/>
            <a:gdLst/>
            <a:ahLst/>
            <a:cxnLst>
              <a:cxn ang="0">
                <a:pos x="13" y="16"/>
              </a:cxn>
              <a:cxn ang="0">
                <a:pos x="17" y="4"/>
              </a:cxn>
              <a:cxn ang="0">
                <a:pos x="5" y="0"/>
              </a:cxn>
              <a:cxn ang="0">
                <a:pos x="0" y="12"/>
              </a:cxn>
              <a:cxn ang="0">
                <a:pos x="13" y="16"/>
              </a:cxn>
            </a:cxnLst>
            <a:rect l="0" t="0" r="r" b="b"/>
            <a:pathLst>
              <a:path w="17" h="16">
                <a:moveTo>
                  <a:pt x="13" y="16"/>
                </a:moveTo>
                <a:lnTo>
                  <a:pt x="17" y="4"/>
                </a:lnTo>
                <a:lnTo>
                  <a:pt x="5" y="0"/>
                </a:lnTo>
                <a:lnTo>
                  <a:pt x="0" y="12"/>
                </a:lnTo>
                <a:lnTo>
                  <a:pt x="13" y="16"/>
                </a:lnTo>
                <a:close/>
              </a:path>
            </a:pathLst>
          </a:custGeom>
          <a:solidFill>
            <a:srgbClr val="000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543" name="Freeform 655"/>
          <p:cNvSpPr>
            <a:spLocks/>
          </p:cNvSpPr>
          <p:nvPr/>
        </p:nvSpPr>
        <p:spPr bwMode="auto">
          <a:xfrm>
            <a:off x="2293938" y="4016375"/>
            <a:ext cx="25400" cy="25400"/>
          </a:xfrm>
          <a:custGeom>
            <a:avLst/>
            <a:gdLst/>
            <a:ahLst/>
            <a:cxnLst>
              <a:cxn ang="0">
                <a:pos x="12" y="16"/>
              </a:cxn>
              <a:cxn ang="0">
                <a:pos x="16" y="4"/>
              </a:cxn>
              <a:cxn ang="0">
                <a:pos x="2" y="0"/>
              </a:cxn>
              <a:cxn ang="0">
                <a:pos x="0" y="12"/>
              </a:cxn>
              <a:cxn ang="0">
                <a:pos x="12" y="16"/>
              </a:cxn>
            </a:cxnLst>
            <a:rect l="0" t="0" r="r" b="b"/>
            <a:pathLst>
              <a:path w="16" h="16">
                <a:moveTo>
                  <a:pt x="12" y="16"/>
                </a:moveTo>
                <a:lnTo>
                  <a:pt x="16" y="4"/>
                </a:lnTo>
                <a:lnTo>
                  <a:pt x="2" y="0"/>
                </a:lnTo>
                <a:lnTo>
                  <a:pt x="0" y="12"/>
                </a:lnTo>
                <a:lnTo>
                  <a:pt x="12" y="16"/>
                </a:lnTo>
                <a:close/>
              </a:path>
            </a:pathLst>
          </a:custGeom>
          <a:solidFill>
            <a:srgbClr val="000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544" name="Freeform 656"/>
          <p:cNvSpPr>
            <a:spLocks/>
          </p:cNvSpPr>
          <p:nvPr/>
        </p:nvSpPr>
        <p:spPr bwMode="auto">
          <a:xfrm>
            <a:off x="2254250" y="4005263"/>
            <a:ext cx="23813" cy="22225"/>
          </a:xfrm>
          <a:custGeom>
            <a:avLst/>
            <a:gdLst/>
            <a:ahLst/>
            <a:cxnLst>
              <a:cxn ang="0">
                <a:pos x="12" y="14"/>
              </a:cxn>
              <a:cxn ang="0">
                <a:pos x="15" y="2"/>
              </a:cxn>
              <a:cxn ang="0">
                <a:pos x="9" y="1"/>
              </a:cxn>
              <a:cxn ang="0">
                <a:pos x="2" y="0"/>
              </a:cxn>
              <a:cxn ang="0">
                <a:pos x="0" y="12"/>
              </a:cxn>
              <a:cxn ang="0">
                <a:pos x="4" y="13"/>
              </a:cxn>
              <a:cxn ang="0">
                <a:pos x="12" y="14"/>
              </a:cxn>
            </a:cxnLst>
            <a:rect l="0" t="0" r="r" b="b"/>
            <a:pathLst>
              <a:path w="15" h="14">
                <a:moveTo>
                  <a:pt x="12" y="14"/>
                </a:moveTo>
                <a:lnTo>
                  <a:pt x="15" y="2"/>
                </a:lnTo>
                <a:lnTo>
                  <a:pt x="9" y="1"/>
                </a:lnTo>
                <a:lnTo>
                  <a:pt x="2" y="0"/>
                </a:lnTo>
                <a:lnTo>
                  <a:pt x="0" y="12"/>
                </a:lnTo>
                <a:lnTo>
                  <a:pt x="4" y="13"/>
                </a:lnTo>
                <a:lnTo>
                  <a:pt x="12" y="14"/>
                </a:lnTo>
                <a:close/>
              </a:path>
            </a:pathLst>
          </a:custGeom>
          <a:solidFill>
            <a:srgbClr val="000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545" name="Freeform 657"/>
          <p:cNvSpPr>
            <a:spLocks/>
          </p:cNvSpPr>
          <p:nvPr/>
        </p:nvSpPr>
        <p:spPr bwMode="auto">
          <a:xfrm>
            <a:off x="2212975" y="3992563"/>
            <a:ext cx="23813" cy="25400"/>
          </a:xfrm>
          <a:custGeom>
            <a:avLst/>
            <a:gdLst/>
            <a:ahLst/>
            <a:cxnLst>
              <a:cxn ang="0">
                <a:pos x="12" y="16"/>
              </a:cxn>
              <a:cxn ang="0">
                <a:pos x="15" y="4"/>
              </a:cxn>
              <a:cxn ang="0">
                <a:pos x="2" y="0"/>
              </a:cxn>
              <a:cxn ang="0">
                <a:pos x="0" y="13"/>
              </a:cxn>
              <a:cxn ang="0">
                <a:pos x="12" y="16"/>
              </a:cxn>
            </a:cxnLst>
            <a:rect l="0" t="0" r="r" b="b"/>
            <a:pathLst>
              <a:path w="15" h="16">
                <a:moveTo>
                  <a:pt x="12" y="16"/>
                </a:moveTo>
                <a:lnTo>
                  <a:pt x="15" y="4"/>
                </a:lnTo>
                <a:lnTo>
                  <a:pt x="2" y="0"/>
                </a:lnTo>
                <a:lnTo>
                  <a:pt x="0" y="13"/>
                </a:lnTo>
                <a:lnTo>
                  <a:pt x="12" y="16"/>
                </a:lnTo>
                <a:close/>
              </a:path>
            </a:pathLst>
          </a:custGeom>
          <a:solidFill>
            <a:srgbClr val="000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546" name="Freeform 658"/>
          <p:cNvSpPr>
            <a:spLocks/>
          </p:cNvSpPr>
          <p:nvPr/>
        </p:nvSpPr>
        <p:spPr bwMode="auto">
          <a:xfrm>
            <a:off x="2171700" y="3986213"/>
            <a:ext cx="25400" cy="22225"/>
          </a:xfrm>
          <a:custGeom>
            <a:avLst/>
            <a:gdLst/>
            <a:ahLst/>
            <a:cxnLst>
              <a:cxn ang="0">
                <a:pos x="12" y="14"/>
              </a:cxn>
              <a:cxn ang="0">
                <a:pos x="16" y="2"/>
              </a:cxn>
              <a:cxn ang="0">
                <a:pos x="2" y="0"/>
              </a:cxn>
              <a:cxn ang="0">
                <a:pos x="0" y="12"/>
              </a:cxn>
              <a:cxn ang="0">
                <a:pos x="12" y="14"/>
              </a:cxn>
            </a:cxnLst>
            <a:rect l="0" t="0" r="r" b="b"/>
            <a:pathLst>
              <a:path w="16" h="14">
                <a:moveTo>
                  <a:pt x="12" y="14"/>
                </a:moveTo>
                <a:lnTo>
                  <a:pt x="16" y="2"/>
                </a:lnTo>
                <a:lnTo>
                  <a:pt x="2" y="0"/>
                </a:lnTo>
                <a:lnTo>
                  <a:pt x="0" y="12"/>
                </a:lnTo>
                <a:lnTo>
                  <a:pt x="12" y="14"/>
                </a:lnTo>
                <a:close/>
              </a:path>
            </a:pathLst>
          </a:custGeom>
          <a:solidFill>
            <a:srgbClr val="000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547" name="Freeform 659"/>
          <p:cNvSpPr>
            <a:spLocks/>
          </p:cNvSpPr>
          <p:nvPr/>
        </p:nvSpPr>
        <p:spPr bwMode="auto">
          <a:xfrm>
            <a:off x="2130425" y="3976688"/>
            <a:ext cx="25400" cy="22225"/>
          </a:xfrm>
          <a:custGeom>
            <a:avLst/>
            <a:gdLst/>
            <a:ahLst/>
            <a:cxnLst>
              <a:cxn ang="0">
                <a:pos x="12" y="14"/>
              </a:cxn>
              <a:cxn ang="0">
                <a:pos x="16" y="2"/>
              </a:cxn>
              <a:cxn ang="0">
                <a:pos x="15" y="2"/>
              </a:cxn>
              <a:cxn ang="0">
                <a:pos x="12" y="2"/>
              </a:cxn>
              <a:cxn ang="0">
                <a:pos x="2" y="0"/>
              </a:cxn>
              <a:cxn ang="0">
                <a:pos x="0" y="12"/>
              </a:cxn>
              <a:cxn ang="0">
                <a:pos x="12" y="14"/>
              </a:cxn>
              <a:cxn ang="0">
                <a:pos x="12" y="8"/>
              </a:cxn>
              <a:cxn ang="0">
                <a:pos x="10" y="14"/>
              </a:cxn>
              <a:cxn ang="0">
                <a:pos x="12" y="14"/>
              </a:cxn>
            </a:cxnLst>
            <a:rect l="0" t="0" r="r" b="b"/>
            <a:pathLst>
              <a:path w="16" h="14">
                <a:moveTo>
                  <a:pt x="12" y="14"/>
                </a:moveTo>
                <a:lnTo>
                  <a:pt x="16" y="2"/>
                </a:lnTo>
                <a:lnTo>
                  <a:pt x="15" y="2"/>
                </a:lnTo>
                <a:lnTo>
                  <a:pt x="12" y="2"/>
                </a:lnTo>
                <a:lnTo>
                  <a:pt x="2" y="0"/>
                </a:lnTo>
                <a:lnTo>
                  <a:pt x="0" y="12"/>
                </a:lnTo>
                <a:lnTo>
                  <a:pt x="12" y="14"/>
                </a:lnTo>
                <a:lnTo>
                  <a:pt x="12" y="8"/>
                </a:lnTo>
                <a:lnTo>
                  <a:pt x="10" y="14"/>
                </a:lnTo>
                <a:lnTo>
                  <a:pt x="12" y="14"/>
                </a:lnTo>
                <a:close/>
              </a:path>
            </a:pathLst>
          </a:custGeom>
          <a:solidFill>
            <a:srgbClr val="000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548" name="Freeform 660"/>
          <p:cNvSpPr>
            <a:spLocks/>
          </p:cNvSpPr>
          <p:nvPr/>
        </p:nvSpPr>
        <p:spPr bwMode="auto">
          <a:xfrm>
            <a:off x="2090738" y="3968750"/>
            <a:ext cx="23812" cy="22225"/>
          </a:xfrm>
          <a:custGeom>
            <a:avLst/>
            <a:gdLst/>
            <a:ahLst/>
            <a:cxnLst>
              <a:cxn ang="0">
                <a:pos x="12" y="14"/>
              </a:cxn>
              <a:cxn ang="0">
                <a:pos x="15" y="2"/>
              </a:cxn>
              <a:cxn ang="0">
                <a:pos x="1" y="0"/>
              </a:cxn>
              <a:cxn ang="0">
                <a:pos x="0" y="13"/>
              </a:cxn>
              <a:cxn ang="0">
                <a:pos x="1" y="13"/>
              </a:cxn>
              <a:cxn ang="0">
                <a:pos x="12" y="14"/>
              </a:cxn>
            </a:cxnLst>
            <a:rect l="0" t="0" r="r" b="b"/>
            <a:pathLst>
              <a:path w="15" h="14">
                <a:moveTo>
                  <a:pt x="12" y="14"/>
                </a:moveTo>
                <a:lnTo>
                  <a:pt x="15" y="2"/>
                </a:lnTo>
                <a:lnTo>
                  <a:pt x="1" y="0"/>
                </a:lnTo>
                <a:lnTo>
                  <a:pt x="0" y="13"/>
                </a:lnTo>
                <a:lnTo>
                  <a:pt x="1" y="13"/>
                </a:lnTo>
                <a:lnTo>
                  <a:pt x="12" y="14"/>
                </a:lnTo>
                <a:close/>
              </a:path>
            </a:pathLst>
          </a:custGeom>
          <a:solidFill>
            <a:srgbClr val="000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549" name="Freeform 661"/>
          <p:cNvSpPr>
            <a:spLocks/>
          </p:cNvSpPr>
          <p:nvPr/>
        </p:nvSpPr>
        <p:spPr bwMode="auto">
          <a:xfrm>
            <a:off x="1963738" y="3951288"/>
            <a:ext cx="23812" cy="22225"/>
          </a:xfrm>
          <a:custGeom>
            <a:avLst/>
            <a:gdLst/>
            <a:ahLst/>
            <a:cxnLst>
              <a:cxn ang="0">
                <a:pos x="14" y="14"/>
              </a:cxn>
              <a:cxn ang="0">
                <a:pos x="15" y="1"/>
              </a:cxn>
              <a:cxn ang="0">
                <a:pos x="10" y="0"/>
              </a:cxn>
              <a:cxn ang="0">
                <a:pos x="2" y="0"/>
              </a:cxn>
              <a:cxn ang="0">
                <a:pos x="0" y="12"/>
              </a:cxn>
              <a:cxn ang="0">
                <a:pos x="10" y="13"/>
              </a:cxn>
              <a:cxn ang="0">
                <a:pos x="14" y="14"/>
              </a:cxn>
            </a:cxnLst>
            <a:rect l="0" t="0" r="r" b="b"/>
            <a:pathLst>
              <a:path w="15" h="14">
                <a:moveTo>
                  <a:pt x="14" y="14"/>
                </a:moveTo>
                <a:lnTo>
                  <a:pt x="15" y="1"/>
                </a:lnTo>
                <a:lnTo>
                  <a:pt x="10" y="0"/>
                </a:lnTo>
                <a:lnTo>
                  <a:pt x="2" y="0"/>
                </a:lnTo>
                <a:lnTo>
                  <a:pt x="0" y="12"/>
                </a:lnTo>
                <a:lnTo>
                  <a:pt x="10" y="13"/>
                </a:lnTo>
                <a:lnTo>
                  <a:pt x="14" y="14"/>
                </a:lnTo>
                <a:close/>
              </a:path>
            </a:pathLst>
          </a:custGeom>
          <a:solidFill>
            <a:srgbClr val="000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550" name="Freeform 662"/>
          <p:cNvSpPr>
            <a:spLocks/>
          </p:cNvSpPr>
          <p:nvPr/>
        </p:nvSpPr>
        <p:spPr bwMode="auto">
          <a:xfrm>
            <a:off x="1922463" y="3946525"/>
            <a:ext cx="23812" cy="22225"/>
          </a:xfrm>
          <a:custGeom>
            <a:avLst/>
            <a:gdLst/>
            <a:ahLst/>
            <a:cxnLst>
              <a:cxn ang="0">
                <a:pos x="13" y="14"/>
              </a:cxn>
              <a:cxn ang="0">
                <a:pos x="15" y="0"/>
              </a:cxn>
              <a:cxn ang="0">
                <a:pos x="0" y="0"/>
              </a:cxn>
              <a:cxn ang="0">
                <a:pos x="0" y="12"/>
              </a:cxn>
              <a:cxn ang="0">
                <a:pos x="0" y="12"/>
              </a:cxn>
              <a:cxn ang="0">
                <a:pos x="13" y="14"/>
              </a:cxn>
            </a:cxnLst>
            <a:rect l="0" t="0" r="r" b="b"/>
            <a:pathLst>
              <a:path w="15" h="14">
                <a:moveTo>
                  <a:pt x="13" y="14"/>
                </a:moveTo>
                <a:lnTo>
                  <a:pt x="15" y="0"/>
                </a:lnTo>
                <a:lnTo>
                  <a:pt x="0" y="0"/>
                </a:lnTo>
                <a:lnTo>
                  <a:pt x="0" y="12"/>
                </a:lnTo>
                <a:lnTo>
                  <a:pt x="0" y="12"/>
                </a:lnTo>
                <a:lnTo>
                  <a:pt x="13" y="14"/>
                </a:lnTo>
                <a:close/>
              </a:path>
            </a:pathLst>
          </a:custGeom>
          <a:solidFill>
            <a:srgbClr val="000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551" name="Freeform 663"/>
          <p:cNvSpPr>
            <a:spLocks/>
          </p:cNvSpPr>
          <p:nvPr/>
        </p:nvSpPr>
        <p:spPr bwMode="auto">
          <a:xfrm>
            <a:off x="1879600" y="3943350"/>
            <a:ext cx="23813" cy="20638"/>
          </a:xfrm>
          <a:custGeom>
            <a:avLst/>
            <a:gdLst/>
            <a:ahLst/>
            <a:cxnLst>
              <a:cxn ang="0">
                <a:pos x="14" y="13"/>
              </a:cxn>
              <a:cxn ang="0">
                <a:pos x="15" y="0"/>
              </a:cxn>
              <a:cxn ang="0">
                <a:pos x="1" y="0"/>
              </a:cxn>
              <a:cxn ang="0">
                <a:pos x="0" y="12"/>
              </a:cxn>
              <a:cxn ang="0">
                <a:pos x="14" y="13"/>
              </a:cxn>
            </a:cxnLst>
            <a:rect l="0" t="0" r="r" b="b"/>
            <a:pathLst>
              <a:path w="15" h="13">
                <a:moveTo>
                  <a:pt x="14" y="13"/>
                </a:moveTo>
                <a:lnTo>
                  <a:pt x="15" y="0"/>
                </a:lnTo>
                <a:lnTo>
                  <a:pt x="1" y="0"/>
                </a:lnTo>
                <a:lnTo>
                  <a:pt x="0" y="12"/>
                </a:lnTo>
                <a:lnTo>
                  <a:pt x="14" y="13"/>
                </a:lnTo>
                <a:close/>
              </a:path>
            </a:pathLst>
          </a:custGeom>
          <a:solidFill>
            <a:srgbClr val="000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552" name="Rectangle 664"/>
          <p:cNvSpPr>
            <a:spLocks noChangeArrowheads="1"/>
          </p:cNvSpPr>
          <p:nvPr/>
        </p:nvSpPr>
        <p:spPr bwMode="auto">
          <a:xfrm>
            <a:off x="1839913" y="3941763"/>
            <a:ext cx="20637" cy="20637"/>
          </a:xfrm>
          <a:prstGeom prst="rect">
            <a:avLst/>
          </a:prstGeom>
          <a:solidFill>
            <a:srgbClr val="00008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553" name="Freeform 665"/>
          <p:cNvSpPr>
            <a:spLocks/>
          </p:cNvSpPr>
          <p:nvPr/>
        </p:nvSpPr>
        <p:spPr bwMode="auto">
          <a:xfrm>
            <a:off x="1797050" y="3941763"/>
            <a:ext cx="23813" cy="19050"/>
          </a:xfrm>
          <a:custGeom>
            <a:avLst/>
            <a:gdLst/>
            <a:ahLst/>
            <a:cxnLst>
              <a:cxn ang="0">
                <a:pos x="14" y="12"/>
              </a:cxn>
              <a:cxn ang="0">
                <a:pos x="15" y="0"/>
              </a:cxn>
              <a:cxn ang="0">
                <a:pos x="11" y="0"/>
              </a:cxn>
              <a:cxn ang="0">
                <a:pos x="0" y="0"/>
              </a:cxn>
              <a:cxn ang="0">
                <a:pos x="0" y="12"/>
              </a:cxn>
              <a:cxn ang="0">
                <a:pos x="11" y="12"/>
              </a:cxn>
              <a:cxn ang="0">
                <a:pos x="14" y="12"/>
              </a:cxn>
            </a:cxnLst>
            <a:rect l="0" t="0" r="r" b="b"/>
            <a:pathLst>
              <a:path w="15" h="12">
                <a:moveTo>
                  <a:pt x="14" y="12"/>
                </a:moveTo>
                <a:lnTo>
                  <a:pt x="15" y="0"/>
                </a:lnTo>
                <a:lnTo>
                  <a:pt x="11" y="0"/>
                </a:lnTo>
                <a:lnTo>
                  <a:pt x="0" y="0"/>
                </a:lnTo>
                <a:lnTo>
                  <a:pt x="0" y="12"/>
                </a:lnTo>
                <a:lnTo>
                  <a:pt x="11" y="12"/>
                </a:lnTo>
                <a:lnTo>
                  <a:pt x="14" y="12"/>
                </a:lnTo>
                <a:close/>
              </a:path>
            </a:pathLst>
          </a:custGeom>
          <a:solidFill>
            <a:srgbClr val="000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554" name="Freeform 666"/>
          <p:cNvSpPr>
            <a:spLocks/>
          </p:cNvSpPr>
          <p:nvPr/>
        </p:nvSpPr>
        <p:spPr bwMode="auto">
          <a:xfrm>
            <a:off x="1755775" y="3940175"/>
            <a:ext cx="20638" cy="20638"/>
          </a:xfrm>
          <a:custGeom>
            <a:avLst/>
            <a:gdLst/>
            <a:ahLst/>
            <a:cxnLst>
              <a:cxn ang="0">
                <a:pos x="13" y="13"/>
              </a:cxn>
              <a:cxn ang="0">
                <a:pos x="13" y="0"/>
              </a:cxn>
              <a:cxn ang="0">
                <a:pos x="4" y="0"/>
              </a:cxn>
              <a:cxn ang="0">
                <a:pos x="0" y="0"/>
              </a:cxn>
              <a:cxn ang="0">
                <a:pos x="0" y="13"/>
              </a:cxn>
              <a:cxn ang="0">
                <a:pos x="4" y="13"/>
              </a:cxn>
              <a:cxn ang="0">
                <a:pos x="13" y="13"/>
              </a:cxn>
            </a:cxnLst>
            <a:rect l="0" t="0" r="r" b="b"/>
            <a:pathLst>
              <a:path w="13" h="13">
                <a:moveTo>
                  <a:pt x="13" y="13"/>
                </a:moveTo>
                <a:lnTo>
                  <a:pt x="13" y="0"/>
                </a:lnTo>
                <a:lnTo>
                  <a:pt x="4" y="0"/>
                </a:lnTo>
                <a:lnTo>
                  <a:pt x="0" y="0"/>
                </a:lnTo>
                <a:lnTo>
                  <a:pt x="0" y="13"/>
                </a:lnTo>
                <a:lnTo>
                  <a:pt x="4" y="13"/>
                </a:lnTo>
                <a:lnTo>
                  <a:pt x="13" y="13"/>
                </a:lnTo>
                <a:close/>
              </a:path>
            </a:pathLst>
          </a:custGeom>
          <a:solidFill>
            <a:srgbClr val="000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555" name="Rectangle 667"/>
          <p:cNvSpPr>
            <a:spLocks noChangeArrowheads="1"/>
          </p:cNvSpPr>
          <p:nvPr/>
        </p:nvSpPr>
        <p:spPr bwMode="auto">
          <a:xfrm>
            <a:off x="1714500" y="3941763"/>
            <a:ext cx="19050" cy="19050"/>
          </a:xfrm>
          <a:prstGeom prst="rect">
            <a:avLst/>
          </a:prstGeom>
          <a:solidFill>
            <a:srgbClr val="00008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556" name="Freeform 668"/>
          <p:cNvSpPr>
            <a:spLocks/>
          </p:cNvSpPr>
          <p:nvPr/>
        </p:nvSpPr>
        <p:spPr bwMode="auto">
          <a:xfrm>
            <a:off x="1670050" y="3941763"/>
            <a:ext cx="23813" cy="20637"/>
          </a:xfrm>
          <a:custGeom>
            <a:avLst/>
            <a:gdLst/>
            <a:ahLst/>
            <a:cxnLst>
              <a:cxn ang="0">
                <a:pos x="15" y="13"/>
              </a:cxn>
              <a:cxn ang="0">
                <a:pos x="14" y="0"/>
              </a:cxn>
              <a:cxn ang="0">
                <a:pos x="0" y="1"/>
              </a:cxn>
              <a:cxn ang="0">
                <a:pos x="2" y="13"/>
              </a:cxn>
              <a:cxn ang="0">
                <a:pos x="15" y="13"/>
              </a:cxn>
            </a:cxnLst>
            <a:rect l="0" t="0" r="r" b="b"/>
            <a:pathLst>
              <a:path w="15" h="13">
                <a:moveTo>
                  <a:pt x="15" y="13"/>
                </a:moveTo>
                <a:lnTo>
                  <a:pt x="14" y="0"/>
                </a:lnTo>
                <a:lnTo>
                  <a:pt x="0" y="1"/>
                </a:lnTo>
                <a:lnTo>
                  <a:pt x="2" y="13"/>
                </a:lnTo>
                <a:lnTo>
                  <a:pt x="15" y="13"/>
                </a:lnTo>
                <a:close/>
              </a:path>
            </a:pathLst>
          </a:custGeom>
          <a:solidFill>
            <a:srgbClr val="000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557" name="Freeform 669"/>
          <p:cNvSpPr>
            <a:spLocks/>
          </p:cNvSpPr>
          <p:nvPr/>
        </p:nvSpPr>
        <p:spPr bwMode="auto">
          <a:xfrm>
            <a:off x="1628775" y="3943350"/>
            <a:ext cx="22225" cy="22225"/>
          </a:xfrm>
          <a:custGeom>
            <a:avLst/>
            <a:gdLst/>
            <a:ahLst/>
            <a:cxnLst>
              <a:cxn ang="0">
                <a:pos x="14" y="13"/>
              </a:cxn>
              <a:cxn ang="0">
                <a:pos x="13" y="0"/>
              </a:cxn>
              <a:cxn ang="0">
                <a:pos x="0" y="1"/>
              </a:cxn>
              <a:cxn ang="0">
                <a:pos x="0" y="14"/>
              </a:cxn>
              <a:cxn ang="0">
                <a:pos x="14" y="13"/>
              </a:cxn>
            </a:cxnLst>
            <a:rect l="0" t="0" r="r" b="b"/>
            <a:pathLst>
              <a:path w="14" h="14">
                <a:moveTo>
                  <a:pt x="14" y="13"/>
                </a:moveTo>
                <a:lnTo>
                  <a:pt x="13" y="0"/>
                </a:lnTo>
                <a:lnTo>
                  <a:pt x="0" y="1"/>
                </a:lnTo>
                <a:lnTo>
                  <a:pt x="0" y="14"/>
                </a:lnTo>
                <a:lnTo>
                  <a:pt x="14" y="13"/>
                </a:lnTo>
                <a:close/>
              </a:path>
            </a:pathLst>
          </a:custGeom>
          <a:solidFill>
            <a:srgbClr val="000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558" name="Freeform 670"/>
          <p:cNvSpPr>
            <a:spLocks/>
          </p:cNvSpPr>
          <p:nvPr/>
        </p:nvSpPr>
        <p:spPr bwMode="auto">
          <a:xfrm>
            <a:off x="1585913" y="3946525"/>
            <a:ext cx="23812" cy="23813"/>
          </a:xfrm>
          <a:custGeom>
            <a:avLst/>
            <a:gdLst/>
            <a:ahLst/>
            <a:cxnLst>
              <a:cxn ang="0">
                <a:pos x="15" y="12"/>
              </a:cxn>
              <a:cxn ang="0">
                <a:pos x="14" y="0"/>
              </a:cxn>
              <a:cxn ang="0">
                <a:pos x="0" y="2"/>
              </a:cxn>
              <a:cxn ang="0">
                <a:pos x="1" y="15"/>
              </a:cxn>
              <a:cxn ang="0">
                <a:pos x="14" y="12"/>
              </a:cxn>
              <a:cxn ang="0">
                <a:pos x="15" y="12"/>
              </a:cxn>
            </a:cxnLst>
            <a:rect l="0" t="0" r="r" b="b"/>
            <a:pathLst>
              <a:path w="15" h="15">
                <a:moveTo>
                  <a:pt x="15" y="12"/>
                </a:moveTo>
                <a:lnTo>
                  <a:pt x="14" y="0"/>
                </a:lnTo>
                <a:lnTo>
                  <a:pt x="0" y="2"/>
                </a:lnTo>
                <a:lnTo>
                  <a:pt x="1" y="15"/>
                </a:lnTo>
                <a:lnTo>
                  <a:pt x="14" y="12"/>
                </a:lnTo>
                <a:lnTo>
                  <a:pt x="15" y="12"/>
                </a:lnTo>
                <a:close/>
              </a:path>
            </a:pathLst>
          </a:custGeom>
          <a:solidFill>
            <a:srgbClr val="000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559" name="Freeform 671"/>
          <p:cNvSpPr>
            <a:spLocks/>
          </p:cNvSpPr>
          <p:nvPr/>
        </p:nvSpPr>
        <p:spPr bwMode="auto">
          <a:xfrm>
            <a:off x="1544638" y="3951288"/>
            <a:ext cx="22225" cy="22225"/>
          </a:xfrm>
          <a:custGeom>
            <a:avLst/>
            <a:gdLst/>
            <a:ahLst/>
            <a:cxnLst>
              <a:cxn ang="0">
                <a:pos x="14" y="13"/>
              </a:cxn>
              <a:cxn ang="0">
                <a:pos x="12" y="0"/>
              </a:cxn>
              <a:cxn ang="0">
                <a:pos x="9" y="1"/>
              </a:cxn>
              <a:cxn ang="0">
                <a:pos x="0" y="2"/>
              </a:cxn>
              <a:cxn ang="0">
                <a:pos x="1" y="14"/>
              </a:cxn>
              <a:cxn ang="0">
                <a:pos x="9" y="14"/>
              </a:cxn>
              <a:cxn ang="0">
                <a:pos x="14" y="13"/>
              </a:cxn>
            </a:cxnLst>
            <a:rect l="0" t="0" r="r" b="b"/>
            <a:pathLst>
              <a:path w="14" h="14">
                <a:moveTo>
                  <a:pt x="14" y="13"/>
                </a:moveTo>
                <a:lnTo>
                  <a:pt x="12" y="0"/>
                </a:lnTo>
                <a:lnTo>
                  <a:pt x="9" y="1"/>
                </a:lnTo>
                <a:lnTo>
                  <a:pt x="0" y="2"/>
                </a:lnTo>
                <a:lnTo>
                  <a:pt x="1" y="14"/>
                </a:lnTo>
                <a:lnTo>
                  <a:pt x="9" y="14"/>
                </a:lnTo>
                <a:lnTo>
                  <a:pt x="14" y="13"/>
                </a:lnTo>
                <a:close/>
              </a:path>
            </a:pathLst>
          </a:custGeom>
          <a:solidFill>
            <a:srgbClr val="000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560" name="Freeform 672"/>
          <p:cNvSpPr>
            <a:spLocks/>
          </p:cNvSpPr>
          <p:nvPr/>
        </p:nvSpPr>
        <p:spPr bwMode="auto">
          <a:xfrm>
            <a:off x="1501775" y="3959225"/>
            <a:ext cx="25400" cy="22225"/>
          </a:xfrm>
          <a:custGeom>
            <a:avLst/>
            <a:gdLst/>
            <a:ahLst/>
            <a:cxnLst>
              <a:cxn ang="0">
                <a:pos x="16" y="13"/>
              </a:cxn>
              <a:cxn ang="0">
                <a:pos x="13" y="0"/>
              </a:cxn>
              <a:cxn ang="0">
                <a:pos x="6" y="1"/>
              </a:cxn>
              <a:cxn ang="0">
                <a:pos x="0" y="2"/>
              </a:cxn>
              <a:cxn ang="0">
                <a:pos x="3" y="14"/>
              </a:cxn>
              <a:cxn ang="0">
                <a:pos x="6" y="13"/>
              </a:cxn>
              <a:cxn ang="0">
                <a:pos x="16" y="13"/>
              </a:cxn>
            </a:cxnLst>
            <a:rect l="0" t="0" r="r" b="b"/>
            <a:pathLst>
              <a:path w="16" h="14">
                <a:moveTo>
                  <a:pt x="16" y="13"/>
                </a:moveTo>
                <a:lnTo>
                  <a:pt x="13" y="0"/>
                </a:lnTo>
                <a:lnTo>
                  <a:pt x="6" y="1"/>
                </a:lnTo>
                <a:lnTo>
                  <a:pt x="0" y="2"/>
                </a:lnTo>
                <a:lnTo>
                  <a:pt x="3" y="14"/>
                </a:lnTo>
                <a:lnTo>
                  <a:pt x="6" y="13"/>
                </a:lnTo>
                <a:lnTo>
                  <a:pt x="16" y="13"/>
                </a:lnTo>
                <a:close/>
              </a:path>
            </a:pathLst>
          </a:custGeom>
          <a:solidFill>
            <a:srgbClr val="000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561" name="Freeform 673"/>
          <p:cNvSpPr>
            <a:spLocks/>
          </p:cNvSpPr>
          <p:nvPr/>
        </p:nvSpPr>
        <p:spPr bwMode="auto">
          <a:xfrm>
            <a:off x="1460500" y="3965575"/>
            <a:ext cx="25400" cy="23813"/>
          </a:xfrm>
          <a:custGeom>
            <a:avLst/>
            <a:gdLst/>
            <a:ahLst/>
            <a:cxnLst>
              <a:cxn ang="0">
                <a:pos x="16" y="13"/>
              </a:cxn>
              <a:cxn ang="0">
                <a:pos x="13" y="0"/>
              </a:cxn>
              <a:cxn ang="0">
                <a:pos x="2" y="2"/>
              </a:cxn>
              <a:cxn ang="0">
                <a:pos x="0" y="3"/>
              </a:cxn>
              <a:cxn ang="0">
                <a:pos x="3" y="15"/>
              </a:cxn>
              <a:cxn ang="0">
                <a:pos x="5" y="15"/>
              </a:cxn>
              <a:cxn ang="0">
                <a:pos x="2" y="9"/>
              </a:cxn>
              <a:cxn ang="0">
                <a:pos x="2" y="15"/>
              </a:cxn>
              <a:cxn ang="0">
                <a:pos x="16" y="13"/>
              </a:cxn>
            </a:cxnLst>
            <a:rect l="0" t="0" r="r" b="b"/>
            <a:pathLst>
              <a:path w="16" h="15">
                <a:moveTo>
                  <a:pt x="16" y="13"/>
                </a:moveTo>
                <a:lnTo>
                  <a:pt x="13" y="0"/>
                </a:lnTo>
                <a:lnTo>
                  <a:pt x="2" y="2"/>
                </a:lnTo>
                <a:lnTo>
                  <a:pt x="0" y="3"/>
                </a:lnTo>
                <a:lnTo>
                  <a:pt x="3" y="15"/>
                </a:lnTo>
                <a:lnTo>
                  <a:pt x="5" y="15"/>
                </a:lnTo>
                <a:lnTo>
                  <a:pt x="2" y="9"/>
                </a:lnTo>
                <a:lnTo>
                  <a:pt x="2" y="15"/>
                </a:lnTo>
                <a:lnTo>
                  <a:pt x="16" y="13"/>
                </a:lnTo>
                <a:close/>
              </a:path>
            </a:pathLst>
          </a:custGeom>
          <a:solidFill>
            <a:srgbClr val="000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562" name="Freeform 674"/>
          <p:cNvSpPr>
            <a:spLocks/>
          </p:cNvSpPr>
          <p:nvPr/>
        </p:nvSpPr>
        <p:spPr bwMode="auto">
          <a:xfrm>
            <a:off x="1419225" y="3973513"/>
            <a:ext cx="25400" cy="25400"/>
          </a:xfrm>
          <a:custGeom>
            <a:avLst/>
            <a:gdLst/>
            <a:ahLst/>
            <a:cxnLst>
              <a:cxn ang="0">
                <a:pos x="16" y="12"/>
              </a:cxn>
              <a:cxn ang="0">
                <a:pos x="12" y="0"/>
              </a:cxn>
              <a:cxn ang="0">
                <a:pos x="0" y="4"/>
              </a:cxn>
              <a:cxn ang="0">
                <a:pos x="2" y="16"/>
              </a:cxn>
              <a:cxn ang="0">
                <a:pos x="16" y="12"/>
              </a:cxn>
            </a:cxnLst>
            <a:rect l="0" t="0" r="r" b="b"/>
            <a:pathLst>
              <a:path w="16" h="16">
                <a:moveTo>
                  <a:pt x="16" y="12"/>
                </a:moveTo>
                <a:lnTo>
                  <a:pt x="12" y="0"/>
                </a:lnTo>
                <a:lnTo>
                  <a:pt x="0" y="4"/>
                </a:lnTo>
                <a:lnTo>
                  <a:pt x="2" y="16"/>
                </a:lnTo>
                <a:lnTo>
                  <a:pt x="16" y="12"/>
                </a:lnTo>
                <a:close/>
              </a:path>
            </a:pathLst>
          </a:custGeom>
          <a:solidFill>
            <a:srgbClr val="000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563" name="Freeform 675"/>
          <p:cNvSpPr>
            <a:spLocks/>
          </p:cNvSpPr>
          <p:nvPr/>
        </p:nvSpPr>
        <p:spPr bwMode="auto">
          <a:xfrm>
            <a:off x="1379538" y="3983038"/>
            <a:ext cx="23812" cy="25400"/>
          </a:xfrm>
          <a:custGeom>
            <a:avLst/>
            <a:gdLst/>
            <a:ahLst/>
            <a:cxnLst>
              <a:cxn ang="0">
                <a:pos x="15" y="13"/>
              </a:cxn>
              <a:cxn ang="0">
                <a:pos x="12" y="0"/>
              </a:cxn>
              <a:cxn ang="0">
                <a:pos x="0" y="4"/>
              </a:cxn>
              <a:cxn ang="0">
                <a:pos x="2" y="16"/>
              </a:cxn>
              <a:cxn ang="0">
                <a:pos x="15" y="13"/>
              </a:cxn>
            </a:cxnLst>
            <a:rect l="0" t="0" r="r" b="b"/>
            <a:pathLst>
              <a:path w="15" h="16">
                <a:moveTo>
                  <a:pt x="15" y="13"/>
                </a:moveTo>
                <a:lnTo>
                  <a:pt x="12" y="0"/>
                </a:lnTo>
                <a:lnTo>
                  <a:pt x="0" y="4"/>
                </a:lnTo>
                <a:lnTo>
                  <a:pt x="2" y="16"/>
                </a:lnTo>
                <a:lnTo>
                  <a:pt x="15" y="13"/>
                </a:lnTo>
                <a:close/>
              </a:path>
            </a:pathLst>
          </a:custGeom>
          <a:solidFill>
            <a:srgbClr val="000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564" name="Freeform 676"/>
          <p:cNvSpPr>
            <a:spLocks/>
          </p:cNvSpPr>
          <p:nvPr/>
        </p:nvSpPr>
        <p:spPr bwMode="auto">
          <a:xfrm>
            <a:off x="1335088" y="3995738"/>
            <a:ext cx="28575" cy="26987"/>
          </a:xfrm>
          <a:custGeom>
            <a:avLst/>
            <a:gdLst/>
            <a:ahLst/>
            <a:cxnLst>
              <a:cxn ang="0">
                <a:pos x="18" y="12"/>
              </a:cxn>
              <a:cxn ang="0">
                <a:pos x="14" y="0"/>
              </a:cxn>
              <a:cxn ang="0">
                <a:pos x="0" y="5"/>
              </a:cxn>
              <a:cxn ang="0">
                <a:pos x="5" y="17"/>
              </a:cxn>
              <a:cxn ang="0">
                <a:pos x="18" y="12"/>
              </a:cxn>
            </a:cxnLst>
            <a:rect l="0" t="0" r="r" b="b"/>
            <a:pathLst>
              <a:path w="18" h="17">
                <a:moveTo>
                  <a:pt x="18" y="12"/>
                </a:moveTo>
                <a:lnTo>
                  <a:pt x="14" y="0"/>
                </a:lnTo>
                <a:lnTo>
                  <a:pt x="0" y="5"/>
                </a:lnTo>
                <a:lnTo>
                  <a:pt x="5" y="17"/>
                </a:lnTo>
                <a:lnTo>
                  <a:pt x="18" y="12"/>
                </a:lnTo>
                <a:close/>
              </a:path>
            </a:pathLst>
          </a:custGeom>
          <a:solidFill>
            <a:srgbClr val="000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565" name="Freeform 677"/>
          <p:cNvSpPr>
            <a:spLocks/>
          </p:cNvSpPr>
          <p:nvPr/>
        </p:nvSpPr>
        <p:spPr bwMode="auto">
          <a:xfrm>
            <a:off x="1296988" y="4008438"/>
            <a:ext cx="26987" cy="26987"/>
          </a:xfrm>
          <a:custGeom>
            <a:avLst/>
            <a:gdLst/>
            <a:ahLst/>
            <a:cxnLst>
              <a:cxn ang="0">
                <a:pos x="17" y="12"/>
              </a:cxn>
              <a:cxn ang="0">
                <a:pos x="12" y="0"/>
              </a:cxn>
              <a:cxn ang="0">
                <a:pos x="0" y="5"/>
              </a:cxn>
              <a:cxn ang="0">
                <a:pos x="5" y="17"/>
              </a:cxn>
              <a:cxn ang="0">
                <a:pos x="17" y="12"/>
              </a:cxn>
            </a:cxnLst>
            <a:rect l="0" t="0" r="r" b="b"/>
            <a:pathLst>
              <a:path w="17" h="17">
                <a:moveTo>
                  <a:pt x="17" y="12"/>
                </a:moveTo>
                <a:lnTo>
                  <a:pt x="12" y="0"/>
                </a:lnTo>
                <a:lnTo>
                  <a:pt x="0" y="5"/>
                </a:lnTo>
                <a:lnTo>
                  <a:pt x="5" y="17"/>
                </a:lnTo>
                <a:lnTo>
                  <a:pt x="17" y="12"/>
                </a:lnTo>
                <a:close/>
              </a:path>
            </a:pathLst>
          </a:custGeom>
          <a:solidFill>
            <a:srgbClr val="000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566" name="Freeform 678"/>
          <p:cNvSpPr>
            <a:spLocks/>
          </p:cNvSpPr>
          <p:nvPr/>
        </p:nvSpPr>
        <p:spPr bwMode="auto">
          <a:xfrm>
            <a:off x="1257300" y="4024313"/>
            <a:ext cx="26988" cy="26987"/>
          </a:xfrm>
          <a:custGeom>
            <a:avLst/>
            <a:gdLst/>
            <a:ahLst/>
            <a:cxnLst>
              <a:cxn ang="0">
                <a:pos x="17" y="12"/>
              </a:cxn>
              <a:cxn ang="0">
                <a:pos x="12" y="0"/>
              </a:cxn>
              <a:cxn ang="0">
                <a:pos x="0" y="5"/>
              </a:cxn>
              <a:cxn ang="0">
                <a:pos x="5" y="17"/>
              </a:cxn>
              <a:cxn ang="0">
                <a:pos x="17" y="12"/>
              </a:cxn>
            </a:cxnLst>
            <a:rect l="0" t="0" r="r" b="b"/>
            <a:pathLst>
              <a:path w="17" h="17">
                <a:moveTo>
                  <a:pt x="17" y="12"/>
                </a:moveTo>
                <a:lnTo>
                  <a:pt x="12" y="0"/>
                </a:lnTo>
                <a:lnTo>
                  <a:pt x="0" y="5"/>
                </a:lnTo>
                <a:lnTo>
                  <a:pt x="5" y="17"/>
                </a:lnTo>
                <a:lnTo>
                  <a:pt x="17" y="12"/>
                </a:lnTo>
                <a:close/>
              </a:path>
            </a:pathLst>
          </a:custGeom>
          <a:solidFill>
            <a:srgbClr val="000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567" name="Freeform 679"/>
          <p:cNvSpPr>
            <a:spLocks/>
          </p:cNvSpPr>
          <p:nvPr/>
        </p:nvSpPr>
        <p:spPr bwMode="auto">
          <a:xfrm>
            <a:off x="1219200" y="4041775"/>
            <a:ext cx="28575" cy="23813"/>
          </a:xfrm>
          <a:custGeom>
            <a:avLst/>
            <a:gdLst/>
            <a:ahLst/>
            <a:cxnLst>
              <a:cxn ang="0">
                <a:pos x="18" y="11"/>
              </a:cxn>
              <a:cxn ang="0">
                <a:pos x="11" y="0"/>
              </a:cxn>
              <a:cxn ang="0">
                <a:pos x="0" y="5"/>
              </a:cxn>
              <a:cxn ang="0">
                <a:pos x="5" y="15"/>
              </a:cxn>
              <a:cxn ang="0">
                <a:pos x="18" y="11"/>
              </a:cxn>
            </a:cxnLst>
            <a:rect l="0" t="0" r="r" b="b"/>
            <a:pathLst>
              <a:path w="18" h="15">
                <a:moveTo>
                  <a:pt x="18" y="11"/>
                </a:moveTo>
                <a:lnTo>
                  <a:pt x="11" y="0"/>
                </a:lnTo>
                <a:lnTo>
                  <a:pt x="0" y="5"/>
                </a:lnTo>
                <a:lnTo>
                  <a:pt x="5" y="15"/>
                </a:lnTo>
                <a:lnTo>
                  <a:pt x="18" y="11"/>
                </a:lnTo>
                <a:close/>
              </a:path>
            </a:pathLst>
          </a:custGeom>
          <a:solidFill>
            <a:srgbClr val="000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568" name="Freeform 680"/>
          <p:cNvSpPr>
            <a:spLocks/>
          </p:cNvSpPr>
          <p:nvPr/>
        </p:nvSpPr>
        <p:spPr bwMode="auto">
          <a:xfrm>
            <a:off x="1182688" y="4059238"/>
            <a:ext cx="26987" cy="26987"/>
          </a:xfrm>
          <a:custGeom>
            <a:avLst/>
            <a:gdLst/>
            <a:ahLst/>
            <a:cxnLst>
              <a:cxn ang="0">
                <a:pos x="17" y="11"/>
              </a:cxn>
              <a:cxn ang="0">
                <a:pos x="11" y="0"/>
              </a:cxn>
              <a:cxn ang="0">
                <a:pos x="0" y="6"/>
              </a:cxn>
              <a:cxn ang="0">
                <a:pos x="6" y="17"/>
              </a:cxn>
              <a:cxn ang="0">
                <a:pos x="17" y="11"/>
              </a:cxn>
            </a:cxnLst>
            <a:rect l="0" t="0" r="r" b="b"/>
            <a:pathLst>
              <a:path w="17" h="17">
                <a:moveTo>
                  <a:pt x="17" y="11"/>
                </a:moveTo>
                <a:lnTo>
                  <a:pt x="11" y="0"/>
                </a:lnTo>
                <a:lnTo>
                  <a:pt x="0" y="6"/>
                </a:lnTo>
                <a:lnTo>
                  <a:pt x="6" y="17"/>
                </a:lnTo>
                <a:lnTo>
                  <a:pt x="17" y="11"/>
                </a:lnTo>
                <a:close/>
              </a:path>
            </a:pathLst>
          </a:custGeom>
          <a:solidFill>
            <a:srgbClr val="000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569" name="Freeform 681"/>
          <p:cNvSpPr>
            <a:spLocks/>
          </p:cNvSpPr>
          <p:nvPr/>
        </p:nvSpPr>
        <p:spPr bwMode="auto">
          <a:xfrm>
            <a:off x="1144588" y="4079875"/>
            <a:ext cx="26987" cy="26988"/>
          </a:xfrm>
          <a:custGeom>
            <a:avLst/>
            <a:gdLst/>
            <a:ahLst/>
            <a:cxnLst>
              <a:cxn ang="0">
                <a:pos x="17" y="11"/>
              </a:cxn>
              <a:cxn ang="0">
                <a:pos x="11" y="0"/>
              </a:cxn>
              <a:cxn ang="0">
                <a:pos x="0" y="6"/>
              </a:cxn>
              <a:cxn ang="0">
                <a:pos x="7" y="17"/>
              </a:cxn>
              <a:cxn ang="0">
                <a:pos x="17" y="11"/>
              </a:cxn>
            </a:cxnLst>
            <a:rect l="0" t="0" r="r" b="b"/>
            <a:pathLst>
              <a:path w="17" h="17">
                <a:moveTo>
                  <a:pt x="17" y="11"/>
                </a:moveTo>
                <a:lnTo>
                  <a:pt x="11" y="0"/>
                </a:lnTo>
                <a:lnTo>
                  <a:pt x="0" y="6"/>
                </a:lnTo>
                <a:lnTo>
                  <a:pt x="7" y="17"/>
                </a:lnTo>
                <a:lnTo>
                  <a:pt x="17" y="11"/>
                </a:lnTo>
                <a:close/>
              </a:path>
            </a:pathLst>
          </a:custGeom>
          <a:solidFill>
            <a:srgbClr val="000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570" name="Freeform 682"/>
          <p:cNvSpPr>
            <a:spLocks/>
          </p:cNvSpPr>
          <p:nvPr/>
        </p:nvSpPr>
        <p:spPr bwMode="auto">
          <a:xfrm>
            <a:off x="1106488" y="4103688"/>
            <a:ext cx="31750" cy="25400"/>
          </a:xfrm>
          <a:custGeom>
            <a:avLst/>
            <a:gdLst/>
            <a:ahLst/>
            <a:cxnLst>
              <a:cxn ang="0">
                <a:pos x="20" y="9"/>
              </a:cxn>
              <a:cxn ang="0">
                <a:pos x="13" y="0"/>
              </a:cxn>
              <a:cxn ang="0">
                <a:pos x="2" y="7"/>
              </a:cxn>
              <a:cxn ang="0">
                <a:pos x="0" y="7"/>
              </a:cxn>
              <a:cxn ang="0">
                <a:pos x="9" y="16"/>
              </a:cxn>
              <a:cxn ang="0">
                <a:pos x="10" y="15"/>
              </a:cxn>
              <a:cxn ang="0">
                <a:pos x="20" y="9"/>
              </a:cxn>
            </a:cxnLst>
            <a:rect l="0" t="0" r="r" b="b"/>
            <a:pathLst>
              <a:path w="20" h="16">
                <a:moveTo>
                  <a:pt x="20" y="9"/>
                </a:moveTo>
                <a:lnTo>
                  <a:pt x="13" y="0"/>
                </a:lnTo>
                <a:lnTo>
                  <a:pt x="2" y="7"/>
                </a:lnTo>
                <a:lnTo>
                  <a:pt x="0" y="7"/>
                </a:lnTo>
                <a:lnTo>
                  <a:pt x="9" y="16"/>
                </a:lnTo>
                <a:lnTo>
                  <a:pt x="10" y="15"/>
                </a:lnTo>
                <a:lnTo>
                  <a:pt x="20" y="9"/>
                </a:lnTo>
                <a:close/>
              </a:path>
            </a:pathLst>
          </a:custGeom>
          <a:solidFill>
            <a:srgbClr val="000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571" name="Freeform 683"/>
          <p:cNvSpPr>
            <a:spLocks/>
          </p:cNvSpPr>
          <p:nvPr/>
        </p:nvSpPr>
        <p:spPr bwMode="auto">
          <a:xfrm>
            <a:off x="1076325" y="4127500"/>
            <a:ext cx="28575" cy="28575"/>
          </a:xfrm>
          <a:custGeom>
            <a:avLst/>
            <a:gdLst/>
            <a:ahLst/>
            <a:cxnLst>
              <a:cxn ang="0">
                <a:pos x="18" y="10"/>
              </a:cxn>
              <a:cxn ang="0">
                <a:pos x="11" y="0"/>
              </a:cxn>
              <a:cxn ang="0">
                <a:pos x="2" y="6"/>
              </a:cxn>
              <a:cxn ang="0">
                <a:pos x="0" y="9"/>
              </a:cxn>
              <a:cxn ang="0">
                <a:pos x="8" y="18"/>
              </a:cxn>
              <a:cxn ang="0">
                <a:pos x="12" y="15"/>
              </a:cxn>
              <a:cxn ang="0">
                <a:pos x="18" y="10"/>
              </a:cxn>
            </a:cxnLst>
            <a:rect l="0" t="0" r="r" b="b"/>
            <a:pathLst>
              <a:path w="18" h="18">
                <a:moveTo>
                  <a:pt x="18" y="10"/>
                </a:moveTo>
                <a:lnTo>
                  <a:pt x="11" y="0"/>
                </a:lnTo>
                <a:lnTo>
                  <a:pt x="2" y="6"/>
                </a:lnTo>
                <a:lnTo>
                  <a:pt x="0" y="9"/>
                </a:lnTo>
                <a:lnTo>
                  <a:pt x="8" y="18"/>
                </a:lnTo>
                <a:lnTo>
                  <a:pt x="12" y="15"/>
                </a:lnTo>
                <a:lnTo>
                  <a:pt x="18" y="10"/>
                </a:lnTo>
                <a:close/>
              </a:path>
            </a:pathLst>
          </a:custGeom>
          <a:solidFill>
            <a:srgbClr val="000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572" name="Freeform 684"/>
          <p:cNvSpPr>
            <a:spLocks/>
          </p:cNvSpPr>
          <p:nvPr/>
        </p:nvSpPr>
        <p:spPr bwMode="auto">
          <a:xfrm>
            <a:off x="1044575" y="4154488"/>
            <a:ext cx="28575" cy="28575"/>
          </a:xfrm>
          <a:custGeom>
            <a:avLst/>
            <a:gdLst/>
            <a:ahLst/>
            <a:cxnLst>
              <a:cxn ang="0">
                <a:pos x="18" y="10"/>
              </a:cxn>
              <a:cxn ang="0">
                <a:pos x="10" y="0"/>
              </a:cxn>
              <a:cxn ang="0">
                <a:pos x="6" y="5"/>
              </a:cxn>
              <a:cxn ang="0">
                <a:pos x="0" y="9"/>
              </a:cxn>
              <a:cxn ang="0">
                <a:pos x="10" y="18"/>
              </a:cxn>
              <a:cxn ang="0">
                <a:pos x="15" y="14"/>
              </a:cxn>
              <a:cxn ang="0">
                <a:pos x="18" y="10"/>
              </a:cxn>
            </a:cxnLst>
            <a:rect l="0" t="0" r="r" b="b"/>
            <a:pathLst>
              <a:path w="18" h="18">
                <a:moveTo>
                  <a:pt x="18" y="10"/>
                </a:moveTo>
                <a:lnTo>
                  <a:pt x="10" y="0"/>
                </a:lnTo>
                <a:lnTo>
                  <a:pt x="6" y="5"/>
                </a:lnTo>
                <a:lnTo>
                  <a:pt x="0" y="9"/>
                </a:lnTo>
                <a:lnTo>
                  <a:pt x="10" y="18"/>
                </a:lnTo>
                <a:lnTo>
                  <a:pt x="15" y="14"/>
                </a:lnTo>
                <a:lnTo>
                  <a:pt x="18" y="10"/>
                </a:lnTo>
                <a:close/>
              </a:path>
            </a:pathLst>
          </a:custGeom>
          <a:solidFill>
            <a:srgbClr val="000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573" name="Freeform 685"/>
          <p:cNvSpPr>
            <a:spLocks/>
          </p:cNvSpPr>
          <p:nvPr/>
        </p:nvSpPr>
        <p:spPr bwMode="auto">
          <a:xfrm>
            <a:off x="1016000" y="4183063"/>
            <a:ext cx="28575" cy="31750"/>
          </a:xfrm>
          <a:custGeom>
            <a:avLst/>
            <a:gdLst/>
            <a:ahLst/>
            <a:cxnLst>
              <a:cxn ang="0">
                <a:pos x="18" y="10"/>
              </a:cxn>
              <a:cxn ang="0">
                <a:pos x="9" y="0"/>
              </a:cxn>
              <a:cxn ang="0">
                <a:pos x="8" y="2"/>
              </a:cxn>
              <a:cxn ang="0">
                <a:pos x="0" y="11"/>
              </a:cxn>
              <a:cxn ang="0">
                <a:pos x="10" y="20"/>
              </a:cxn>
              <a:cxn ang="0">
                <a:pos x="16" y="11"/>
              </a:cxn>
              <a:cxn ang="0">
                <a:pos x="18" y="10"/>
              </a:cxn>
            </a:cxnLst>
            <a:rect l="0" t="0" r="r" b="b"/>
            <a:pathLst>
              <a:path w="18" h="20">
                <a:moveTo>
                  <a:pt x="18" y="10"/>
                </a:moveTo>
                <a:lnTo>
                  <a:pt x="9" y="0"/>
                </a:lnTo>
                <a:lnTo>
                  <a:pt x="8" y="2"/>
                </a:lnTo>
                <a:lnTo>
                  <a:pt x="0" y="11"/>
                </a:lnTo>
                <a:lnTo>
                  <a:pt x="10" y="20"/>
                </a:lnTo>
                <a:lnTo>
                  <a:pt x="16" y="11"/>
                </a:lnTo>
                <a:lnTo>
                  <a:pt x="18" y="10"/>
                </a:lnTo>
                <a:close/>
              </a:path>
            </a:pathLst>
          </a:custGeom>
          <a:solidFill>
            <a:srgbClr val="000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574" name="Freeform 686"/>
          <p:cNvSpPr>
            <a:spLocks/>
          </p:cNvSpPr>
          <p:nvPr/>
        </p:nvSpPr>
        <p:spPr bwMode="auto">
          <a:xfrm>
            <a:off x="989013" y="4217988"/>
            <a:ext cx="30162" cy="26987"/>
          </a:xfrm>
          <a:custGeom>
            <a:avLst/>
            <a:gdLst/>
            <a:ahLst/>
            <a:cxnLst>
              <a:cxn ang="0">
                <a:pos x="19" y="7"/>
              </a:cxn>
              <a:cxn ang="0">
                <a:pos x="7" y="0"/>
              </a:cxn>
              <a:cxn ang="0">
                <a:pos x="0" y="10"/>
              </a:cxn>
              <a:cxn ang="0">
                <a:pos x="11" y="17"/>
              </a:cxn>
              <a:cxn ang="0">
                <a:pos x="19" y="7"/>
              </a:cxn>
            </a:cxnLst>
            <a:rect l="0" t="0" r="r" b="b"/>
            <a:pathLst>
              <a:path w="19" h="17">
                <a:moveTo>
                  <a:pt x="19" y="7"/>
                </a:moveTo>
                <a:lnTo>
                  <a:pt x="7" y="0"/>
                </a:lnTo>
                <a:lnTo>
                  <a:pt x="0" y="10"/>
                </a:lnTo>
                <a:lnTo>
                  <a:pt x="11" y="17"/>
                </a:lnTo>
                <a:lnTo>
                  <a:pt x="19" y="7"/>
                </a:lnTo>
                <a:close/>
              </a:path>
            </a:pathLst>
          </a:custGeom>
          <a:solidFill>
            <a:srgbClr val="000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575" name="Freeform 687"/>
          <p:cNvSpPr>
            <a:spLocks/>
          </p:cNvSpPr>
          <p:nvPr/>
        </p:nvSpPr>
        <p:spPr bwMode="auto">
          <a:xfrm>
            <a:off x="966788" y="4252913"/>
            <a:ext cx="30162" cy="28575"/>
          </a:xfrm>
          <a:custGeom>
            <a:avLst/>
            <a:gdLst/>
            <a:ahLst/>
            <a:cxnLst>
              <a:cxn ang="0">
                <a:pos x="19" y="6"/>
              </a:cxn>
              <a:cxn ang="0">
                <a:pos x="8" y="0"/>
              </a:cxn>
              <a:cxn ang="0">
                <a:pos x="0" y="11"/>
              </a:cxn>
              <a:cxn ang="0">
                <a:pos x="11" y="18"/>
              </a:cxn>
              <a:cxn ang="0">
                <a:pos x="19" y="6"/>
              </a:cxn>
            </a:cxnLst>
            <a:rect l="0" t="0" r="r" b="b"/>
            <a:pathLst>
              <a:path w="19" h="18">
                <a:moveTo>
                  <a:pt x="19" y="6"/>
                </a:moveTo>
                <a:lnTo>
                  <a:pt x="8" y="0"/>
                </a:lnTo>
                <a:lnTo>
                  <a:pt x="0" y="11"/>
                </a:lnTo>
                <a:lnTo>
                  <a:pt x="11" y="18"/>
                </a:lnTo>
                <a:lnTo>
                  <a:pt x="19" y="6"/>
                </a:lnTo>
                <a:close/>
              </a:path>
            </a:pathLst>
          </a:custGeom>
          <a:solidFill>
            <a:srgbClr val="000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576" name="Freeform 688"/>
          <p:cNvSpPr>
            <a:spLocks/>
          </p:cNvSpPr>
          <p:nvPr/>
        </p:nvSpPr>
        <p:spPr bwMode="auto">
          <a:xfrm>
            <a:off x="949325" y="4287838"/>
            <a:ext cx="26988" cy="28575"/>
          </a:xfrm>
          <a:custGeom>
            <a:avLst/>
            <a:gdLst/>
            <a:ahLst/>
            <a:cxnLst>
              <a:cxn ang="0">
                <a:pos x="17" y="6"/>
              </a:cxn>
              <a:cxn ang="0">
                <a:pos x="5" y="0"/>
              </a:cxn>
              <a:cxn ang="0">
                <a:pos x="1" y="8"/>
              </a:cxn>
              <a:cxn ang="0">
                <a:pos x="0" y="12"/>
              </a:cxn>
              <a:cxn ang="0">
                <a:pos x="12" y="18"/>
              </a:cxn>
              <a:cxn ang="0">
                <a:pos x="14" y="13"/>
              </a:cxn>
              <a:cxn ang="0">
                <a:pos x="17" y="6"/>
              </a:cxn>
            </a:cxnLst>
            <a:rect l="0" t="0" r="r" b="b"/>
            <a:pathLst>
              <a:path w="17" h="18">
                <a:moveTo>
                  <a:pt x="17" y="6"/>
                </a:moveTo>
                <a:lnTo>
                  <a:pt x="5" y="0"/>
                </a:lnTo>
                <a:lnTo>
                  <a:pt x="1" y="8"/>
                </a:lnTo>
                <a:lnTo>
                  <a:pt x="0" y="12"/>
                </a:lnTo>
                <a:lnTo>
                  <a:pt x="12" y="18"/>
                </a:lnTo>
                <a:lnTo>
                  <a:pt x="14" y="13"/>
                </a:lnTo>
                <a:lnTo>
                  <a:pt x="17" y="6"/>
                </a:lnTo>
                <a:close/>
              </a:path>
            </a:pathLst>
          </a:custGeom>
          <a:solidFill>
            <a:srgbClr val="000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577" name="Freeform 689"/>
          <p:cNvSpPr>
            <a:spLocks/>
          </p:cNvSpPr>
          <p:nvPr/>
        </p:nvSpPr>
        <p:spPr bwMode="auto">
          <a:xfrm>
            <a:off x="933450" y="4327525"/>
            <a:ext cx="25400" cy="26988"/>
          </a:xfrm>
          <a:custGeom>
            <a:avLst/>
            <a:gdLst/>
            <a:ahLst/>
            <a:cxnLst>
              <a:cxn ang="0">
                <a:pos x="16" y="5"/>
              </a:cxn>
              <a:cxn ang="0">
                <a:pos x="4" y="0"/>
              </a:cxn>
              <a:cxn ang="0">
                <a:pos x="4" y="3"/>
              </a:cxn>
              <a:cxn ang="0">
                <a:pos x="0" y="14"/>
              </a:cxn>
              <a:cxn ang="0">
                <a:pos x="13" y="17"/>
              </a:cxn>
              <a:cxn ang="0">
                <a:pos x="16" y="8"/>
              </a:cxn>
              <a:cxn ang="0">
                <a:pos x="16" y="5"/>
              </a:cxn>
            </a:cxnLst>
            <a:rect l="0" t="0" r="r" b="b"/>
            <a:pathLst>
              <a:path w="16" h="17">
                <a:moveTo>
                  <a:pt x="16" y="5"/>
                </a:moveTo>
                <a:lnTo>
                  <a:pt x="4" y="0"/>
                </a:lnTo>
                <a:lnTo>
                  <a:pt x="4" y="3"/>
                </a:lnTo>
                <a:lnTo>
                  <a:pt x="0" y="14"/>
                </a:lnTo>
                <a:lnTo>
                  <a:pt x="13" y="17"/>
                </a:lnTo>
                <a:lnTo>
                  <a:pt x="16" y="8"/>
                </a:lnTo>
                <a:lnTo>
                  <a:pt x="16" y="5"/>
                </a:lnTo>
                <a:close/>
              </a:path>
            </a:pathLst>
          </a:custGeom>
          <a:solidFill>
            <a:srgbClr val="000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578" name="Freeform 690"/>
          <p:cNvSpPr>
            <a:spLocks/>
          </p:cNvSpPr>
          <p:nvPr/>
        </p:nvSpPr>
        <p:spPr bwMode="auto">
          <a:xfrm>
            <a:off x="2901950" y="2616200"/>
            <a:ext cx="23813" cy="25400"/>
          </a:xfrm>
          <a:custGeom>
            <a:avLst/>
            <a:gdLst/>
            <a:ahLst/>
            <a:cxnLst>
              <a:cxn ang="0">
                <a:pos x="13" y="16"/>
              </a:cxn>
              <a:cxn ang="0">
                <a:pos x="15" y="2"/>
              </a:cxn>
              <a:cxn ang="0">
                <a:pos x="5" y="1"/>
              </a:cxn>
              <a:cxn ang="0">
                <a:pos x="2" y="0"/>
              </a:cxn>
              <a:cxn ang="0">
                <a:pos x="0" y="13"/>
              </a:cxn>
              <a:cxn ang="0">
                <a:pos x="5" y="15"/>
              </a:cxn>
              <a:cxn ang="0">
                <a:pos x="13" y="16"/>
              </a:cxn>
            </a:cxnLst>
            <a:rect l="0" t="0" r="r" b="b"/>
            <a:pathLst>
              <a:path w="15" h="16">
                <a:moveTo>
                  <a:pt x="13" y="16"/>
                </a:moveTo>
                <a:lnTo>
                  <a:pt x="15" y="2"/>
                </a:lnTo>
                <a:lnTo>
                  <a:pt x="5" y="1"/>
                </a:lnTo>
                <a:lnTo>
                  <a:pt x="2" y="0"/>
                </a:lnTo>
                <a:lnTo>
                  <a:pt x="0" y="13"/>
                </a:lnTo>
                <a:lnTo>
                  <a:pt x="5" y="15"/>
                </a:lnTo>
                <a:lnTo>
                  <a:pt x="13" y="16"/>
                </a:lnTo>
                <a:close/>
              </a:path>
            </a:pathLst>
          </a:custGeom>
          <a:solidFill>
            <a:srgbClr val="000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579" name="Freeform 691"/>
          <p:cNvSpPr>
            <a:spLocks/>
          </p:cNvSpPr>
          <p:nvPr/>
        </p:nvSpPr>
        <p:spPr bwMode="auto">
          <a:xfrm>
            <a:off x="2860675" y="2614613"/>
            <a:ext cx="22225" cy="20637"/>
          </a:xfrm>
          <a:custGeom>
            <a:avLst/>
            <a:gdLst/>
            <a:ahLst/>
            <a:cxnLst>
              <a:cxn ang="0">
                <a:pos x="13" y="13"/>
              </a:cxn>
              <a:cxn ang="0">
                <a:pos x="14" y="1"/>
              </a:cxn>
              <a:cxn ang="0">
                <a:pos x="7" y="0"/>
              </a:cxn>
              <a:cxn ang="0">
                <a:pos x="0" y="0"/>
              </a:cxn>
              <a:cxn ang="0">
                <a:pos x="0" y="12"/>
              </a:cxn>
              <a:cxn ang="0">
                <a:pos x="7" y="13"/>
              </a:cxn>
              <a:cxn ang="0">
                <a:pos x="13" y="13"/>
              </a:cxn>
            </a:cxnLst>
            <a:rect l="0" t="0" r="r" b="b"/>
            <a:pathLst>
              <a:path w="14" h="13">
                <a:moveTo>
                  <a:pt x="13" y="13"/>
                </a:moveTo>
                <a:lnTo>
                  <a:pt x="14" y="1"/>
                </a:lnTo>
                <a:lnTo>
                  <a:pt x="7" y="0"/>
                </a:lnTo>
                <a:lnTo>
                  <a:pt x="0" y="0"/>
                </a:lnTo>
                <a:lnTo>
                  <a:pt x="0" y="12"/>
                </a:lnTo>
                <a:lnTo>
                  <a:pt x="7" y="13"/>
                </a:lnTo>
                <a:lnTo>
                  <a:pt x="13" y="13"/>
                </a:lnTo>
                <a:close/>
              </a:path>
            </a:pathLst>
          </a:custGeom>
          <a:solidFill>
            <a:srgbClr val="000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580" name="Freeform 692"/>
          <p:cNvSpPr>
            <a:spLocks/>
          </p:cNvSpPr>
          <p:nvPr/>
        </p:nvSpPr>
        <p:spPr bwMode="auto">
          <a:xfrm>
            <a:off x="2817813" y="2614613"/>
            <a:ext cx="23812" cy="19050"/>
          </a:xfrm>
          <a:custGeom>
            <a:avLst/>
            <a:gdLst/>
            <a:ahLst/>
            <a:cxnLst>
              <a:cxn ang="0">
                <a:pos x="14" y="12"/>
              </a:cxn>
              <a:cxn ang="0">
                <a:pos x="15" y="0"/>
              </a:cxn>
              <a:cxn ang="0">
                <a:pos x="7" y="0"/>
              </a:cxn>
              <a:cxn ang="0">
                <a:pos x="0" y="0"/>
              </a:cxn>
              <a:cxn ang="0">
                <a:pos x="0" y="12"/>
              </a:cxn>
              <a:cxn ang="0">
                <a:pos x="7" y="12"/>
              </a:cxn>
              <a:cxn ang="0">
                <a:pos x="14" y="12"/>
              </a:cxn>
            </a:cxnLst>
            <a:rect l="0" t="0" r="r" b="b"/>
            <a:pathLst>
              <a:path w="15" h="12">
                <a:moveTo>
                  <a:pt x="14" y="12"/>
                </a:moveTo>
                <a:lnTo>
                  <a:pt x="15" y="0"/>
                </a:lnTo>
                <a:lnTo>
                  <a:pt x="7" y="0"/>
                </a:lnTo>
                <a:lnTo>
                  <a:pt x="0" y="0"/>
                </a:lnTo>
                <a:lnTo>
                  <a:pt x="0" y="12"/>
                </a:lnTo>
                <a:lnTo>
                  <a:pt x="7" y="12"/>
                </a:lnTo>
                <a:lnTo>
                  <a:pt x="14" y="12"/>
                </a:lnTo>
                <a:close/>
              </a:path>
            </a:pathLst>
          </a:custGeom>
          <a:solidFill>
            <a:srgbClr val="000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581" name="Freeform 693"/>
          <p:cNvSpPr>
            <a:spLocks/>
          </p:cNvSpPr>
          <p:nvPr/>
        </p:nvSpPr>
        <p:spPr bwMode="auto">
          <a:xfrm>
            <a:off x="2776538" y="2614613"/>
            <a:ext cx="22225" cy="19050"/>
          </a:xfrm>
          <a:custGeom>
            <a:avLst/>
            <a:gdLst/>
            <a:ahLst/>
            <a:cxnLst>
              <a:cxn ang="0">
                <a:pos x="14" y="12"/>
              </a:cxn>
              <a:cxn ang="0">
                <a:pos x="14" y="0"/>
              </a:cxn>
              <a:cxn ang="0">
                <a:pos x="6" y="0"/>
              </a:cxn>
              <a:cxn ang="0">
                <a:pos x="0" y="0"/>
              </a:cxn>
              <a:cxn ang="0">
                <a:pos x="1" y="12"/>
              </a:cxn>
              <a:cxn ang="0">
                <a:pos x="6" y="12"/>
              </a:cxn>
              <a:cxn ang="0">
                <a:pos x="14" y="12"/>
              </a:cxn>
            </a:cxnLst>
            <a:rect l="0" t="0" r="r" b="b"/>
            <a:pathLst>
              <a:path w="14" h="12">
                <a:moveTo>
                  <a:pt x="14" y="12"/>
                </a:moveTo>
                <a:lnTo>
                  <a:pt x="14" y="0"/>
                </a:lnTo>
                <a:lnTo>
                  <a:pt x="6" y="0"/>
                </a:lnTo>
                <a:lnTo>
                  <a:pt x="0" y="0"/>
                </a:lnTo>
                <a:lnTo>
                  <a:pt x="1" y="12"/>
                </a:lnTo>
                <a:lnTo>
                  <a:pt x="6" y="12"/>
                </a:lnTo>
                <a:lnTo>
                  <a:pt x="14" y="12"/>
                </a:lnTo>
                <a:close/>
              </a:path>
            </a:pathLst>
          </a:custGeom>
          <a:solidFill>
            <a:srgbClr val="000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582" name="Freeform 694"/>
          <p:cNvSpPr>
            <a:spLocks/>
          </p:cNvSpPr>
          <p:nvPr/>
        </p:nvSpPr>
        <p:spPr bwMode="auto">
          <a:xfrm>
            <a:off x="2733675" y="2614613"/>
            <a:ext cx="23813" cy="22225"/>
          </a:xfrm>
          <a:custGeom>
            <a:avLst/>
            <a:gdLst/>
            <a:ahLst/>
            <a:cxnLst>
              <a:cxn ang="0">
                <a:pos x="15" y="13"/>
              </a:cxn>
              <a:cxn ang="0">
                <a:pos x="13" y="0"/>
              </a:cxn>
              <a:cxn ang="0">
                <a:pos x="6" y="1"/>
              </a:cxn>
              <a:cxn ang="0">
                <a:pos x="0" y="1"/>
              </a:cxn>
              <a:cxn ang="0">
                <a:pos x="1" y="14"/>
              </a:cxn>
              <a:cxn ang="0">
                <a:pos x="6" y="13"/>
              </a:cxn>
              <a:cxn ang="0">
                <a:pos x="15" y="13"/>
              </a:cxn>
            </a:cxnLst>
            <a:rect l="0" t="0" r="r" b="b"/>
            <a:pathLst>
              <a:path w="15" h="14">
                <a:moveTo>
                  <a:pt x="15" y="13"/>
                </a:moveTo>
                <a:lnTo>
                  <a:pt x="13" y="0"/>
                </a:lnTo>
                <a:lnTo>
                  <a:pt x="6" y="1"/>
                </a:lnTo>
                <a:lnTo>
                  <a:pt x="0" y="1"/>
                </a:lnTo>
                <a:lnTo>
                  <a:pt x="1" y="14"/>
                </a:lnTo>
                <a:lnTo>
                  <a:pt x="6" y="13"/>
                </a:lnTo>
                <a:lnTo>
                  <a:pt x="15" y="13"/>
                </a:lnTo>
                <a:close/>
              </a:path>
            </a:pathLst>
          </a:custGeom>
          <a:solidFill>
            <a:srgbClr val="000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583" name="Freeform 695"/>
          <p:cNvSpPr>
            <a:spLocks/>
          </p:cNvSpPr>
          <p:nvPr/>
        </p:nvSpPr>
        <p:spPr bwMode="auto">
          <a:xfrm>
            <a:off x="2692400" y="2617788"/>
            <a:ext cx="20638" cy="23812"/>
          </a:xfrm>
          <a:custGeom>
            <a:avLst/>
            <a:gdLst/>
            <a:ahLst/>
            <a:cxnLst>
              <a:cxn ang="0">
                <a:pos x="13" y="14"/>
              </a:cxn>
              <a:cxn ang="0">
                <a:pos x="12" y="0"/>
              </a:cxn>
              <a:cxn ang="0">
                <a:pos x="3" y="1"/>
              </a:cxn>
              <a:cxn ang="0">
                <a:pos x="0" y="1"/>
              </a:cxn>
              <a:cxn ang="0">
                <a:pos x="1" y="15"/>
              </a:cxn>
              <a:cxn ang="0">
                <a:pos x="3" y="15"/>
              </a:cxn>
              <a:cxn ang="0">
                <a:pos x="13" y="14"/>
              </a:cxn>
            </a:cxnLst>
            <a:rect l="0" t="0" r="r" b="b"/>
            <a:pathLst>
              <a:path w="13" h="15">
                <a:moveTo>
                  <a:pt x="13" y="14"/>
                </a:moveTo>
                <a:lnTo>
                  <a:pt x="12" y="0"/>
                </a:lnTo>
                <a:lnTo>
                  <a:pt x="3" y="1"/>
                </a:lnTo>
                <a:lnTo>
                  <a:pt x="0" y="1"/>
                </a:lnTo>
                <a:lnTo>
                  <a:pt x="1" y="15"/>
                </a:lnTo>
                <a:lnTo>
                  <a:pt x="3" y="15"/>
                </a:lnTo>
                <a:lnTo>
                  <a:pt x="13" y="14"/>
                </a:lnTo>
                <a:close/>
              </a:path>
            </a:pathLst>
          </a:custGeom>
          <a:solidFill>
            <a:srgbClr val="000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584" name="Freeform 696"/>
          <p:cNvSpPr>
            <a:spLocks/>
          </p:cNvSpPr>
          <p:nvPr/>
        </p:nvSpPr>
        <p:spPr bwMode="auto">
          <a:xfrm>
            <a:off x="2647950" y="2624138"/>
            <a:ext cx="25400" cy="22225"/>
          </a:xfrm>
          <a:custGeom>
            <a:avLst/>
            <a:gdLst/>
            <a:ahLst/>
            <a:cxnLst>
              <a:cxn ang="0">
                <a:pos x="16" y="13"/>
              </a:cxn>
              <a:cxn ang="0">
                <a:pos x="14" y="0"/>
              </a:cxn>
              <a:cxn ang="0">
                <a:pos x="2" y="2"/>
              </a:cxn>
              <a:cxn ang="0">
                <a:pos x="0" y="2"/>
              </a:cxn>
              <a:cxn ang="0">
                <a:pos x="3" y="14"/>
              </a:cxn>
              <a:cxn ang="0">
                <a:pos x="2" y="14"/>
              </a:cxn>
              <a:cxn ang="0">
                <a:pos x="16" y="13"/>
              </a:cxn>
            </a:cxnLst>
            <a:rect l="0" t="0" r="r" b="b"/>
            <a:pathLst>
              <a:path w="16" h="14">
                <a:moveTo>
                  <a:pt x="16" y="13"/>
                </a:moveTo>
                <a:lnTo>
                  <a:pt x="14" y="0"/>
                </a:lnTo>
                <a:lnTo>
                  <a:pt x="2" y="2"/>
                </a:lnTo>
                <a:lnTo>
                  <a:pt x="0" y="2"/>
                </a:lnTo>
                <a:lnTo>
                  <a:pt x="3" y="14"/>
                </a:lnTo>
                <a:lnTo>
                  <a:pt x="2" y="14"/>
                </a:lnTo>
                <a:lnTo>
                  <a:pt x="16" y="13"/>
                </a:lnTo>
                <a:close/>
              </a:path>
            </a:pathLst>
          </a:custGeom>
          <a:solidFill>
            <a:srgbClr val="000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585" name="Freeform 697"/>
          <p:cNvSpPr>
            <a:spLocks/>
          </p:cNvSpPr>
          <p:nvPr/>
        </p:nvSpPr>
        <p:spPr bwMode="auto">
          <a:xfrm>
            <a:off x="2606675" y="2633663"/>
            <a:ext cx="25400" cy="23812"/>
          </a:xfrm>
          <a:custGeom>
            <a:avLst/>
            <a:gdLst/>
            <a:ahLst/>
            <a:cxnLst>
              <a:cxn ang="0">
                <a:pos x="16" y="12"/>
              </a:cxn>
              <a:cxn ang="0">
                <a:pos x="14" y="0"/>
              </a:cxn>
              <a:cxn ang="0">
                <a:pos x="0" y="1"/>
              </a:cxn>
              <a:cxn ang="0">
                <a:pos x="3" y="15"/>
              </a:cxn>
              <a:cxn ang="0">
                <a:pos x="16" y="12"/>
              </a:cxn>
            </a:cxnLst>
            <a:rect l="0" t="0" r="r" b="b"/>
            <a:pathLst>
              <a:path w="16" h="15">
                <a:moveTo>
                  <a:pt x="16" y="12"/>
                </a:moveTo>
                <a:lnTo>
                  <a:pt x="14" y="0"/>
                </a:lnTo>
                <a:lnTo>
                  <a:pt x="0" y="1"/>
                </a:lnTo>
                <a:lnTo>
                  <a:pt x="3" y="15"/>
                </a:lnTo>
                <a:lnTo>
                  <a:pt x="16" y="12"/>
                </a:lnTo>
                <a:close/>
              </a:path>
            </a:pathLst>
          </a:custGeom>
          <a:solidFill>
            <a:srgbClr val="000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586" name="Freeform 698"/>
          <p:cNvSpPr>
            <a:spLocks/>
          </p:cNvSpPr>
          <p:nvPr/>
        </p:nvSpPr>
        <p:spPr bwMode="auto">
          <a:xfrm>
            <a:off x="2565400" y="2640013"/>
            <a:ext cx="25400" cy="23812"/>
          </a:xfrm>
          <a:custGeom>
            <a:avLst/>
            <a:gdLst/>
            <a:ahLst/>
            <a:cxnLst>
              <a:cxn ang="0">
                <a:pos x="16" y="12"/>
              </a:cxn>
              <a:cxn ang="0">
                <a:pos x="14" y="0"/>
              </a:cxn>
              <a:cxn ang="0">
                <a:pos x="0" y="3"/>
              </a:cxn>
              <a:cxn ang="0">
                <a:pos x="4" y="15"/>
              </a:cxn>
              <a:cxn ang="0">
                <a:pos x="16" y="12"/>
              </a:cxn>
            </a:cxnLst>
            <a:rect l="0" t="0" r="r" b="b"/>
            <a:pathLst>
              <a:path w="16" h="15">
                <a:moveTo>
                  <a:pt x="16" y="12"/>
                </a:moveTo>
                <a:lnTo>
                  <a:pt x="14" y="0"/>
                </a:lnTo>
                <a:lnTo>
                  <a:pt x="0" y="3"/>
                </a:lnTo>
                <a:lnTo>
                  <a:pt x="4" y="15"/>
                </a:lnTo>
                <a:lnTo>
                  <a:pt x="16" y="12"/>
                </a:lnTo>
                <a:close/>
              </a:path>
            </a:pathLst>
          </a:custGeom>
          <a:solidFill>
            <a:srgbClr val="000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587" name="Freeform 699"/>
          <p:cNvSpPr>
            <a:spLocks/>
          </p:cNvSpPr>
          <p:nvPr/>
        </p:nvSpPr>
        <p:spPr bwMode="auto">
          <a:xfrm>
            <a:off x="2524125" y="2649538"/>
            <a:ext cx="26988" cy="26987"/>
          </a:xfrm>
          <a:custGeom>
            <a:avLst/>
            <a:gdLst/>
            <a:ahLst/>
            <a:cxnLst>
              <a:cxn ang="0">
                <a:pos x="17" y="12"/>
              </a:cxn>
              <a:cxn ang="0">
                <a:pos x="14" y="0"/>
              </a:cxn>
              <a:cxn ang="0">
                <a:pos x="0" y="5"/>
              </a:cxn>
              <a:cxn ang="0">
                <a:pos x="4" y="17"/>
              </a:cxn>
              <a:cxn ang="0">
                <a:pos x="17" y="12"/>
              </a:cxn>
            </a:cxnLst>
            <a:rect l="0" t="0" r="r" b="b"/>
            <a:pathLst>
              <a:path w="17" h="17">
                <a:moveTo>
                  <a:pt x="17" y="12"/>
                </a:moveTo>
                <a:lnTo>
                  <a:pt x="14" y="0"/>
                </a:lnTo>
                <a:lnTo>
                  <a:pt x="0" y="5"/>
                </a:lnTo>
                <a:lnTo>
                  <a:pt x="4" y="17"/>
                </a:lnTo>
                <a:lnTo>
                  <a:pt x="17" y="12"/>
                </a:lnTo>
                <a:close/>
              </a:path>
            </a:pathLst>
          </a:custGeom>
          <a:solidFill>
            <a:srgbClr val="000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588" name="Freeform 700"/>
          <p:cNvSpPr>
            <a:spLocks/>
          </p:cNvSpPr>
          <p:nvPr/>
        </p:nvSpPr>
        <p:spPr bwMode="auto">
          <a:xfrm>
            <a:off x="2482850" y="2660650"/>
            <a:ext cx="26988" cy="25400"/>
          </a:xfrm>
          <a:custGeom>
            <a:avLst/>
            <a:gdLst/>
            <a:ahLst/>
            <a:cxnLst>
              <a:cxn ang="0">
                <a:pos x="17" y="12"/>
              </a:cxn>
              <a:cxn ang="0">
                <a:pos x="14" y="0"/>
              </a:cxn>
              <a:cxn ang="0">
                <a:pos x="12" y="0"/>
              </a:cxn>
              <a:cxn ang="0">
                <a:pos x="0" y="4"/>
              </a:cxn>
              <a:cxn ang="0">
                <a:pos x="5" y="16"/>
              </a:cxn>
              <a:cxn ang="0">
                <a:pos x="17" y="12"/>
              </a:cxn>
            </a:cxnLst>
            <a:rect l="0" t="0" r="r" b="b"/>
            <a:pathLst>
              <a:path w="17" h="16">
                <a:moveTo>
                  <a:pt x="17" y="12"/>
                </a:moveTo>
                <a:lnTo>
                  <a:pt x="14" y="0"/>
                </a:lnTo>
                <a:lnTo>
                  <a:pt x="12" y="0"/>
                </a:lnTo>
                <a:lnTo>
                  <a:pt x="0" y="4"/>
                </a:lnTo>
                <a:lnTo>
                  <a:pt x="5" y="16"/>
                </a:lnTo>
                <a:lnTo>
                  <a:pt x="17" y="12"/>
                </a:lnTo>
                <a:close/>
              </a:path>
            </a:pathLst>
          </a:custGeom>
          <a:solidFill>
            <a:srgbClr val="000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589" name="Freeform 701"/>
          <p:cNvSpPr>
            <a:spLocks/>
          </p:cNvSpPr>
          <p:nvPr/>
        </p:nvSpPr>
        <p:spPr bwMode="auto">
          <a:xfrm>
            <a:off x="2443163" y="2671763"/>
            <a:ext cx="28575" cy="25400"/>
          </a:xfrm>
          <a:custGeom>
            <a:avLst/>
            <a:gdLst/>
            <a:ahLst/>
            <a:cxnLst>
              <a:cxn ang="0">
                <a:pos x="18" y="12"/>
              </a:cxn>
              <a:cxn ang="0">
                <a:pos x="13" y="0"/>
              </a:cxn>
              <a:cxn ang="0">
                <a:pos x="6" y="3"/>
              </a:cxn>
              <a:cxn ang="0">
                <a:pos x="0" y="4"/>
              </a:cxn>
              <a:cxn ang="0">
                <a:pos x="5" y="16"/>
              </a:cxn>
              <a:cxn ang="0">
                <a:pos x="11" y="15"/>
              </a:cxn>
              <a:cxn ang="0">
                <a:pos x="18" y="12"/>
              </a:cxn>
            </a:cxnLst>
            <a:rect l="0" t="0" r="r" b="b"/>
            <a:pathLst>
              <a:path w="18" h="16">
                <a:moveTo>
                  <a:pt x="18" y="12"/>
                </a:moveTo>
                <a:lnTo>
                  <a:pt x="13" y="0"/>
                </a:lnTo>
                <a:lnTo>
                  <a:pt x="6" y="3"/>
                </a:lnTo>
                <a:lnTo>
                  <a:pt x="0" y="4"/>
                </a:lnTo>
                <a:lnTo>
                  <a:pt x="5" y="16"/>
                </a:lnTo>
                <a:lnTo>
                  <a:pt x="11" y="15"/>
                </a:lnTo>
                <a:lnTo>
                  <a:pt x="18" y="12"/>
                </a:lnTo>
                <a:close/>
              </a:path>
            </a:pathLst>
          </a:custGeom>
          <a:solidFill>
            <a:srgbClr val="000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590" name="Freeform 702"/>
          <p:cNvSpPr>
            <a:spLocks/>
          </p:cNvSpPr>
          <p:nvPr/>
        </p:nvSpPr>
        <p:spPr bwMode="auto">
          <a:xfrm>
            <a:off x="2403475" y="2686050"/>
            <a:ext cx="25400" cy="23813"/>
          </a:xfrm>
          <a:custGeom>
            <a:avLst/>
            <a:gdLst/>
            <a:ahLst/>
            <a:cxnLst>
              <a:cxn ang="0">
                <a:pos x="16" y="12"/>
              </a:cxn>
              <a:cxn ang="0">
                <a:pos x="13" y="0"/>
              </a:cxn>
              <a:cxn ang="0">
                <a:pos x="0" y="3"/>
              </a:cxn>
              <a:cxn ang="0">
                <a:pos x="4" y="15"/>
              </a:cxn>
              <a:cxn ang="0">
                <a:pos x="16" y="12"/>
              </a:cxn>
            </a:cxnLst>
            <a:rect l="0" t="0" r="r" b="b"/>
            <a:pathLst>
              <a:path w="16" h="15">
                <a:moveTo>
                  <a:pt x="16" y="12"/>
                </a:moveTo>
                <a:lnTo>
                  <a:pt x="13" y="0"/>
                </a:lnTo>
                <a:lnTo>
                  <a:pt x="0" y="3"/>
                </a:lnTo>
                <a:lnTo>
                  <a:pt x="4" y="15"/>
                </a:lnTo>
                <a:lnTo>
                  <a:pt x="16" y="12"/>
                </a:lnTo>
                <a:close/>
              </a:path>
            </a:pathLst>
          </a:custGeom>
          <a:solidFill>
            <a:srgbClr val="000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591" name="Freeform 703"/>
          <p:cNvSpPr>
            <a:spLocks/>
          </p:cNvSpPr>
          <p:nvPr/>
        </p:nvSpPr>
        <p:spPr bwMode="auto">
          <a:xfrm>
            <a:off x="2363788" y="2698750"/>
            <a:ext cx="28575" cy="26988"/>
          </a:xfrm>
          <a:custGeom>
            <a:avLst/>
            <a:gdLst/>
            <a:ahLst/>
            <a:cxnLst>
              <a:cxn ang="0">
                <a:pos x="18" y="12"/>
              </a:cxn>
              <a:cxn ang="0">
                <a:pos x="13" y="0"/>
              </a:cxn>
              <a:cxn ang="0">
                <a:pos x="0" y="5"/>
              </a:cxn>
              <a:cxn ang="0">
                <a:pos x="5" y="17"/>
              </a:cxn>
              <a:cxn ang="0">
                <a:pos x="18" y="12"/>
              </a:cxn>
            </a:cxnLst>
            <a:rect l="0" t="0" r="r" b="b"/>
            <a:pathLst>
              <a:path w="18" h="17">
                <a:moveTo>
                  <a:pt x="18" y="12"/>
                </a:moveTo>
                <a:lnTo>
                  <a:pt x="13" y="0"/>
                </a:lnTo>
                <a:lnTo>
                  <a:pt x="0" y="5"/>
                </a:lnTo>
                <a:lnTo>
                  <a:pt x="5" y="17"/>
                </a:lnTo>
                <a:lnTo>
                  <a:pt x="18" y="12"/>
                </a:lnTo>
                <a:close/>
              </a:path>
            </a:pathLst>
          </a:custGeom>
          <a:solidFill>
            <a:srgbClr val="000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592" name="Freeform 704"/>
          <p:cNvSpPr>
            <a:spLocks/>
          </p:cNvSpPr>
          <p:nvPr/>
        </p:nvSpPr>
        <p:spPr bwMode="auto">
          <a:xfrm>
            <a:off x="2325688" y="2714625"/>
            <a:ext cx="26987" cy="26988"/>
          </a:xfrm>
          <a:custGeom>
            <a:avLst/>
            <a:gdLst/>
            <a:ahLst/>
            <a:cxnLst>
              <a:cxn ang="0">
                <a:pos x="17" y="12"/>
              </a:cxn>
              <a:cxn ang="0">
                <a:pos x="12" y="0"/>
              </a:cxn>
              <a:cxn ang="0">
                <a:pos x="0" y="5"/>
              </a:cxn>
              <a:cxn ang="0">
                <a:pos x="5" y="17"/>
              </a:cxn>
              <a:cxn ang="0">
                <a:pos x="17" y="12"/>
              </a:cxn>
            </a:cxnLst>
            <a:rect l="0" t="0" r="r" b="b"/>
            <a:pathLst>
              <a:path w="17" h="17">
                <a:moveTo>
                  <a:pt x="17" y="12"/>
                </a:moveTo>
                <a:lnTo>
                  <a:pt x="12" y="0"/>
                </a:lnTo>
                <a:lnTo>
                  <a:pt x="0" y="5"/>
                </a:lnTo>
                <a:lnTo>
                  <a:pt x="5" y="17"/>
                </a:lnTo>
                <a:lnTo>
                  <a:pt x="17" y="12"/>
                </a:lnTo>
                <a:close/>
              </a:path>
            </a:pathLst>
          </a:custGeom>
          <a:solidFill>
            <a:srgbClr val="000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593" name="Freeform 705"/>
          <p:cNvSpPr>
            <a:spLocks/>
          </p:cNvSpPr>
          <p:nvPr/>
        </p:nvSpPr>
        <p:spPr bwMode="auto">
          <a:xfrm>
            <a:off x="2286000" y="2730500"/>
            <a:ext cx="26988" cy="26988"/>
          </a:xfrm>
          <a:custGeom>
            <a:avLst/>
            <a:gdLst/>
            <a:ahLst/>
            <a:cxnLst>
              <a:cxn ang="0">
                <a:pos x="17" y="12"/>
              </a:cxn>
              <a:cxn ang="0">
                <a:pos x="12" y="0"/>
              </a:cxn>
              <a:cxn ang="0">
                <a:pos x="7" y="2"/>
              </a:cxn>
              <a:cxn ang="0">
                <a:pos x="0" y="4"/>
              </a:cxn>
              <a:cxn ang="0">
                <a:pos x="5" y="17"/>
              </a:cxn>
              <a:cxn ang="0">
                <a:pos x="12" y="14"/>
              </a:cxn>
              <a:cxn ang="0">
                <a:pos x="17" y="12"/>
              </a:cxn>
            </a:cxnLst>
            <a:rect l="0" t="0" r="r" b="b"/>
            <a:pathLst>
              <a:path w="17" h="17">
                <a:moveTo>
                  <a:pt x="17" y="12"/>
                </a:moveTo>
                <a:lnTo>
                  <a:pt x="12" y="0"/>
                </a:lnTo>
                <a:lnTo>
                  <a:pt x="7" y="2"/>
                </a:lnTo>
                <a:lnTo>
                  <a:pt x="0" y="4"/>
                </a:lnTo>
                <a:lnTo>
                  <a:pt x="5" y="17"/>
                </a:lnTo>
                <a:lnTo>
                  <a:pt x="12" y="14"/>
                </a:lnTo>
                <a:lnTo>
                  <a:pt x="17" y="12"/>
                </a:lnTo>
                <a:close/>
              </a:path>
            </a:pathLst>
          </a:custGeom>
          <a:solidFill>
            <a:srgbClr val="000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594" name="Freeform 706"/>
          <p:cNvSpPr>
            <a:spLocks/>
          </p:cNvSpPr>
          <p:nvPr/>
        </p:nvSpPr>
        <p:spPr bwMode="auto">
          <a:xfrm>
            <a:off x="2246313" y="2744788"/>
            <a:ext cx="26987" cy="28575"/>
          </a:xfrm>
          <a:custGeom>
            <a:avLst/>
            <a:gdLst/>
            <a:ahLst/>
            <a:cxnLst>
              <a:cxn ang="0">
                <a:pos x="17" y="12"/>
              </a:cxn>
              <a:cxn ang="0">
                <a:pos x="12" y="0"/>
              </a:cxn>
              <a:cxn ang="0">
                <a:pos x="0" y="6"/>
              </a:cxn>
              <a:cxn ang="0">
                <a:pos x="5" y="18"/>
              </a:cxn>
              <a:cxn ang="0">
                <a:pos x="17" y="12"/>
              </a:cxn>
            </a:cxnLst>
            <a:rect l="0" t="0" r="r" b="b"/>
            <a:pathLst>
              <a:path w="17" h="18">
                <a:moveTo>
                  <a:pt x="17" y="12"/>
                </a:moveTo>
                <a:lnTo>
                  <a:pt x="12" y="0"/>
                </a:lnTo>
                <a:lnTo>
                  <a:pt x="0" y="6"/>
                </a:lnTo>
                <a:lnTo>
                  <a:pt x="5" y="18"/>
                </a:lnTo>
                <a:lnTo>
                  <a:pt x="17" y="12"/>
                </a:lnTo>
                <a:close/>
              </a:path>
            </a:pathLst>
          </a:custGeom>
          <a:solidFill>
            <a:srgbClr val="000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595" name="Freeform 707"/>
          <p:cNvSpPr>
            <a:spLocks/>
          </p:cNvSpPr>
          <p:nvPr/>
        </p:nvSpPr>
        <p:spPr bwMode="auto">
          <a:xfrm>
            <a:off x="2208213" y="2762250"/>
            <a:ext cx="28575" cy="28575"/>
          </a:xfrm>
          <a:custGeom>
            <a:avLst/>
            <a:gdLst/>
            <a:ahLst/>
            <a:cxnLst>
              <a:cxn ang="0">
                <a:pos x="18" y="12"/>
              </a:cxn>
              <a:cxn ang="0">
                <a:pos x="12" y="0"/>
              </a:cxn>
              <a:cxn ang="0">
                <a:pos x="0" y="6"/>
              </a:cxn>
              <a:cxn ang="0">
                <a:pos x="5" y="18"/>
              </a:cxn>
              <a:cxn ang="0">
                <a:pos x="18" y="12"/>
              </a:cxn>
            </a:cxnLst>
            <a:rect l="0" t="0" r="r" b="b"/>
            <a:pathLst>
              <a:path w="18" h="18">
                <a:moveTo>
                  <a:pt x="18" y="12"/>
                </a:moveTo>
                <a:lnTo>
                  <a:pt x="12" y="0"/>
                </a:lnTo>
                <a:lnTo>
                  <a:pt x="0" y="6"/>
                </a:lnTo>
                <a:lnTo>
                  <a:pt x="5" y="18"/>
                </a:lnTo>
                <a:lnTo>
                  <a:pt x="18" y="12"/>
                </a:lnTo>
                <a:close/>
              </a:path>
            </a:pathLst>
          </a:custGeom>
          <a:solidFill>
            <a:srgbClr val="000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596" name="Freeform 708"/>
          <p:cNvSpPr>
            <a:spLocks/>
          </p:cNvSpPr>
          <p:nvPr/>
        </p:nvSpPr>
        <p:spPr bwMode="auto">
          <a:xfrm>
            <a:off x="2171700" y="2781300"/>
            <a:ext cx="26988" cy="26988"/>
          </a:xfrm>
          <a:custGeom>
            <a:avLst/>
            <a:gdLst/>
            <a:ahLst/>
            <a:cxnLst>
              <a:cxn ang="0">
                <a:pos x="17" y="11"/>
              </a:cxn>
              <a:cxn ang="0">
                <a:pos x="12" y="0"/>
              </a:cxn>
              <a:cxn ang="0">
                <a:pos x="0" y="6"/>
              </a:cxn>
              <a:cxn ang="0">
                <a:pos x="5" y="17"/>
              </a:cxn>
              <a:cxn ang="0">
                <a:pos x="17" y="11"/>
              </a:cxn>
            </a:cxnLst>
            <a:rect l="0" t="0" r="r" b="b"/>
            <a:pathLst>
              <a:path w="17" h="17">
                <a:moveTo>
                  <a:pt x="17" y="11"/>
                </a:moveTo>
                <a:lnTo>
                  <a:pt x="12" y="0"/>
                </a:lnTo>
                <a:lnTo>
                  <a:pt x="0" y="6"/>
                </a:lnTo>
                <a:lnTo>
                  <a:pt x="5" y="17"/>
                </a:lnTo>
                <a:lnTo>
                  <a:pt x="17" y="11"/>
                </a:lnTo>
                <a:close/>
              </a:path>
            </a:pathLst>
          </a:custGeom>
          <a:solidFill>
            <a:srgbClr val="000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597" name="Freeform 709"/>
          <p:cNvSpPr>
            <a:spLocks/>
          </p:cNvSpPr>
          <p:nvPr/>
        </p:nvSpPr>
        <p:spPr bwMode="auto">
          <a:xfrm>
            <a:off x="2133600" y="2800350"/>
            <a:ext cx="28575" cy="26988"/>
          </a:xfrm>
          <a:custGeom>
            <a:avLst/>
            <a:gdLst/>
            <a:ahLst/>
            <a:cxnLst>
              <a:cxn ang="0">
                <a:pos x="18" y="11"/>
              </a:cxn>
              <a:cxn ang="0">
                <a:pos x="11" y="0"/>
              </a:cxn>
              <a:cxn ang="0">
                <a:pos x="3" y="4"/>
              </a:cxn>
              <a:cxn ang="0">
                <a:pos x="0" y="6"/>
              </a:cxn>
              <a:cxn ang="0">
                <a:pos x="5" y="17"/>
              </a:cxn>
              <a:cxn ang="0">
                <a:pos x="9" y="16"/>
              </a:cxn>
              <a:cxn ang="0">
                <a:pos x="18" y="11"/>
              </a:cxn>
            </a:cxnLst>
            <a:rect l="0" t="0" r="r" b="b"/>
            <a:pathLst>
              <a:path w="18" h="17">
                <a:moveTo>
                  <a:pt x="18" y="11"/>
                </a:moveTo>
                <a:lnTo>
                  <a:pt x="11" y="0"/>
                </a:lnTo>
                <a:lnTo>
                  <a:pt x="3" y="4"/>
                </a:lnTo>
                <a:lnTo>
                  <a:pt x="0" y="6"/>
                </a:lnTo>
                <a:lnTo>
                  <a:pt x="5" y="17"/>
                </a:lnTo>
                <a:lnTo>
                  <a:pt x="9" y="16"/>
                </a:lnTo>
                <a:lnTo>
                  <a:pt x="18" y="11"/>
                </a:lnTo>
                <a:close/>
              </a:path>
            </a:pathLst>
          </a:custGeom>
          <a:solidFill>
            <a:srgbClr val="000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598" name="Freeform 710"/>
          <p:cNvSpPr>
            <a:spLocks/>
          </p:cNvSpPr>
          <p:nvPr/>
        </p:nvSpPr>
        <p:spPr bwMode="auto">
          <a:xfrm>
            <a:off x="2097088" y="2819400"/>
            <a:ext cx="26987" cy="26988"/>
          </a:xfrm>
          <a:custGeom>
            <a:avLst/>
            <a:gdLst/>
            <a:ahLst/>
            <a:cxnLst>
              <a:cxn ang="0">
                <a:pos x="17" y="11"/>
              </a:cxn>
              <a:cxn ang="0">
                <a:pos x="11" y="0"/>
              </a:cxn>
              <a:cxn ang="0">
                <a:pos x="0" y="7"/>
              </a:cxn>
              <a:cxn ang="0">
                <a:pos x="6" y="17"/>
              </a:cxn>
              <a:cxn ang="0">
                <a:pos x="17" y="11"/>
              </a:cxn>
            </a:cxnLst>
            <a:rect l="0" t="0" r="r" b="b"/>
            <a:pathLst>
              <a:path w="17" h="17">
                <a:moveTo>
                  <a:pt x="17" y="11"/>
                </a:moveTo>
                <a:lnTo>
                  <a:pt x="11" y="0"/>
                </a:lnTo>
                <a:lnTo>
                  <a:pt x="0" y="7"/>
                </a:lnTo>
                <a:lnTo>
                  <a:pt x="6" y="17"/>
                </a:lnTo>
                <a:lnTo>
                  <a:pt x="17" y="11"/>
                </a:lnTo>
                <a:close/>
              </a:path>
            </a:pathLst>
          </a:custGeom>
          <a:solidFill>
            <a:srgbClr val="000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599" name="Freeform 711"/>
          <p:cNvSpPr>
            <a:spLocks/>
          </p:cNvSpPr>
          <p:nvPr/>
        </p:nvSpPr>
        <p:spPr bwMode="auto">
          <a:xfrm>
            <a:off x="2058988" y="2840038"/>
            <a:ext cx="26987" cy="28575"/>
          </a:xfrm>
          <a:custGeom>
            <a:avLst/>
            <a:gdLst/>
            <a:ahLst/>
            <a:cxnLst>
              <a:cxn ang="0">
                <a:pos x="17" y="10"/>
              </a:cxn>
              <a:cxn ang="0">
                <a:pos x="11" y="0"/>
              </a:cxn>
              <a:cxn ang="0">
                <a:pos x="0" y="6"/>
              </a:cxn>
              <a:cxn ang="0">
                <a:pos x="6" y="18"/>
              </a:cxn>
              <a:cxn ang="0">
                <a:pos x="17" y="10"/>
              </a:cxn>
            </a:cxnLst>
            <a:rect l="0" t="0" r="r" b="b"/>
            <a:pathLst>
              <a:path w="17" h="18">
                <a:moveTo>
                  <a:pt x="17" y="10"/>
                </a:moveTo>
                <a:lnTo>
                  <a:pt x="11" y="0"/>
                </a:lnTo>
                <a:lnTo>
                  <a:pt x="0" y="6"/>
                </a:lnTo>
                <a:lnTo>
                  <a:pt x="6" y="18"/>
                </a:lnTo>
                <a:lnTo>
                  <a:pt x="17" y="10"/>
                </a:lnTo>
                <a:close/>
              </a:path>
            </a:pathLst>
          </a:custGeom>
          <a:solidFill>
            <a:srgbClr val="000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600" name="Freeform 712"/>
          <p:cNvSpPr>
            <a:spLocks/>
          </p:cNvSpPr>
          <p:nvPr/>
        </p:nvSpPr>
        <p:spPr bwMode="auto">
          <a:xfrm>
            <a:off x="2024063" y="2860675"/>
            <a:ext cx="26987" cy="26988"/>
          </a:xfrm>
          <a:custGeom>
            <a:avLst/>
            <a:gdLst/>
            <a:ahLst/>
            <a:cxnLst>
              <a:cxn ang="0">
                <a:pos x="17" y="11"/>
              </a:cxn>
              <a:cxn ang="0">
                <a:pos x="11" y="0"/>
              </a:cxn>
              <a:cxn ang="0">
                <a:pos x="5" y="2"/>
              </a:cxn>
              <a:cxn ang="0">
                <a:pos x="0" y="7"/>
              </a:cxn>
              <a:cxn ang="0">
                <a:pos x="6" y="17"/>
              </a:cxn>
              <a:cxn ang="0">
                <a:pos x="10" y="14"/>
              </a:cxn>
              <a:cxn ang="0">
                <a:pos x="17" y="11"/>
              </a:cxn>
            </a:cxnLst>
            <a:rect l="0" t="0" r="r" b="b"/>
            <a:pathLst>
              <a:path w="17" h="17">
                <a:moveTo>
                  <a:pt x="17" y="11"/>
                </a:moveTo>
                <a:lnTo>
                  <a:pt x="11" y="0"/>
                </a:lnTo>
                <a:lnTo>
                  <a:pt x="5" y="2"/>
                </a:lnTo>
                <a:lnTo>
                  <a:pt x="0" y="7"/>
                </a:lnTo>
                <a:lnTo>
                  <a:pt x="6" y="17"/>
                </a:lnTo>
                <a:lnTo>
                  <a:pt x="10" y="14"/>
                </a:lnTo>
                <a:lnTo>
                  <a:pt x="17" y="11"/>
                </a:lnTo>
                <a:close/>
              </a:path>
            </a:pathLst>
          </a:custGeom>
          <a:solidFill>
            <a:srgbClr val="000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601" name="Freeform 713"/>
          <p:cNvSpPr>
            <a:spLocks/>
          </p:cNvSpPr>
          <p:nvPr/>
        </p:nvSpPr>
        <p:spPr bwMode="auto">
          <a:xfrm>
            <a:off x="1985963" y="2881313"/>
            <a:ext cx="26987" cy="28575"/>
          </a:xfrm>
          <a:custGeom>
            <a:avLst/>
            <a:gdLst/>
            <a:ahLst/>
            <a:cxnLst>
              <a:cxn ang="0">
                <a:pos x="17" y="11"/>
              </a:cxn>
              <a:cxn ang="0">
                <a:pos x="11" y="0"/>
              </a:cxn>
              <a:cxn ang="0">
                <a:pos x="0" y="8"/>
              </a:cxn>
              <a:cxn ang="0">
                <a:pos x="8" y="18"/>
              </a:cxn>
              <a:cxn ang="0">
                <a:pos x="17" y="11"/>
              </a:cxn>
            </a:cxnLst>
            <a:rect l="0" t="0" r="r" b="b"/>
            <a:pathLst>
              <a:path w="17" h="18">
                <a:moveTo>
                  <a:pt x="17" y="11"/>
                </a:moveTo>
                <a:lnTo>
                  <a:pt x="11" y="0"/>
                </a:lnTo>
                <a:lnTo>
                  <a:pt x="0" y="8"/>
                </a:lnTo>
                <a:lnTo>
                  <a:pt x="8" y="18"/>
                </a:lnTo>
                <a:lnTo>
                  <a:pt x="17" y="11"/>
                </a:lnTo>
                <a:close/>
              </a:path>
            </a:pathLst>
          </a:custGeom>
          <a:solidFill>
            <a:srgbClr val="000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602" name="Freeform 714"/>
          <p:cNvSpPr>
            <a:spLocks/>
          </p:cNvSpPr>
          <p:nvPr/>
        </p:nvSpPr>
        <p:spPr bwMode="auto">
          <a:xfrm>
            <a:off x="1951038" y="2903538"/>
            <a:ext cx="28575" cy="28575"/>
          </a:xfrm>
          <a:custGeom>
            <a:avLst/>
            <a:gdLst/>
            <a:ahLst/>
            <a:cxnLst>
              <a:cxn ang="0">
                <a:pos x="18" y="10"/>
              </a:cxn>
              <a:cxn ang="0">
                <a:pos x="11" y="0"/>
              </a:cxn>
              <a:cxn ang="0">
                <a:pos x="0" y="8"/>
              </a:cxn>
              <a:cxn ang="0">
                <a:pos x="7" y="18"/>
              </a:cxn>
              <a:cxn ang="0">
                <a:pos x="18" y="10"/>
              </a:cxn>
            </a:cxnLst>
            <a:rect l="0" t="0" r="r" b="b"/>
            <a:pathLst>
              <a:path w="18" h="18">
                <a:moveTo>
                  <a:pt x="18" y="10"/>
                </a:moveTo>
                <a:lnTo>
                  <a:pt x="11" y="0"/>
                </a:lnTo>
                <a:lnTo>
                  <a:pt x="0" y="8"/>
                </a:lnTo>
                <a:lnTo>
                  <a:pt x="7" y="18"/>
                </a:lnTo>
                <a:lnTo>
                  <a:pt x="18" y="10"/>
                </a:lnTo>
                <a:close/>
              </a:path>
            </a:pathLst>
          </a:custGeom>
          <a:solidFill>
            <a:srgbClr val="000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603" name="Freeform 715"/>
          <p:cNvSpPr>
            <a:spLocks/>
          </p:cNvSpPr>
          <p:nvPr/>
        </p:nvSpPr>
        <p:spPr bwMode="auto">
          <a:xfrm>
            <a:off x="1914525" y="2925763"/>
            <a:ext cx="28575" cy="28575"/>
          </a:xfrm>
          <a:custGeom>
            <a:avLst/>
            <a:gdLst/>
            <a:ahLst/>
            <a:cxnLst>
              <a:cxn ang="0">
                <a:pos x="18" y="11"/>
              </a:cxn>
              <a:cxn ang="0">
                <a:pos x="12" y="0"/>
              </a:cxn>
              <a:cxn ang="0">
                <a:pos x="5" y="4"/>
              </a:cxn>
              <a:cxn ang="0">
                <a:pos x="4" y="6"/>
              </a:cxn>
              <a:cxn ang="0">
                <a:pos x="0" y="9"/>
              </a:cxn>
              <a:cxn ang="0">
                <a:pos x="8" y="18"/>
              </a:cxn>
              <a:cxn ang="0">
                <a:pos x="13" y="15"/>
              </a:cxn>
              <a:cxn ang="0">
                <a:pos x="8" y="10"/>
              </a:cxn>
              <a:cxn ang="0">
                <a:pos x="10" y="16"/>
              </a:cxn>
              <a:cxn ang="0">
                <a:pos x="18" y="11"/>
              </a:cxn>
            </a:cxnLst>
            <a:rect l="0" t="0" r="r" b="b"/>
            <a:pathLst>
              <a:path w="18" h="18">
                <a:moveTo>
                  <a:pt x="18" y="11"/>
                </a:moveTo>
                <a:lnTo>
                  <a:pt x="12" y="0"/>
                </a:lnTo>
                <a:lnTo>
                  <a:pt x="5" y="4"/>
                </a:lnTo>
                <a:lnTo>
                  <a:pt x="4" y="6"/>
                </a:lnTo>
                <a:lnTo>
                  <a:pt x="0" y="9"/>
                </a:lnTo>
                <a:lnTo>
                  <a:pt x="8" y="18"/>
                </a:lnTo>
                <a:lnTo>
                  <a:pt x="13" y="15"/>
                </a:lnTo>
                <a:lnTo>
                  <a:pt x="8" y="10"/>
                </a:lnTo>
                <a:lnTo>
                  <a:pt x="10" y="16"/>
                </a:lnTo>
                <a:lnTo>
                  <a:pt x="18" y="11"/>
                </a:lnTo>
                <a:close/>
              </a:path>
            </a:pathLst>
          </a:custGeom>
          <a:solidFill>
            <a:srgbClr val="000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604" name="Freeform 716"/>
          <p:cNvSpPr>
            <a:spLocks/>
          </p:cNvSpPr>
          <p:nvPr/>
        </p:nvSpPr>
        <p:spPr bwMode="auto">
          <a:xfrm>
            <a:off x="1879600" y="2951163"/>
            <a:ext cx="30163" cy="26987"/>
          </a:xfrm>
          <a:custGeom>
            <a:avLst/>
            <a:gdLst/>
            <a:ahLst/>
            <a:cxnLst>
              <a:cxn ang="0">
                <a:pos x="19" y="10"/>
              </a:cxn>
              <a:cxn ang="0">
                <a:pos x="11" y="0"/>
              </a:cxn>
              <a:cxn ang="0">
                <a:pos x="0" y="6"/>
              </a:cxn>
              <a:cxn ang="0">
                <a:pos x="8" y="17"/>
              </a:cxn>
              <a:cxn ang="0">
                <a:pos x="19" y="10"/>
              </a:cxn>
            </a:cxnLst>
            <a:rect l="0" t="0" r="r" b="b"/>
            <a:pathLst>
              <a:path w="19" h="17">
                <a:moveTo>
                  <a:pt x="19" y="10"/>
                </a:moveTo>
                <a:lnTo>
                  <a:pt x="11" y="0"/>
                </a:lnTo>
                <a:lnTo>
                  <a:pt x="0" y="6"/>
                </a:lnTo>
                <a:lnTo>
                  <a:pt x="8" y="17"/>
                </a:lnTo>
                <a:lnTo>
                  <a:pt x="19" y="10"/>
                </a:lnTo>
                <a:close/>
              </a:path>
            </a:pathLst>
          </a:custGeom>
          <a:solidFill>
            <a:srgbClr val="000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605" name="Freeform 717"/>
          <p:cNvSpPr>
            <a:spLocks/>
          </p:cNvSpPr>
          <p:nvPr/>
        </p:nvSpPr>
        <p:spPr bwMode="auto">
          <a:xfrm>
            <a:off x="1846263" y="2973388"/>
            <a:ext cx="30162" cy="26987"/>
          </a:xfrm>
          <a:custGeom>
            <a:avLst/>
            <a:gdLst/>
            <a:ahLst/>
            <a:cxnLst>
              <a:cxn ang="0">
                <a:pos x="19" y="10"/>
              </a:cxn>
              <a:cxn ang="0">
                <a:pos x="11" y="0"/>
              </a:cxn>
              <a:cxn ang="0">
                <a:pos x="0" y="6"/>
              </a:cxn>
              <a:cxn ang="0">
                <a:pos x="7" y="17"/>
              </a:cxn>
              <a:cxn ang="0">
                <a:pos x="19" y="10"/>
              </a:cxn>
            </a:cxnLst>
            <a:rect l="0" t="0" r="r" b="b"/>
            <a:pathLst>
              <a:path w="19" h="17">
                <a:moveTo>
                  <a:pt x="19" y="10"/>
                </a:moveTo>
                <a:lnTo>
                  <a:pt x="11" y="0"/>
                </a:lnTo>
                <a:lnTo>
                  <a:pt x="0" y="6"/>
                </a:lnTo>
                <a:lnTo>
                  <a:pt x="7" y="17"/>
                </a:lnTo>
                <a:lnTo>
                  <a:pt x="19" y="10"/>
                </a:lnTo>
                <a:close/>
              </a:path>
            </a:pathLst>
          </a:custGeom>
          <a:solidFill>
            <a:srgbClr val="000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606" name="Freeform 718"/>
          <p:cNvSpPr>
            <a:spLocks/>
          </p:cNvSpPr>
          <p:nvPr/>
        </p:nvSpPr>
        <p:spPr bwMode="auto">
          <a:xfrm>
            <a:off x="1812925" y="2997200"/>
            <a:ext cx="26988" cy="26988"/>
          </a:xfrm>
          <a:custGeom>
            <a:avLst/>
            <a:gdLst/>
            <a:ahLst/>
            <a:cxnLst>
              <a:cxn ang="0">
                <a:pos x="17" y="11"/>
              </a:cxn>
              <a:cxn ang="0">
                <a:pos x="10" y="0"/>
              </a:cxn>
              <a:cxn ang="0">
                <a:pos x="1" y="7"/>
              </a:cxn>
              <a:cxn ang="0">
                <a:pos x="0" y="7"/>
              </a:cxn>
              <a:cxn ang="0">
                <a:pos x="7" y="17"/>
              </a:cxn>
              <a:cxn ang="0">
                <a:pos x="10" y="16"/>
              </a:cxn>
              <a:cxn ang="0">
                <a:pos x="17" y="11"/>
              </a:cxn>
            </a:cxnLst>
            <a:rect l="0" t="0" r="r" b="b"/>
            <a:pathLst>
              <a:path w="17" h="17">
                <a:moveTo>
                  <a:pt x="17" y="11"/>
                </a:moveTo>
                <a:lnTo>
                  <a:pt x="10" y="0"/>
                </a:lnTo>
                <a:lnTo>
                  <a:pt x="1" y="7"/>
                </a:lnTo>
                <a:lnTo>
                  <a:pt x="0" y="7"/>
                </a:lnTo>
                <a:lnTo>
                  <a:pt x="7" y="17"/>
                </a:lnTo>
                <a:lnTo>
                  <a:pt x="10" y="16"/>
                </a:lnTo>
                <a:lnTo>
                  <a:pt x="17" y="11"/>
                </a:lnTo>
                <a:close/>
              </a:path>
            </a:pathLst>
          </a:custGeom>
          <a:solidFill>
            <a:srgbClr val="000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607" name="Freeform 719"/>
          <p:cNvSpPr>
            <a:spLocks/>
          </p:cNvSpPr>
          <p:nvPr/>
        </p:nvSpPr>
        <p:spPr bwMode="auto">
          <a:xfrm>
            <a:off x="1776413" y="3022600"/>
            <a:ext cx="30162" cy="28575"/>
          </a:xfrm>
          <a:custGeom>
            <a:avLst/>
            <a:gdLst/>
            <a:ahLst/>
            <a:cxnLst>
              <a:cxn ang="0">
                <a:pos x="19" y="9"/>
              </a:cxn>
              <a:cxn ang="0">
                <a:pos x="12" y="0"/>
              </a:cxn>
              <a:cxn ang="0">
                <a:pos x="0" y="8"/>
              </a:cxn>
              <a:cxn ang="0">
                <a:pos x="9" y="18"/>
              </a:cxn>
              <a:cxn ang="0">
                <a:pos x="19" y="9"/>
              </a:cxn>
            </a:cxnLst>
            <a:rect l="0" t="0" r="r" b="b"/>
            <a:pathLst>
              <a:path w="19" h="18">
                <a:moveTo>
                  <a:pt x="19" y="9"/>
                </a:moveTo>
                <a:lnTo>
                  <a:pt x="12" y="0"/>
                </a:lnTo>
                <a:lnTo>
                  <a:pt x="0" y="8"/>
                </a:lnTo>
                <a:lnTo>
                  <a:pt x="9" y="18"/>
                </a:lnTo>
                <a:lnTo>
                  <a:pt x="19" y="9"/>
                </a:lnTo>
                <a:close/>
              </a:path>
            </a:pathLst>
          </a:custGeom>
          <a:solidFill>
            <a:srgbClr val="000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608" name="Freeform 720"/>
          <p:cNvSpPr>
            <a:spLocks/>
          </p:cNvSpPr>
          <p:nvPr/>
        </p:nvSpPr>
        <p:spPr bwMode="auto">
          <a:xfrm>
            <a:off x="1743075" y="3046413"/>
            <a:ext cx="30163" cy="30162"/>
          </a:xfrm>
          <a:custGeom>
            <a:avLst/>
            <a:gdLst/>
            <a:ahLst/>
            <a:cxnLst>
              <a:cxn ang="0">
                <a:pos x="19" y="10"/>
              </a:cxn>
              <a:cxn ang="0">
                <a:pos x="10" y="0"/>
              </a:cxn>
              <a:cxn ang="0">
                <a:pos x="0" y="9"/>
              </a:cxn>
              <a:cxn ang="0">
                <a:pos x="9" y="19"/>
              </a:cxn>
              <a:cxn ang="0">
                <a:pos x="19" y="10"/>
              </a:cxn>
            </a:cxnLst>
            <a:rect l="0" t="0" r="r" b="b"/>
            <a:pathLst>
              <a:path w="19" h="19">
                <a:moveTo>
                  <a:pt x="19" y="10"/>
                </a:moveTo>
                <a:lnTo>
                  <a:pt x="10" y="0"/>
                </a:lnTo>
                <a:lnTo>
                  <a:pt x="0" y="9"/>
                </a:lnTo>
                <a:lnTo>
                  <a:pt x="9" y="19"/>
                </a:lnTo>
                <a:lnTo>
                  <a:pt x="19" y="10"/>
                </a:lnTo>
                <a:close/>
              </a:path>
            </a:pathLst>
          </a:custGeom>
          <a:solidFill>
            <a:srgbClr val="000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609" name="Freeform 721"/>
          <p:cNvSpPr>
            <a:spLocks/>
          </p:cNvSpPr>
          <p:nvPr/>
        </p:nvSpPr>
        <p:spPr bwMode="auto">
          <a:xfrm>
            <a:off x="1712913" y="3073400"/>
            <a:ext cx="26987" cy="26988"/>
          </a:xfrm>
          <a:custGeom>
            <a:avLst/>
            <a:gdLst/>
            <a:ahLst/>
            <a:cxnLst>
              <a:cxn ang="0">
                <a:pos x="17" y="10"/>
              </a:cxn>
              <a:cxn ang="0">
                <a:pos x="9" y="0"/>
              </a:cxn>
              <a:cxn ang="0">
                <a:pos x="0" y="8"/>
              </a:cxn>
              <a:cxn ang="0">
                <a:pos x="7" y="17"/>
              </a:cxn>
              <a:cxn ang="0">
                <a:pos x="17" y="10"/>
              </a:cxn>
            </a:cxnLst>
            <a:rect l="0" t="0" r="r" b="b"/>
            <a:pathLst>
              <a:path w="17" h="17">
                <a:moveTo>
                  <a:pt x="17" y="10"/>
                </a:moveTo>
                <a:lnTo>
                  <a:pt x="9" y="0"/>
                </a:lnTo>
                <a:lnTo>
                  <a:pt x="0" y="8"/>
                </a:lnTo>
                <a:lnTo>
                  <a:pt x="7" y="17"/>
                </a:lnTo>
                <a:lnTo>
                  <a:pt x="17" y="10"/>
                </a:lnTo>
                <a:close/>
              </a:path>
            </a:pathLst>
          </a:custGeom>
          <a:solidFill>
            <a:srgbClr val="000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610" name="Freeform 722"/>
          <p:cNvSpPr>
            <a:spLocks/>
          </p:cNvSpPr>
          <p:nvPr/>
        </p:nvSpPr>
        <p:spPr bwMode="auto">
          <a:xfrm>
            <a:off x="1677988" y="3098800"/>
            <a:ext cx="30162" cy="28575"/>
          </a:xfrm>
          <a:custGeom>
            <a:avLst/>
            <a:gdLst/>
            <a:ahLst/>
            <a:cxnLst>
              <a:cxn ang="0">
                <a:pos x="19" y="10"/>
              </a:cxn>
              <a:cxn ang="0">
                <a:pos x="12" y="0"/>
              </a:cxn>
              <a:cxn ang="0">
                <a:pos x="0" y="9"/>
              </a:cxn>
              <a:cxn ang="0">
                <a:pos x="9" y="18"/>
              </a:cxn>
              <a:cxn ang="0">
                <a:pos x="19" y="10"/>
              </a:cxn>
            </a:cxnLst>
            <a:rect l="0" t="0" r="r" b="b"/>
            <a:pathLst>
              <a:path w="19" h="18">
                <a:moveTo>
                  <a:pt x="19" y="10"/>
                </a:moveTo>
                <a:lnTo>
                  <a:pt x="12" y="0"/>
                </a:lnTo>
                <a:lnTo>
                  <a:pt x="0" y="9"/>
                </a:lnTo>
                <a:lnTo>
                  <a:pt x="9" y="18"/>
                </a:lnTo>
                <a:lnTo>
                  <a:pt x="19" y="10"/>
                </a:lnTo>
                <a:close/>
              </a:path>
            </a:pathLst>
          </a:custGeom>
          <a:solidFill>
            <a:srgbClr val="000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611" name="Freeform 723"/>
          <p:cNvSpPr>
            <a:spLocks/>
          </p:cNvSpPr>
          <p:nvPr/>
        </p:nvSpPr>
        <p:spPr bwMode="auto">
          <a:xfrm>
            <a:off x="1647825" y="3124200"/>
            <a:ext cx="28575" cy="30163"/>
          </a:xfrm>
          <a:custGeom>
            <a:avLst/>
            <a:gdLst/>
            <a:ahLst/>
            <a:cxnLst>
              <a:cxn ang="0">
                <a:pos x="18" y="10"/>
              </a:cxn>
              <a:cxn ang="0">
                <a:pos x="9" y="0"/>
              </a:cxn>
              <a:cxn ang="0">
                <a:pos x="7" y="2"/>
              </a:cxn>
              <a:cxn ang="0">
                <a:pos x="0" y="10"/>
              </a:cxn>
              <a:cxn ang="0">
                <a:pos x="7" y="19"/>
              </a:cxn>
              <a:cxn ang="0">
                <a:pos x="17" y="12"/>
              </a:cxn>
              <a:cxn ang="0">
                <a:pos x="18" y="10"/>
              </a:cxn>
            </a:cxnLst>
            <a:rect l="0" t="0" r="r" b="b"/>
            <a:pathLst>
              <a:path w="18" h="19">
                <a:moveTo>
                  <a:pt x="18" y="10"/>
                </a:moveTo>
                <a:lnTo>
                  <a:pt x="9" y="0"/>
                </a:lnTo>
                <a:lnTo>
                  <a:pt x="7" y="2"/>
                </a:lnTo>
                <a:lnTo>
                  <a:pt x="0" y="10"/>
                </a:lnTo>
                <a:lnTo>
                  <a:pt x="7" y="19"/>
                </a:lnTo>
                <a:lnTo>
                  <a:pt x="17" y="12"/>
                </a:lnTo>
                <a:lnTo>
                  <a:pt x="18" y="10"/>
                </a:lnTo>
                <a:close/>
              </a:path>
            </a:pathLst>
          </a:custGeom>
          <a:solidFill>
            <a:srgbClr val="000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612" name="Freeform 724"/>
          <p:cNvSpPr>
            <a:spLocks/>
          </p:cNvSpPr>
          <p:nvPr/>
        </p:nvSpPr>
        <p:spPr bwMode="auto">
          <a:xfrm>
            <a:off x="1616075" y="3152775"/>
            <a:ext cx="28575" cy="28575"/>
          </a:xfrm>
          <a:custGeom>
            <a:avLst/>
            <a:gdLst/>
            <a:ahLst/>
            <a:cxnLst>
              <a:cxn ang="0">
                <a:pos x="18" y="10"/>
              </a:cxn>
              <a:cxn ang="0">
                <a:pos x="10" y="0"/>
              </a:cxn>
              <a:cxn ang="0">
                <a:pos x="0" y="9"/>
              </a:cxn>
              <a:cxn ang="0">
                <a:pos x="8" y="18"/>
              </a:cxn>
              <a:cxn ang="0">
                <a:pos x="18" y="10"/>
              </a:cxn>
            </a:cxnLst>
            <a:rect l="0" t="0" r="r" b="b"/>
            <a:pathLst>
              <a:path w="18" h="18">
                <a:moveTo>
                  <a:pt x="18" y="10"/>
                </a:moveTo>
                <a:lnTo>
                  <a:pt x="10" y="0"/>
                </a:lnTo>
                <a:lnTo>
                  <a:pt x="0" y="9"/>
                </a:lnTo>
                <a:lnTo>
                  <a:pt x="8" y="18"/>
                </a:lnTo>
                <a:lnTo>
                  <a:pt x="18" y="10"/>
                </a:lnTo>
                <a:close/>
              </a:path>
            </a:pathLst>
          </a:custGeom>
          <a:solidFill>
            <a:srgbClr val="000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613" name="Freeform 725"/>
          <p:cNvSpPr>
            <a:spLocks/>
          </p:cNvSpPr>
          <p:nvPr/>
        </p:nvSpPr>
        <p:spPr bwMode="auto">
          <a:xfrm>
            <a:off x="1584325" y="3179763"/>
            <a:ext cx="28575" cy="30162"/>
          </a:xfrm>
          <a:custGeom>
            <a:avLst/>
            <a:gdLst/>
            <a:ahLst/>
            <a:cxnLst>
              <a:cxn ang="0">
                <a:pos x="18" y="10"/>
              </a:cxn>
              <a:cxn ang="0">
                <a:pos x="10" y="0"/>
              </a:cxn>
              <a:cxn ang="0">
                <a:pos x="0" y="10"/>
              </a:cxn>
              <a:cxn ang="0">
                <a:pos x="9" y="19"/>
              </a:cxn>
              <a:cxn ang="0">
                <a:pos x="18" y="10"/>
              </a:cxn>
            </a:cxnLst>
            <a:rect l="0" t="0" r="r" b="b"/>
            <a:pathLst>
              <a:path w="18" h="19">
                <a:moveTo>
                  <a:pt x="18" y="10"/>
                </a:moveTo>
                <a:lnTo>
                  <a:pt x="10" y="0"/>
                </a:lnTo>
                <a:lnTo>
                  <a:pt x="0" y="10"/>
                </a:lnTo>
                <a:lnTo>
                  <a:pt x="9" y="19"/>
                </a:lnTo>
                <a:lnTo>
                  <a:pt x="18" y="10"/>
                </a:lnTo>
                <a:close/>
              </a:path>
            </a:pathLst>
          </a:custGeom>
          <a:solidFill>
            <a:srgbClr val="000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614" name="Freeform 726"/>
          <p:cNvSpPr>
            <a:spLocks/>
          </p:cNvSpPr>
          <p:nvPr/>
        </p:nvSpPr>
        <p:spPr bwMode="auto">
          <a:xfrm>
            <a:off x="1554163" y="3208338"/>
            <a:ext cx="28575" cy="28575"/>
          </a:xfrm>
          <a:custGeom>
            <a:avLst/>
            <a:gdLst/>
            <a:ahLst/>
            <a:cxnLst>
              <a:cxn ang="0">
                <a:pos x="18" y="10"/>
              </a:cxn>
              <a:cxn ang="0">
                <a:pos x="9" y="0"/>
              </a:cxn>
              <a:cxn ang="0">
                <a:pos x="5" y="4"/>
              </a:cxn>
              <a:cxn ang="0">
                <a:pos x="0" y="9"/>
              </a:cxn>
              <a:cxn ang="0">
                <a:pos x="9" y="18"/>
              </a:cxn>
              <a:cxn ang="0">
                <a:pos x="14" y="12"/>
              </a:cxn>
              <a:cxn ang="0">
                <a:pos x="18" y="10"/>
              </a:cxn>
            </a:cxnLst>
            <a:rect l="0" t="0" r="r" b="b"/>
            <a:pathLst>
              <a:path w="18" h="18">
                <a:moveTo>
                  <a:pt x="18" y="10"/>
                </a:moveTo>
                <a:lnTo>
                  <a:pt x="9" y="0"/>
                </a:lnTo>
                <a:lnTo>
                  <a:pt x="5" y="4"/>
                </a:lnTo>
                <a:lnTo>
                  <a:pt x="0" y="9"/>
                </a:lnTo>
                <a:lnTo>
                  <a:pt x="9" y="18"/>
                </a:lnTo>
                <a:lnTo>
                  <a:pt x="14" y="12"/>
                </a:lnTo>
                <a:lnTo>
                  <a:pt x="18" y="10"/>
                </a:lnTo>
                <a:close/>
              </a:path>
            </a:pathLst>
          </a:custGeom>
          <a:solidFill>
            <a:srgbClr val="000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615" name="Freeform 727"/>
          <p:cNvSpPr>
            <a:spLocks/>
          </p:cNvSpPr>
          <p:nvPr/>
        </p:nvSpPr>
        <p:spPr bwMode="auto">
          <a:xfrm>
            <a:off x="1522413" y="3236913"/>
            <a:ext cx="30162" cy="30162"/>
          </a:xfrm>
          <a:custGeom>
            <a:avLst/>
            <a:gdLst/>
            <a:ahLst/>
            <a:cxnLst>
              <a:cxn ang="0">
                <a:pos x="19" y="10"/>
              </a:cxn>
              <a:cxn ang="0">
                <a:pos x="9" y="0"/>
              </a:cxn>
              <a:cxn ang="0">
                <a:pos x="0" y="10"/>
              </a:cxn>
              <a:cxn ang="0">
                <a:pos x="9" y="19"/>
              </a:cxn>
              <a:cxn ang="0">
                <a:pos x="19" y="10"/>
              </a:cxn>
            </a:cxnLst>
            <a:rect l="0" t="0" r="r" b="b"/>
            <a:pathLst>
              <a:path w="19" h="19">
                <a:moveTo>
                  <a:pt x="19" y="10"/>
                </a:moveTo>
                <a:lnTo>
                  <a:pt x="9" y="0"/>
                </a:lnTo>
                <a:lnTo>
                  <a:pt x="0" y="10"/>
                </a:lnTo>
                <a:lnTo>
                  <a:pt x="9" y="19"/>
                </a:lnTo>
                <a:lnTo>
                  <a:pt x="19" y="10"/>
                </a:lnTo>
                <a:close/>
              </a:path>
            </a:pathLst>
          </a:custGeom>
          <a:solidFill>
            <a:srgbClr val="000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616" name="Freeform 728"/>
          <p:cNvSpPr>
            <a:spLocks/>
          </p:cNvSpPr>
          <p:nvPr/>
        </p:nvSpPr>
        <p:spPr bwMode="auto">
          <a:xfrm>
            <a:off x="1493838" y="3267075"/>
            <a:ext cx="28575" cy="30163"/>
          </a:xfrm>
          <a:custGeom>
            <a:avLst/>
            <a:gdLst/>
            <a:ahLst/>
            <a:cxnLst>
              <a:cxn ang="0">
                <a:pos x="18" y="8"/>
              </a:cxn>
              <a:cxn ang="0">
                <a:pos x="10" y="0"/>
              </a:cxn>
              <a:cxn ang="0">
                <a:pos x="0" y="9"/>
              </a:cxn>
              <a:cxn ang="0">
                <a:pos x="10" y="19"/>
              </a:cxn>
              <a:cxn ang="0">
                <a:pos x="18" y="8"/>
              </a:cxn>
            </a:cxnLst>
            <a:rect l="0" t="0" r="r" b="b"/>
            <a:pathLst>
              <a:path w="18" h="19">
                <a:moveTo>
                  <a:pt x="18" y="8"/>
                </a:moveTo>
                <a:lnTo>
                  <a:pt x="10" y="0"/>
                </a:lnTo>
                <a:lnTo>
                  <a:pt x="0" y="9"/>
                </a:lnTo>
                <a:lnTo>
                  <a:pt x="10" y="19"/>
                </a:lnTo>
                <a:lnTo>
                  <a:pt x="18" y="8"/>
                </a:lnTo>
                <a:close/>
              </a:path>
            </a:pathLst>
          </a:custGeom>
          <a:solidFill>
            <a:srgbClr val="000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617" name="Freeform 729"/>
          <p:cNvSpPr>
            <a:spLocks/>
          </p:cNvSpPr>
          <p:nvPr/>
        </p:nvSpPr>
        <p:spPr bwMode="auto">
          <a:xfrm>
            <a:off x="1463675" y="3297238"/>
            <a:ext cx="30163" cy="28575"/>
          </a:xfrm>
          <a:custGeom>
            <a:avLst/>
            <a:gdLst/>
            <a:ahLst/>
            <a:cxnLst>
              <a:cxn ang="0">
                <a:pos x="19" y="8"/>
              </a:cxn>
              <a:cxn ang="0">
                <a:pos x="9" y="0"/>
              </a:cxn>
              <a:cxn ang="0">
                <a:pos x="6" y="1"/>
              </a:cxn>
              <a:cxn ang="0">
                <a:pos x="0" y="8"/>
              </a:cxn>
              <a:cxn ang="0">
                <a:pos x="10" y="18"/>
              </a:cxn>
              <a:cxn ang="0">
                <a:pos x="16" y="11"/>
              </a:cxn>
              <a:cxn ang="0">
                <a:pos x="19" y="8"/>
              </a:cxn>
            </a:cxnLst>
            <a:rect l="0" t="0" r="r" b="b"/>
            <a:pathLst>
              <a:path w="19" h="18">
                <a:moveTo>
                  <a:pt x="19" y="8"/>
                </a:moveTo>
                <a:lnTo>
                  <a:pt x="9" y="0"/>
                </a:lnTo>
                <a:lnTo>
                  <a:pt x="6" y="1"/>
                </a:lnTo>
                <a:lnTo>
                  <a:pt x="0" y="8"/>
                </a:lnTo>
                <a:lnTo>
                  <a:pt x="10" y="18"/>
                </a:lnTo>
                <a:lnTo>
                  <a:pt x="16" y="11"/>
                </a:lnTo>
                <a:lnTo>
                  <a:pt x="19" y="8"/>
                </a:lnTo>
                <a:close/>
              </a:path>
            </a:pathLst>
          </a:custGeom>
          <a:solidFill>
            <a:srgbClr val="000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grpSp>
        <p:nvGrpSpPr>
          <p:cNvPr id="678618" name="Group 730"/>
          <p:cNvGrpSpPr>
            <a:grpSpLocks/>
          </p:cNvGrpSpPr>
          <p:nvPr/>
        </p:nvGrpSpPr>
        <p:grpSpPr bwMode="auto">
          <a:xfrm>
            <a:off x="1185863" y="2508250"/>
            <a:ext cx="2265362" cy="2921000"/>
            <a:chOff x="747" y="1336"/>
            <a:chExt cx="1427" cy="1840"/>
          </a:xfrm>
        </p:grpSpPr>
        <p:sp>
          <p:nvSpPr>
            <p:cNvPr id="678619" name="Freeform 731"/>
            <p:cNvSpPr>
              <a:spLocks/>
            </p:cNvSpPr>
            <p:nvPr/>
          </p:nvSpPr>
          <p:spPr bwMode="auto">
            <a:xfrm>
              <a:off x="1019" y="2451"/>
              <a:ext cx="17" cy="17"/>
            </a:xfrm>
            <a:custGeom>
              <a:avLst/>
              <a:gdLst/>
              <a:ahLst/>
              <a:cxnLst>
                <a:cxn ang="0">
                  <a:pos x="17" y="12"/>
                </a:cxn>
                <a:cxn ang="0">
                  <a:pos x="12" y="0"/>
                </a:cxn>
                <a:cxn ang="0">
                  <a:pos x="9" y="2"/>
                </a:cxn>
                <a:cxn ang="0">
                  <a:pos x="0" y="5"/>
                </a:cxn>
                <a:cxn ang="0">
                  <a:pos x="5" y="17"/>
                </a:cxn>
                <a:cxn ang="0">
                  <a:pos x="14" y="14"/>
                </a:cxn>
                <a:cxn ang="0">
                  <a:pos x="17" y="12"/>
                </a:cxn>
              </a:cxnLst>
              <a:rect l="0" t="0" r="r" b="b"/>
              <a:pathLst>
                <a:path w="17" h="17">
                  <a:moveTo>
                    <a:pt x="17" y="12"/>
                  </a:moveTo>
                  <a:lnTo>
                    <a:pt x="12" y="0"/>
                  </a:lnTo>
                  <a:lnTo>
                    <a:pt x="9" y="2"/>
                  </a:lnTo>
                  <a:lnTo>
                    <a:pt x="0" y="5"/>
                  </a:lnTo>
                  <a:lnTo>
                    <a:pt x="5" y="17"/>
                  </a:lnTo>
                  <a:lnTo>
                    <a:pt x="14" y="14"/>
                  </a:lnTo>
                  <a:lnTo>
                    <a:pt x="17" y="12"/>
                  </a:lnTo>
                  <a:close/>
                </a:path>
              </a:pathLst>
            </a:custGeom>
            <a:solidFill>
              <a:srgbClr val="FF66FF"/>
            </a:solidFill>
            <a:ln w="9525">
              <a:solidFill>
                <a:srgbClr val="FF66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8620" name="Freeform 732"/>
            <p:cNvSpPr>
              <a:spLocks/>
            </p:cNvSpPr>
            <p:nvPr/>
          </p:nvSpPr>
          <p:spPr bwMode="auto">
            <a:xfrm>
              <a:off x="969" y="2471"/>
              <a:ext cx="18" cy="17"/>
            </a:xfrm>
            <a:custGeom>
              <a:avLst/>
              <a:gdLst/>
              <a:ahLst/>
              <a:cxnLst>
                <a:cxn ang="0">
                  <a:pos x="18" y="12"/>
                </a:cxn>
                <a:cxn ang="0">
                  <a:pos x="13" y="0"/>
                </a:cxn>
                <a:cxn ang="0">
                  <a:pos x="5" y="4"/>
                </a:cxn>
                <a:cxn ang="0">
                  <a:pos x="0" y="6"/>
                </a:cxn>
                <a:cxn ang="0">
                  <a:pos x="6" y="17"/>
                </a:cxn>
                <a:cxn ang="0">
                  <a:pos x="10" y="16"/>
                </a:cxn>
                <a:cxn ang="0">
                  <a:pos x="18" y="12"/>
                </a:cxn>
              </a:cxnLst>
              <a:rect l="0" t="0" r="r" b="b"/>
              <a:pathLst>
                <a:path w="18" h="17">
                  <a:moveTo>
                    <a:pt x="18" y="12"/>
                  </a:moveTo>
                  <a:lnTo>
                    <a:pt x="13" y="0"/>
                  </a:lnTo>
                  <a:lnTo>
                    <a:pt x="5" y="4"/>
                  </a:lnTo>
                  <a:lnTo>
                    <a:pt x="0" y="6"/>
                  </a:lnTo>
                  <a:lnTo>
                    <a:pt x="6" y="17"/>
                  </a:lnTo>
                  <a:lnTo>
                    <a:pt x="10" y="16"/>
                  </a:lnTo>
                  <a:lnTo>
                    <a:pt x="18" y="12"/>
                  </a:lnTo>
                  <a:close/>
                </a:path>
              </a:pathLst>
            </a:custGeom>
            <a:solidFill>
              <a:srgbClr val="FF66FF"/>
            </a:solidFill>
            <a:ln w="9525">
              <a:solidFill>
                <a:srgbClr val="FF66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678621" name="Group 733"/>
            <p:cNvGrpSpPr>
              <a:grpSpLocks/>
            </p:cNvGrpSpPr>
            <p:nvPr/>
          </p:nvGrpSpPr>
          <p:grpSpPr bwMode="auto">
            <a:xfrm>
              <a:off x="747" y="1336"/>
              <a:ext cx="1427" cy="1840"/>
              <a:chOff x="747" y="1336"/>
              <a:chExt cx="1427" cy="1840"/>
            </a:xfrm>
          </p:grpSpPr>
          <p:sp>
            <p:nvSpPr>
              <p:cNvPr id="678622" name="Freeform 734"/>
              <p:cNvSpPr>
                <a:spLocks/>
              </p:cNvSpPr>
              <p:nvPr/>
            </p:nvSpPr>
            <p:spPr bwMode="auto">
              <a:xfrm>
                <a:off x="1989" y="1482"/>
                <a:ext cx="18" cy="18"/>
              </a:xfrm>
              <a:custGeom>
                <a:avLst/>
                <a:gdLst/>
                <a:ahLst/>
                <a:cxnLst>
                  <a:cxn ang="0">
                    <a:pos x="8" y="18"/>
                  </a:cxn>
                  <a:cxn ang="0">
                    <a:pos x="18" y="11"/>
                  </a:cxn>
                  <a:cxn ang="0">
                    <a:pos x="10" y="0"/>
                  </a:cxn>
                  <a:cxn ang="0">
                    <a:pos x="0" y="8"/>
                  </a:cxn>
                  <a:cxn ang="0">
                    <a:pos x="8" y="18"/>
                  </a:cxn>
                </a:cxnLst>
                <a:rect l="0" t="0" r="r" b="b"/>
                <a:pathLst>
                  <a:path w="18" h="18">
                    <a:moveTo>
                      <a:pt x="8" y="18"/>
                    </a:moveTo>
                    <a:lnTo>
                      <a:pt x="18" y="11"/>
                    </a:lnTo>
                    <a:lnTo>
                      <a:pt x="10" y="0"/>
                    </a:lnTo>
                    <a:lnTo>
                      <a:pt x="0" y="8"/>
                    </a:lnTo>
                    <a:lnTo>
                      <a:pt x="8" y="18"/>
                    </a:lnTo>
                    <a:close/>
                  </a:path>
                </a:pathLst>
              </a:custGeom>
              <a:solidFill>
                <a:srgbClr val="FF66FF"/>
              </a:solidFill>
              <a:ln w="9525">
                <a:solidFill>
                  <a:srgbClr val="FF66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8623" name="Freeform 735"/>
              <p:cNvSpPr>
                <a:spLocks/>
              </p:cNvSpPr>
              <p:nvPr/>
            </p:nvSpPr>
            <p:spPr bwMode="auto">
              <a:xfrm>
                <a:off x="1928" y="1433"/>
                <a:ext cx="17" cy="18"/>
              </a:xfrm>
              <a:custGeom>
                <a:avLst/>
                <a:gdLst/>
                <a:ahLst/>
                <a:cxnLst>
                  <a:cxn ang="0">
                    <a:pos x="11" y="18"/>
                  </a:cxn>
                  <a:cxn ang="0">
                    <a:pos x="17" y="7"/>
                  </a:cxn>
                  <a:cxn ang="0">
                    <a:pos x="15" y="6"/>
                  </a:cxn>
                  <a:cxn ang="0">
                    <a:pos x="5" y="0"/>
                  </a:cxn>
                  <a:cxn ang="0">
                    <a:pos x="0" y="12"/>
                  </a:cxn>
                  <a:cxn ang="0">
                    <a:pos x="10" y="18"/>
                  </a:cxn>
                  <a:cxn ang="0">
                    <a:pos x="11" y="18"/>
                  </a:cxn>
                </a:cxnLst>
                <a:rect l="0" t="0" r="r" b="b"/>
                <a:pathLst>
                  <a:path w="17" h="18">
                    <a:moveTo>
                      <a:pt x="11" y="18"/>
                    </a:moveTo>
                    <a:lnTo>
                      <a:pt x="17" y="7"/>
                    </a:lnTo>
                    <a:lnTo>
                      <a:pt x="15" y="6"/>
                    </a:lnTo>
                    <a:lnTo>
                      <a:pt x="5" y="0"/>
                    </a:lnTo>
                    <a:lnTo>
                      <a:pt x="0" y="12"/>
                    </a:lnTo>
                    <a:lnTo>
                      <a:pt x="10" y="18"/>
                    </a:lnTo>
                    <a:lnTo>
                      <a:pt x="11" y="18"/>
                    </a:lnTo>
                    <a:close/>
                  </a:path>
                </a:pathLst>
              </a:custGeom>
              <a:solidFill>
                <a:srgbClr val="FF66FF"/>
              </a:solidFill>
              <a:ln w="9525">
                <a:solidFill>
                  <a:srgbClr val="FF66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8624" name="Freeform 736"/>
              <p:cNvSpPr>
                <a:spLocks/>
              </p:cNvSpPr>
              <p:nvPr/>
            </p:nvSpPr>
            <p:spPr bwMode="auto">
              <a:xfrm>
                <a:off x="1447" y="1336"/>
                <a:ext cx="107" cy="20"/>
              </a:xfrm>
              <a:custGeom>
                <a:avLst/>
                <a:gdLst/>
                <a:ahLst/>
                <a:cxnLst>
                  <a:cxn ang="0">
                    <a:pos x="107" y="12"/>
                  </a:cxn>
                  <a:cxn ang="0">
                    <a:pos x="107" y="0"/>
                  </a:cxn>
                  <a:cxn ang="0">
                    <a:pos x="76" y="0"/>
                  </a:cxn>
                  <a:cxn ang="0">
                    <a:pos x="45" y="3"/>
                  </a:cxn>
                  <a:cxn ang="0">
                    <a:pos x="14" y="5"/>
                  </a:cxn>
                  <a:cxn ang="0">
                    <a:pos x="0" y="6"/>
                  </a:cxn>
                  <a:cxn ang="0">
                    <a:pos x="2" y="20"/>
                  </a:cxn>
                  <a:cxn ang="0">
                    <a:pos x="14" y="18"/>
                  </a:cxn>
                  <a:cxn ang="0">
                    <a:pos x="45" y="15"/>
                  </a:cxn>
                  <a:cxn ang="0">
                    <a:pos x="76" y="14"/>
                  </a:cxn>
                  <a:cxn ang="0">
                    <a:pos x="107" y="12"/>
                  </a:cxn>
                </a:cxnLst>
                <a:rect l="0" t="0" r="r" b="b"/>
                <a:pathLst>
                  <a:path w="107" h="20">
                    <a:moveTo>
                      <a:pt x="107" y="12"/>
                    </a:moveTo>
                    <a:lnTo>
                      <a:pt x="107" y="0"/>
                    </a:lnTo>
                    <a:lnTo>
                      <a:pt x="76" y="0"/>
                    </a:lnTo>
                    <a:lnTo>
                      <a:pt x="45" y="3"/>
                    </a:lnTo>
                    <a:lnTo>
                      <a:pt x="14" y="5"/>
                    </a:lnTo>
                    <a:lnTo>
                      <a:pt x="0" y="6"/>
                    </a:lnTo>
                    <a:lnTo>
                      <a:pt x="2" y="20"/>
                    </a:lnTo>
                    <a:lnTo>
                      <a:pt x="14" y="18"/>
                    </a:lnTo>
                    <a:lnTo>
                      <a:pt x="45" y="15"/>
                    </a:lnTo>
                    <a:lnTo>
                      <a:pt x="76" y="14"/>
                    </a:lnTo>
                    <a:lnTo>
                      <a:pt x="107" y="12"/>
                    </a:lnTo>
                    <a:close/>
                  </a:path>
                </a:pathLst>
              </a:custGeom>
              <a:solidFill>
                <a:srgbClr val="FF66FF"/>
              </a:solidFill>
              <a:ln w="9525">
                <a:solidFill>
                  <a:srgbClr val="FF66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8625" name="Freeform 737"/>
              <p:cNvSpPr>
                <a:spLocks/>
              </p:cNvSpPr>
              <p:nvPr/>
            </p:nvSpPr>
            <p:spPr bwMode="auto">
              <a:xfrm>
                <a:off x="1394" y="1351"/>
                <a:ext cx="16" cy="14"/>
              </a:xfrm>
              <a:custGeom>
                <a:avLst/>
                <a:gdLst/>
                <a:ahLst/>
                <a:cxnLst>
                  <a:cxn ang="0">
                    <a:pos x="16" y="12"/>
                  </a:cxn>
                  <a:cxn ang="0">
                    <a:pos x="14" y="0"/>
                  </a:cxn>
                  <a:cxn ang="0">
                    <a:pos x="7" y="0"/>
                  </a:cxn>
                  <a:cxn ang="0">
                    <a:pos x="5" y="0"/>
                  </a:cxn>
                  <a:cxn ang="0">
                    <a:pos x="0" y="2"/>
                  </a:cxn>
                  <a:cxn ang="0">
                    <a:pos x="2" y="14"/>
                  </a:cxn>
                  <a:cxn ang="0">
                    <a:pos x="10" y="12"/>
                  </a:cxn>
                  <a:cxn ang="0">
                    <a:pos x="7" y="6"/>
                  </a:cxn>
                  <a:cxn ang="0">
                    <a:pos x="7" y="13"/>
                  </a:cxn>
                  <a:cxn ang="0">
                    <a:pos x="16" y="12"/>
                  </a:cxn>
                </a:cxnLst>
                <a:rect l="0" t="0" r="r" b="b"/>
                <a:pathLst>
                  <a:path w="16" h="14">
                    <a:moveTo>
                      <a:pt x="16" y="12"/>
                    </a:moveTo>
                    <a:lnTo>
                      <a:pt x="14" y="0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0" y="2"/>
                    </a:lnTo>
                    <a:lnTo>
                      <a:pt x="2" y="14"/>
                    </a:lnTo>
                    <a:lnTo>
                      <a:pt x="10" y="12"/>
                    </a:lnTo>
                    <a:lnTo>
                      <a:pt x="7" y="6"/>
                    </a:lnTo>
                    <a:lnTo>
                      <a:pt x="7" y="13"/>
                    </a:lnTo>
                    <a:lnTo>
                      <a:pt x="16" y="12"/>
                    </a:lnTo>
                    <a:close/>
                  </a:path>
                </a:pathLst>
              </a:custGeom>
              <a:solidFill>
                <a:srgbClr val="FF66FF"/>
              </a:solidFill>
              <a:ln w="9525">
                <a:solidFill>
                  <a:srgbClr val="FF66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8626" name="Freeform 738"/>
              <p:cNvSpPr>
                <a:spLocks/>
              </p:cNvSpPr>
              <p:nvPr/>
            </p:nvSpPr>
            <p:spPr bwMode="auto">
              <a:xfrm>
                <a:off x="1342" y="1362"/>
                <a:ext cx="17" cy="15"/>
              </a:xfrm>
              <a:custGeom>
                <a:avLst/>
                <a:gdLst/>
                <a:ahLst/>
                <a:cxnLst>
                  <a:cxn ang="0">
                    <a:pos x="17" y="12"/>
                  </a:cxn>
                  <a:cxn ang="0">
                    <a:pos x="13" y="0"/>
                  </a:cxn>
                  <a:cxn ang="0">
                    <a:pos x="0" y="3"/>
                  </a:cxn>
                  <a:cxn ang="0">
                    <a:pos x="3" y="15"/>
                  </a:cxn>
                  <a:cxn ang="0">
                    <a:pos x="17" y="12"/>
                  </a:cxn>
                </a:cxnLst>
                <a:rect l="0" t="0" r="r" b="b"/>
                <a:pathLst>
                  <a:path w="17" h="15">
                    <a:moveTo>
                      <a:pt x="17" y="12"/>
                    </a:moveTo>
                    <a:lnTo>
                      <a:pt x="13" y="0"/>
                    </a:lnTo>
                    <a:lnTo>
                      <a:pt x="0" y="3"/>
                    </a:lnTo>
                    <a:lnTo>
                      <a:pt x="3" y="15"/>
                    </a:lnTo>
                    <a:lnTo>
                      <a:pt x="17" y="12"/>
                    </a:lnTo>
                    <a:close/>
                  </a:path>
                </a:pathLst>
              </a:custGeom>
              <a:solidFill>
                <a:srgbClr val="FF66FF"/>
              </a:solidFill>
              <a:ln w="9525">
                <a:solidFill>
                  <a:srgbClr val="FF66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8627" name="Freeform 739"/>
              <p:cNvSpPr>
                <a:spLocks/>
              </p:cNvSpPr>
              <p:nvPr/>
            </p:nvSpPr>
            <p:spPr bwMode="auto">
              <a:xfrm>
                <a:off x="1206" y="1377"/>
                <a:ext cx="103" cy="55"/>
              </a:xfrm>
              <a:custGeom>
                <a:avLst/>
                <a:gdLst/>
                <a:ahLst/>
                <a:cxnLst>
                  <a:cxn ang="0">
                    <a:pos x="103" y="14"/>
                  </a:cxn>
                  <a:cxn ang="0">
                    <a:pos x="98" y="0"/>
                  </a:cxn>
                  <a:cxn ang="0">
                    <a:pos x="81" y="8"/>
                  </a:cxn>
                  <a:cxn ang="0">
                    <a:pos x="54" y="17"/>
                  </a:cxn>
                  <a:cxn ang="0">
                    <a:pos x="29" y="29"/>
                  </a:cxn>
                  <a:cxn ang="0">
                    <a:pos x="4" y="42"/>
                  </a:cxn>
                  <a:cxn ang="0">
                    <a:pos x="0" y="44"/>
                  </a:cxn>
                  <a:cxn ang="0">
                    <a:pos x="7" y="55"/>
                  </a:cxn>
                  <a:cxn ang="0">
                    <a:pos x="8" y="54"/>
                  </a:cxn>
                  <a:cxn ang="0">
                    <a:pos x="33" y="42"/>
                  </a:cxn>
                  <a:cxn ang="0">
                    <a:pos x="59" y="29"/>
                  </a:cxn>
                  <a:cxn ang="0">
                    <a:pos x="85" y="20"/>
                  </a:cxn>
                  <a:cxn ang="0">
                    <a:pos x="103" y="14"/>
                  </a:cxn>
                </a:cxnLst>
                <a:rect l="0" t="0" r="r" b="b"/>
                <a:pathLst>
                  <a:path w="103" h="55">
                    <a:moveTo>
                      <a:pt x="103" y="14"/>
                    </a:moveTo>
                    <a:lnTo>
                      <a:pt x="98" y="0"/>
                    </a:lnTo>
                    <a:lnTo>
                      <a:pt x="81" y="8"/>
                    </a:lnTo>
                    <a:lnTo>
                      <a:pt x="54" y="17"/>
                    </a:lnTo>
                    <a:lnTo>
                      <a:pt x="29" y="29"/>
                    </a:lnTo>
                    <a:lnTo>
                      <a:pt x="4" y="42"/>
                    </a:lnTo>
                    <a:lnTo>
                      <a:pt x="0" y="44"/>
                    </a:lnTo>
                    <a:lnTo>
                      <a:pt x="7" y="55"/>
                    </a:lnTo>
                    <a:lnTo>
                      <a:pt x="8" y="54"/>
                    </a:lnTo>
                    <a:lnTo>
                      <a:pt x="33" y="42"/>
                    </a:lnTo>
                    <a:lnTo>
                      <a:pt x="59" y="29"/>
                    </a:lnTo>
                    <a:lnTo>
                      <a:pt x="85" y="20"/>
                    </a:lnTo>
                    <a:lnTo>
                      <a:pt x="103" y="14"/>
                    </a:lnTo>
                    <a:close/>
                  </a:path>
                </a:pathLst>
              </a:custGeom>
              <a:solidFill>
                <a:srgbClr val="FF66FF"/>
              </a:solidFill>
              <a:ln w="9525">
                <a:solidFill>
                  <a:srgbClr val="FF66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8628" name="Freeform 740"/>
              <p:cNvSpPr>
                <a:spLocks/>
              </p:cNvSpPr>
              <p:nvPr/>
            </p:nvSpPr>
            <p:spPr bwMode="auto">
              <a:xfrm>
                <a:off x="1160" y="1442"/>
                <a:ext cx="19" cy="18"/>
              </a:xfrm>
              <a:custGeom>
                <a:avLst/>
                <a:gdLst/>
                <a:ahLst/>
                <a:cxnLst>
                  <a:cxn ang="0">
                    <a:pos x="19" y="9"/>
                  </a:cxn>
                  <a:cxn ang="0">
                    <a:pos x="12" y="0"/>
                  </a:cxn>
                  <a:cxn ang="0">
                    <a:pos x="2" y="6"/>
                  </a:cxn>
                  <a:cxn ang="0">
                    <a:pos x="0" y="7"/>
                  </a:cxn>
                  <a:cxn ang="0">
                    <a:pos x="0" y="6"/>
                  </a:cxn>
                  <a:cxn ang="0">
                    <a:pos x="8" y="17"/>
                  </a:cxn>
                  <a:cxn ang="0">
                    <a:pos x="9" y="15"/>
                  </a:cxn>
                  <a:cxn ang="0">
                    <a:pos x="4" y="12"/>
                  </a:cxn>
                  <a:cxn ang="0">
                    <a:pos x="7" y="18"/>
                  </a:cxn>
                  <a:cxn ang="0">
                    <a:pos x="19" y="9"/>
                  </a:cxn>
                </a:cxnLst>
                <a:rect l="0" t="0" r="r" b="b"/>
                <a:pathLst>
                  <a:path w="19" h="18">
                    <a:moveTo>
                      <a:pt x="19" y="9"/>
                    </a:moveTo>
                    <a:lnTo>
                      <a:pt x="12" y="0"/>
                    </a:lnTo>
                    <a:lnTo>
                      <a:pt x="2" y="6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8" y="17"/>
                    </a:lnTo>
                    <a:lnTo>
                      <a:pt x="9" y="15"/>
                    </a:lnTo>
                    <a:lnTo>
                      <a:pt x="4" y="12"/>
                    </a:lnTo>
                    <a:lnTo>
                      <a:pt x="7" y="18"/>
                    </a:lnTo>
                    <a:lnTo>
                      <a:pt x="19" y="9"/>
                    </a:lnTo>
                    <a:close/>
                  </a:path>
                </a:pathLst>
              </a:custGeom>
              <a:solidFill>
                <a:srgbClr val="FF66FF"/>
              </a:solidFill>
              <a:ln w="9525">
                <a:solidFill>
                  <a:srgbClr val="FF66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8629" name="Freeform 741"/>
              <p:cNvSpPr>
                <a:spLocks/>
              </p:cNvSpPr>
              <p:nvPr/>
            </p:nvSpPr>
            <p:spPr bwMode="auto">
              <a:xfrm>
                <a:off x="1117" y="1472"/>
                <a:ext cx="19" cy="17"/>
              </a:xfrm>
              <a:custGeom>
                <a:avLst/>
                <a:gdLst/>
                <a:ahLst/>
                <a:cxnLst>
                  <a:cxn ang="0">
                    <a:pos x="19" y="10"/>
                  </a:cxn>
                  <a:cxn ang="0">
                    <a:pos x="11" y="0"/>
                  </a:cxn>
                  <a:cxn ang="0">
                    <a:pos x="0" y="7"/>
                  </a:cxn>
                  <a:cxn ang="0">
                    <a:pos x="9" y="17"/>
                  </a:cxn>
                  <a:cxn ang="0">
                    <a:pos x="19" y="10"/>
                  </a:cxn>
                </a:cxnLst>
                <a:rect l="0" t="0" r="r" b="b"/>
                <a:pathLst>
                  <a:path w="19" h="17">
                    <a:moveTo>
                      <a:pt x="19" y="10"/>
                    </a:moveTo>
                    <a:lnTo>
                      <a:pt x="11" y="0"/>
                    </a:lnTo>
                    <a:lnTo>
                      <a:pt x="0" y="7"/>
                    </a:lnTo>
                    <a:lnTo>
                      <a:pt x="9" y="17"/>
                    </a:lnTo>
                    <a:lnTo>
                      <a:pt x="19" y="10"/>
                    </a:lnTo>
                    <a:close/>
                  </a:path>
                </a:pathLst>
              </a:custGeom>
              <a:solidFill>
                <a:srgbClr val="FF66FF"/>
              </a:solidFill>
              <a:ln w="9525">
                <a:solidFill>
                  <a:srgbClr val="FF66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8630" name="Freeform 742"/>
              <p:cNvSpPr>
                <a:spLocks/>
              </p:cNvSpPr>
              <p:nvPr/>
            </p:nvSpPr>
            <p:spPr bwMode="auto">
              <a:xfrm>
                <a:off x="1016" y="1505"/>
                <a:ext cx="80" cy="87"/>
              </a:xfrm>
              <a:custGeom>
                <a:avLst/>
                <a:gdLst/>
                <a:ahLst/>
                <a:cxnLst>
                  <a:cxn ang="0">
                    <a:pos x="80" y="9"/>
                  </a:cxn>
                  <a:cxn ang="0">
                    <a:pos x="71" y="0"/>
                  </a:cxn>
                  <a:cxn ang="0">
                    <a:pos x="61" y="9"/>
                  </a:cxn>
                  <a:cxn ang="0">
                    <a:pos x="43" y="29"/>
                  </a:cxn>
                  <a:cxn ang="0">
                    <a:pos x="25" y="47"/>
                  </a:cxn>
                  <a:cxn ang="0">
                    <a:pos x="10" y="67"/>
                  </a:cxn>
                  <a:cxn ang="0">
                    <a:pos x="0" y="80"/>
                  </a:cxn>
                  <a:cxn ang="0">
                    <a:pos x="12" y="87"/>
                  </a:cxn>
                  <a:cxn ang="0">
                    <a:pos x="19" y="76"/>
                  </a:cxn>
                  <a:cxn ang="0">
                    <a:pos x="35" y="55"/>
                  </a:cxn>
                  <a:cxn ang="0">
                    <a:pos x="53" y="37"/>
                  </a:cxn>
                  <a:cxn ang="0">
                    <a:pos x="70" y="19"/>
                  </a:cxn>
                  <a:cxn ang="0">
                    <a:pos x="80" y="9"/>
                  </a:cxn>
                </a:cxnLst>
                <a:rect l="0" t="0" r="r" b="b"/>
                <a:pathLst>
                  <a:path w="80" h="87">
                    <a:moveTo>
                      <a:pt x="80" y="9"/>
                    </a:moveTo>
                    <a:lnTo>
                      <a:pt x="71" y="0"/>
                    </a:lnTo>
                    <a:lnTo>
                      <a:pt x="61" y="9"/>
                    </a:lnTo>
                    <a:lnTo>
                      <a:pt x="43" y="29"/>
                    </a:lnTo>
                    <a:lnTo>
                      <a:pt x="25" y="47"/>
                    </a:lnTo>
                    <a:lnTo>
                      <a:pt x="10" y="67"/>
                    </a:lnTo>
                    <a:lnTo>
                      <a:pt x="0" y="80"/>
                    </a:lnTo>
                    <a:lnTo>
                      <a:pt x="12" y="87"/>
                    </a:lnTo>
                    <a:lnTo>
                      <a:pt x="19" y="76"/>
                    </a:lnTo>
                    <a:lnTo>
                      <a:pt x="35" y="55"/>
                    </a:lnTo>
                    <a:lnTo>
                      <a:pt x="53" y="37"/>
                    </a:lnTo>
                    <a:lnTo>
                      <a:pt x="70" y="19"/>
                    </a:lnTo>
                    <a:lnTo>
                      <a:pt x="80" y="9"/>
                    </a:lnTo>
                    <a:close/>
                  </a:path>
                </a:pathLst>
              </a:custGeom>
              <a:solidFill>
                <a:srgbClr val="FF66FF"/>
              </a:solidFill>
              <a:ln w="9525">
                <a:solidFill>
                  <a:srgbClr val="FF66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8631" name="Freeform 743"/>
              <p:cNvSpPr>
                <a:spLocks/>
              </p:cNvSpPr>
              <p:nvPr/>
            </p:nvSpPr>
            <p:spPr bwMode="auto">
              <a:xfrm>
                <a:off x="989" y="1617"/>
                <a:ext cx="18" cy="18"/>
              </a:xfrm>
              <a:custGeom>
                <a:avLst/>
                <a:gdLst/>
                <a:ahLst/>
                <a:cxnLst>
                  <a:cxn ang="0">
                    <a:pos x="18" y="6"/>
                  </a:cxn>
                  <a:cxn ang="0">
                    <a:pos x="6" y="0"/>
                  </a:cxn>
                  <a:cxn ang="0">
                    <a:pos x="0" y="12"/>
                  </a:cxn>
                  <a:cxn ang="0">
                    <a:pos x="11" y="18"/>
                  </a:cxn>
                  <a:cxn ang="0">
                    <a:pos x="18" y="6"/>
                  </a:cxn>
                </a:cxnLst>
                <a:rect l="0" t="0" r="r" b="b"/>
                <a:pathLst>
                  <a:path w="18" h="18">
                    <a:moveTo>
                      <a:pt x="18" y="6"/>
                    </a:moveTo>
                    <a:lnTo>
                      <a:pt x="6" y="0"/>
                    </a:lnTo>
                    <a:lnTo>
                      <a:pt x="0" y="12"/>
                    </a:lnTo>
                    <a:lnTo>
                      <a:pt x="11" y="18"/>
                    </a:lnTo>
                    <a:lnTo>
                      <a:pt x="18" y="6"/>
                    </a:lnTo>
                    <a:close/>
                  </a:path>
                </a:pathLst>
              </a:custGeom>
              <a:solidFill>
                <a:srgbClr val="FF66FF"/>
              </a:solidFill>
              <a:ln w="9525">
                <a:solidFill>
                  <a:srgbClr val="FF66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8632" name="Freeform 744"/>
              <p:cNvSpPr>
                <a:spLocks/>
              </p:cNvSpPr>
              <p:nvPr/>
            </p:nvSpPr>
            <p:spPr bwMode="auto">
              <a:xfrm>
                <a:off x="966" y="1665"/>
                <a:ext cx="17" cy="16"/>
              </a:xfrm>
              <a:custGeom>
                <a:avLst/>
                <a:gdLst/>
                <a:ahLst/>
                <a:cxnLst>
                  <a:cxn ang="0">
                    <a:pos x="17" y="4"/>
                  </a:cxn>
                  <a:cxn ang="0">
                    <a:pos x="5" y="0"/>
                  </a:cxn>
                  <a:cxn ang="0">
                    <a:pos x="0" y="12"/>
                  </a:cxn>
                  <a:cxn ang="0">
                    <a:pos x="12" y="16"/>
                  </a:cxn>
                  <a:cxn ang="0">
                    <a:pos x="17" y="4"/>
                  </a:cxn>
                </a:cxnLst>
                <a:rect l="0" t="0" r="r" b="b"/>
                <a:pathLst>
                  <a:path w="17" h="16">
                    <a:moveTo>
                      <a:pt x="17" y="4"/>
                    </a:moveTo>
                    <a:lnTo>
                      <a:pt x="5" y="0"/>
                    </a:lnTo>
                    <a:lnTo>
                      <a:pt x="0" y="12"/>
                    </a:lnTo>
                    <a:lnTo>
                      <a:pt x="12" y="16"/>
                    </a:lnTo>
                    <a:lnTo>
                      <a:pt x="17" y="4"/>
                    </a:lnTo>
                    <a:close/>
                  </a:path>
                </a:pathLst>
              </a:custGeom>
              <a:solidFill>
                <a:srgbClr val="FF66FF"/>
              </a:solidFill>
              <a:ln w="9525">
                <a:solidFill>
                  <a:srgbClr val="FF66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8633" name="Freeform 745"/>
              <p:cNvSpPr>
                <a:spLocks/>
              </p:cNvSpPr>
              <p:nvPr/>
            </p:nvSpPr>
            <p:spPr bwMode="auto">
              <a:xfrm>
                <a:off x="936" y="1714"/>
                <a:ext cx="30" cy="103"/>
              </a:xfrm>
              <a:custGeom>
                <a:avLst/>
                <a:gdLst/>
                <a:ahLst/>
                <a:cxnLst>
                  <a:cxn ang="0">
                    <a:pos x="30" y="4"/>
                  </a:cxn>
                  <a:cxn ang="0">
                    <a:pos x="17" y="0"/>
                  </a:cxn>
                  <a:cxn ang="0">
                    <a:pos x="13" y="14"/>
                  </a:cxn>
                  <a:cxn ang="0">
                    <a:pos x="7" y="38"/>
                  </a:cxn>
                  <a:cxn ang="0">
                    <a:pos x="7" y="40"/>
                  </a:cxn>
                  <a:cxn ang="0">
                    <a:pos x="2" y="64"/>
                  </a:cxn>
                  <a:cxn ang="0">
                    <a:pos x="1" y="89"/>
                  </a:cxn>
                  <a:cxn ang="0">
                    <a:pos x="0" y="103"/>
                  </a:cxn>
                  <a:cxn ang="0">
                    <a:pos x="13" y="103"/>
                  </a:cxn>
                  <a:cxn ang="0">
                    <a:pos x="13" y="89"/>
                  </a:cxn>
                  <a:cxn ang="0">
                    <a:pos x="16" y="64"/>
                  </a:cxn>
                  <a:cxn ang="0">
                    <a:pos x="20" y="40"/>
                  </a:cxn>
                  <a:cxn ang="0">
                    <a:pos x="13" y="40"/>
                  </a:cxn>
                  <a:cxn ang="0">
                    <a:pos x="20" y="43"/>
                  </a:cxn>
                  <a:cxn ang="0">
                    <a:pos x="26" y="18"/>
                  </a:cxn>
                  <a:cxn ang="0">
                    <a:pos x="30" y="4"/>
                  </a:cxn>
                </a:cxnLst>
                <a:rect l="0" t="0" r="r" b="b"/>
                <a:pathLst>
                  <a:path w="30" h="103">
                    <a:moveTo>
                      <a:pt x="30" y="4"/>
                    </a:moveTo>
                    <a:lnTo>
                      <a:pt x="17" y="0"/>
                    </a:lnTo>
                    <a:lnTo>
                      <a:pt x="13" y="14"/>
                    </a:lnTo>
                    <a:lnTo>
                      <a:pt x="7" y="38"/>
                    </a:lnTo>
                    <a:lnTo>
                      <a:pt x="7" y="40"/>
                    </a:lnTo>
                    <a:lnTo>
                      <a:pt x="2" y="64"/>
                    </a:lnTo>
                    <a:lnTo>
                      <a:pt x="1" y="89"/>
                    </a:lnTo>
                    <a:lnTo>
                      <a:pt x="0" y="103"/>
                    </a:lnTo>
                    <a:lnTo>
                      <a:pt x="13" y="103"/>
                    </a:lnTo>
                    <a:lnTo>
                      <a:pt x="13" y="89"/>
                    </a:lnTo>
                    <a:lnTo>
                      <a:pt x="16" y="64"/>
                    </a:lnTo>
                    <a:lnTo>
                      <a:pt x="20" y="40"/>
                    </a:lnTo>
                    <a:lnTo>
                      <a:pt x="13" y="40"/>
                    </a:lnTo>
                    <a:lnTo>
                      <a:pt x="20" y="43"/>
                    </a:lnTo>
                    <a:lnTo>
                      <a:pt x="26" y="18"/>
                    </a:lnTo>
                    <a:lnTo>
                      <a:pt x="30" y="4"/>
                    </a:lnTo>
                    <a:close/>
                  </a:path>
                </a:pathLst>
              </a:custGeom>
              <a:solidFill>
                <a:srgbClr val="FF66FF"/>
              </a:solidFill>
              <a:ln w="9525">
                <a:solidFill>
                  <a:srgbClr val="FF66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8634" name="Freeform 746"/>
              <p:cNvSpPr>
                <a:spLocks/>
              </p:cNvSpPr>
              <p:nvPr/>
            </p:nvSpPr>
            <p:spPr bwMode="auto">
              <a:xfrm>
                <a:off x="937" y="1856"/>
                <a:ext cx="15" cy="14"/>
              </a:xfrm>
              <a:custGeom>
                <a:avLst/>
                <a:gdLst/>
                <a:ahLst/>
                <a:cxnLst>
                  <a:cxn ang="0">
                    <a:pos x="12" y="0"/>
                  </a:cxn>
                  <a:cxn ang="0">
                    <a:pos x="0" y="1"/>
                  </a:cxn>
                  <a:cxn ang="0">
                    <a:pos x="1" y="14"/>
                  </a:cxn>
                  <a:cxn ang="0">
                    <a:pos x="15" y="13"/>
                  </a:cxn>
                  <a:cxn ang="0">
                    <a:pos x="12" y="0"/>
                  </a:cxn>
                </a:cxnLst>
                <a:rect l="0" t="0" r="r" b="b"/>
                <a:pathLst>
                  <a:path w="15" h="14">
                    <a:moveTo>
                      <a:pt x="12" y="0"/>
                    </a:moveTo>
                    <a:lnTo>
                      <a:pt x="0" y="1"/>
                    </a:lnTo>
                    <a:lnTo>
                      <a:pt x="1" y="14"/>
                    </a:lnTo>
                    <a:lnTo>
                      <a:pt x="15" y="13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FF66FF"/>
              </a:solidFill>
              <a:ln w="9525">
                <a:solidFill>
                  <a:srgbClr val="FF66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8635" name="Freeform 747"/>
              <p:cNvSpPr>
                <a:spLocks/>
              </p:cNvSpPr>
              <p:nvPr/>
            </p:nvSpPr>
            <p:spPr bwMode="auto">
              <a:xfrm>
                <a:off x="944" y="1907"/>
                <a:ext cx="15" cy="16"/>
              </a:xfrm>
              <a:custGeom>
                <a:avLst/>
                <a:gdLst/>
                <a:ahLst/>
                <a:cxnLst>
                  <a:cxn ang="0">
                    <a:pos x="13" y="0"/>
                  </a:cxn>
                  <a:cxn ang="0">
                    <a:pos x="0" y="3"/>
                  </a:cxn>
                  <a:cxn ang="0">
                    <a:pos x="3" y="16"/>
                  </a:cxn>
                  <a:cxn ang="0">
                    <a:pos x="15" y="12"/>
                  </a:cxn>
                  <a:cxn ang="0">
                    <a:pos x="13" y="0"/>
                  </a:cxn>
                </a:cxnLst>
                <a:rect l="0" t="0" r="r" b="b"/>
                <a:pathLst>
                  <a:path w="15" h="16">
                    <a:moveTo>
                      <a:pt x="13" y="0"/>
                    </a:moveTo>
                    <a:lnTo>
                      <a:pt x="0" y="3"/>
                    </a:lnTo>
                    <a:lnTo>
                      <a:pt x="3" y="16"/>
                    </a:lnTo>
                    <a:lnTo>
                      <a:pt x="15" y="12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FF66FF"/>
              </a:solidFill>
              <a:ln w="9525">
                <a:solidFill>
                  <a:srgbClr val="FF66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8636" name="Freeform 748"/>
              <p:cNvSpPr>
                <a:spLocks/>
              </p:cNvSpPr>
              <p:nvPr/>
            </p:nvSpPr>
            <p:spPr bwMode="auto">
              <a:xfrm>
                <a:off x="1029" y="2079"/>
                <a:ext cx="17" cy="18"/>
              </a:xfrm>
              <a:custGeom>
                <a:avLst/>
                <a:gdLst/>
                <a:ahLst/>
                <a:cxnLst>
                  <a:cxn ang="0">
                    <a:pos x="10" y="0"/>
                  </a:cxn>
                  <a:cxn ang="0">
                    <a:pos x="0" y="8"/>
                  </a:cxn>
                  <a:cxn ang="0">
                    <a:pos x="7" y="18"/>
                  </a:cxn>
                  <a:cxn ang="0">
                    <a:pos x="17" y="10"/>
                  </a:cxn>
                  <a:cxn ang="0">
                    <a:pos x="10" y="0"/>
                  </a:cxn>
                </a:cxnLst>
                <a:rect l="0" t="0" r="r" b="b"/>
                <a:pathLst>
                  <a:path w="17" h="18">
                    <a:moveTo>
                      <a:pt x="10" y="0"/>
                    </a:moveTo>
                    <a:lnTo>
                      <a:pt x="0" y="8"/>
                    </a:lnTo>
                    <a:lnTo>
                      <a:pt x="7" y="18"/>
                    </a:lnTo>
                    <a:lnTo>
                      <a:pt x="17" y="10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FF66FF"/>
              </a:solidFill>
              <a:ln w="9525">
                <a:solidFill>
                  <a:srgbClr val="FF66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8637" name="Freeform 749"/>
              <p:cNvSpPr>
                <a:spLocks/>
              </p:cNvSpPr>
              <p:nvPr/>
            </p:nvSpPr>
            <p:spPr bwMode="auto">
              <a:xfrm>
                <a:off x="2144" y="1718"/>
                <a:ext cx="17" cy="14"/>
              </a:xfrm>
              <a:custGeom>
                <a:avLst/>
                <a:gdLst/>
                <a:ahLst/>
                <a:cxnLst>
                  <a:cxn ang="0">
                    <a:pos x="3" y="14"/>
                  </a:cxn>
                  <a:cxn ang="0">
                    <a:pos x="17" y="12"/>
                  </a:cxn>
                  <a:cxn ang="0">
                    <a:pos x="17" y="10"/>
                  </a:cxn>
                  <a:cxn ang="0">
                    <a:pos x="12" y="0"/>
                  </a:cxn>
                  <a:cxn ang="0">
                    <a:pos x="0" y="2"/>
                  </a:cxn>
                  <a:cxn ang="0">
                    <a:pos x="3" y="14"/>
                  </a:cxn>
                </a:cxnLst>
                <a:rect l="0" t="0" r="r" b="b"/>
                <a:pathLst>
                  <a:path w="17" h="14">
                    <a:moveTo>
                      <a:pt x="3" y="14"/>
                    </a:moveTo>
                    <a:lnTo>
                      <a:pt x="17" y="12"/>
                    </a:lnTo>
                    <a:lnTo>
                      <a:pt x="17" y="10"/>
                    </a:lnTo>
                    <a:lnTo>
                      <a:pt x="12" y="0"/>
                    </a:lnTo>
                    <a:lnTo>
                      <a:pt x="0" y="2"/>
                    </a:lnTo>
                    <a:lnTo>
                      <a:pt x="3" y="14"/>
                    </a:lnTo>
                    <a:close/>
                  </a:path>
                </a:pathLst>
              </a:custGeom>
              <a:solidFill>
                <a:srgbClr val="FF66FF"/>
              </a:solidFill>
              <a:ln w="9525">
                <a:solidFill>
                  <a:srgbClr val="FF66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8638" name="Freeform 750"/>
              <p:cNvSpPr>
                <a:spLocks/>
              </p:cNvSpPr>
              <p:nvPr/>
            </p:nvSpPr>
            <p:spPr bwMode="auto">
              <a:xfrm>
                <a:off x="2051" y="1546"/>
                <a:ext cx="18" cy="17"/>
              </a:xfrm>
              <a:custGeom>
                <a:avLst/>
                <a:gdLst/>
                <a:ahLst/>
                <a:cxnLst>
                  <a:cxn ang="0">
                    <a:pos x="8" y="17"/>
                  </a:cxn>
                  <a:cxn ang="0">
                    <a:pos x="18" y="9"/>
                  </a:cxn>
                  <a:cxn ang="0">
                    <a:pos x="16" y="6"/>
                  </a:cxn>
                  <a:cxn ang="0">
                    <a:pos x="10" y="0"/>
                  </a:cxn>
                  <a:cxn ang="0">
                    <a:pos x="0" y="8"/>
                  </a:cxn>
                  <a:cxn ang="0">
                    <a:pos x="7" y="14"/>
                  </a:cxn>
                  <a:cxn ang="0">
                    <a:pos x="8" y="17"/>
                  </a:cxn>
                </a:cxnLst>
                <a:rect l="0" t="0" r="r" b="b"/>
                <a:pathLst>
                  <a:path w="18" h="17">
                    <a:moveTo>
                      <a:pt x="8" y="17"/>
                    </a:moveTo>
                    <a:lnTo>
                      <a:pt x="18" y="9"/>
                    </a:lnTo>
                    <a:lnTo>
                      <a:pt x="16" y="6"/>
                    </a:lnTo>
                    <a:lnTo>
                      <a:pt x="10" y="0"/>
                    </a:lnTo>
                    <a:lnTo>
                      <a:pt x="0" y="8"/>
                    </a:lnTo>
                    <a:lnTo>
                      <a:pt x="7" y="14"/>
                    </a:lnTo>
                    <a:lnTo>
                      <a:pt x="8" y="17"/>
                    </a:lnTo>
                    <a:close/>
                  </a:path>
                </a:pathLst>
              </a:custGeom>
              <a:solidFill>
                <a:srgbClr val="FF66FF"/>
              </a:solidFill>
              <a:ln w="9525">
                <a:solidFill>
                  <a:srgbClr val="FF66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8639" name="Freeform 751"/>
              <p:cNvSpPr>
                <a:spLocks/>
              </p:cNvSpPr>
              <p:nvPr/>
            </p:nvSpPr>
            <p:spPr bwMode="auto">
              <a:xfrm>
                <a:off x="2015" y="1507"/>
                <a:ext cx="18" cy="19"/>
              </a:xfrm>
              <a:custGeom>
                <a:avLst/>
                <a:gdLst/>
                <a:ahLst/>
                <a:cxnLst>
                  <a:cxn ang="0">
                    <a:pos x="8" y="19"/>
                  </a:cxn>
                  <a:cxn ang="0">
                    <a:pos x="18" y="10"/>
                  </a:cxn>
                  <a:cxn ang="0">
                    <a:pos x="16" y="7"/>
                  </a:cxn>
                  <a:cxn ang="0">
                    <a:pos x="8" y="0"/>
                  </a:cxn>
                  <a:cxn ang="0">
                    <a:pos x="0" y="10"/>
                  </a:cxn>
                  <a:cxn ang="0">
                    <a:pos x="7" y="17"/>
                  </a:cxn>
                  <a:cxn ang="0">
                    <a:pos x="8" y="19"/>
                  </a:cxn>
                </a:cxnLst>
                <a:rect l="0" t="0" r="r" b="b"/>
                <a:pathLst>
                  <a:path w="18" h="19">
                    <a:moveTo>
                      <a:pt x="8" y="19"/>
                    </a:moveTo>
                    <a:lnTo>
                      <a:pt x="18" y="10"/>
                    </a:lnTo>
                    <a:lnTo>
                      <a:pt x="16" y="7"/>
                    </a:lnTo>
                    <a:lnTo>
                      <a:pt x="8" y="0"/>
                    </a:lnTo>
                    <a:lnTo>
                      <a:pt x="0" y="10"/>
                    </a:lnTo>
                    <a:lnTo>
                      <a:pt x="7" y="17"/>
                    </a:lnTo>
                    <a:lnTo>
                      <a:pt x="8" y="19"/>
                    </a:lnTo>
                    <a:close/>
                  </a:path>
                </a:pathLst>
              </a:custGeom>
              <a:solidFill>
                <a:srgbClr val="FF66FF"/>
              </a:solidFill>
              <a:ln w="9525">
                <a:solidFill>
                  <a:srgbClr val="FF66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8640" name="Freeform 752"/>
              <p:cNvSpPr>
                <a:spLocks/>
              </p:cNvSpPr>
              <p:nvPr/>
            </p:nvSpPr>
            <p:spPr bwMode="auto">
              <a:xfrm>
                <a:off x="1802" y="1379"/>
                <a:ext cx="19" cy="17"/>
              </a:xfrm>
              <a:custGeom>
                <a:avLst/>
                <a:gdLst/>
                <a:ahLst/>
                <a:cxnLst>
                  <a:cxn ang="0">
                    <a:pos x="13" y="17"/>
                  </a:cxn>
                  <a:cxn ang="0">
                    <a:pos x="19" y="4"/>
                  </a:cxn>
                  <a:cxn ang="0">
                    <a:pos x="7" y="0"/>
                  </a:cxn>
                  <a:cxn ang="0">
                    <a:pos x="0" y="12"/>
                  </a:cxn>
                  <a:cxn ang="0">
                    <a:pos x="13" y="17"/>
                  </a:cxn>
                </a:cxnLst>
                <a:rect l="0" t="0" r="r" b="b"/>
                <a:pathLst>
                  <a:path w="19" h="17">
                    <a:moveTo>
                      <a:pt x="13" y="17"/>
                    </a:moveTo>
                    <a:lnTo>
                      <a:pt x="19" y="4"/>
                    </a:lnTo>
                    <a:lnTo>
                      <a:pt x="7" y="0"/>
                    </a:lnTo>
                    <a:lnTo>
                      <a:pt x="0" y="12"/>
                    </a:lnTo>
                    <a:lnTo>
                      <a:pt x="13" y="17"/>
                    </a:lnTo>
                    <a:close/>
                  </a:path>
                </a:pathLst>
              </a:custGeom>
              <a:solidFill>
                <a:srgbClr val="FF66FF"/>
              </a:solidFill>
              <a:ln w="9525">
                <a:solidFill>
                  <a:srgbClr val="FF66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8641" name="Freeform 753"/>
              <p:cNvSpPr>
                <a:spLocks/>
              </p:cNvSpPr>
              <p:nvPr/>
            </p:nvSpPr>
            <p:spPr bwMode="auto">
              <a:xfrm>
                <a:off x="1663" y="1343"/>
                <a:ext cx="107" cy="36"/>
              </a:xfrm>
              <a:custGeom>
                <a:avLst/>
                <a:gdLst/>
                <a:ahLst/>
                <a:cxnLst>
                  <a:cxn ang="0">
                    <a:pos x="102" y="36"/>
                  </a:cxn>
                  <a:cxn ang="0">
                    <a:pos x="107" y="24"/>
                  </a:cxn>
                  <a:cxn ang="0">
                    <a:pos x="105" y="22"/>
                  </a:cxn>
                  <a:cxn ang="0">
                    <a:pos x="76" y="15"/>
                  </a:cxn>
                  <a:cxn ang="0">
                    <a:pos x="46" y="8"/>
                  </a:cxn>
                  <a:cxn ang="0">
                    <a:pos x="44" y="8"/>
                  </a:cxn>
                  <a:cxn ang="0">
                    <a:pos x="15" y="2"/>
                  </a:cxn>
                  <a:cxn ang="0">
                    <a:pos x="2" y="0"/>
                  </a:cxn>
                  <a:cxn ang="0">
                    <a:pos x="0" y="14"/>
                  </a:cxn>
                  <a:cxn ang="0">
                    <a:pos x="15" y="15"/>
                  </a:cxn>
                  <a:cxn ang="0">
                    <a:pos x="44" y="21"/>
                  </a:cxn>
                  <a:cxn ang="0">
                    <a:pos x="44" y="14"/>
                  </a:cxn>
                  <a:cxn ang="0">
                    <a:pos x="43" y="20"/>
                  </a:cxn>
                  <a:cxn ang="0">
                    <a:pos x="71" y="27"/>
                  </a:cxn>
                  <a:cxn ang="0">
                    <a:pos x="100" y="34"/>
                  </a:cxn>
                  <a:cxn ang="0">
                    <a:pos x="102" y="36"/>
                  </a:cxn>
                </a:cxnLst>
                <a:rect l="0" t="0" r="r" b="b"/>
                <a:pathLst>
                  <a:path w="107" h="36">
                    <a:moveTo>
                      <a:pt x="102" y="36"/>
                    </a:moveTo>
                    <a:lnTo>
                      <a:pt x="107" y="24"/>
                    </a:lnTo>
                    <a:lnTo>
                      <a:pt x="105" y="22"/>
                    </a:lnTo>
                    <a:lnTo>
                      <a:pt x="76" y="15"/>
                    </a:lnTo>
                    <a:lnTo>
                      <a:pt x="46" y="8"/>
                    </a:lnTo>
                    <a:lnTo>
                      <a:pt x="44" y="8"/>
                    </a:lnTo>
                    <a:lnTo>
                      <a:pt x="15" y="2"/>
                    </a:lnTo>
                    <a:lnTo>
                      <a:pt x="2" y="0"/>
                    </a:lnTo>
                    <a:lnTo>
                      <a:pt x="0" y="14"/>
                    </a:lnTo>
                    <a:lnTo>
                      <a:pt x="15" y="15"/>
                    </a:lnTo>
                    <a:lnTo>
                      <a:pt x="44" y="21"/>
                    </a:lnTo>
                    <a:lnTo>
                      <a:pt x="44" y="14"/>
                    </a:lnTo>
                    <a:lnTo>
                      <a:pt x="43" y="20"/>
                    </a:lnTo>
                    <a:lnTo>
                      <a:pt x="71" y="27"/>
                    </a:lnTo>
                    <a:lnTo>
                      <a:pt x="100" y="34"/>
                    </a:lnTo>
                    <a:lnTo>
                      <a:pt x="102" y="36"/>
                    </a:lnTo>
                    <a:close/>
                  </a:path>
                </a:pathLst>
              </a:custGeom>
              <a:solidFill>
                <a:srgbClr val="FF66FF"/>
              </a:solidFill>
              <a:ln w="9525">
                <a:solidFill>
                  <a:srgbClr val="FF66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8642" name="Freeform 754"/>
              <p:cNvSpPr>
                <a:spLocks/>
              </p:cNvSpPr>
              <p:nvPr/>
            </p:nvSpPr>
            <p:spPr bwMode="auto">
              <a:xfrm>
                <a:off x="1610" y="1339"/>
                <a:ext cx="16" cy="13"/>
              </a:xfrm>
              <a:custGeom>
                <a:avLst/>
                <a:gdLst/>
                <a:ahLst/>
                <a:cxnLst>
                  <a:cxn ang="0">
                    <a:pos x="14" y="13"/>
                  </a:cxn>
                  <a:cxn ang="0">
                    <a:pos x="16" y="0"/>
                  </a:cxn>
                  <a:cxn ang="0">
                    <a:pos x="7" y="0"/>
                  </a:cxn>
                  <a:cxn ang="0">
                    <a:pos x="1" y="0"/>
                  </a:cxn>
                  <a:cxn ang="0">
                    <a:pos x="0" y="12"/>
                  </a:cxn>
                  <a:cxn ang="0">
                    <a:pos x="7" y="12"/>
                  </a:cxn>
                  <a:cxn ang="0">
                    <a:pos x="14" y="13"/>
                  </a:cxn>
                </a:cxnLst>
                <a:rect l="0" t="0" r="r" b="b"/>
                <a:pathLst>
                  <a:path w="16" h="13">
                    <a:moveTo>
                      <a:pt x="14" y="13"/>
                    </a:moveTo>
                    <a:lnTo>
                      <a:pt x="16" y="0"/>
                    </a:lnTo>
                    <a:lnTo>
                      <a:pt x="7" y="0"/>
                    </a:lnTo>
                    <a:lnTo>
                      <a:pt x="1" y="0"/>
                    </a:lnTo>
                    <a:lnTo>
                      <a:pt x="0" y="12"/>
                    </a:lnTo>
                    <a:lnTo>
                      <a:pt x="7" y="12"/>
                    </a:lnTo>
                    <a:lnTo>
                      <a:pt x="14" y="13"/>
                    </a:lnTo>
                    <a:close/>
                  </a:path>
                </a:pathLst>
              </a:custGeom>
              <a:solidFill>
                <a:srgbClr val="FF66FF"/>
              </a:solidFill>
              <a:ln w="9525">
                <a:solidFill>
                  <a:srgbClr val="FF66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8643" name="Freeform 755"/>
              <p:cNvSpPr>
                <a:spLocks/>
              </p:cNvSpPr>
              <p:nvPr/>
            </p:nvSpPr>
            <p:spPr bwMode="auto">
              <a:xfrm>
                <a:off x="1290" y="2251"/>
                <a:ext cx="14" cy="16"/>
              </a:xfrm>
              <a:custGeom>
                <a:avLst/>
                <a:gdLst/>
                <a:ahLst/>
                <a:cxnLst>
                  <a:cxn ang="0">
                    <a:pos x="13" y="16"/>
                  </a:cxn>
                  <a:cxn ang="0">
                    <a:pos x="14" y="2"/>
                  </a:cxn>
                  <a:cxn ang="0">
                    <a:pos x="1" y="0"/>
                  </a:cxn>
                  <a:cxn ang="0">
                    <a:pos x="0" y="13"/>
                  </a:cxn>
                  <a:cxn ang="0">
                    <a:pos x="13" y="16"/>
                  </a:cxn>
                </a:cxnLst>
                <a:rect l="0" t="0" r="r" b="b"/>
                <a:pathLst>
                  <a:path w="14" h="16">
                    <a:moveTo>
                      <a:pt x="13" y="16"/>
                    </a:moveTo>
                    <a:lnTo>
                      <a:pt x="14" y="2"/>
                    </a:lnTo>
                    <a:lnTo>
                      <a:pt x="1" y="0"/>
                    </a:lnTo>
                    <a:lnTo>
                      <a:pt x="0" y="13"/>
                    </a:lnTo>
                    <a:lnTo>
                      <a:pt x="13" y="16"/>
                    </a:lnTo>
                    <a:close/>
                  </a:path>
                </a:pathLst>
              </a:custGeom>
              <a:solidFill>
                <a:srgbClr val="FF66FF"/>
              </a:solidFill>
              <a:ln w="9525">
                <a:solidFill>
                  <a:srgbClr val="FF66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8644" name="Freeform 756"/>
              <p:cNvSpPr>
                <a:spLocks/>
              </p:cNvSpPr>
              <p:nvPr/>
            </p:nvSpPr>
            <p:spPr bwMode="auto">
              <a:xfrm>
                <a:off x="1853" y="1409"/>
                <a:ext cx="16" cy="14"/>
              </a:xfrm>
              <a:custGeom>
                <a:avLst/>
                <a:gdLst/>
                <a:ahLst/>
                <a:cxnLst>
                  <a:cxn ang="0">
                    <a:pos x="13" y="14"/>
                  </a:cxn>
                  <a:cxn ang="0">
                    <a:pos x="16" y="2"/>
                  </a:cxn>
                  <a:cxn ang="0">
                    <a:pos x="5" y="0"/>
                  </a:cxn>
                  <a:cxn ang="0">
                    <a:pos x="3" y="0"/>
                  </a:cxn>
                  <a:cxn ang="0">
                    <a:pos x="1" y="12"/>
                  </a:cxn>
                  <a:cxn ang="0">
                    <a:pos x="3" y="12"/>
                  </a:cxn>
                  <a:cxn ang="0">
                    <a:pos x="3" y="6"/>
                  </a:cxn>
                  <a:cxn ang="0">
                    <a:pos x="0" y="12"/>
                  </a:cxn>
                  <a:cxn ang="0">
                    <a:pos x="13" y="14"/>
                  </a:cxn>
                </a:cxnLst>
                <a:rect l="0" t="0" r="r" b="b"/>
                <a:pathLst>
                  <a:path w="16" h="14">
                    <a:moveTo>
                      <a:pt x="13" y="14"/>
                    </a:moveTo>
                    <a:lnTo>
                      <a:pt x="16" y="2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1" y="12"/>
                    </a:lnTo>
                    <a:lnTo>
                      <a:pt x="3" y="12"/>
                    </a:lnTo>
                    <a:lnTo>
                      <a:pt x="3" y="6"/>
                    </a:lnTo>
                    <a:lnTo>
                      <a:pt x="0" y="12"/>
                    </a:lnTo>
                    <a:lnTo>
                      <a:pt x="13" y="14"/>
                    </a:lnTo>
                    <a:close/>
                  </a:path>
                </a:pathLst>
              </a:custGeom>
              <a:solidFill>
                <a:srgbClr val="FF66FF"/>
              </a:solidFill>
              <a:ln w="9525">
                <a:solidFill>
                  <a:srgbClr val="FF66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8645" name="Freeform 757"/>
              <p:cNvSpPr>
                <a:spLocks/>
              </p:cNvSpPr>
              <p:nvPr/>
            </p:nvSpPr>
            <p:spPr bwMode="auto">
              <a:xfrm>
                <a:off x="1986" y="2156"/>
                <a:ext cx="19" cy="19"/>
              </a:xfrm>
              <a:custGeom>
                <a:avLst/>
                <a:gdLst/>
                <a:ahLst/>
                <a:cxnLst>
                  <a:cxn ang="0">
                    <a:pos x="0" y="9"/>
                  </a:cxn>
                  <a:cxn ang="0">
                    <a:pos x="9" y="19"/>
                  </a:cxn>
                  <a:cxn ang="0">
                    <a:pos x="19" y="10"/>
                  </a:cxn>
                  <a:cxn ang="0">
                    <a:pos x="10" y="0"/>
                  </a:cxn>
                  <a:cxn ang="0">
                    <a:pos x="0" y="9"/>
                  </a:cxn>
                </a:cxnLst>
                <a:rect l="0" t="0" r="r" b="b"/>
                <a:pathLst>
                  <a:path w="19" h="19">
                    <a:moveTo>
                      <a:pt x="0" y="9"/>
                    </a:moveTo>
                    <a:lnTo>
                      <a:pt x="9" y="19"/>
                    </a:lnTo>
                    <a:lnTo>
                      <a:pt x="19" y="10"/>
                    </a:lnTo>
                    <a:lnTo>
                      <a:pt x="10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FF66FF"/>
              </a:solidFill>
              <a:ln w="9525">
                <a:solidFill>
                  <a:srgbClr val="FF66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8646" name="Freeform 758"/>
              <p:cNvSpPr>
                <a:spLocks/>
              </p:cNvSpPr>
              <p:nvPr/>
            </p:nvSpPr>
            <p:spPr bwMode="auto">
              <a:xfrm>
                <a:off x="2110" y="2005"/>
                <a:ext cx="19" cy="18"/>
              </a:xfrm>
              <a:custGeom>
                <a:avLst/>
                <a:gdLst/>
                <a:ahLst/>
                <a:cxnLst>
                  <a:cxn ang="0">
                    <a:pos x="0" y="12"/>
                  </a:cxn>
                  <a:cxn ang="0">
                    <a:pos x="13" y="18"/>
                  </a:cxn>
                  <a:cxn ang="0">
                    <a:pos x="15" y="14"/>
                  </a:cxn>
                  <a:cxn ang="0">
                    <a:pos x="19" y="6"/>
                  </a:cxn>
                  <a:cxn ang="0">
                    <a:pos x="6" y="0"/>
                  </a:cxn>
                  <a:cxn ang="0">
                    <a:pos x="3" y="10"/>
                  </a:cxn>
                  <a:cxn ang="0">
                    <a:pos x="0" y="12"/>
                  </a:cxn>
                </a:cxnLst>
                <a:rect l="0" t="0" r="r" b="b"/>
                <a:pathLst>
                  <a:path w="19" h="18">
                    <a:moveTo>
                      <a:pt x="0" y="12"/>
                    </a:moveTo>
                    <a:lnTo>
                      <a:pt x="13" y="18"/>
                    </a:lnTo>
                    <a:lnTo>
                      <a:pt x="15" y="14"/>
                    </a:lnTo>
                    <a:lnTo>
                      <a:pt x="19" y="6"/>
                    </a:lnTo>
                    <a:lnTo>
                      <a:pt x="6" y="0"/>
                    </a:lnTo>
                    <a:lnTo>
                      <a:pt x="3" y="10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FF66FF"/>
              </a:solidFill>
              <a:ln w="9525">
                <a:solidFill>
                  <a:srgbClr val="FF66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8647" name="Freeform 759"/>
              <p:cNvSpPr>
                <a:spLocks/>
              </p:cNvSpPr>
              <p:nvPr/>
            </p:nvSpPr>
            <p:spPr bwMode="auto">
              <a:xfrm>
                <a:off x="1318" y="2385"/>
                <a:ext cx="106" cy="17"/>
              </a:xfrm>
              <a:custGeom>
                <a:avLst/>
                <a:gdLst/>
                <a:ahLst/>
                <a:cxnLst>
                  <a:cxn ang="0">
                    <a:pos x="106" y="14"/>
                  </a:cxn>
                  <a:cxn ang="0">
                    <a:pos x="106" y="14"/>
                  </a:cxn>
                  <a:cxn ang="0">
                    <a:pos x="106" y="0"/>
                  </a:cxn>
                  <a:cxn ang="0">
                    <a:pos x="70" y="2"/>
                  </a:cxn>
                  <a:cxn ang="0">
                    <a:pos x="35" y="3"/>
                  </a:cxn>
                  <a:cxn ang="0">
                    <a:pos x="0" y="5"/>
                  </a:cxn>
                  <a:cxn ang="0">
                    <a:pos x="0" y="17"/>
                  </a:cxn>
                  <a:cxn ang="0">
                    <a:pos x="35" y="16"/>
                  </a:cxn>
                  <a:cxn ang="0">
                    <a:pos x="70" y="14"/>
                  </a:cxn>
                  <a:cxn ang="0">
                    <a:pos x="106" y="14"/>
                  </a:cxn>
                </a:cxnLst>
                <a:rect l="0" t="0" r="r" b="b"/>
                <a:pathLst>
                  <a:path w="106" h="17">
                    <a:moveTo>
                      <a:pt x="106" y="14"/>
                    </a:moveTo>
                    <a:lnTo>
                      <a:pt x="106" y="14"/>
                    </a:lnTo>
                    <a:lnTo>
                      <a:pt x="106" y="0"/>
                    </a:lnTo>
                    <a:lnTo>
                      <a:pt x="70" y="2"/>
                    </a:lnTo>
                    <a:lnTo>
                      <a:pt x="35" y="3"/>
                    </a:lnTo>
                    <a:lnTo>
                      <a:pt x="0" y="5"/>
                    </a:lnTo>
                    <a:lnTo>
                      <a:pt x="0" y="17"/>
                    </a:lnTo>
                    <a:lnTo>
                      <a:pt x="35" y="16"/>
                    </a:lnTo>
                    <a:lnTo>
                      <a:pt x="70" y="14"/>
                    </a:lnTo>
                    <a:lnTo>
                      <a:pt x="106" y="14"/>
                    </a:lnTo>
                    <a:close/>
                  </a:path>
                </a:pathLst>
              </a:custGeom>
              <a:solidFill>
                <a:srgbClr val="FF66FF"/>
              </a:solidFill>
              <a:ln w="9525">
                <a:solidFill>
                  <a:srgbClr val="FF66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8648" name="Freeform 760"/>
              <p:cNvSpPr>
                <a:spLocks/>
              </p:cNvSpPr>
              <p:nvPr/>
            </p:nvSpPr>
            <p:spPr bwMode="auto">
              <a:xfrm>
                <a:off x="1211" y="2401"/>
                <a:ext cx="15" cy="16"/>
              </a:xfrm>
              <a:custGeom>
                <a:avLst/>
                <a:gdLst/>
                <a:ahLst/>
                <a:cxnLst>
                  <a:cxn ang="0">
                    <a:pos x="15" y="13"/>
                  </a:cxn>
                  <a:cxn ang="0">
                    <a:pos x="14" y="0"/>
                  </a:cxn>
                  <a:cxn ang="0">
                    <a:pos x="4" y="2"/>
                  </a:cxn>
                  <a:cxn ang="0">
                    <a:pos x="0" y="2"/>
                  </a:cxn>
                  <a:cxn ang="0">
                    <a:pos x="3" y="15"/>
                  </a:cxn>
                  <a:cxn ang="0">
                    <a:pos x="4" y="16"/>
                  </a:cxn>
                  <a:cxn ang="0">
                    <a:pos x="15" y="13"/>
                  </a:cxn>
                </a:cxnLst>
                <a:rect l="0" t="0" r="r" b="b"/>
                <a:pathLst>
                  <a:path w="15" h="16">
                    <a:moveTo>
                      <a:pt x="15" y="13"/>
                    </a:moveTo>
                    <a:lnTo>
                      <a:pt x="14" y="0"/>
                    </a:lnTo>
                    <a:lnTo>
                      <a:pt x="4" y="2"/>
                    </a:lnTo>
                    <a:lnTo>
                      <a:pt x="0" y="2"/>
                    </a:lnTo>
                    <a:lnTo>
                      <a:pt x="3" y="15"/>
                    </a:lnTo>
                    <a:lnTo>
                      <a:pt x="4" y="16"/>
                    </a:lnTo>
                    <a:lnTo>
                      <a:pt x="15" y="13"/>
                    </a:lnTo>
                    <a:close/>
                  </a:path>
                </a:pathLst>
              </a:custGeom>
              <a:solidFill>
                <a:srgbClr val="FF66FF"/>
              </a:solidFill>
              <a:ln w="9525">
                <a:solidFill>
                  <a:srgbClr val="FF66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8649" name="Freeform 761"/>
              <p:cNvSpPr>
                <a:spLocks/>
              </p:cNvSpPr>
              <p:nvPr/>
            </p:nvSpPr>
            <p:spPr bwMode="auto">
              <a:xfrm>
                <a:off x="844" y="2494"/>
                <a:ext cx="95" cy="68"/>
              </a:xfrm>
              <a:custGeom>
                <a:avLst/>
                <a:gdLst/>
                <a:ahLst/>
                <a:cxnLst>
                  <a:cxn ang="0">
                    <a:pos x="95" y="11"/>
                  </a:cxn>
                  <a:cxn ang="0">
                    <a:pos x="89" y="0"/>
                  </a:cxn>
                  <a:cxn ang="0">
                    <a:pos x="81" y="5"/>
                  </a:cxn>
                  <a:cxn ang="0">
                    <a:pos x="57" y="20"/>
                  </a:cxn>
                  <a:cxn ang="0">
                    <a:pos x="33" y="33"/>
                  </a:cxn>
                  <a:cxn ang="0">
                    <a:pos x="32" y="35"/>
                  </a:cxn>
                  <a:cxn ang="0">
                    <a:pos x="11" y="49"/>
                  </a:cxn>
                  <a:cxn ang="0">
                    <a:pos x="0" y="59"/>
                  </a:cxn>
                  <a:cxn ang="0">
                    <a:pos x="9" y="68"/>
                  </a:cxn>
                  <a:cxn ang="0">
                    <a:pos x="20" y="59"/>
                  </a:cxn>
                  <a:cxn ang="0">
                    <a:pos x="41" y="44"/>
                  </a:cxn>
                  <a:cxn ang="0">
                    <a:pos x="37" y="39"/>
                  </a:cxn>
                  <a:cxn ang="0">
                    <a:pos x="40" y="45"/>
                  </a:cxn>
                  <a:cxn ang="0">
                    <a:pos x="62" y="32"/>
                  </a:cxn>
                  <a:cxn ang="0">
                    <a:pos x="84" y="17"/>
                  </a:cxn>
                  <a:cxn ang="0">
                    <a:pos x="95" y="11"/>
                  </a:cxn>
                </a:cxnLst>
                <a:rect l="0" t="0" r="r" b="b"/>
                <a:pathLst>
                  <a:path w="95" h="68">
                    <a:moveTo>
                      <a:pt x="95" y="11"/>
                    </a:moveTo>
                    <a:lnTo>
                      <a:pt x="89" y="0"/>
                    </a:lnTo>
                    <a:lnTo>
                      <a:pt x="81" y="5"/>
                    </a:lnTo>
                    <a:lnTo>
                      <a:pt x="57" y="20"/>
                    </a:lnTo>
                    <a:lnTo>
                      <a:pt x="33" y="33"/>
                    </a:lnTo>
                    <a:lnTo>
                      <a:pt x="32" y="35"/>
                    </a:lnTo>
                    <a:lnTo>
                      <a:pt x="11" y="49"/>
                    </a:lnTo>
                    <a:lnTo>
                      <a:pt x="0" y="59"/>
                    </a:lnTo>
                    <a:lnTo>
                      <a:pt x="9" y="68"/>
                    </a:lnTo>
                    <a:lnTo>
                      <a:pt x="20" y="59"/>
                    </a:lnTo>
                    <a:lnTo>
                      <a:pt x="41" y="44"/>
                    </a:lnTo>
                    <a:lnTo>
                      <a:pt x="37" y="39"/>
                    </a:lnTo>
                    <a:lnTo>
                      <a:pt x="40" y="45"/>
                    </a:lnTo>
                    <a:lnTo>
                      <a:pt x="62" y="32"/>
                    </a:lnTo>
                    <a:lnTo>
                      <a:pt x="84" y="17"/>
                    </a:lnTo>
                    <a:lnTo>
                      <a:pt x="95" y="11"/>
                    </a:lnTo>
                    <a:close/>
                  </a:path>
                </a:pathLst>
              </a:custGeom>
              <a:solidFill>
                <a:srgbClr val="FF66FF"/>
              </a:solidFill>
              <a:ln w="9525">
                <a:solidFill>
                  <a:srgbClr val="FF66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8650" name="Freeform 762"/>
              <p:cNvSpPr>
                <a:spLocks/>
              </p:cNvSpPr>
              <p:nvPr/>
            </p:nvSpPr>
            <p:spPr bwMode="auto">
              <a:xfrm>
                <a:off x="769" y="2617"/>
                <a:ext cx="19" cy="17"/>
              </a:xfrm>
              <a:custGeom>
                <a:avLst/>
                <a:gdLst/>
                <a:ahLst/>
                <a:cxnLst>
                  <a:cxn ang="0">
                    <a:pos x="19" y="7"/>
                  </a:cxn>
                  <a:cxn ang="0">
                    <a:pos x="9" y="0"/>
                  </a:cxn>
                  <a:cxn ang="0">
                    <a:pos x="2" y="8"/>
                  </a:cxn>
                  <a:cxn ang="0">
                    <a:pos x="0" y="9"/>
                  </a:cxn>
                  <a:cxn ang="0">
                    <a:pos x="10" y="17"/>
                  </a:cxn>
                  <a:cxn ang="0">
                    <a:pos x="19" y="7"/>
                  </a:cxn>
                </a:cxnLst>
                <a:rect l="0" t="0" r="r" b="b"/>
                <a:pathLst>
                  <a:path w="19" h="17">
                    <a:moveTo>
                      <a:pt x="19" y="7"/>
                    </a:moveTo>
                    <a:lnTo>
                      <a:pt x="9" y="0"/>
                    </a:lnTo>
                    <a:lnTo>
                      <a:pt x="2" y="8"/>
                    </a:lnTo>
                    <a:lnTo>
                      <a:pt x="0" y="9"/>
                    </a:lnTo>
                    <a:lnTo>
                      <a:pt x="10" y="17"/>
                    </a:lnTo>
                    <a:lnTo>
                      <a:pt x="19" y="7"/>
                    </a:lnTo>
                    <a:close/>
                  </a:path>
                </a:pathLst>
              </a:custGeom>
              <a:solidFill>
                <a:srgbClr val="FF66FF"/>
              </a:solidFill>
              <a:ln w="9525">
                <a:solidFill>
                  <a:srgbClr val="FF66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8651" name="Freeform 763"/>
              <p:cNvSpPr>
                <a:spLocks/>
              </p:cNvSpPr>
              <p:nvPr/>
            </p:nvSpPr>
            <p:spPr bwMode="auto">
              <a:xfrm>
                <a:off x="747" y="2895"/>
                <a:ext cx="76" cy="89"/>
              </a:xfrm>
              <a:custGeom>
                <a:avLst/>
                <a:gdLst/>
                <a:ahLst/>
                <a:cxnLst>
                  <a:cxn ang="0">
                    <a:pos x="11" y="0"/>
                  </a:cxn>
                  <a:cxn ang="0">
                    <a:pos x="0" y="6"/>
                  </a:cxn>
                  <a:cxn ang="0">
                    <a:pos x="9" y="22"/>
                  </a:cxn>
                  <a:cxn ang="0">
                    <a:pos x="11" y="25"/>
                  </a:cxn>
                  <a:cxn ang="0">
                    <a:pos x="24" y="42"/>
                  </a:cxn>
                  <a:cxn ang="0">
                    <a:pos x="37" y="58"/>
                  </a:cxn>
                  <a:cxn ang="0">
                    <a:pos x="53" y="75"/>
                  </a:cxn>
                  <a:cxn ang="0">
                    <a:pos x="66" y="89"/>
                  </a:cxn>
                  <a:cxn ang="0">
                    <a:pos x="76" y="79"/>
                  </a:cxn>
                  <a:cxn ang="0">
                    <a:pos x="62" y="66"/>
                  </a:cxn>
                  <a:cxn ang="0">
                    <a:pos x="47" y="50"/>
                  </a:cxn>
                  <a:cxn ang="0">
                    <a:pos x="32" y="32"/>
                  </a:cxn>
                  <a:cxn ang="0">
                    <a:pos x="20" y="15"/>
                  </a:cxn>
                  <a:cxn ang="0">
                    <a:pos x="16" y="19"/>
                  </a:cxn>
                  <a:cxn ang="0">
                    <a:pos x="22" y="17"/>
                  </a:cxn>
                  <a:cxn ang="0">
                    <a:pos x="11" y="0"/>
                  </a:cxn>
                </a:cxnLst>
                <a:rect l="0" t="0" r="r" b="b"/>
                <a:pathLst>
                  <a:path w="76" h="89">
                    <a:moveTo>
                      <a:pt x="11" y="0"/>
                    </a:moveTo>
                    <a:lnTo>
                      <a:pt x="0" y="6"/>
                    </a:lnTo>
                    <a:lnTo>
                      <a:pt x="9" y="22"/>
                    </a:lnTo>
                    <a:lnTo>
                      <a:pt x="11" y="25"/>
                    </a:lnTo>
                    <a:lnTo>
                      <a:pt x="24" y="42"/>
                    </a:lnTo>
                    <a:lnTo>
                      <a:pt x="37" y="58"/>
                    </a:lnTo>
                    <a:lnTo>
                      <a:pt x="53" y="75"/>
                    </a:lnTo>
                    <a:lnTo>
                      <a:pt x="66" y="89"/>
                    </a:lnTo>
                    <a:lnTo>
                      <a:pt x="76" y="79"/>
                    </a:lnTo>
                    <a:lnTo>
                      <a:pt x="62" y="66"/>
                    </a:lnTo>
                    <a:lnTo>
                      <a:pt x="47" y="50"/>
                    </a:lnTo>
                    <a:lnTo>
                      <a:pt x="32" y="32"/>
                    </a:lnTo>
                    <a:lnTo>
                      <a:pt x="20" y="15"/>
                    </a:lnTo>
                    <a:lnTo>
                      <a:pt x="16" y="19"/>
                    </a:lnTo>
                    <a:lnTo>
                      <a:pt x="22" y="17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FF66FF"/>
              </a:solidFill>
              <a:ln w="9525">
                <a:solidFill>
                  <a:srgbClr val="FF66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8652" name="Freeform 764"/>
              <p:cNvSpPr>
                <a:spLocks/>
              </p:cNvSpPr>
              <p:nvPr/>
            </p:nvSpPr>
            <p:spPr bwMode="auto">
              <a:xfrm>
                <a:off x="887" y="3029"/>
                <a:ext cx="19" cy="18"/>
              </a:xfrm>
              <a:custGeom>
                <a:avLst/>
                <a:gdLst/>
                <a:ahLst/>
                <a:cxnLst>
                  <a:cxn ang="0">
                    <a:pos x="8" y="0"/>
                  </a:cxn>
                  <a:cxn ang="0">
                    <a:pos x="0" y="10"/>
                  </a:cxn>
                  <a:cxn ang="0">
                    <a:pos x="12" y="18"/>
                  </a:cxn>
                  <a:cxn ang="0">
                    <a:pos x="19" y="8"/>
                  </a:cxn>
                  <a:cxn ang="0">
                    <a:pos x="8" y="0"/>
                  </a:cxn>
                </a:cxnLst>
                <a:rect l="0" t="0" r="r" b="b"/>
                <a:pathLst>
                  <a:path w="19" h="18">
                    <a:moveTo>
                      <a:pt x="8" y="0"/>
                    </a:moveTo>
                    <a:lnTo>
                      <a:pt x="0" y="10"/>
                    </a:lnTo>
                    <a:lnTo>
                      <a:pt x="12" y="18"/>
                    </a:lnTo>
                    <a:lnTo>
                      <a:pt x="19" y="8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66FF"/>
              </a:solidFill>
              <a:ln w="9525">
                <a:solidFill>
                  <a:srgbClr val="FF66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8653" name="Freeform 765"/>
              <p:cNvSpPr>
                <a:spLocks/>
              </p:cNvSpPr>
              <p:nvPr/>
            </p:nvSpPr>
            <p:spPr bwMode="auto">
              <a:xfrm>
                <a:off x="933" y="3056"/>
                <a:ext cx="103" cy="55"/>
              </a:xfrm>
              <a:custGeom>
                <a:avLst/>
                <a:gdLst/>
                <a:ahLst/>
                <a:cxnLst>
                  <a:cxn ang="0">
                    <a:pos x="6" y="0"/>
                  </a:cxn>
                  <a:cxn ang="0">
                    <a:pos x="0" y="11"/>
                  </a:cxn>
                  <a:cxn ang="0">
                    <a:pos x="15" y="19"/>
                  </a:cxn>
                  <a:cxn ang="0">
                    <a:pos x="41" y="31"/>
                  </a:cxn>
                  <a:cxn ang="0">
                    <a:pos x="67" y="43"/>
                  </a:cxn>
                  <a:cxn ang="0">
                    <a:pos x="95" y="54"/>
                  </a:cxn>
                  <a:cxn ang="0">
                    <a:pos x="98" y="55"/>
                  </a:cxn>
                  <a:cxn ang="0">
                    <a:pos x="103" y="43"/>
                  </a:cxn>
                  <a:cxn ang="0">
                    <a:pos x="100" y="42"/>
                  </a:cxn>
                  <a:cxn ang="0">
                    <a:pos x="72" y="31"/>
                  </a:cxn>
                  <a:cxn ang="0">
                    <a:pos x="46" y="19"/>
                  </a:cxn>
                  <a:cxn ang="0">
                    <a:pos x="20" y="7"/>
                  </a:cxn>
                  <a:cxn ang="0">
                    <a:pos x="6" y="0"/>
                  </a:cxn>
                </a:cxnLst>
                <a:rect l="0" t="0" r="r" b="b"/>
                <a:pathLst>
                  <a:path w="103" h="55">
                    <a:moveTo>
                      <a:pt x="6" y="0"/>
                    </a:moveTo>
                    <a:lnTo>
                      <a:pt x="0" y="11"/>
                    </a:lnTo>
                    <a:lnTo>
                      <a:pt x="15" y="19"/>
                    </a:lnTo>
                    <a:lnTo>
                      <a:pt x="41" y="31"/>
                    </a:lnTo>
                    <a:lnTo>
                      <a:pt x="67" y="43"/>
                    </a:lnTo>
                    <a:lnTo>
                      <a:pt x="95" y="54"/>
                    </a:lnTo>
                    <a:lnTo>
                      <a:pt x="98" y="55"/>
                    </a:lnTo>
                    <a:lnTo>
                      <a:pt x="103" y="43"/>
                    </a:lnTo>
                    <a:lnTo>
                      <a:pt x="100" y="42"/>
                    </a:lnTo>
                    <a:lnTo>
                      <a:pt x="72" y="31"/>
                    </a:lnTo>
                    <a:lnTo>
                      <a:pt x="46" y="19"/>
                    </a:lnTo>
                    <a:lnTo>
                      <a:pt x="20" y="7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66FF"/>
              </a:solidFill>
              <a:ln w="9525">
                <a:solidFill>
                  <a:srgbClr val="FF66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8654" name="Freeform 766"/>
              <p:cNvSpPr>
                <a:spLocks/>
              </p:cNvSpPr>
              <p:nvPr/>
            </p:nvSpPr>
            <p:spPr bwMode="auto">
              <a:xfrm>
                <a:off x="1173" y="3138"/>
                <a:ext cx="105" cy="30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0" y="12"/>
                  </a:cxn>
                  <a:cxn ang="0">
                    <a:pos x="6" y="14"/>
                  </a:cxn>
                  <a:cxn ang="0">
                    <a:pos x="9" y="14"/>
                  </a:cxn>
                  <a:cxn ang="0">
                    <a:pos x="42" y="20"/>
                  </a:cxn>
                  <a:cxn ang="0">
                    <a:pos x="76" y="26"/>
                  </a:cxn>
                  <a:cxn ang="0">
                    <a:pos x="104" y="30"/>
                  </a:cxn>
                  <a:cxn ang="0">
                    <a:pos x="105" y="17"/>
                  </a:cxn>
                  <a:cxn ang="0">
                    <a:pos x="76" y="13"/>
                  </a:cxn>
                  <a:cxn ang="0">
                    <a:pos x="42" y="7"/>
                  </a:cxn>
                  <a:cxn ang="0">
                    <a:pos x="9" y="1"/>
                  </a:cxn>
                  <a:cxn ang="0">
                    <a:pos x="9" y="8"/>
                  </a:cxn>
                  <a:cxn ang="0">
                    <a:pos x="11" y="1"/>
                  </a:cxn>
                  <a:cxn ang="0">
                    <a:pos x="2" y="0"/>
                  </a:cxn>
                </a:cxnLst>
                <a:rect l="0" t="0" r="r" b="b"/>
                <a:pathLst>
                  <a:path w="105" h="30">
                    <a:moveTo>
                      <a:pt x="2" y="0"/>
                    </a:moveTo>
                    <a:lnTo>
                      <a:pt x="0" y="12"/>
                    </a:lnTo>
                    <a:lnTo>
                      <a:pt x="6" y="14"/>
                    </a:lnTo>
                    <a:lnTo>
                      <a:pt x="9" y="14"/>
                    </a:lnTo>
                    <a:lnTo>
                      <a:pt x="42" y="20"/>
                    </a:lnTo>
                    <a:lnTo>
                      <a:pt x="76" y="26"/>
                    </a:lnTo>
                    <a:lnTo>
                      <a:pt x="104" y="30"/>
                    </a:lnTo>
                    <a:lnTo>
                      <a:pt x="105" y="17"/>
                    </a:lnTo>
                    <a:lnTo>
                      <a:pt x="76" y="13"/>
                    </a:lnTo>
                    <a:lnTo>
                      <a:pt x="42" y="7"/>
                    </a:lnTo>
                    <a:lnTo>
                      <a:pt x="9" y="1"/>
                    </a:lnTo>
                    <a:lnTo>
                      <a:pt x="9" y="8"/>
                    </a:lnTo>
                    <a:lnTo>
                      <a:pt x="11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F66FF"/>
              </a:solidFill>
              <a:ln w="9525">
                <a:solidFill>
                  <a:srgbClr val="FF66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8655" name="Freeform 767"/>
              <p:cNvSpPr>
                <a:spLocks/>
              </p:cNvSpPr>
              <p:nvPr/>
            </p:nvSpPr>
            <p:spPr bwMode="auto">
              <a:xfrm>
                <a:off x="1424" y="3159"/>
                <a:ext cx="106" cy="17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0" y="17"/>
                  </a:cxn>
                  <a:cxn ang="0">
                    <a:pos x="37" y="16"/>
                  </a:cxn>
                  <a:cxn ang="0">
                    <a:pos x="73" y="15"/>
                  </a:cxn>
                  <a:cxn ang="0">
                    <a:pos x="106" y="13"/>
                  </a:cxn>
                  <a:cxn ang="0">
                    <a:pos x="105" y="0"/>
                  </a:cxn>
                  <a:cxn ang="0">
                    <a:pos x="73" y="3"/>
                  </a:cxn>
                  <a:cxn ang="0">
                    <a:pos x="37" y="3"/>
                  </a:cxn>
                  <a:cxn ang="0">
                    <a:pos x="0" y="4"/>
                  </a:cxn>
                </a:cxnLst>
                <a:rect l="0" t="0" r="r" b="b"/>
                <a:pathLst>
                  <a:path w="106" h="17">
                    <a:moveTo>
                      <a:pt x="0" y="4"/>
                    </a:moveTo>
                    <a:lnTo>
                      <a:pt x="0" y="17"/>
                    </a:lnTo>
                    <a:lnTo>
                      <a:pt x="37" y="16"/>
                    </a:lnTo>
                    <a:lnTo>
                      <a:pt x="73" y="15"/>
                    </a:lnTo>
                    <a:lnTo>
                      <a:pt x="106" y="13"/>
                    </a:lnTo>
                    <a:lnTo>
                      <a:pt x="105" y="0"/>
                    </a:lnTo>
                    <a:lnTo>
                      <a:pt x="73" y="3"/>
                    </a:lnTo>
                    <a:lnTo>
                      <a:pt x="37" y="3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F66FF"/>
              </a:solidFill>
              <a:ln w="9525">
                <a:solidFill>
                  <a:srgbClr val="FF66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8656" name="Freeform 768"/>
              <p:cNvSpPr>
                <a:spLocks/>
              </p:cNvSpPr>
              <p:nvPr/>
            </p:nvSpPr>
            <p:spPr bwMode="auto">
              <a:xfrm>
                <a:off x="1622" y="3145"/>
                <a:ext cx="15" cy="16"/>
              </a:xfrm>
              <a:custGeom>
                <a:avLst/>
                <a:gdLst/>
                <a:ahLst/>
                <a:cxnLst>
                  <a:cxn ang="0">
                    <a:pos x="0" y="2"/>
                  </a:cxn>
                  <a:cxn ang="0">
                    <a:pos x="2" y="16"/>
                  </a:cxn>
                  <a:cxn ang="0">
                    <a:pos x="13" y="13"/>
                  </a:cxn>
                  <a:cxn ang="0">
                    <a:pos x="15" y="13"/>
                  </a:cxn>
                  <a:cxn ang="0">
                    <a:pos x="13" y="1"/>
                  </a:cxn>
                  <a:cxn ang="0">
                    <a:pos x="13" y="0"/>
                  </a:cxn>
                  <a:cxn ang="0">
                    <a:pos x="0" y="2"/>
                  </a:cxn>
                </a:cxnLst>
                <a:rect l="0" t="0" r="r" b="b"/>
                <a:pathLst>
                  <a:path w="15" h="16">
                    <a:moveTo>
                      <a:pt x="0" y="2"/>
                    </a:moveTo>
                    <a:lnTo>
                      <a:pt x="2" y="16"/>
                    </a:lnTo>
                    <a:lnTo>
                      <a:pt x="13" y="13"/>
                    </a:lnTo>
                    <a:lnTo>
                      <a:pt x="15" y="13"/>
                    </a:lnTo>
                    <a:lnTo>
                      <a:pt x="13" y="1"/>
                    </a:lnTo>
                    <a:lnTo>
                      <a:pt x="13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F66FF"/>
              </a:solidFill>
              <a:ln w="9525">
                <a:solidFill>
                  <a:srgbClr val="FF66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8657" name="Freeform 769"/>
              <p:cNvSpPr>
                <a:spLocks/>
              </p:cNvSpPr>
              <p:nvPr/>
            </p:nvSpPr>
            <p:spPr bwMode="auto">
              <a:xfrm>
                <a:off x="1673" y="3111"/>
                <a:ext cx="107" cy="39"/>
              </a:xfrm>
              <a:custGeom>
                <a:avLst/>
                <a:gdLst/>
                <a:ahLst/>
                <a:cxnLst>
                  <a:cxn ang="0">
                    <a:pos x="0" y="27"/>
                  </a:cxn>
                  <a:cxn ang="0">
                    <a:pos x="3" y="39"/>
                  </a:cxn>
                  <a:cxn ang="0">
                    <a:pos x="29" y="34"/>
                  </a:cxn>
                  <a:cxn ang="0">
                    <a:pos x="60" y="27"/>
                  </a:cxn>
                  <a:cxn ang="0">
                    <a:pos x="90" y="18"/>
                  </a:cxn>
                  <a:cxn ang="0">
                    <a:pos x="107" y="12"/>
                  </a:cxn>
                  <a:cxn ang="0">
                    <a:pos x="102" y="0"/>
                  </a:cxn>
                  <a:cxn ang="0">
                    <a:pos x="85" y="6"/>
                  </a:cxn>
                  <a:cxn ang="0">
                    <a:pos x="55" y="15"/>
                  </a:cxn>
                  <a:cxn ang="0">
                    <a:pos x="24" y="22"/>
                  </a:cxn>
                  <a:cxn ang="0">
                    <a:pos x="0" y="27"/>
                  </a:cxn>
                </a:cxnLst>
                <a:rect l="0" t="0" r="r" b="b"/>
                <a:pathLst>
                  <a:path w="107" h="39">
                    <a:moveTo>
                      <a:pt x="0" y="27"/>
                    </a:moveTo>
                    <a:lnTo>
                      <a:pt x="3" y="39"/>
                    </a:lnTo>
                    <a:lnTo>
                      <a:pt x="29" y="34"/>
                    </a:lnTo>
                    <a:lnTo>
                      <a:pt x="60" y="27"/>
                    </a:lnTo>
                    <a:lnTo>
                      <a:pt x="90" y="18"/>
                    </a:lnTo>
                    <a:lnTo>
                      <a:pt x="107" y="12"/>
                    </a:lnTo>
                    <a:lnTo>
                      <a:pt x="102" y="0"/>
                    </a:lnTo>
                    <a:lnTo>
                      <a:pt x="85" y="6"/>
                    </a:lnTo>
                    <a:lnTo>
                      <a:pt x="55" y="15"/>
                    </a:lnTo>
                    <a:lnTo>
                      <a:pt x="24" y="22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66FF"/>
              </a:solidFill>
              <a:ln w="9525">
                <a:solidFill>
                  <a:srgbClr val="FF66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8658" name="Freeform 770"/>
              <p:cNvSpPr>
                <a:spLocks/>
              </p:cNvSpPr>
              <p:nvPr/>
            </p:nvSpPr>
            <p:spPr bwMode="auto">
              <a:xfrm>
                <a:off x="1862" y="3073"/>
                <a:ext cx="17" cy="17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5" y="17"/>
                  </a:cxn>
                  <a:cxn ang="0">
                    <a:pos x="14" y="14"/>
                  </a:cxn>
                  <a:cxn ang="0">
                    <a:pos x="17" y="11"/>
                  </a:cxn>
                  <a:cxn ang="0">
                    <a:pos x="11" y="0"/>
                  </a:cxn>
                  <a:cxn ang="0">
                    <a:pos x="9" y="2"/>
                  </a:cxn>
                  <a:cxn ang="0">
                    <a:pos x="0" y="5"/>
                  </a:cxn>
                </a:cxnLst>
                <a:rect l="0" t="0" r="r" b="b"/>
                <a:pathLst>
                  <a:path w="17" h="17">
                    <a:moveTo>
                      <a:pt x="0" y="5"/>
                    </a:moveTo>
                    <a:lnTo>
                      <a:pt x="5" y="17"/>
                    </a:lnTo>
                    <a:lnTo>
                      <a:pt x="14" y="14"/>
                    </a:lnTo>
                    <a:lnTo>
                      <a:pt x="17" y="11"/>
                    </a:lnTo>
                    <a:lnTo>
                      <a:pt x="11" y="0"/>
                    </a:lnTo>
                    <a:lnTo>
                      <a:pt x="9" y="2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FF66FF"/>
              </a:solidFill>
              <a:ln w="9525">
                <a:solidFill>
                  <a:srgbClr val="FF66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8659" name="Freeform 771"/>
              <p:cNvSpPr>
                <a:spLocks/>
              </p:cNvSpPr>
              <p:nvPr/>
            </p:nvSpPr>
            <p:spPr bwMode="auto">
              <a:xfrm>
                <a:off x="1908" y="3000"/>
                <a:ext cx="97" cy="67"/>
              </a:xfrm>
              <a:custGeom>
                <a:avLst/>
                <a:gdLst/>
                <a:ahLst/>
                <a:cxnLst>
                  <a:cxn ang="0">
                    <a:pos x="0" y="56"/>
                  </a:cxn>
                  <a:cxn ang="0">
                    <a:pos x="6" y="67"/>
                  </a:cxn>
                  <a:cxn ang="0">
                    <a:pos x="17" y="61"/>
                  </a:cxn>
                  <a:cxn ang="0">
                    <a:pos x="41" y="48"/>
                  </a:cxn>
                  <a:cxn ang="0">
                    <a:pos x="62" y="35"/>
                  </a:cxn>
                  <a:cxn ang="0">
                    <a:pos x="66" y="32"/>
                  </a:cxn>
                  <a:cxn ang="0">
                    <a:pos x="86" y="18"/>
                  </a:cxn>
                  <a:cxn ang="0">
                    <a:pos x="97" y="9"/>
                  </a:cxn>
                  <a:cxn ang="0">
                    <a:pos x="88" y="0"/>
                  </a:cxn>
                  <a:cxn ang="0">
                    <a:pos x="77" y="9"/>
                  </a:cxn>
                  <a:cxn ang="0">
                    <a:pos x="56" y="24"/>
                  </a:cxn>
                  <a:cxn ang="0">
                    <a:pos x="59" y="27"/>
                  </a:cxn>
                  <a:cxn ang="0">
                    <a:pos x="57" y="23"/>
                  </a:cxn>
                  <a:cxn ang="0">
                    <a:pos x="36" y="36"/>
                  </a:cxn>
                  <a:cxn ang="0">
                    <a:pos x="12" y="49"/>
                  </a:cxn>
                  <a:cxn ang="0">
                    <a:pos x="0" y="56"/>
                  </a:cxn>
                </a:cxnLst>
                <a:rect l="0" t="0" r="r" b="b"/>
                <a:pathLst>
                  <a:path w="97" h="67">
                    <a:moveTo>
                      <a:pt x="0" y="56"/>
                    </a:moveTo>
                    <a:lnTo>
                      <a:pt x="6" y="67"/>
                    </a:lnTo>
                    <a:lnTo>
                      <a:pt x="17" y="61"/>
                    </a:lnTo>
                    <a:lnTo>
                      <a:pt x="41" y="48"/>
                    </a:lnTo>
                    <a:lnTo>
                      <a:pt x="62" y="35"/>
                    </a:lnTo>
                    <a:lnTo>
                      <a:pt x="66" y="32"/>
                    </a:lnTo>
                    <a:lnTo>
                      <a:pt x="86" y="18"/>
                    </a:lnTo>
                    <a:lnTo>
                      <a:pt x="97" y="9"/>
                    </a:lnTo>
                    <a:lnTo>
                      <a:pt x="88" y="0"/>
                    </a:lnTo>
                    <a:lnTo>
                      <a:pt x="77" y="9"/>
                    </a:lnTo>
                    <a:lnTo>
                      <a:pt x="56" y="24"/>
                    </a:lnTo>
                    <a:lnTo>
                      <a:pt x="59" y="27"/>
                    </a:lnTo>
                    <a:lnTo>
                      <a:pt x="57" y="23"/>
                    </a:lnTo>
                    <a:lnTo>
                      <a:pt x="36" y="36"/>
                    </a:lnTo>
                    <a:lnTo>
                      <a:pt x="12" y="49"/>
                    </a:lnTo>
                    <a:lnTo>
                      <a:pt x="0" y="56"/>
                    </a:lnTo>
                    <a:close/>
                  </a:path>
                </a:pathLst>
              </a:custGeom>
              <a:solidFill>
                <a:srgbClr val="FF66FF"/>
              </a:solidFill>
              <a:ln w="9525">
                <a:solidFill>
                  <a:srgbClr val="FF66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8660" name="Freeform 772"/>
              <p:cNvSpPr>
                <a:spLocks/>
              </p:cNvSpPr>
              <p:nvPr/>
            </p:nvSpPr>
            <p:spPr bwMode="auto">
              <a:xfrm>
                <a:off x="2061" y="2927"/>
                <a:ext cx="19" cy="18"/>
              </a:xfrm>
              <a:custGeom>
                <a:avLst/>
                <a:gdLst/>
                <a:ahLst/>
                <a:cxnLst>
                  <a:cxn ang="0">
                    <a:pos x="0" y="10"/>
                  </a:cxn>
                  <a:cxn ang="0">
                    <a:pos x="10" y="18"/>
                  </a:cxn>
                  <a:cxn ang="0">
                    <a:pos x="18" y="10"/>
                  </a:cxn>
                  <a:cxn ang="0">
                    <a:pos x="19" y="8"/>
                  </a:cxn>
                  <a:cxn ang="0">
                    <a:pos x="8" y="0"/>
                  </a:cxn>
                  <a:cxn ang="0">
                    <a:pos x="0" y="10"/>
                  </a:cxn>
                </a:cxnLst>
                <a:rect l="0" t="0" r="r" b="b"/>
                <a:pathLst>
                  <a:path w="19" h="18">
                    <a:moveTo>
                      <a:pt x="0" y="10"/>
                    </a:moveTo>
                    <a:lnTo>
                      <a:pt x="10" y="18"/>
                    </a:lnTo>
                    <a:lnTo>
                      <a:pt x="18" y="10"/>
                    </a:lnTo>
                    <a:lnTo>
                      <a:pt x="19" y="8"/>
                    </a:lnTo>
                    <a:lnTo>
                      <a:pt x="8" y="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FF66FF"/>
              </a:solidFill>
              <a:ln w="9525">
                <a:solidFill>
                  <a:srgbClr val="FF66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8661" name="Freeform 773"/>
              <p:cNvSpPr>
                <a:spLocks/>
              </p:cNvSpPr>
              <p:nvPr/>
            </p:nvSpPr>
            <p:spPr bwMode="auto">
              <a:xfrm>
                <a:off x="1943" y="2514"/>
                <a:ext cx="18" cy="18"/>
              </a:xfrm>
              <a:custGeom>
                <a:avLst/>
                <a:gdLst/>
                <a:ahLst/>
                <a:cxnLst>
                  <a:cxn ang="0">
                    <a:pos x="11" y="18"/>
                  </a:cxn>
                  <a:cxn ang="0">
                    <a:pos x="18" y="7"/>
                  </a:cxn>
                  <a:cxn ang="0">
                    <a:pos x="7" y="0"/>
                  </a:cxn>
                  <a:cxn ang="0">
                    <a:pos x="0" y="11"/>
                  </a:cxn>
                  <a:cxn ang="0">
                    <a:pos x="11" y="18"/>
                  </a:cxn>
                </a:cxnLst>
                <a:rect l="0" t="0" r="r" b="b"/>
                <a:pathLst>
                  <a:path w="18" h="18">
                    <a:moveTo>
                      <a:pt x="11" y="18"/>
                    </a:moveTo>
                    <a:lnTo>
                      <a:pt x="18" y="7"/>
                    </a:lnTo>
                    <a:lnTo>
                      <a:pt x="7" y="0"/>
                    </a:lnTo>
                    <a:lnTo>
                      <a:pt x="0" y="11"/>
                    </a:lnTo>
                    <a:lnTo>
                      <a:pt x="11" y="18"/>
                    </a:lnTo>
                    <a:close/>
                  </a:path>
                </a:pathLst>
              </a:custGeom>
              <a:solidFill>
                <a:srgbClr val="FF66FF"/>
              </a:solidFill>
              <a:ln w="9525">
                <a:solidFill>
                  <a:srgbClr val="FF66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8662" name="Freeform 774"/>
              <p:cNvSpPr>
                <a:spLocks/>
              </p:cNvSpPr>
              <p:nvPr/>
            </p:nvSpPr>
            <p:spPr bwMode="auto">
              <a:xfrm>
                <a:off x="958" y="1956"/>
                <a:ext cx="58" cy="97"/>
              </a:xfrm>
              <a:custGeom>
                <a:avLst/>
                <a:gdLst/>
                <a:ahLst/>
                <a:cxnLst>
                  <a:cxn ang="0">
                    <a:pos x="13" y="0"/>
                  </a:cxn>
                  <a:cxn ang="0">
                    <a:pos x="0" y="4"/>
                  </a:cxn>
                  <a:cxn ang="0">
                    <a:pos x="6" y="19"/>
                  </a:cxn>
                  <a:cxn ang="0">
                    <a:pos x="15" y="42"/>
                  </a:cxn>
                  <a:cxn ang="0">
                    <a:pos x="25" y="63"/>
                  </a:cxn>
                  <a:cxn ang="0">
                    <a:pos x="37" y="85"/>
                  </a:cxn>
                  <a:cxn ang="0">
                    <a:pos x="47" y="97"/>
                  </a:cxn>
                  <a:cxn ang="0">
                    <a:pos x="58" y="91"/>
                  </a:cxn>
                  <a:cxn ang="0">
                    <a:pos x="50" y="80"/>
                  </a:cxn>
                  <a:cxn ang="0">
                    <a:pos x="37" y="59"/>
                  </a:cxn>
                  <a:cxn ang="0">
                    <a:pos x="27" y="37"/>
                  </a:cxn>
                  <a:cxn ang="0">
                    <a:pos x="19" y="14"/>
                  </a:cxn>
                  <a:cxn ang="0">
                    <a:pos x="13" y="0"/>
                  </a:cxn>
                </a:cxnLst>
                <a:rect l="0" t="0" r="r" b="b"/>
                <a:pathLst>
                  <a:path w="58" h="97">
                    <a:moveTo>
                      <a:pt x="13" y="0"/>
                    </a:moveTo>
                    <a:lnTo>
                      <a:pt x="0" y="4"/>
                    </a:lnTo>
                    <a:lnTo>
                      <a:pt x="6" y="19"/>
                    </a:lnTo>
                    <a:lnTo>
                      <a:pt x="15" y="42"/>
                    </a:lnTo>
                    <a:lnTo>
                      <a:pt x="25" y="63"/>
                    </a:lnTo>
                    <a:lnTo>
                      <a:pt x="37" y="85"/>
                    </a:lnTo>
                    <a:lnTo>
                      <a:pt x="47" y="97"/>
                    </a:lnTo>
                    <a:lnTo>
                      <a:pt x="58" y="91"/>
                    </a:lnTo>
                    <a:lnTo>
                      <a:pt x="50" y="80"/>
                    </a:lnTo>
                    <a:lnTo>
                      <a:pt x="37" y="59"/>
                    </a:lnTo>
                    <a:lnTo>
                      <a:pt x="27" y="37"/>
                    </a:lnTo>
                    <a:lnTo>
                      <a:pt x="19" y="14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FF66FF"/>
              </a:solidFill>
              <a:ln w="9525">
                <a:solidFill>
                  <a:srgbClr val="FF66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8663" name="Freeform 775"/>
              <p:cNvSpPr>
                <a:spLocks/>
              </p:cNvSpPr>
              <p:nvPr/>
            </p:nvSpPr>
            <p:spPr bwMode="auto">
              <a:xfrm>
                <a:off x="1062" y="2118"/>
                <a:ext cx="19" cy="19"/>
              </a:xfrm>
              <a:custGeom>
                <a:avLst/>
                <a:gdLst/>
                <a:ahLst/>
                <a:cxnLst>
                  <a:cxn ang="0">
                    <a:pos x="10" y="0"/>
                  </a:cxn>
                  <a:cxn ang="0">
                    <a:pos x="0" y="9"/>
                  </a:cxn>
                  <a:cxn ang="0">
                    <a:pos x="9" y="19"/>
                  </a:cxn>
                  <a:cxn ang="0">
                    <a:pos x="19" y="9"/>
                  </a:cxn>
                  <a:cxn ang="0">
                    <a:pos x="10" y="0"/>
                  </a:cxn>
                </a:cxnLst>
                <a:rect l="0" t="0" r="r" b="b"/>
                <a:pathLst>
                  <a:path w="19" h="19">
                    <a:moveTo>
                      <a:pt x="10" y="0"/>
                    </a:moveTo>
                    <a:lnTo>
                      <a:pt x="0" y="9"/>
                    </a:lnTo>
                    <a:lnTo>
                      <a:pt x="9" y="19"/>
                    </a:lnTo>
                    <a:lnTo>
                      <a:pt x="19" y="9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FF66FF"/>
              </a:solidFill>
              <a:ln w="9525">
                <a:solidFill>
                  <a:srgbClr val="FF66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8664" name="Freeform 776"/>
              <p:cNvSpPr>
                <a:spLocks/>
              </p:cNvSpPr>
              <p:nvPr/>
            </p:nvSpPr>
            <p:spPr bwMode="auto">
              <a:xfrm>
                <a:off x="1101" y="2154"/>
                <a:ext cx="93" cy="71"/>
              </a:xfrm>
              <a:custGeom>
                <a:avLst/>
                <a:gdLst/>
                <a:ahLst/>
                <a:cxnLst>
                  <a:cxn ang="0">
                    <a:pos x="9" y="0"/>
                  </a:cxn>
                  <a:cxn ang="0">
                    <a:pos x="0" y="10"/>
                  </a:cxn>
                  <a:cxn ang="0">
                    <a:pos x="16" y="23"/>
                  </a:cxn>
                  <a:cxn ang="0">
                    <a:pos x="37" y="39"/>
                  </a:cxn>
                  <a:cxn ang="0">
                    <a:pos x="59" y="53"/>
                  </a:cxn>
                  <a:cxn ang="0">
                    <a:pos x="61" y="54"/>
                  </a:cxn>
                  <a:cxn ang="0">
                    <a:pos x="84" y="69"/>
                  </a:cxn>
                  <a:cxn ang="0">
                    <a:pos x="87" y="71"/>
                  </a:cxn>
                  <a:cxn ang="0">
                    <a:pos x="93" y="59"/>
                  </a:cxn>
                  <a:cxn ang="0">
                    <a:pos x="89" y="57"/>
                  </a:cxn>
                  <a:cxn ang="0">
                    <a:pos x="66" y="42"/>
                  </a:cxn>
                  <a:cxn ang="0">
                    <a:pos x="63" y="50"/>
                  </a:cxn>
                  <a:cxn ang="0">
                    <a:pos x="68" y="45"/>
                  </a:cxn>
                  <a:cxn ang="0">
                    <a:pos x="46" y="30"/>
                  </a:cxn>
                  <a:cxn ang="0">
                    <a:pos x="25" y="13"/>
                  </a:cxn>
                  <a:cxn ang="0">
                    <a:pos x="9" y="0"/>
                  </a:cxn>
                </a:cxnLst>
                <a:rect l="0" t="0" r="r" b="b"/>
                <a:pathLst>
                  <a:path w="93" h="71">
                    <a:moveTo>
                      <a:pt x="9" y="0"/>
                    </a:moveTo>
                    <a:lnTo>
                      <a:pt x="0" y="10"/>
                    </a:lnTo>
                    <a:lnTo>
                      <a:pt x="16" y="23"/>
                    </a:lnTo>
                    <a:lnTo>
                      <a:pt x="37" y="39"/>
                    </a:lnTo>
                    <a:lnTo>
                      <a:pt x="59" y="53"/>
                    </a:lnTo>
                    <a:lnTo>
                      <a:pt x="61" y="54"/>
                    </a:lnTo>
                    <a:lnTo>
                      <a:pt x="84" y="69"/>
                    </a:lnTo>
                    <a:lnTo>
                      <a:pt x="87" y="71"/>
                    </a:lnTo>
                    <a:lnTo>
                      <a:pt x="93" y="59"/>
                    </a:lnTo>
                    <a:lnTo>
                      <a:pt x="89" y="57"/>
                    </a:lnTo>
                    <a:lnTo>
                      <a:pt x="66" y="42"/>
                    </a:lnTo>
                    <a:lnTo>
                      <a:pt x="63" y="50"/>
                    </a:lnTo>
                    <a:lnTo>
                      <a:pt x="68" y="45"/>
                    </a:lnTo>
                    <a:lnTo>
                      <a:pt x="46" y="30"/>
                    </a:lnTo>
                    <a:lnTo>
                      <a:pt x="25" y="13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F66FF"/>
              </a:solidFill>
              <a:ln w="9525">
                <a:solidFill>
                  <a:srgbClr val="FF66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8665" name="Freeform 777"/>
              <p:cNvSpPr>
                <a:spLocks/>
              </p:cNvSpPr>
              <p:nvPr/>
            </p:nvSpPr>
            <p:spPr bwMode="auto">
              <a:xfrm>
                <a:off x="1322" y="2273"/>
                <a:ext cx="107" cy="36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0" y="12"/>
                  </a:cxn>
                  <a:cxn ang="0">
                    <a:pos x="20" y="18"/>
                  </a:cxn>
                  <a:cxn ang="0">
                    <a:pos x="47" y="26"/>
                  </a:cxn>
                  <a:cxn ang="0">
                    <a:pos x="77" y="32"/>
                  </a:cxn>
                  <a:cxn ang="0">
                    <a:pos x="79" y="32"/>
                  </a:cxn>
                  <a:cxn ang="0">
                    <a:pos x="104" y="36"/>
                  </a:cxn>
                  <a:cxn ang="0">
                    <a:pos x="107" y="24"/>
                  </a:cxn>
                  <a:cxn ang="0">
                    <a:pos x="79" y="19"/>
                  </a:cxn>
                  <a:cxn ang="0">
                    <a:pos x="79" y="26"/>
                  </a:cxn>
                  <a:cxn ang="0">
                    <a:pos x="82" y="20"/>
                  </a:cxn>
                  <a:cxn ang="0">
                    <a:pos x="52" y="14"/>
                  </a:cxn>
                  <a:cxn ang="0">
                    <a:pos x="25" y="6"/>
                  </a:cxn>
                  <a:cxn ang="0">
                    <a:pos x="5" y="0"/>
                  </a:cxn>
                </a:cxnLst>
                <a:rect l="0" t="0" r="r" b="b"/>
                <a:pathLst>
                  <a:path w="107" h="36">
                    <a:moveTo>
                      <a:pt x="5" y="0"/>
                    </a:moveTo>
                    <a:lnTo>
                      <a:pt x="0" y="12"/>
                    </a:lnTo>
                    <a:lnTo>
                      <a:pt x="20" y="18"/>
                    </a:lnTo>
                    <a:lnTo>
                      <a:pt x="47" y="26"/>
                    </a:lnTo>
                    <a:lnTo>
                      <a:pt x="77" y="32"/>
                    </a:lnTo>
                    <a:lnTo>
                      <a:pt x="79" y="32"/>
                    </a:lnTo>
                    <a:lnTo>
                      <a:pt x="104" y="36"/>
                    </a:lnTo>
                    <a:lnTo>
                      <a:pt x="107" y="24"/>
                    </a:lnTo>
                    <a:lnTo>
                      <a:pt x="79" y="19"/>
                    </a:lnTo>
                    <a:lnTo>
                      <a:pt x="79" y="26"/>
                    </a:lnTo>
                    <a:lnTo>
                      <a:pt x="82" y="20"/>
                    </a:lnTo>
                    <a:lnTo>
                      <a:pt x="52" y="14"/>
                    </a:lnTo>
                    <a:lnTo>
                      <a:pt x="25" y="6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66FF"/>
              </a:solidFill>
              <a:ln w="9525">
                <a:solidFill>
                  <a:srgbClr val="FF66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8666" name="Freeform 778"/>
              <p:cNvSpPr>
                <a:spLocks/>
              </p:cNvSpPr>
              <p:nvPr/>
            </p:nvSpPr>
            <p:spPr bwMode="auto">
              <a:xfrm>
                <a:off x="1816" y="2216"/>
                <a:ext cx="102" cy="57"/>
              </a:xfrm>
              <a:custGeom>
                <a:avLst/>
                <a:gdLst/>
                <a:ahLst/>
                <a:cxnLst>
                  <a:cxn ang="0">
                    <a:pos x="0" y="45"/>
                  </a:cxn>
                  <a:cxn ang="0">
                    <a:pos x="5" y="57"/>
                  </a:cxn>
                  <a:cxn ang="0">
                    <a:pos x="6" y="55"/>
                  </a:cxn>
                  <a:cxn ang="0">
                    <a:pos x="32" y="46"/>
                  </a:cxn>
                  <a:cxn ang="0">
                    <a:pos x="58" y="35"/>
                  </a:cxn>
                  <a:cxn ang="0">
                    <a:pos x="83" y="22"/>
                  </a:cxn>
                  <a:cxn ang="0">
                    <a:pos x="102" y="11"/>
                  </a:cxn>
                  <a:cxn ang="0">
                    <a:pos x="96" y="0"/>
                  </a:cxn>
                  <a:cxn ang="0">
                    <a:pos x="78" y="9"/>
                  </a:cxn>
                  <a:cxn ang="0">
                    <a:pos x="53" y="23"/>
                  </a:cxn>
                  <a:cxn ang="0">
                    <a:pos x="27" y="34"/>
                  </a:cxn>
                  <a:cxn ang="0">
                    <a:pos x="1" y="43"/>
                  </a:cxn>
                  <a:cxn ang="0">
                    <a:pos x="0" y="45"/>
                  </a:cxn>
                </a:cxnLst>
                <a:rect l="0" t="0" r="r" b="b"/>
                <a:pathLst>
                  <a:path w="102" h="57">
                    <a:moveTo>
                      <a:pt x="0" y="45"/>
                    </a:moveTo>
                    <a:lnTo>
                      <a:pt x="5" y="57"/>
                    </a:lnTo>
                    <a:lnTo>
                      <a:pt x="6" y="55"/>
                    </a:lnTo>
                    <a:lnTo>
                      <a:pt x="32" y="46"/>
                    </a:lnTo>
                    <a:lnTo>
                      <a:pt x="58" y="35"/>
                    </a:lnTo>
                    <a:lnTo>
                      <a:pt x="83" y="22"/>
                    </a:lnTo>
                    <a:lnTo>
                      <a:pt x="102" y="11"/>
                    </a:lnTo>
                    <a:lnTo>
                      <a:pt x="96" y="0"/>
                    </a:lnTo>
                    <a:lnTo>
                      <a:pt x="78" y="9"/>
                    </a:lnTo>
                    <a:lnTo>
                      <a:pt x="53" y="23"/>
                    </a:lnTo>
                    <a:lnTo>
                      <a:pt x="27" y="34"/>
                    </a:lnTo>
                    <a:lnTo>
                      <a:pt x="1" y="43"/>
                    </a:lnTo>
                    <a:lnTo>
                      <a:pt x="0" y="45"/>
                    </a:lnTo>
                    <a:close/>
                  </a:path>
                </a:pathLst>
              </a:custGeom>
              <a:solidFill>
                <a:srgbClr val="FF66FF"/>
              </a:solidFill>
              <a:ln w="9525">
                <a:solidFill>
                  <a:srgbClr val="FF66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8667" name="Freeform 779"/>
              <p:cNvSpPr>
                <a:spLocks/>
              </p:cNvSpPr>
              <p:nvPr/>
            </p:nvSpPr>
            <p:spPr bwMode="auto">
              <a:xfrm>
                <a:off x="1944" y="2188"/>
                <a:ext cx="19" cy="17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7" y="17"/>
                  </a:cxn>
                  <a:cxn ang="0">
                    <a:pos x="19" y="11"/>
                  </a:cxn>
                  <a:cxn ang="0">
                    <a:pos x="11" y="0"/>
                  </a:cxn>
                  <a:cxn ang="0">
                    <a:pos x="0" y="7"/>
                  </a:cxn>
                </a:cxnLst>
                <a:rect l="0" t="0" r="r" b="b"/>
                <a:pathLst>
                  <a:path w="19" h="17">
                    <a:moveTo>
                      <a:pt x="0" y="7"/>
                    </a:moveTo>
                    <a:lnTo>
                      <a:pt x="7" y="17"/>
                    </a:lnTo>
                    <a:lnTo>
                      <a:pt x="19" y="11"/>
                    </a:lnTo>
                    <a:lnTo>
                      <a:pt x="11" y="0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FF66FF"/>
              </a:solidFill>
              <a:ln w="9525">
                <a:solidFill>
                  <a:srgbClr val="FF66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8668" name="Freeform 780"/>
              <p:cNvSpPr>
                <a:spLocks/>
              </p:cNvSpPr>
              <p:nvPr/>
            </p:nvSpPr>
            <p:spPr bwMode="auto">
              <a:xfrm>
                <a:off x="2026" y="2051"/>
                <a:ext cx="76" cy="87"/>
              </a:xfrm>
              <a:custGeom>
                <a:avLst/>
                <a:gdLst/>
                <a:ahLst/>
                <a:cxnLst>
                  <a:cxn ang="0">
                    <a:pos x="0" y="79"/>
                  </a:cxn>
                  <a:cxn ang="0">
                    <a:pos x="9" y="87"/>
                  </a:cxn>
                  <a:cxn ang="0">
                    <a:pos x="23" y="73"/>
                  </a:cxn>
                  <a:cxn ang="0">
                    <a:pos x="41" y="53"/>
                  </a:cxn>
                  <a:cxn ang="0">
                    <a:pos x="57" y="33"/>
                  </a:cxn>
                  <a:cxn ang="0">
                    <a:pos x="72" y="13"/>
                  </a:cxn>
                  <a:cxn ang="0">
                    <a:pos x="73" y="11"/>
                  </a:cxn>
                  <a:cxn ang="0">
                    <a:pos x="76" y="6"/>
                  </a:cxn>
                  <a:cxn ang="0">
                    <a:pos x="66" y="0"/>
                  </a:cxn>
                  <a:cxn ang="0">
                    <a:pos x="61" y="6"/>
                  </a:cxn>
                  <a:cxn ang="0">
                    <a:pos x="67" y="8"/>
                  </a:cxn>
                  <a:cxn ang="0">
                    <a:pos x="62" y="4"/>
                  </a:cxn>
                  <a:cxn ang="0">
                    <a:pos x="47" y="24"/>
                  </a:cxn>
                  <a:cxn ang="0">
                    <a:pos x="32" y="45"/>
                  </a:cxn>
                  <a:cxn ang="0">
                    <a:pos x="15" y="63"/>
                  </a:cxn>
                  <a:cxn ang="0">
                    <a:pos x="0" y="79"/>
                  </a:cxn>
                </a:cxnLst>
                <a:rect l="0" t="0" r="r" b="b"/>
                <a:pathLst>
                  <a:path w="76" h="87">
                    <a:moveTo>
                      <a:pt x="0" y="79"/>
                    </a:moveTo>
                    <a:lnTo>
                      <a:pt x="9" y="87"/>
                    </a:lnTo>
                    <a:lnTo>
                      <a:pt x="23" y="73"/>
                    </a:lnTo>
                    <a:lnTo>
                      <a:pt x="41" y="53"/>
                    </a:lnTo>
                    <a:lnTo>
                      <a:pt x="57" y="33"/>
                    </a:lnTo>
                    <a:lnTo>
                      <a:pt x="72" y="13"/>
                    </a:lnTo>
                    <a:lnTo>
                      <a:pt x="73" y="11"/>
                    </a:lnTo>
                    <a:lnTo>
                      <a:pt x="76" y="6"/>
                    </a:lnTo>
                    <a:lnTo>
                      <a:pt x="66" y="0"/>
                    </a:lnTo>
                    <a:lnTo>
                      <a:pt x="61" y="6"/>
                    </a:lnTo>
                    <a:lnTo>
                      <a:pt x="67" y="8"/>
                    </a:lnTo>
                    <a:lnTo>
                      <a:pt x="62" y="4"/>
                    </a:lnTo>
                    <a:lnTo>
                      <a:pt x="47" y="24"/>
                    </a:lnTo>
                    <a:lnTo>
                      <a:pt x="32" y="45"/>
                    </a:lnTo>
                    <a:lnTo>
                      <a:pt x="15" y="63"/>
                    </a:lnTo>
                    <a:lnTo>
                      <a:pt x="0" y="79"/>
                    </a:lnTo>
                    <a:close/>
                  </a:path>
                </a:pathLst>
              </a:custGeom>
              <a:solidFill>
                <a:srgbClr val="FF66FF"/>
              </a:solidFill>
              <a:ln w="9525">
                <a:solidFill>
                  <a:srgbClr val="FF66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8669" name="Freeform 781"/>
              <p:cNvSpPr>
                <a:spLocks/>
              </p:cNvSpPr>
              <p:nvPr/>
            </p:nvSpPr>
            <p:spPr bwMode="auto">
              <a:xfrm>
                <a:off x="2133" y="1960"/>
                <a:ext cx="16" cy="16"/>
              </a:xfrm>
              <a:custGeom>
                <a:avLst/>
                <a:gdLst/>
                <a:ahLst/>
                <a:cxnLst>
                  <a:cxn ang="0">
                    <a:pos x="0" y="11"/>
                  </a:cxn>
                  <a:cxn ang="0">
                    <a:pos x="12" y="16"/>
                  </a:cxn>
                  <a:cxn ang="0">
                    <a:pos x="12" y="15"/>
                  </a:cxn>
                  <a:cxn ang="0">
                    <a:pos x="16" y="4"/>
                  </a:cxn>
                  <a:cxn ang="0">
                    <a:pos x="3" y="0"/>
                  </a:cxn>
                  <a:cxn ang="0">
                    <a:pos x="0" y="10"/>
                  </a:cxn>
                  <a:cxn ang="0">
                    <a:pos x="0" y="11"/>
                  </a:cxn>
                </a:cxnLst>
                <a:rect l="0" t="0" r="r" b="b"/>
                <a:pathLst>
                  <a:path w="16" h="16">
                    <a:moveTo>
                      <a:pt x="0" y="11"/>
                    </a:moveTo>
                    <a:lnTo>
                      <a:pt x="12" y="16"/>
                    </a:lnTo>
                    <a:lnTo>
                      <a:pt x="12" y="15"/>
                    </a:lnTo>
                    <a:lnTo>
                      <a:pt x="16" y="4"/>
                    </a:lnTo>
                    <a:lnTo>
                      <a:pt x="3" y="0"/>
                    </a:lnTo>
                    <a:lnTo>
                      <a:pt x="0" y="10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FF66FF"/>
              </a:solidFill>
              <a:ln w="9525">
                <a:solidFill>
                  <a:srgbClr val="FF66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8670" name="Freeform 782"/>
              <p:cNvSpPr>
                <a:spLocks/>
              </p:cNvSpPr>
              <p:nvPr/>
            </p:nvSpPr>
            <p:spPr bwMode="auto">
              <a:xfrm>
                <a:off x="2147" y="1821"/>
                <a:ext cx="27" cy="104"/>
              </a:xfrm>
              <a:custGeom>
                <a:avLst/>
                <a:gdLst/>
                <a:ahLst/>
                <a:cxnLst>
                  <a:cxn ang="0">
                    <a:pos x="0" y="102"/>
                  </a:cxn>
                  <a:cxn ang="0">
                    <a:pos x="14" y="104"/>
                  </a:cxn>
                  <a:cxn ang="0">
                    <a:pos x="19" y="83"/>
                  </a:cxn>
                  <a:cxn ang="0">
                    <a:pos x="19" y="81"/>
                  </a:cxn>
                  <a:cxn ang="0">
                    <a:pos x="23" y="57"/>
                  </a:cxn>
                  <a:cxn ang="0">
                    <a:pos x="25" y="33"/>
                  </a:cxn>
                  <a:cxn ang="0">
                    <a:pos x="27" y="7"/>
                  </a:cxn>
                  <a:cxn ang="0">
                    <a:pos x="27" y="0"/>
                  </a:cxn>
                  <a:cxn ang="0">
                    <a:pos x="13" y="0"/>
                  </a:cxn>
                  <a:cxn ang="0">
                    <a:pos x="13" y="7"/>
                  </a:cxn>
                  <a:cxn ang="0">
                    <a:pos x="12" y="33"/>
                  </a:cxn>
                  <a:cxn ang="0">
                    <a:pos x="9" y="57"/>
                  </a:cxn>
                  <a:cxn ang="0">
                    <a:pos x="7" y="81"/>
                  </a:cxn>
                  <a:cxn ang="0">
                    <a:pos x="13" y="81"/>
                  </a:cxn>
                  <a:cxn ang="0">
                    <a:pos x="7" y="79"/>
                  </a:cxn>
                  <a:cxn ang="0">
                    <a:pos x="0" y="102"/>
                  </a:cxn>
                </a:cxnLst>
                <a:rect l="0" t="0" r="r" b="b"/>
                <a:pathLst>
                  <a:path w="27" h="104">
                    <a:moveTo>
                      <a:pt x="0" y="102"/>
                    </a:moveTo>
                    <a:lnTo>
                      <a:pt x="14" y="104"/>
                    </a:lnTo>
                    <a:lnTo>
                      <a:pt x="19" y="83"/>
                    </a:lnTo>
                    <a:lnTo>
                      <a:pt x="19" y="81"/>
                    </a:lnTo>
                    <a:lnTo>
                      <a:pt x="23" y="57"/>
                    </a:lnTo>
                    <a:lnTo>
                      <a:pt x="25" y="33"/>
                    </a:lnTo>
                    <a:lnTo>
                      <a:pt x="27" y="7"/>
                    </a:lnTo>
                    <a:lnTo>
                      <a:pt x="27" y="0"/>
                    </a:lnTo>
                    <a:lnTo>
                      <a:pt x="13" y="0"/>
                    </a:lnTo>
                    <a:lnTo>
                      <a:pt x="13" y="7"/>
                    </a:lnTo>
                    <a:lnTo>
                      <a:pt x="12" y="33"/>
                    </a:lnTo>
                    <a:lnTo>
                      <a:pt x="9" y="57"/>
                    </a:lnTo>
                    <a:lnTo>
                      <a:pt x="7" y="81"/>
                    </a:lnTo>
                    <a:lnTo>
                      <a:pt x="13" y="81"/>
                    </a:lnTo>
                    <a:lnTo>
                      <a:pt x="7" y="79"/>
                    </a:lnTo>
                    <a:lnTo>
                      <a:pt x="0" y="102"/>
                    </a:lnTo>
                    <a:close/>
                  </a:path>
                </a:pathLst>
              </a:custGeom>
              <a:solidFill>
                <a:srgbClr val="FF66FF"/>
              </a:solidFill>
              <a:ln w="9525">
                <a:solidFill>
                  <a:srgbClr val="FF66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8671" name="Freeform 783"/>
              <p:cNvSpPr>
                <a:spLocks/>
              </p:cNvSpPr>
              <p:nvPr/>
            </p:nvSpPr>
            <p:spPr bwMode="auto">
              <a:xfrm>
                <a:off x="2083" y="1587"/>
                <a:ext cx="61" cy="97"/>
              </a:xfrm>
              <a:custGeom>
                <a:avLst/>
                <a:gdLst/>
                <a:ahLst/>
                <a:cxnLst>
                  <a:cxn ang="0">
                    <a:pos x="48" y="97"/>
                  </a:cxn>
                  <a:cxn ang="0">
                    <a:pos x="61" y="92"/>
                  </a:cxn>
                  <a:cxn ang="0">
                    <a:pos x="52" y="71"/>
                  </a:cxn>
                  <a:cxn ang="0">
                    <a:pos x="42" y="50"/>
                  </a:cxn>
                  <a:cxn ang="0">
                    <a:pos x="30" y="28"/>
                  </a:cxn>
                  <a:cxn ang="0">
                    <a:pos x="16" y="7"/>
                  </a:cxn>
                  <a:cxn ang="0">
                    <a:pos x="15" y="6"/>
                  </a:cxn>
                  <a:cxn ang="0">
                    <a:pos x="11" y="0"/>
                  </a:cxn>
                  <a:cxn ang="0">
                    <a:pos x="0" y="7"/>
                  </a:cxn>
                  <a:cxn ang="0">
                    <a:pos x="5" y="15"/>
                  </a:cxn>
                  <a:cxn ang="0">
                    <a:pos x="10" y="10"/>
                  </a:cxn>
                  <a:cxn ang="0">
                    <a:pos x="4" y="12"/>
                  </a:cxn>
                  <a:cxn ang="0">
                    <a:pos x="17" y="33"/>
                  </a:cxn>
                  <a:cxn ang="0">
                    <a:pos x="30" y="55"/>
                  </a:cxn>
                  <a:cxn ang="0">
                    <a:pos x="40" y="76"/>
                  </a:cxn>
                  <a:cxn ang="0">
                    <a:pos x="48" y="97"/>
                  </a:cxn>
                </a:cxnLst>
                <a:rect l="0" t="0" r="r" b="b"/>
                <a:pathLst>
                  <a:path w="61" h="97">
                    <a:moveTo>
                      <a:pt x="48" y="97"/>
                    </a:moveTo>
                    <a:lnTo>
                      <a:pt x="61" y="92"/>
                    </a:lnTo>
                    <a:lnTo>
                      <a:pt x="52" y="71"/>
                    </a:lnTo>
                    <a:lnTo>
                      <a:pt x="42" y="50"/>
                    </a:lnTo>
                    <a:lnTo>
                      <a:pt x="30" y="28"/>
                    </a:lnTo>
                    <a:lnTo>
                      <a:pt x="16" y="7"/>
                    </a:lnTo>
                    <a:lnTo>
                      <a:pt x="15" y="6"/>
                    </a:lnTo>
                    <a:lnTo>
                      <a:pt x="11" y="0"/>
                    </a:lnTo>
                    <a:lnTo>
                      <a:pt x="0" y="7"/>
                    </a:lnTo>
                    <a:lnTo>
                      <a:pt x="5" y="15"/>
                    </a:lnTo>
                    <a:lnTo>
                      <a:pt x="10" y="10"/>
                    </a:lnTo>
                    <a:lnTo>
                      <a:pt x="4" y="12"/>
                    </a:lnTo>
                    <a:lnTo>
                      <a:pt x="17" y="33"/>
                    </a:lnTo>
                    <a:lnTo>
                      <a:pt x="30" y="55"/>
                    </a:lnTo>
                    <a:lnTo>
                      <a:pt x="40" y="76"/>
                    </a:lnTo>
                    <a:lnTo>
                      <a:pt x="48" y="97"/>
                    </a:lnTo>
                    <a:close/>
                  </a:path>
                </a:pathLst>
              </a:custGeom>
              <a:solidFill>
                <a:srgbClr val="FF66FF"/>
              </a:solidFill>
              <a:ln w="9525">
                <a:solidFill>
                  <a:srgbClr val="FF66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8672" name="Freeform 784"/>
              <p:cNvSpPr>
                <a:spLocks/>
              </p:cNvSpPr>
              <p:nvPr/>
            </p:nvSpPr>
            <p:spPr bwMode="auto">
              <a:xfrm>
                <a:off x="1069" y="2411"/>
                <a:ext cx="106" cy="40"/>
              </a:xfrm>
              <a:custGeom>
                <a:avLst/>
                <a:gdLst/>
                <a:ahLst/>
                <a:cxnLst>
                  <a:cxn ang="0">
                    <a:pos x="106" y="12"/>
                  </a:cxn>
                  <a:cxn ang="0">
                    <a:pos x="104" y="0"/>
                  </a:cxn>
                  <a:cxn ang="0">
                    <a:pos x="79" y="6"/>
                  </a:cxn>
                  <a:cxn ang="0">
                    <a:pos x="48" y="13"/>
                  </a:cxn>
                  <a:cxn ang="0">
                    <a:pos x="17" y="22"/>
                  </a:cxn>
                  <a:cxn ang="0">
                    <a:pos x="0" y="28"/>
                  </a:cxn>
                  <a:cxn ang="0">
                    <a:pos x="5" y="40"/>
                  </a:cxn>
                  <a:cxn ang="0">
                    <a:pos x="22" y="34"/>
                  </a:cxn>
                  <a:cxn ang="0">
                    <a:pos x="53" y="25"/>
                  </a:cxn>
                  <a:cxn ang="0">
                    <a:pos x="84" y="18"/>
                  </a:cxn>
                  <a:cxn ang="0">
                    <a:pos x="106" y="12"/>
                  </a:cxn>
                </a:cxnLst>
                <a:rect l="0" t="0" r="r" b="b"/>
                <a:pathLst>
                  <a:path w="106" h="40">
                    <a:moveTo>
                      <a:pt x="106" y="12"/>
                    </a:moveTo>
                    <a:lnTo>
                      <a:pt x="104" y="0"/>
                    </a:lnTo>
                    <a:lnTo>
                      <a:pt x="79" y="6"/>
                    </a:lnTo>
                    <a:lnTo>
                      <a:pt x="48" y="13"/>
                    </a:lnTo>
                    <a:lnTo>
                      <a:pt x="17" y="22"/>
                    </a:lnTo>
                    <a:lnTo>
                      <a:pt x="0" y="28"/>
                    </a:lnTo>
                    <a:lnTo>
                      <a:pt x="5" y="40"/>
                    </a:lnTo>
                    <a:lnTo>
                      <a:pt x="22" y="34"/>
                    </a:lnTo>
                    <a:lnTo>
                      <a:pt x="53" y="25"/>
                    </a:lnTo>
                    <a:lnTo>
                      <a:pt x="84" y="18"/>
                    </a:lnTo>
                    <a:lnTo>
                      <a:pt x="106" y="12"/>
                    </a:lnTo>
                    <a:close/>
                  </a:path>
                </a:pathLst>
              </a:custGeom>
              <a:solidFill>
                <a:srgbClr val="FF66FF"/>
              </a:solidFill>
              <a:ln w="9525">
                <a:solidFill>
                  <a:srgbClr val="FF66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8673" name="Freeform 785"/>
              <p:cNvSpPr>
                <a:spLocks/>
              </p:cNvSpPr>
              <p:nvPr/>
            </p:nvSpPr>
            <p:spPr bwMode="auto">
              <a:xfrm>
                <a:off x="2092" y="2800"/>
                <a:ext cx="43" cy="101"/>
              </a:xfrm>
              <a:custGeom>
                <a:avLst/>
                <a:gdLst/>
                <a:ahLst/>
                <a:cxnLst>
                  <a:cxn ang="0">
                    <a:pos x="0" y="95"/>
                  </a:cxn>
                  <a:cxn ang="0">
                    <a:pos x="10" y="101"/>
                  </a:cxn>
                  <a:cxn ang="0">
                    <a:pos x="12" y="99"/>
                  </a:cxn>
                  <a:cxn ang="0">
                    <a:pos x="21" y="81"/>
                  </a:cxn>
                  <a:cxn ang="0">
                    <a:pos x="29" y="61"/>
                  </a:cxn>
                  <a:cxn ang="0">
                    <a:pos x="36" y="42"/>
                  </a:cxn>
                  <a:cxn ang="0">
                    <a:pos x="39" y="23"/>
                  </a:cxn>
                  <a:cxn ang="0">
                    <a:pos x="41" y="20"/>
                  </a:cxn>
                  <a:cxn ang="0">
                    <a:pos x="43" y="1"/>
                  </a:cxn>
                  <a:cxn ang="0">
                    <a:pos x="43" y="0"/>
                  </a:cxn>
                  <a:cxn ang="0">
                    <a:pos x="29" y="0"/>
                  </a:cxn>
                  <a:cxn ang="0">
                    <a:pos x="29" y="1"/>
                  </a:cxn>
                  <a:cxn ang="0">
                    <a:pos x="27" y="20"/>
                  </a:cxn>
                  <a:cxn ang="0">
                    <a:pos x="33" y="20"/>
                  </a:cxn>
                  <a:cxn ang="0">
                    <a:pos x="27" y="18"/>
                  </a:cxn>
                  <a:cxn ang="0">
                    <a:pos x="23" y="37"/>
                  </a:cxn>
                  <a:cxn ang="0">
                    <a:pos x="16" y="57"/>
                  </a:cxn>
                  <a:cxn ang="0">
                    <a:pos x="8" y="75"/>
                  </a:cxn>
                  <a:cxn ang="0">
                    <a:pos x="0" y="94"/>
                  </a:cxn>
                  <a:cxn ang="0">
                    <a:pos x="0" y="95"/>
                  </a:cxn>
                </a:cxnLst>
                <a:rect l="0" t="0" r="r" b="b"/>
                <a:pathLst>
                  <a:path w="43" h="101">
                    <a:moveTo>
                      <a:pt x="0" y="95"/>
                    </a:moveTo>
                    <a:lnTo>
                      <a:pt x="10" y="101"/>
                    </a:lnTo>
                    <a:lnTo>
                      <a:pt x="12" y="99"/>
                    </a:lnTo>
                    <a:lnTo>
                      <a:pt x="21" y="81"/>
                    </a:lnTo>
                    <a:lnTo>
                      <a:pt x="29" y="61"/>
                    </a:lnTo>
                    <a:lnTo>
                      <a:pt x="36" y="42"/>
                    </a:lnTo>
                    <a:lnTo>
                      <a:pt x="39" y="23"/>
                    </a:lnTo>
                    <a:lnTo>
                      <a:pt x="41" y="20"/>
                    </a:lnTo>
                    <a:lnTo>
                      <a:pt x="43" y="1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29" y="1"/>
                    </a:lnTo>
                    <a:lnTo>
                      <a:pt x="27" y="20"/>
                    </a:lnTo>
                    <a:lnTo>
                      <a:pt x="33" y="20"/>
                    </a:lnTo>
                    <a:lnTo>
                      <a:pt x="27" y="18"/>
                    </a:lnTo>
                    <a:lnTo>
                      <a:pt x="23" y="37"/>
                    </a:lnTo>
                    <a:lnTo>
                      <a:pt x="16" y="57"/>
                    </a:lnTo>
                    <a:lnTo>
                      <a:pt x="8" y="75"/>
                    </a:lnTo>
                    <a:lnTo>
                      <a:pt x="0" y="94"/>
                    </a:lnTo>
                    <a:lnTo>
                      <a:pt x="0" y="95"/>
                    </a:lnTo>
                    <a:close/>
                  </a:path>
                </a:pathLst>
              </a:custGeom>
              <a:solidFill>
                <a:srgbClr val="FF66FF"/>
              </a:solidFill>
              <a:ln w="9525">
                <a:solidFill>
                  <a:srgbClr val="FF66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8674" name="Freeform 786"/>
              <p:cNvSpPr>
                <a:spLocks/>
              </p:cNvSpPr>
              <p:nvPr/>
            </p:nvSpPr>
            <p:spPr bwMode="auto">
              <a:xfrm>
                <a:off x="2120" y="2748"/>
                <a:ext cx="15" cy="13"/>
              </a:xfrm>
              <a:custGeom>
                <a:avLst/>
                <a:gdLst/>
                <a:ahLst/>
                <a:cxnLst>
                  <a:cxn ang="0">
                    <a:pos x="1" y="13"/>
                  </a:cxn>
                  <a:cxn ang="0">
                    <a:pos x="15" y="13"/>
                  </a:cxn>
                  <a:cxn ang="0">
                    <a:pos x="15" y="13"/>
                  </a:cxn>
                  <a:cxn ang="0">
                    <a:pos x="14" y="0"/>
                  </a:cxn>
                  <a:cxn ang="0">
                    <a:pos x="0" y="1"/>
                  </a:cxn>
                  <a:cxn ang="0">
                    <a:pos x="1" y="13"/>
                  </a:cxn>
                  <a:cxn ang="0">
                    <a:pos x="1" y="13"/>
                  </a:cxn>
                </a:cxnLst>
                <a:rect l="0" t="0" r="r" b="b"/>
                <a:pathLst>
                  <a:path w="15" h="13">
                    <a:moveTo>
                      <a:pt x="1" y="13"/>
                    </a:moveTo>
                    <a:lnTo>
                      <a:pt x="15" y="13"/>
                    </a:lnTo>
                    <a:lnTo>
                      <a:pt x="15" y="13"/>
                    </a:lnTo>
                    <a:lnTo>
                      <a:pt x="14" y="0"/>
                    </a:lnTo>
                    <a:lnTo>
                      <a:pt x="0" y="1"/>
                    </a:lnTo>
                    <a:lnTo>
                      <a:pt x="1" y="13"/>
                    </a:lnTo>
                    <a:lnTo>
                      <a:pt x="1" y="13"/>
                    </a:lnTo>
                    <a:close/>
                  </a:path>
                </a:pathLst>
              </a:custGeom>
              <a:solidFill>
                <a:srgbClr val="FF66FF"/>
              </a:solidFill>
              <a:ln w="9525">
                <a:solidFill>
                  <a:srgbClr val="FF66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8675" name="Freeform 787"/>
              <p:cNvSpPr>
                <a:spLocks/>
              </p:cNvSpPr>
              <p:nvPr/>
            </p:nvSpPr>
            <p:spPr bwMode="auto">
              <a:xfrm>
                <a:off x="2107" y="2697"/>
                <a:ext cx="17" cy="15"/>
              </a:xfrm>
              <a:custGeom>
                <a:avLst/>
                <a:gdLst/>
                <a:ahLst/>
                <a:cxnLst>
                  <a:cxn ang="0">
                    <a:pos x="4" y="15"/>
                  </a:cxn>
                  <a:cxn ang="0">
                    <a:pos x="17" y="12"/>
                  </a:cxn>
                  <a:cxn ang="0">
                    <a:pos x="14" y="2"/>
                  </a:cxn>
                  <a:cxn ang="0">
                    <a:pos x="12" y="0"/>
                  </a:cxn>
                  <a:cxn ang="0">
                    <a:pos x="0" y="5"/>
                  </a:cxn>
                  <a:cxn ang="0">
                    <a:pos x="1" y="8"/>
                  </a:cxn>
                  <a:cxn ang="0">
                    <a:pos x="4" y="15"/>
                  </a:cxn>
                </a:cxnLst>
                <a:rect l="0" t="0" r="r" b="b"/>
                <a:pathLst>
                  <a:path w="17" h="15">
                    <a:moveTo>
                      <a:pt x="4" y="15"/>
                    </a:moveTo>
                    <a:lnTo>
                      <a:pt x="17" y="12"/>
                    </a:lnTo>
                    <a:lnTo>
                      <a:pt x="14" y="2"/>
                    </a:lnTo>
                    <a:lnTo>
                      <a:pt x="12" y="0"/>
                    </a:lnTo>
                    <a:lnTo>
                      <a:pt x="0" y="5"/>
                    </a:lnTo>
                    <a:lnTo>
                      <a:pt x="1" y="8"/>
                    </a:lnTo>
                    <a:lnTo>
                      <a:pt x="4" y="15"/>
                    </a:lnTo>
                    <a:close/>
                  </a:path>
                </a:pathLst>
              </a:custGeom>
              <a:solidFill>
                <a:srgbClr val="FF66FF"/>
              </a:solidFill>
              <a:ln w="9525">
                <a:solidFill>
                  <a:srgbClr val="FF66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8676" name="Freeform 788"/>
              <p:cNvSpPr>
                <a:spLocks/>
              </p:cNvSpPr>
              <p:nvPr/>
            </p:nvSpPr>
            <p:spPr bwMode="auto">
              <a:xfrm>
                <a:off x="2026" y="2578"/>
                <a:ext cx="76" cy="88"/>
              </a:xfrm>
              <a:custGeom>
                <a:avLst/>
                <a:gdLst/>
                <a:ahLst/>
                <a:cxnLst>
                  <a:cxn ang="0">
                    <a:pos x="64" y="88"/>
                  </a:cxn>
                  <a:cxn ang="0">
                    <a:pos x="76" y="82"/>
                  </a:cxn>
                  <a:cxn ang="0">
                    <a:pos x="67" y="67"/>
                  </a:cxn>
                  <a:cxn ang="0">
                    <a:pos x="66" y="65"/>
                  </a:cxn>
                  <a:cxn ang="0">
                    <a:pos x="53" y="47"/>
                  </a:cxn>
                  <a:cxn ang="0">
                    <a:pos x="38" y="29"/>
                  </a:cxn>
                  <a:cxn ang="0">
                    <a:pos x="22" y="13"/>
                  </a:cxn>
                  <a:cxn ang="0">
                    <a:pos x="10" y="0"/>
                  </a:cxn>
                  <a:cxn ang="0">
                    <a:pos x="0" y="8"/>
                  </a:cxn>
                  <a:cxn ang="0">
                    <a:pos x="13" y="22"/>
                  </a:cxn>
                  <a:cxn ang="0">
                    <a:pos x="30" y="39"/>
                  </a:cxn>
                  <a:cxn ang="0">
                    <a:pos x="43" y="56"/>
                  </a:cxn>
                  <a:cxn ang="0">
                    <a:pos x="56" y="74"/>
                  </a:cxn>
                  <a:cxn ang="0">
                    <a:pos x="61" y="69"/>
                  </a:cxn>
                  <a:cxn ang="0">
                    <a:pos x="54" y="71"/>
                  </a:cxn>
                  <a:cxn ang="0">
                    <a:pos x="64" y="88"/>
                  </a:cxn>
                </a:cxnLst>
                <a:rect l="0" t="0" r="r" b="b"/>
                <a:pathLst>
                  <a:path w="76" h="88">
                    <a:moveTo>
                      <a:pt x="64" y="88"/>
                    </a:moveTo>
                    <a:lnTo>
                      <a:pt x="76" y="82"/>
                    </a:lnTo>
                    <a:lnTo>
                      <a:pt x="67" y="67"/>
                    </a:lnTo>
                    <a:lnTo>
                      <a:pt x="66" y="65"/>
                    </a:lnTo>
                    <a:lnTo>
                      <a:pt x="53" y="47"/>
                    </a:lnTo>
                    <a:lnTo>
                      <a:pt x="38" y="29"/>
                    </a:lnTo>
                    <a:lnTo>
                      <a:pt x="22" y="13"/>
                    </a:lnTo>
                    <a:lnTo>
                      <a:pt x="10" y="0"/>
                    </a:lnTo>
                    <a:lnTo>
                      <a:pt x="0" y="8"/>
                    </a:lnTo>
                    <a:lnTo>
                      <a:pt x="13" y="22"/>
                    </a:lnTo>
                    <a:lnTo>
                      <a:pt x="30" y="39"/>
                    </a:lnTo>
                    <a:lnTo>
                      <a:pt x="43" y="56"/>
                    </a:lnTo>
                    <a:lnTo>
                      <a:pt x="56" y="74"/>
                    </a:lnTo>
                    <a:lnTo>
                      <a:pt x="61" y="69"/>
                    </a:lnTo>
                    <a:lnTo>
                      <a:pt x="54" y="71"/>
                    </a:lnTo>
                    <a:lnTo>
                      <a:pt x="64" y="88"/>
                    </a:lnTo>
                    <a:close/>
                  </a:path>
                </a:pathLst>
              </a:custGeom>
              <a:solidFill>
                <a:srgbClr val="FF66FF"/>
              </a:solidFill>
              <a:ln w="9525">
                <a:solidFill>
                  <a:srgbClr val="FF66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8677" name="Freeform 789"/>
              <p:cNvSpPr>
                <a:spLocks/>
              </p:cNvSpPr>
              <p:nvPr/>
            </p:nvSpPr>
            <p:spPr bwMode="auto">
              <a:xfrm>
                <a:off x="1812" y="2451"/>
                <a:ext cx="103" cy="55"/>
              </a:xfrm>
              <a:custGeom>
                <a:avLst/>
                <a:gdLst/>
                <a:ahLst/>
                <a:cxnLst>
                  <a:cxn ang="0">
                    <a:pos x="97" y="55"/>
                  </a:cxn>
                  <a:cxn ang="0">
                    <a:pos x="103" y="43"/>
                  </a:cxn>
                  <a:cxn ang="0">
                    <a:pos x="88" y="36"/>
                  </a:cxn>
                  <a:cxn ang="0">
                    <a:pos x="64" y="24"/>
                  </a:cxn>
                  <a:cxn ang="0">
                    <a:pos x="36" y="12"/>
                  </a:cxn>
                  <a:cxn ang="0">
                    <a:pos x="9" y="2"/>
                  </a:cxn>
                  <a:cxn ang="0">
                    <a:pos x="5" y="0"/>
                  </a:cxn>
                  <a:cxn ang="0">
                    <a:pos x="0" y="12"/>
                  </a:cxn>
                  <a:cxn ang="0">
                    <a:pos x="4" y="14"/>
                  </a:cxn>
                  <a:cxn ang="0">
                    <a:pos x="31" y="24"/>
                  </a:cxn>
                  <a:cxn ang="0">
                    <a:pos x="59" y="36"/>
                  </a:cxn>
                  <a:cxn ang="0">
                    <a:pos x="83" y="48"/>
                  </a:cxn>
                  <a:cxn ang="0">
                    <a:pos x="97" y="55"/>
                  </a:cxn>
                </a:cxnLst>
                <a:rect l="0" t="0" r="r" b="b"/>
                <a:pathLst>
                  <a:path w="103" h="55">
                    <a:moveTo>
                      <a:pt x="97" y="55"/>
                    </a:moveTo>
                    <a:lnTo>
                      <a:pt x="103" y="43"/>
                    </a:lnTo>
                    <a:lnTo>
                      <a:pt x="88" y="36"/>
                    </a:lnTo>
                    <a:lnTo>
                      <a:pt x="64" y="24"/>
                    </a:lnTo>
                    <a:lnTo>
                      <a:pt x="36" y="12"/>
                    </a:lnTo>
                    <a:lnTo>
                      <a:pt x="9" y="2"/>
                    </a:lnTo>
                    <a:lnTo>
                      <a:pt x="5" y="0"/>
                    </a:lnTo>
                    <a:lnTo>
                      <a:pt x="0" y="12"/>
                    </a:lnTo>
                    <a:lnTo>
                      <a:pt x="4" y="14"/>
                    </a:lnTo>
                    <a:lnTo>
                      <a:pt x="31" y="24"/>
                    </a:lnTo>
                    <a:lnTo>
                      <a:pt x="59" y="36"/>
                    </a:lnTo>
                    <a:lnTo>
                      <a:pt x="83" y="48"/>
                    </a:lnTo>
                    <a:lnTo>
                      <a:pt x="97" y="55"/>
                    </a:lnTo>
                    <a:close/>
                  </a:path>
                </a:pathLst>
              </a:custGeom>
              <a:solidFill>
                <a:srgbClr val="FF66FF"/>
              </a:solidFill>
              <a:ln w="9525">
                <a:solidFill>
                  <a:srgbClr val="FF66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8678" name="Freeform 790"/>
              <p:cNvSpPr>
                <a:spLocks/>
              </p:cNvSpPr>
              <p:nvPr/>
            </p:nvSpPr>
            <p:spPr bwMode="auto">
              <a:xfrm>
                <a:off x="1570" y="2394"/>
                <a:ext cx="106" cy="29"/>
              </a:xfrm>
              <a:custGeom>
                <a:avLst/>
                <a:gdLst/>
                <a:ahLst/>
                <a:cxnLst>
                  <a:cxn ang="0">
                    <a:pos x="103" y="29"/>
                  </a:cxn>
                  <a:cxn ang="0">
                    <a:pos x="106" y="17"/>
                  </a:cxn>
                  <a:cxn ang="0">
                    <a:pos x="100" y="16"/>
                  </a:cxn>
                  <a:cxn ang="0">
                    <a:pos x="97" y="14"/>
                  </a:cxn>
                  <a:cxn ang="0">
                    <a:pos x="65" y="9"/>
                  </a:cxn>
                  <a:cxn ang="0">
                    <a:pos x="30" y="3"/>
                  </a:cxn>
                  <a:cxn ang="0">
                    <a:pos x="1" y="0"/>
                  </a:cxn>
                  <a:cxn ang="0">
                    <a:pos x="0" y="12"/>
                  </a:cxn>
                  <a:cxn ang="0">
                    <a:pos x="30" y="17"/>
                  </a:cxn>
                  <a:cxn ang="0">
                    <a:pos x="65" y="23"/>
                  </a:cxn>
                  <a:cxn ang="0">
                    <a:pos x="97" y="28"/>
                  </a:cxn>
                  <a:cxn ang="0">
                    <a:pos x="97" y="22"/>
                  </a:cxn>
                  <a:cxn ang="0">
                    <a:pos x="95" y="28"/>
                  </a:cxn>
                  <a:cxn ang="0">
                    <a:pos x="103" y="29"/>
                  </a:cxn>
                </a:cxnLst>
                <a:rect l="0" t="0" r="r" b="b"/>
                <a:pathLst>
                  <a:path w="106" h="29">
                    <a:moveTo>
                      <a:pt x="103" y="29"/>
                    </a:moveTo>
                    <a:lnTo>
                      <a:pt x="106" y="17"/>
                    </a:lnTo>
                    <a:lnTo>
                      <a:pt x="100" y="16"/>
                    </a:lnTo>
                    <a:lnTo>
                      <a:pt x="97" y="14"/>
                    </a:lnTo>
                    <a:lnTo>
                      <a:pt x="65" y="9"/>
                    </a:lnTo>
                    <a:lnTo>
                      <a:pt x="30" y="3"/>
                    </a:lnTo>
                    <a:lnTo>
                      <a:pt x="1" y="0"/>
                    </a:lnTo>
                    <a:lnTo>
                      <a:pt x="0" y="12"/>
                    </a:lnTo>
                    <a:lnTo>
                      <a:pt x="30" y="17"/>
                    </a:lnTo>
                    <a:lnTo>
                      <a:pt x="65" y="23"/>
                    </a:lnTo>
                    <a:lnTo>
                      <a:pt x="97" y="28"/>
                    </a:lnTo>
                    <a:lnTo>
                      <a:pt x="97" y="22"/>
                    </a:lnTo>
                    <a:lnTo>
                      <a:pt x="95" y="28"/>
                    </a:lnTo>
                    <a:lnTo>
                      <a:pt x="103" y="29"/>
                    </a:lnTo>
                    <a:close/>
                  </a:path>
                </a:pathLst>
              </a:custGeom>
              <a:solidFill>
                <a:srgbClr val="FF66FF"/>
              </a:solidFill>
              <a:ln w="9525">
                <a:solidFill>
                  <a:srgbClr val="FF66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8679" name="Freeform 791"/>
              <p:cNvSpPr>
                <a:spLocks/>
              </p:cNvSpPr>
              <p:nvPr/>
            </p:nvSpPr>
            <p:spPr bwMode="auto">
              <a:xfrm>
                <a:off x="1545" y="2317"/>
                <a:ext cx="18" cy="19"/>
              </a:xfrm>
              <a:custGeom>
                <a:avLst/>
                <a:gdLst/>
                <a:ahLst/>
                <a:cxnLst>
                  <a:cxn ang="0">
                    <a:pos x="13" y="19"/>
                  </a:cxn>
                  <a:cxn ang="0">
                    <a:pos x="18" y="7"/>
                  </a:cxn>
                  <a:cxn ang="0">
                    <a:pos x="5" y="0"/>
                  </a:cxn>
                  <a:cxn ang="0">
                    <a:pos x="0" y="13"/>
                  </a:cxn>
                  <a:cxn ang="0">
                    <a:pos x="13" y="19"/>
                  </a:cxn>
                </a:cxnLst>
                <a:rect l="0" t="0" r="r" b="b"/>
                <a:pathLst>
                  <a:path w="18" h="19">
                    <a:moveTo>
                      <a:pt x="13" y="19"/>
                    </a:moveTo>
                    <a:lnTo>
                      <a:pt x="18" y="7"/>
                    </a:lnTo>
                    <a:lnTo>
                      <a:pt x="5" y="0"/>
                    </a:lnTo>
                    <a:lnTo>
                      <a:pt x="0" y="13"/>
                    </a:lnTo>
                    <a:lnTo>
                      <a:pt x="13" y="19"/>
                    </a:lnTo>
                    <a:close/>
                  </a:path>
                </a:pathLst>
              </a:custGeom>
              <a:solidFill>
                <a:srgbClr val="FF66FF"/>
              </a:solidFill>
              <a:ln w="9525">
                <a:solidFill>
                  <a:srgbClr val="FF66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8680" name="Freeform 792"/>
              <p:cNvSpPr>
                <a:spLocks/>
              </p:cNvSpPr>
              <p:nvPr/>
            </p:nvSpPr>
            <p:spPr bwMode="auto">
              <a:xfrm>
                <a:off x="1264" y="2247"/>
                <a:ext cx="14" cy="16"/>
              </a:xfrm>
              <a:custGeom>
                <a:avLst/>
                <a:gdLst/>
                <a:ahLst/>
                <a:cxnLst>
                  <a:cxn ang="0">
                    <a:pos x="13" y="16"/>
                  </a:cxn>
                  <a:cxn ang="0">
                    <a:pos x="14" y="3"/>
                  </a:cxn>
                  <a:cxn ang="0">
                    <a:pos x="1" y="0"/>
                  </a:cxn>
                  <a:cxn ang="0">
                    <a:pos x="0" y="14"/>
                  </a:cxn>
                  <a:cxn ang="0">
                    <a:pos x="13" y="16"/>
                  </a:cxn>
                </a:cxnLst>
                <a:rect l="0" t="0" r="r" b="b"/>
                <a:pathLst>
                  <a:path w="14" h="16">
                    <a:moveTo>
                      <a:pt x="13" y="16"/>
                    </a:moveTo>
                    <a:lnTo>
                      <a:pt x="14" y="3"/>
                    </a:lnTo>
                    <a:lnTo>
                      <a:pt x="1" y="0"/>
                    </a:lnTo>
                    <a:lnTo>
                      <a:pt x="0" y="14"/>
                    </a:lnTo>
                    <a:lnTo>
                      <a:pt x="13" y="16"/>
                    </a:lnTo>
                    <a:close/>
                  </a:path>
                </a:pathLst>
              </a:custGeom>
              <a:solidFill>
                <a:srgbClr val="FF66FF"/>
              </a:solidFill>
              <a:ln w="9525">
                <a:solidFill>
                  <a:srgbClr val="FF66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8681" name="Freeform 793"/>
              <p:cNvSpPr>
                <a:spLocks/>
              </p:cNvSpPr>
              <p:nvPr/>
            </p:nvSpPr>
            <p:spPr bwMode="auto">
              <a:xfrm>
                <a:off x="1970" y="1463"/>
                <a:ext cx="19" cy="19"/>
              </a:xfrm>
              <a:custGeom>
                <a:avLst/>
                <a:gdLst/>
                <a:ahLst/>
                <a:cxnLst>
                  <a:cxn ang="0">
                    <a:pos x="10" y="19"/>
                  </a:cxn>
                  <a:cxn ang="0">
                    <a:pos x="19" y="9"/>
                  </a:cxn>
                  <a:cxn ang="0">
                    <a:pos x="9" y="0"/>
                  </a:cxn>
                  <a:cxn ang="0">
                    <a:pos x="0" y="9"/>
                  </a:cxn>
                  <a:cxn ang="0">
                    <a:pos x="10" y="19"/>
                  </a:cxn>
                </a:cxnLst>
                <a:rect l="0" t="0" r="r" b="b"/>
                <a:pathLst>
                  <a:path w="19" h="19">
                    <a:moveTo>
                      <a:pt x="10" y="19"/>
                    </a:moveTo>
                    <a:lnTo>
                      <a:pt x="19" y="9"/>
                    </a:lnTo>
                    <a:lnTo>
                      <a:pt x="9" y="0"/>
                    </a:lnTo>
                    <a:lnTo>
                      <a:pt x="0" y="9"/>
                    </a:lnTo>
                    <a:lnTo>
                      <a:pt x="10" y="19"/>
                    </a:lnTo>
                    <a:close/>
                  </a:path>
                </a:pathLst>
              </a:custGeom>
              <a:solidFill>
                <a:srgbClr val="FF66FF"/>
              </a:solidFill>
              <a:ln w="9525">
                <a:solidFill>
                  <a:srgbClr val="FF66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8682" name="Freeform 794"/>
              <p:cNvSpPr>
                <a:spLocks/>
              </p:cNvSpPr>
              <p:nvPr/>
            </p:nvSpPr>
            <p:spPr bwMode="auto">
              <a:xfrm>
                <a:off x="1878" y="1415"/>
                <a:ext cx="17" cy="16"/>
              </a:xfrm>
              <a:custGeom>
                <a:avLst/>
                <a:gdLst/>
                <a:ahLst/>
                <a:cxnLst>
                  <a:cxn ang="0">
                    <a:pos x="14" y="16"/>
                  </a:cxn>
                  <a:cxn ang="0">
                    <a:pos x="17" y="4"/>
                  </a:cxn>
                  <a:cxn ang="0">
                    <a:pos x="5" y="0"/>
                  </a:cxn>
                  <a:cxn ang="0">
                    <a:pos x="0" y="12"/>
                  </a:cxn>
                  <a:cxn ang="0">
                    <a:pos x="14" y="16"/>
                  </a:cxn>
                </a:cxnLst>
                <a:rect l="0" t="0" r="r" b="b"/>
                <a:pathLst>
                  <a:path w="17" h="16">
                    <a:moveTo>
                      <a:pt x="14" y="16"/>
                    </a:moveTo>
                    <a:lnTo>
                      <a:pt x="17" y="4"/>
                    </a:lnTo>
                    <a:lnTo>
                      <a:pt x="5" y="0"/>
                    </a:lnTo>
                    <a:lnTo>
                      <a:pt x="0" y="12"/>
                    </a:lnTo>
                    <a:lnTo>
                      <a:pt x="14" y="16"/>
                    </a:lnTo>
                    <a:close/>
                  </a:path>
                </a:pathLst>
              </a:custGeom>
              <a:solidFill>
                <a:srgbClr val="FF66FF"/>
              </a:solidFill>
              <a:ln w="9525">
                <a:solidFill>
                  <a:srgbClr val="FF66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678683" name="Freeform 795"/>
          <p:cNvSpPr>
            <a:spLocks/>
          </p:cNvSpPr>
          <p:nvPr/>
        </p:nvSpPr>
        <p:spPr bwMode="auto">
          <a:xfrm>
            <a:off x="1433513" y="3325813"/>
            <a:ext cx="31750" cy="28575"/>
          </a:xfrm>
          <a:custGeom>
            <a:avLst/>
            <a:gdLst/>
            <a:ahLst/>
            <a:cxnLst>
              <a:cxn ang="0">
                <a:pos x="20" y="10"/>
              </a:cxn>
              <a:cxn ang="0">
                <a:pos x="10" y="0"/>
              </a:cxn>
              <a:cxn ang="0">
                <a:pos x="0" y="10"/>
              </a:cxn>
              <a:cxn ang="0">
                <a:pos x="10" y="18"/>
              </a:cxn>
              <a:cxn ang="0">
                <a:pos x="20" y="10"/>
              </a:cxn>
            </a:cxnLst>
            <a:rect l="0" t="0" r="r" b="b"/>
            <a:pathLst>
              <a:path w="20" h="18">
                <a:moveTo>
                  <a:pt x="20" y="10"/>
                </a:moveTo>
                <a:lnTo>
                  <a:pt x="10" y="0"/>
                </a:lnTo>
                <a:lnTo>
                  <a:pt x="0" y="10"/>
                </a:lnTo>
                <a:lnTo>
                  <a:pt x="10" y="18"/>
                </a:lnTo>
                <a:lnTo>
                  <a:pt x="20" y="10"/>
                </a:lnTo>
                <a:close/>
              </a:path>
            </a:pathLst>
          </a:custGeom>
          <a:solidFill>
            <a:srgbClr val="FF66FF"/>
          </a:solidFill>
          <a:ln w="9525">
            <a:solidFill>
              <a:srgbClr val="FF66FF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684" name="Freeform 796"/>
          <p:cNvSpPr>
            <a:spLocks/>
          </p:cNvSpPr>
          <p:nvPr/>
        </p:nvSpPr>
        <p:spPr bwMode="auto">
          <a:xfrm>
            <a:off x="1406525" y="3359150"/>
            <a:ext cx="31750" cy="26988"/>
          </a:xfrm>
          <a:custGeom>
            <a:avLst/>
            <a:gdLst/>
            <a:ahLst/>
            <a:cxnLst>
              <a:cxn ang="0">
                <a:pos x="20" y="7"/>
              </a:cxn>
              <a:cxn ang="0">
                <a:pos x="10" y="0"/>
              </a:cxn>
              <a:cxn ang="0">
                <a:pos x="0" y="9"/>
              </a:cxn>
              <a:cxn ang="0">
                <a:pos x="10" y="17"/>
              </a:cxn>
              <a:cxn ang="0">
                <a:pos x="20" y="7"/>
              </a:cxn>
            </a:cxnLst>
            <a:rect l="0" t="0" r="r" b="b"/>
            <a:pathLst>
              <a:path w="20" h="17">
                <a:moveTo>
                  <a:pt x="20" y="7"/>
                </a:moveTo>
                <a:lnTo>
                  <a:pt x="10" y="0"/>
                </a:lnTo>
                <a:lnTo>
                  <a:pt x="0" y="9"/>
                </a:lnTo>
                <a:lnTo>
                  <a:pt x="10" y="17"/>
                </a:lnTo>
                <a:lnTo>
                  <a:pt x="20" y="7"/>
                </a:lnTo>
                <a:close/>
              </a:path>
            </a:pathLst>
          </a:custGeom>
          <a:solidFill>
            <a:srgbClr val="000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685" name="Freeform 797"/>
          <p:cNvSpPr>
            <a:spLocks/>
          </p:cNvSpPr>
          <p:nvPr/>
        </p:nvSpPr>
        <p:spPr bwMode="auto">
          <a:xfrm>
            <a:off x="1381125" y="3387725"/>
            <a:ext cx="30163" cy="28575"/>
          </a:xfrm>
          <a:custGeom>
            <a:avLst/>
            <a:gdLst/>
            <a:ahLst/>
            <a:cxnLst>
              <a:cxn ang="0">
                <a:pos x="19" y="8"/>
              </a:cxn>
              <a:cxn ang="0">
                <a:pos x="7" y="0"/>
              </a:cxn>
              <a:cxn ang="0">
                <a:pos x="0" y="10"/>
              </a:cxn>
              <a:cxn ang="0">
                <a:pos x="10" y="18"/>
              </a:cxn>
              <a:cxn ang="0">
                <a:pos x="17" y="10"/>
              </a:cxn>
              <a:cxn ang="0">
                <a:pos x="19" y="8"/>
              </a:cxn>
            </a:cxnLst>
            <a:rect l="0" t="0" r="r" b="b"/>
            <a:pathLst>
              <a:path w="19" h="18">
                <a:moveTo>
                  <a:pt x="19" y="8"/>
                </a:moveTo>
                <a:lnTo>
                  <a:pt x="7" y="0"/>
                </a:lnTo>
                <a:lnTo>
                  <a:pt x="0" y="10"/>
                </a:lnTo>
                <a:lnTo>
                  <a:pt x="10" y="18"/>
                </a:lnTo>
                <a:lnTo>
                  <a:pt x="17" y="10"/>
                </a:lnTo>
                <a:lnTo>
                  <a:pt x="19" y="8"/>
                </a:lnTo>
                <a:close/>
              </a:path>
            </a:pathLst>
          </a:custGeom>
          <a:solidFill>
            <a:srgbClr val="000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686" name="Freeform 798"/>
          <p:cNvSpPr>
            <a:spLocks/>
          </p:cNvSpPr>
          <p:nvPr/>
        </p:nvSpPr>
        <p:spPr bwMode="auto">
          <a:xfrm>
            <a:off x="1354138" y="3419475"/>
            <a:ext cx="28575" cy="30163"/>
          </a:xfrm>
          <a:custGeom>
            <a:avLst/>
            <a:gdLst/>
            <a:ahLst/>
            <a:cxnLst>
              <a:cxn ang="0">
                <a:pos x="18" y="9"/>
              </a:cxn>
              <a:cxn ang="0">
                <a:pos x="8" y="0"/>
              </a:cxn>
              <a:cxn ang="0">
                <a:pos x="2" y="8"/>
              </a:cxn>
              <a:cxn ang="0">
                <a:pos x="0" y="10"/>
              </a:cxn>
              <a:cxn ang="0">
                <a:pos x="10" y="19"/>
              </a:cxn>
              <a:cxn ang="0">
                <a:pos x="11" y="16"/>
              </a:cxn>
              <a:cxn ang="0">
                <a:pos x="18" y="9"/>
              </a:cxn>
            </a:cxnLst>
            <a:rect l="0" t="0" r="r" b="b"/>
            <a:pathLst>
              <a:path w="18" h="19">
                <a:moveTo>
                  <a:pt x="18" y="9"/>
                </a:moveTo>
                <a:lnTo>
                  <a:pt x="8" y="0"/>
                </a:lnTo>
                <a:lnTo>
                  <a:pt x="2" y="8"/>
                </a:lnTo>
                <a:lnTo>
                  <a:pt x="0" y="10"/>
                </a:lnTo>
                <a:lnTo>
                  <a:pt x="10" y="19"/>
                </a:lnTo>
                <a:lnTo>
                  <a:pt x="11" y="16"/>
                </a:lnTo>
                <a:lnTo>
                  <a:pt x="18" y="9"/>
                </a:lnTo>
                <a:close/>
              </a:path>
            </a:pathLst>
          </a:custGeom>
          <a:solidFill>
            <a:srgbClr val="000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687" name="Freeform 799"/>
          <p:cNvSpPr>
            <a:spLocks/>
          </p:cNvSpPr>
          <p:nvPr/>
        </p:nvSpPr>
        <p:spPr bwMode="auto">
          <a:xfrm>
            <a:off x="1327150" y="3452813"/>
            <a:ext cx="28575" cy="28575"/>
          </a:xfrm>
          <a:custGeom>
            <a:avLst/>
            <a:gdLst/>
            <a:ahLst/>
            <a:cxnLst>
              <a:cxn ang="0">
                <a:pos x="18" y="7"/>
              </a:cxn>
              <a:cxn ang="0">
                <a:pos x="8" y="0"/>
              </a:cxn>
              <a:cxn ang="0">
                <a:pos x="0" y="10"/>
              </a:cxn>
              <a:cxn ang="0">
                <a:pos x="10" y="18"/>
              </a:cxn>
              <a:cxn ang="0">
                <a:pos x="18" y="7"/>
              </a:cxn>
            </a:cxnLst>
            <a:rect l="0" t="0" r="r" b="b"/>
            <a:pathLst>
              <a:path w="18" h="18">
                <a:moveTo>
                  <a:pt x="18" y="7"/>
                </a:moveTo>
                <a:lnTo>
                  <a:pt x="8" y="0"/>
                </a:lnTo>
                <a:lnTo>
                  <a:pt x="0" y="10"/>
                </a:lnTo>
                <a:lnTo>
                  <a:pt x="10" y="18"/>
                </a:lnTo>
                <a:lnTo>
                  <a:pt x="18" y="7"/>
                </a:lnTo>
                <a:close/>
              </a:path>
            </a:pathLst>
          </a:custGeom>
          <a:solidFill>
            <a:srgbClr val="000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688" name="Freeform 800"/>
          <p:cNvSpPr>
            <a:spLocks/>
          </p:cNvSpPr>
          <p:nvPr/>
        </p:nvSpPr>
        <p:spPr bwMode="auto">
          <a:xfrm>
            <a:off x="1301750" y="3486150"/>
            <a:ext cx="28575" cy="26988"/>
          </a:xfrm>
          <a:custGeom>
            <a:avLst/>
            <a:gdLst/>
            <a:ahLst/>
            <a:cxnLst>
              <a:cxn ang="0">
                <a:pos x="18" y="7"/>
              </a:cxn>
              <a:cxn ang="0">
                <a:pos x="8" y="0"/>
              </a:cxn>
              <a:cxn ang="0">
                <a:pos x="0" y="9"/>
              </a:cxn>
              <a:cxn ang="0">
                <a:pos x="11" y="17"/>
              </a:cxn>
              <a:cxn ang="0">
                <a:pos x="18" y="7"/>
              </a:cxn>
            </a:cxnLst>
            <a:rect l="0" t="0" r="r" b="b"/>
            <a:pathLst>
              <a:path w="18" h="17">
                <a:moveTo>
                  <a:pt x="18" y="7"/>
                </a:moveTo>
                <a:lnTo>
                  <a:pt x="8" y="0"/>
                </a:lnTo>
                <a:lnTo>
                  <a:pt x="0" y="9"/>
                </a:lnTo>
                <a:lnTo>
                  <a:pt x="11" y="17"/>
                </a:lnTo>
                <a:lnTo>
                  <a:pt x="18" y="7"/>
                </a:lnTo>
                <a:close/>
              </a:path>
            </a:pathLst>
          </a:custGeom>
          <a:solidFill>
            <a:srgbClr val="000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689" name="Freeform 801"/>
          <p:cNvSpPr>
            <a:spLocks/>
          </p:cNvSpPr>
          <p:nvPr/>
        </p:nvSpPr>
        <p:spPr bwMode="auto">
          <a:xfrm>
            <a:off x="1276350" y="3517900"/>
            <a:ext cx="30163" cy="28575"/>
          </a:xfrm>
          <a:custGeom>
            <a:avLst/>
            <a:gdLst/>
            <a:ahLst/>
            <a:cxnLst>
              <a:cxn ang="0">
                <a:pos x="19" y="7"/>
              </a:cxn>
              <a:cxn ang="0">
                <a:pos x="8" y="0"/>
              </a:cxn>
              <a:cxn ang="0">
                <a:pos x="6" y="1"/>
              </a:cxn>
              <a:cxn ang="0">
                <a:pos x="0" y="11"/>
              </a:cxn>
              <a:cxn ang="0">
                <a:pos x="11" y="18"/>
              </a:cxn>
              <a:cxn ang="0">
                <a:pos x="16" y="11"/>
              </a:cxn>
              <a:cxn ang="0">
                <a:pos x="19" y="7"/>
              </a:cxn>
            </a:cxnLst>
            <a:rect l="0" t="0" r="r" b="b"/>
            <a:pathLst>
              <a:path w="19" h="18">
                <a:moveTo>
                  <a:pt x="19" y="7"/>
                </a:moveTo>
                <a:lnTo>
                  <a:pt x="8" y="0"/>
                </a:lnTo>
                <a:lnTo>
                  <a:pt x="6" y="1"/>
                </a:lnTo>
                <a:lnTo>
                  <a:pt x="0" y="11"/>
                </a:lnTo>
                <a:lnTo>
                  <a:pt x="11" y="18"/>
                </a:lnTo>
                <a:lnTo>
                  <a:pt x="16" y="11"/>
                </a:lnTo>
                <a:lnTo>
                  <a:pt x="19" y="7"/>
                </a:lnTo>
                <a:close/>
              </a:path>
            </a:pathLst>
          </a:custGeom>
          <a:solidFill>
            <a:srgbClr val="000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690" name="Freeform 802"/>
          <p:cNvSpPr>
            <a:spLocks/>
          </p:cNvSpPr>
          <p:nvPr/>
        </p:nvSpPr>
        <p:spPr bwMode="auto">
          <a:xfrm>
            <a:off x="1252538" y="3551238"/>
            <a:ext cx="30162" cy="30162"/>
          </a:xfrm>
          <a:custGeom>
            <a:avLst/>
            <a:gdLst/>
            <a:ahLst/>
            <a:cxnLst>
              <a:cxn ang="0">
                <a:pos x="19" y="7"/>
              </a:cxn>
              <a:cxn ang="0">
                <a:pos x="8" y="0"/>
              </a:cxn>
              <a:cxn ang="0">
                <a:pos x="3" y="8"/>
              </a:cxn>
              <a:cxn ang="0">
                <a:pos x="1" y="11"/>
              </a:cxn>
              <a:cxn ang="0">
                <a:pos x="0" y="12"/>
              </a:cxn>
              <a:cxn ang="0">
                <a:pos x="11" y="19"/>
              </a:cxn>
              <a:cxn ang="0">
                <a:pos x="14" y="16"/>
              </a:cxn>
              <a:cxn ang="0">
                <a:pos x="6" y="13"/>
              </a:cxn>
              <a:cxn ang="0">
                <a:pos x="11" y="18"/>
              </a:cxn>
              <a:cxn ang="0">
                <a:pos x="19" y="7"/>
              </a:cxn>
            </a:cxnLst>
            <a:rect l="0" t="0" r="r" b="b"/>
            <a:pathLst>
              <a:path w="19" h="19">
                <a:moveTo>
                  <a:pt x="19" y="7"/>
                </a:moveTo>
                <a:lnTo>
                  <a:pt x="8" y="0"/>
                </a:lnTo>
                <a:lnTo>
                  <a:pt x="3" y="8"/>
                </a:lnTo>
                <a:lnTo>
                  <a:pt x="1" y="11"/>
                </a:lnTo>
                <a:lnTo>
                  <a:pt x="0" y="12"/>
                </a:lnTo>
                <a:lnTo>
                  <a:pt x="11" y="19"/>
                </a:lnTo>
                <a:lnTo>
                  <a:pt x="14" y="16"/>
                </a:lnTo>
                <a:lnTo>
                  <a:pt x="6" y="13"/>
                </a:lnTo>
                <a:lnTo>
                  <a:pt x="11" y="18"/>
                </a:lnTo>
                <a:lnTo>
                  <a:pt x="19" y="7"/>
                </a:lnTo>
                <a:close/>
              </a:path>
            </a:pathLst>
          </a:custGeom>
          <a:solidFill>
            <a:srgbClr val="000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691" name="Freeform 803"/>
          <p:cNvSpPr>
            <a:spLocks/>
          </p:cNvSpPr>
          <p:nvPr/>
        </p:nvSpPr>
        <p:spPr bwMode="auto">
          <a:xfrm>
            <a:off x="1231900" y="3586163"/>
            <a:ext cx="26988" cy="28575"/>
          </a:xfrm>
          <a:custGeom>
            <a:avLst/>
            <a:gdLst/>
            <a:ahLst/>
            <a:cxnLst>
              <a:cxn ang="0">
                <a:pos x="17" y="8"/>
              </a:cxn>
              <a:cxn ang="0">
                <a:pos x="6" y="0"/>
              </a:cxn>
              <a:cxn ang="0">
                <a:pos x="0" y="11"/>
              </a:cxn>
              <a:cxn ang="0">
                <a:pos x="10" y="18"/>
              </a:cxn>
              <a:cxn ang="0">
                <a:pos x="17" y="8"/>
              </a:cxn>
            </a:cxnLst>
            <a:rect l="0" t="0" r="r" b="b"/>
            <a:pathLst>
              <a:path w="17" h="18">
                <a:moveTo>
                  <a:pt x="17" y="8"/>
                </a:moveTo>
                <a:lnTo>
                  <a:pt x="6" y="0"/>
                </a:lnTo>
                <a:lnTo>
                  <a:pt x="0" y="11"/>
                </a:lnTo>
                <a:lnTo>
                  <a:pt x="10" y="18"/>
                </a:lnTo>
                <a:lnTo>
                  <a:pt x="17" y="8"/>
                </a:lnTo>
                <a:close/>
              </a:path>
            </a:pathLst>
          </a:custGeom>
          <a:solidFill>
            <a:srgbClr val="000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692" name="Freeform 804"/>
          <p:cNvSpPr>
            <a:spLocks/>
          </p:cNvSpPr>
          <p:nvPr/>
        </p:nvSpPr>
        <p:spPr bwMode="auto">
          <a:xfrm>
            <a:off x="1208088" y="3622675"/>
            <a:ext cx="26987" cy="26988"/>
          </a:xfrm>
          <a:custGeom>
            <a:avLst/>
            <a:gdLst/>
            <a:ahLst/>
            <a:cxnLst>
              <a:cxn ang="0">
                <a:pos x="17" y="7"/>
              </a:cxn>
              <a:cxn ang="0">
                <a:pos x="7" y="0"/>
              </a:cxn>
              <a:cxn ang="0">
                <a:pos x="0" y="11"/>
              </a:cxn>
              <a:cxn ang="0">
                <a:pos x="11" y="17"/>
              </a:cxn>
              <a:cxn ang="0">
                <a:pos x="17" y="7"/>
              </a:cxn>
            </a:cxnLst>
            <a:rect l="0" t="0" r="r" b="b"/>
            <a:pathLst>
              <a:path w="17" h="17">
                <a:moveTo>
                  <a:pt x="17" y="7"/>
                </a:moveTo>
                <a:lnTo>
                  <a:pt x="7" y="0"/>
                </a:lnTo>
                <a:lnTo>
                  <a:pt x="0" y="11"/>
                </a:lnTo>
                <a:lnTo>
                  <a:pt x="11" y="17"/>
                </a:lnTo>
                <a:lnTo>
                  <a:pt x="17" y="7"/>
                </a:lnTo>
                <a:close/>
              </a:path>
            </a:pathLst>
          </a:custGeom>
          <a:solidFill>
            <a:srgbClr val="000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693" name="Freeform 805"/>
          <p:cNvSpPr>
            <a:spLocks/>
          </p:cNvSpPr>
          <p:nvPr/>
        </p:nvSpPr>
        <p:spPr bwMode="auto">
          <a:xfrm>
            <a:off x="1185863" y="3656013"/>
            <a:ext cx="30162" cy="30162"/>
          </a:xfrm>
          <a:custGeom>
            <a:avLst/>
            <a:gdLst/>
            <a:ahLst/>
            <a:cxnLst>
              <a:cxn ang="0">
                <a:pos x="19" y="7"/>
              </a:cxn>
              <a:cxn ang="0">
                <a:pos x="6" y="0"/>
              </a:cxn>
              <a:cxn ang="0">
                <a:pos x="0" y="13"/>
              </a:cxn>
              <a:cxn ang="0">
                <a:pos x="11" y="19"/>
              </a:cxn>
              <a:cxn ang="0">
                <a:pos x="19" y="7"/>
              </a:cxn>
            </a:cxnLst>
            <a:rect l="0" t="0" r="r" b="b"/>
            <a:pathLst>
              <a:path w="19" h="19">
                <a:moveTo>
                  <a:pt x="19" y="7"/>
                </a:moveTo>
                <a:lnTo>
                  <a:pt x="6" y="0"/>
                </a:lnTo>
                <a:lnTo>
                  <a:pt x="0" y="13"/>
                </a:lnTo>
                <a:lnTo>
                  <a:pt x="11" y="19"/>
                </a:lnTo>
                <a:lnTo>
                  <a:pt x="19" y="7"/>
                </a:lnTo>
                <a:close/>
              </a:path>
            </a:pathLst>
          </a:custGeom>
          <a:solidFill>
            <a:srgbClr val="000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694" name="Freeform 806"/>
          <p:cNvSpPr>
            <a:spLocks/>
          </p:cNvSpPr>
          <p:nvPr/>
        </p:nvSpPr>
        <p:spPr bwMode="auto">
          <a:xfrm>
            <a:off x="1166813" y="3692525"/>
            <a:ext cx="28575" cy="30163"/>
          </a:xfrm>
          <a:custGeom>
            <a:avLst/>
            <a:gdLst/>
            <a:ahLst/>
            <a:cxnLst>
              <a:cxn ang="0">
                <a:pos x="18" y="7"/>
              </a:cxn>
              <a:cxn ang="0">
                <a:pos x="6" y="0"/>
              </a:cxn>
              <a:cxn ang="0">
                <a:pos x="3" y="4"/>
              </a:cxn>
              <a:cxn ang="0">
                <a:pos x="0" y="13"/>
              </a:cxn>
              <a:cxn ang="0">
                <a:pos x="11" y="19"/>
              </a:cxn>
              <a:cxn ang="0">
                <a:pos x="16" y="9"/>
              </a:cxn>
              <a:cxn ang="0">
                <a:pos x="18" y="7"/>
              </a:cxn>
            </a:cxnLst>
            <a:rect l="0" t="0" r="r" b="b"/>
            <a:pathLst>
              <a:path w="18" h="19">
                <a:moveTo>
                  <a:pt x="18" y="7"/>
                </a:moveTo>
                <a:lnTo>
                  <a:pt x="6" y="0"/>
                </a:lnTo>
                <a:lnTo>
                  <a:pt x="3" y="4"/>
                </a:lnTo>
                <a:lnTo>
                  <a:pt x="0" y="13"/>
                </a:lnTo>
                <a:lnTo>
                  <a:pt x="11" y="19"/>
                </a:lnTo>
                <a:lnTo>
                  <a:pt x="16" y="9"/>
                </a:lnTo>
                <a:lnTo>
                  <a:pt x="18" y="7"/>
                </a:lnTo>
                <a:close/>
              </a:path>
            </a:pathLst>
          </a:custGeom>
          <a:solidFill>
            <a:srgbClr val="000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695" name="Freeform 807"/>
          <p:cNvSpPr>
            <a:spLocks/>
          </p:cNvSpPr>
          <p:nvPr/>
        </p:nvSpPr>
        <p:spPr bwMode="auto">
          <a:xfrm>
            <a:off x="1146175" y="3729038"/>
            <a:ext cx="30163" cy="30162"/>
          </a:xfrm>
          <a:custGeom>
            <a:avLst/>
            <a:gdLst/>
            <a:ahLst/>
            <a:cxnLst>
              <a:cxn ang="0">
                <a:pos x="19" y="7"/>
              </a:cxn>
              <a:cxn ang="0">
                <a:pos x="6" y="0"/>
              </a:cxn>
              <a:cxn ang="0">
                <a:pos x="3" y="8"/>
              </a:cxn>
              <a:cxn ang="0">
                <a:pos x="0" y="13"/>
              </a:cxn>
              <a:cxn ang="0">
                <a:pos x="13" y="19"/>
              </a:cxn>
              <a:cxn ang="0">
                <a:pos x="15" y="13"/>
              </a:cxn>
              <a:cxn ang="0">
                <a:pos x="19" y="7"/>
              </a:cxn>
            </a:cxnLst>
            <a:rect l="0" t="0" r="r" b="b"/>
            <a:pathLst>
              <a:path w="19" h="19">
                <a:moveTo>
                  <a:pt x="19" y="7"/>
                </a:moveTo>
                <a:lnTo>
                  <a:pt x="6" y="0"/>
                </a:lnTo>
                <a:lnTo>
                  <a:pt x="3" y="8"/>
                </a:lnTo>
                <a:lnTo>
                  <a:pt x="0" y="13"/>
                </a:lnTo>
                <a:lnTo>
                  <a:pt x="13" y="19"/>
                </a:lnTo>
                <a:lnTo>
                  <a:pt x="15" y="13"/>
                </a:lnTo>
                <a:lnTo>
                  <a:pt x="19" y="7"/>
                </a:lnTo>
                <a:close/>
              </a:path>
            </a:pathLst>
          </a:custGeom>
          <a:solidFill>
            <a:srgbClr val="000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696" name="Freeform 808"/>
          <p:cNvSpPr>
            <a:spLocks/>
          </p:cNvSpPr>
          <p:nvPr/>
        </p:nvSpPr>
        <p:spPr bwMode="auto">
          <a:xfrm>
            <a:off x="1128713" y="3768725"/>
            <a:ext cx="26987" cy="26988"/>
          </a:xfrm>
          <a:custGeom>
            <a:avLst/>
            <a:gdLst/>
            <a:ahLst/>
            <a:cxnLst>
              <a:cxn ang="0">
                <a:pos x="17" y="6"/>
              </a:cxn>
              <a:cxn ang="0">
                <a:pos x="6" y="0"/>
              </a:cxn>
              <a:cxn ang="0">
                <a:pos x="0" y="11"/>
              </a:cxn>
              <a:cxn ang="0">
                <a:pos x="0" y="12"/>
              </a:cxn>
              <a:cxn ang="0">
                <a:pos x="12" y="17"/>
              </a:cxn>
              <a:cxn ang="0">
                <a:pos x="12" y="15"/>
              </a:cxn>
              <a:cxn ang="0">
                <a:pos x="17" y="6"/>
              </a:cxn>
            </a:cxnLst>
            <a:rect l="0" t="0" r="r" b="b"/>
            <a:pathLst>
              <a:path w="17" h="17">
                <a:moveTo>
                  <a:pt x="17" y="6"/>
                </a:moveTo>
                <a:lnTo>
                  <a:pt x="6" y="0"/>
                </a:lnTo>
                <a:lnTo>
                  <a:pt x="0" y="11"/>
                </a:lnTo>
                <a:lnTo>
                  <a:pt x="0" y="12"/>
                </a:lnTo>
                <a:lnTo>
                  <a:pt x="12" y="17"/>
                </a:lnTo>
                <a:lnTo>
                  <a:pt x="12" y="15"/>
                </a:lnTo>
                <a:lnTo>
                  <a:pt x="17" y="6"/>
                </a:lnTo>
                <a:close/>
              </a:path>
            </a:pathLst>
          </a:custGeom>
          <a:solidFill>
            <a:srgbClr val="000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697" name="Freeform 809"/>
          <p:cNvSpPr>
            <a:spLocks/>
          </p:cNvSpPr>
          <p:nvPr/>
        </p:nvSpPr>
        <p:spPr bwMode="auto">
          <a:xfrm>
            <a:off x="1112838" y="3806825"/>
            <a:ext cx="26987" cy="25400"/>
          </a:xfrm>
          <a:custGeom>
            <a:avLst/>
            <a:gdLst/>
            <a:ahLst/>
            <a:cxnLst>
              <a:cxn ang="0">
                <a:pos x="17" y="5"/>
              </a:cxn>
              <a:cxn ang="0">
                <a:pos x="5" y="0"/>
              </a:cxn>
              <a:cxn ang="0">
                <a:pos x="0" y="11"/>
              </a:cxn>
              <a:cxn ang="0">
                <a:pos x="13" y="16"/>
              </a:cxn>
              <a:cxn ang="0">
                <a:pos x="17" y="5"/>
              </a:cxn>
            </a:cxnLst>
            <a:rect l="0" t="0" r="r" b="b"/>
            <a:pathLst>
              <a:path w="17" h="16">
                <a:moveTo>
                  <a:pt x="17" y="5"/>
                </a:moveTo>
                <a:lnTo>
                  <a:pt x="5" y="0"/>
                </a:lnTo>
                <a:lnTo>
                  <a:pt x="0" y="11"/>
                </a:lnTo>
                <a:lnTo>
                  <a:pt x="13" y="16"/>
                </a:lnTo>
                <a:lnTo>
                  <a:pt x="17" y="5"/>
                </a:lnTo>
                <a:close/>
              </a:path>
            </a:pathLst>
          </a:custGeom>
          <a:solidFill>
            <a:srgbClr val="000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698" name="Freeform 810"/>
          <p:cNvSpPr>
            <a:spLocks/>
          </p:cNvSpPr>
          <p:nvPr/>
        </p:nvSpPr>
        <p:spPr bwMode="auto">
          <a:xfrm>
            <a:off x="1096963" y="3843338"/>
            <a:ext cx="28575" cy="26987"/>
          </a:xfrm>
          <a:custGeom>
            <a:avLst/>
            <a:gdLst/>
            <a:ahLst/>
            <a:cxnLst>
              <a:cxn ang="0">
                <a:pos x="18" y="5"/>
              </a:cxn>
              <a:cxn ang="0">
                <a:pos x="5" y="0"/>
              </a:cxn>
              <a:cxn ang="0">
                <a:pos x="0" y="12"/>
              </a:cxn>
              <a:cxn ang="0">
                <a:pos x="13" y="17"/>
              </a:cxn>
              <a:cxn ang="0">
                <a:pos x="18" y="5"/>
              </a:cxn>
            </a:cxnLst>
            <a:rect l="0" t="0" r="r" b="b"/>
            <a:pathLst>
              <a:path w="18" h="17">
                <a:moveTo>
                  <a:pt x="18" y="5"/>
                </a:moveTo>
                <a:lnTo>
                  <a:pt x="5" y="0"/>
                </a:lnTo>
                <a:lnTo>
                  <a:pt x="0" y="12"/>
                </a:lnTo>
                <a:lnTo>
                  <a:pt x="13" y="17"/>
                </a:lnTo>
                <a:lnTo>
                  <a:pt x="18" y="5"/>
                </a:lnTo>
                <a:close/>
              </a:path>
            </a:pathLst>
          </a:custGeom>
          <a:solidFill>
            <a:srgbClr val="000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699" name="Freeform 811"/>
          <p:cNvSpPr>
            <a:spLocks/>
          </p:cNvSpPr>
          <p:nvPr/>
        </p:nvSpPr>
        <p:spPr bwMode="auto">
          <a:xfrm>
            <a:off x="1085850" y="3883025"/>
            <a:ext cx="25400" cy="25400"/>
          </a:xfrm>
          <a:custGeom>
            <a:avLst/>
            <a:gdLst/>
            <a:ahLst/>
            <a:cxnLst>
              <a:cxn ang="0">
                <a:pos x="16" y="4"/>
              </a:cxn>
              <a:cxn ang="0">
                <a:pos x="3" y="0"/>
              </a:cxn>
              <a:cxn ang="0">
                <a:pos x="0" y="13"/>
              </a:cxn>
              <a:cxn ang="0">
                <a:pos x="12" y="16"/>
              </a:cxn>
              <a:cxn ang="0">
                <a:pos x="16" y="4"/>
              </a:cxn>
            </a:cxnLst>
            <a:rect l="0" t="0" r="r" b="b"/>
            <a:pathLst>
              <a:path w="16" h="16">
                <a:moveTo>
                  <a:pt x="16" y="4"/>
                </a:moveTo>
                <a:lnTo>
                  <a:pt x="3" y="0"/>
                </a:lnTo>
                <a:lnTo>
                  <a:pt x="0" y="13"/>
                </a:lnTo>
                <a:lnTo>
                  <a:pt x="12" y="16"/>
                </a:lnTo>
                <a:lnTo>
                  <a:pt x="16" y="4"/>
                </a:lnTo>
                <a:close/>
              </a:path>
            </a:pathLst>
          </a:custGeom>
          <a:solidFill>
            <a:srgbClr val="000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700" name="Freeform 812"/>
          <p:cNvSpPr>
            <a:spLocks/>
          </p:cNvSpPr>
          <p:nvPr/>
        </p:nvSpPr>
        <p:spPr bwMode="auto">
          <a:xfrm>
            <a:off x="1073150" y="3924300"/>
            <a:ext cx="25400" cy="25400"/>
          </a:xfrm>
          <a:custGeom>
            <a:avLst/>
            <a:gdLst/>
            <a:ahLst/>
            <a:cxnLst>
              <a:cxn ang="0">
                <a:pos x="16" y="2"/>
              </a:cxn>
              <a:cxn ang="0">
                <a:pos x="4" y="0"/>
              </a:cxn>
              <a:cxn ang="0">
                <a:pos x="0" y="12"/>
              </a:cxn>
              <a:cxn ang="0">
                <a:pos x="13" y="16"/>
              </a:cxn>
              <a:cxn ang="0">
                <a:pos x="16" y="2"/>
              </a:cxn>
            </a:cxnLst>
            <a:rect l="0" t="0" r="r" b="b"/>
            <a:pathLst>
              <a:path w="16" h="16">
                <a:moveTo>
                  <a:pt x="16" y="2"/>
                </a:moveTo>
                <a:lnTo>
                  <a:pt x="4" y="0"/>
                </a:lnTo>
                <a:lnTo>
                  <a:pt x="0" y="12"/>
                </a:lnTo>
                <a:lnTo>
                  <a:pt x="13" y="16"/>
                </a:lnTo>
                <a:lnTo>
                  <a:pt x="16" y="2"/>
                </a:lnTo>
                <a:close/>
              </a:path>
            </a:pathLst>
          </a:custGeom>
          <a:solidFill>
            <a:srgbClr val="000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701" name="Freeform 813"/>
          <p:cNvSpPr>
            <a:spLocks/>
          </p:cNvSpPr>
          <p:nvPr/>
        </p:nvSpPr>
        <p:spPr bwMode="auto">
          <a:xfrm>
            <a:off x="1063625" y="3963988"/>
            <a:ext cx="25400" cy="23812"/>
          </a:xfrm>
          <a:custGeom>
            <a:avLst/>
            <a:gdLst/>
            <a:ahLst/>
            <a:cxnLst>
              <a:cxn ang="0">
                <a:pos x="16" y="3"/>
              </a:cxn>
              <a:cxn ang="0">
                <a:pos x="4" y="0"/>
              </a:cxn>
              <a:cxn ang="0">
                <a:pos x="0" y="12"/>
              </a:cxn>
              <a:cxn ang="0">
                <a:pos x="12" y="15"/>
              </a:cxn>
              <a:cxn ang="0">
                <a:pos x="16" y="3"/>
              </a:cxn>
            </a:cxnLst>
            <a:rect l="0" t="0" r="r" b="b"/>
            <a:pathLst>
              <a:path w="16" h="15">
                <a:moveTo>
                  <a:pt x="16" y="3"/>
                </a:moveTo>
                <a:lnTo>
                  <a:pt x="4" y="0"/>
                </a:lnTo>
                <a:lnTo>
                  <a:pt x="0" y="12"/>
                </a:lnTo>
                <a:lnTo>
                  <a:pt x="12" y="15"/>
                </a:lnTo>
                <a:lnTo>
                  <a:pt x="16" y="3"/>
                </a:lnTo>
                <a:close/>
              </a:path>
            </a:pathLst>
          </a:custGeom>
          <a:solidFill>
            <a:srgbClr val="000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702" name="Freeform 814"/>
          <p:cNvSpPr>
            <a:spLocks/>
          </p:cNvSpPr>
          <p:nvPr/>
        </p:nvSpPr>
        <p:spPr bwMode="auto">
          <a:xfrm>
            <a:off x="1057275" y="4005263"/>
            <a:ext cx="23813" cy="22225"/>
          </a:xfrm>
          <a:custGeom>
            <a:avLst/>
            <a:gdLst/>
            <a:ahLst/>
            <a:cxnLst>
              <a:cxn ang="0">
                <a:pos x="15" y="2"/>
              </a:cxn>
              <a:cxn ang="0">
                <a:pos x="3" y="0"/>
              </a:cxn>
              <a:cxn ang="0">
                <a:pos x="0" y="12"/>
              </a:cxn>
              <a:cxn ang="0">
                <a:pos x="13" y="14"/>
              </a:cxn>
              <a:cxn ang="0">
                <a:pos x="15" y="2"/>
              </a:cxn>
            </a:cxnLst>
            <a:rect l="0" t="0" r="r" b="b"/>
            <a:pathLst>
              <a:path w="15" h="14">
                <a:moveTo>
                  <a:pt x="15" y="2"/>
                </a:moveTo>
                <a:lnTo>
                  <a:pt x="3" y="0"/>
                </a:lnTo>
                <a:lnTo>
                  <a:pt x="0" y="12"/>
                </a:lnTo>
                <a:lnTo>
                  <a:pt x="13" y="14"/>
                </a:lnTo>
                <a:lnTo>
                  <a:pt x="15" y="2"/>
                </a:lnTo>
                <a:close/>
              </a:path>
            </a:pathLst>
          </a:custGeom>
          <a:solidFill>
            <a:srgbClr val="000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703" name="Freeform 815"/>
          <p:cNvSpPr>
            <a:spLocks/>
          </p:cNvSpPr>
          <p:nvPr/>
        </p:nvSpPr>
        <p:spPr bwMode="auto">
          <a:xfrm>
            <a:off x="1054100" y="4046538"/>
            <a:ext cx="23813" cy="19050"/>
          </a:xfrm>
          <a:custGeom>
            <a:avLst/>
            <a:gdLst/>
            <a:ahLst/>
            <a:cxnLst>
              <a:cxn ang="0">
                <a:pos x="15" y="0"/>
              </a:cxn>
              <a:cxn ang="0">
                <a:pos x="1" y="0"/>
              </a:cxn>
              <a:cxn ang="0">
                <a:pos x="0" y="12"/>
              </a:cxn>
              <a:cxn ang="0">
                <a:pos x="14" y="12"/>
              </a:cxn>
              <a:cxn ang="0">
                <a:pos x="15" y="0"/>
              </a:cxn>
            </a:cxnLst>
            <a:rect l="0" t="0" r="r" b="b"/>
            <a:pathLst>
              <a:path w="15" h="12">
                <a:moveTo>
                  <a:pt x="15" y="0"/>
                </a:moveTo>
                <a:lnTo>
                  <a:pt x="1" y="0"/>
                </a:lnTo>
                <a:lnTo>
                  <a:pt x="0" y="12"/>
                </a:lnTo>
                <a:lnTo>
                  <a:pt x="14" y="12"/>
                </a:lnTo>
                <a:lnTo>
                  <a:pt x="15" y="0"/>
                </a:lnTo>
                <a:close/>
              </a:path>
            </a:pathLst>
          </a:custGeom>
          <a:solidFill>
            <a:srgbClr val="000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704" name="Freeform 816"/>
          <p:cNvSpPr>
            <a:spLocks/>
          </p:cNvSpPr>
          <p:nvPr/>
        </p:nvSpPr>
        <p:spPr bwMode="auto">
          <a:xfrm>
            <a:off x="1054100" y="4087813"/>
            <a:ext cx="22225" cy="20637"/>
          </a:xfrm>
          <a:custGeom>
            <a:avLst/>
            <a:gdLst/>
            <a:ahLst/>
            <a:cxnLst>
              <a:cxn ang="0">
                <a:pos x="14" y="0"/>
              </a:cxn>
              <a:cxn ang="0">
                <a:pos x="0" y="0"/>
              </a:cxn>
              <a:cxn ang="0">
                <a:pos x="0" y="10"/>
              </a:cxn>
              <a:cxn ang="0">
                <a:pos x="0" y="13"/>
              </a:cxn>
              <a:cxn ang="0">
                <a:pos x="14" y="13"/>
              </a:cxn>
              <a:cxn ang="0">
                <a:pos x="14" y="10"/>
              </a:cxn>
              <a:cxn ang="0">
                <a:pos x="14" y="0"/>
              </a:cxn>
            </a:cxnLst>
            <a:rect l="0" t="0" r="r" b="b"/>
            <a:pathLst>
              <a:path w="14" h="13">
                <a:moveTo>
                  <a:pt x="14" y="0"/>
                </a:moveTo>
                <a:lnTo>
                  <a:pt x="0" y="0"/>
                </a:lnTo>
                <a:lnTo>
                  <a:pt x="0" y="10"/>
                </a:lnTo>
                <a:lnTo>
                  <a:pt x="0" y="13"/>
                </a:lnTo>
                <a:lnTo>
                  <a:pt x="14" y="13"/>
                </a:lnTo>
                <a:lnTo>
                  <a:pt x="14" y="10"/>
                </a:lnTo>
                <a:lnTo>
                  <a:pt x="14" y="0"/>
                </a:lnTo>
                <a:close/>
              </a:path>
            </a:pathLst>
          </a:custGeom>
          <a:solidFill>
            <a:srgbClr val="000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705" name="Freeform 817"/>
          <p:cNvSpPr>
            <a:spLocks/>
          </p:cNvSpPr>
          <p:nvPr/>
        </p:nvSpPr>
        <p:spPr bwMode="auto">
          <a:xfrm>
            <a:off x="1055688" y="4127500"/>
            <a:ext cx="22225" cy="23813"/>
          </a:xfrm>
          <a:custGeom>
            <a:avLst/>
            <a:gdLst/>
            <a:ahLst/>
            <a:cxnLst>
              <a:cxn ang="0">
                <a:pos x="14" y="0"/>
              </a:cxn>
              <a:cxn ang="0">
                <a:pos x="0" y="1"/>
              </a:cxn>
              <a:cxn ang="0">
                <a:pos x="0" y="6"/>
              </a:cxn>
              <a:cxn ang="0">
                <a:pos x="1" y="15"/>
              </a:cxn>
              <a:cxn ang="0">
                <a:pos x="14" y="12"/>
              </a:cxn>
              <a:cxn ang="0">
                <a:pos x="14" y="6"/>
              </a:cxn>
              <a:cxn ang="0">
                <a:pos x="14" y="0"/>
              </a:cxn>
            </a:cxnLst>
            <a:rect l="0" t="0" r="r" b="b"/>
            <a:pathLst>
              <a:path w="14" h="15">
                <a:moveTo>
                  <a:pt x="14" y="0"/>
                </a:moveTo>
                <a:lnTo>
                  <a:pt x="0" y="1"/>
                </a:lnTo>
                <a:lnTo>
                  <a:pt x="0" y="6"/>
                </a:lnTo>
                <a:lnTo>
                  <a:pt x="1" y="15"/>
                </a:lnTo>
                <a:lnTo>
                  <a:pt x="14" y="12"/>
                </a:lnTo>
                <a:lnTo>
                  <a:pt x="14" y="6"/>
                </a:lnTo>
                <a:lnTo>
                  <a:pt x="14" y="0"/>
                </a:lnTo>
                <a:close/>
              </a:path>
            </a:pathLst>
          </a:custGeom>
          <a:solidFill>
            <a:srgbClr val="000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706" name="Freeform 818"/>
          <p:cNvSpPr>
            <a:spLocks/>
          </p:cNvSpPr>
          <p:nvPr/>
        </p:nvSpPr>
        <p:spPr bwMode="auto">
          <a:xfrm>
            <a:off x="1060450" y="4168775"/>
            <a:ext cx="22225" cy="23813"/>
          </a:xfrm>
          <a:custGeom>
            <a:avLst/>
            <a:gdLst/>
            <a:ahLst/>
            <a:cxnLst>
              <a:cxn ang="0">
                <a:pos x="12" y="0"/>
              </a:cxn>
              <a:cxn ang="0">
                <a:pos x="0" y="2"/>
              </a:cxn>
              <a:cxn ang="0">
                <a:pos x="0" y="2"/>
              </a:cxn>
              <a:cxn ang="0">
                <a:pos x="0" y="5"/>
              </a:cxn>
              <a:cxn ang="0">
                <a:pos x="2" y="15"/>
              </a:cxn>
              <a:cxn ang="0">
                <a:pos x="14" y="12"/>
              </a:cxn>
              <a:cxn ang="0">
                <a:pos x="12" y="0"/>
              </a:cxn>
              <a:cxn ang="0">
                <a:pos x="7" y="2"/>
              </a:cxn>
              <a:cxn ang="0">
                <a:pos x="13" y="2"/>
              </a:cxn>
              <a:cxn ang="0">
                <a:pos x="12" y="0"/>
              </a:cxn>
            </a:cxnLst>
            <a:rect l="0" t="0" r="r" b="b"/>
            <a:pathLst>
              <a:path w="14" h="15">
                <a:moveTo>
                  <a:pt x="12" y="0"/>
                </a:moveTo>
                <a:lnTo>
                  <a:pt x="0" y="2"/>
                </a:lnTo>
                <a:lnTo>
                  <a:pt x="0" y="2"/>
                </a:lnTo>
                <a:lnTo>
                  <a:pt x="0" y="5"/>
                </a:lnTo>
                <a:lnTo>
                  <a:pt x="2" y="15"/>
                </a:lnTo>
                <a:lnTo>
                  <a:pt x="14" y="12"/>
                </a:lnTo>
                <a:lnTo>
                  <a:pt x="12" y="0"/>
                </a:lnTo>
                <a:lnTo>
                  <a:pt x="7" y="2"/>
                </a:lnTo>
                <a:lnTo>
                  <a:pt x="13" y="2"/>
                </a:lnTo>
                <a:lnTo>
                  <a:pt x="12" y="0"/>
                </a:lnTo>
                <a:close/>
              </a:path>
            </a:pathLst>
          </a:custGeom>
          <a:solidFill>
            <a:srgbClr val="000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707" name="Freeform 819"/>
          <p:cNvSpPr>
            <a:spLocks/>
          </p:cNvSpPr>
          <p:nvPr/>
        </p:nvSpPr>
        <p:spPr bwMode="auto">
          <a:xfrm>
            <a:off x="1069975" y="4206875"/>
            <a:ext cx="26988" cy="26988"/>
          </a:xfrm>
          <a:custGeom>
            <a:avLst/>
            <a:gdLst/>
            <a:ahLst/>
            <a:cxnLst>
              <a:cxn ang="0">
                <a:pos x="12" y="0"/>
              </a:cxn>
              <a:cxn ang="0">
                <a:pos x="0" y="5"/>
              </a:cxn>
              <a:cxn ang="0">
                <a:pos x="5" y="17"/>
              </a:cxn>
              <a:cxn ang="0">
                <a:pos x="17" y="12"/>
              </a:cxn>
              <a:cxn ang="0">
                <a:pos x="12" y="0"/>
              </a:cxn>
            </a:cxnLst>
            <a:rect l="0" t="0" r="r" b="b"/>
            <a:pathLst>
              <a:path w="17" h="17">
                <a:moveTo>
                  <a:pt x="12" y="0"/>
                </a:moveTo>
                <a:lnTo>
                  <a:pt x="0" y="5"/>
                </a:lnTo>
                <a:lnTo>
                  <a:pt x="5" y="17"/>
                </a:lnTo>
                <a:lnTo>
                  <a:pt x="17" y="12"/>
                </a:lnTo>
                <a:lnTo>
                  <a:pt x="12" y="0"/>
                </a:lnTo>
                <a:close/>
              </a:path>
            </a:pathLst>
          </a:custGeom>
          <a:solidFill>
            <a:srgbClr val="000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708" name="Freeform 820"/>
          <p:cNvSpPr>
            <a:spLocks/>
          </p:cNvSpPr>
          <p:nvPr/>
        </p:nvSpPr>
        <p:spPr bwMode="auto">
          <a:xfrm>
            <a:off x="1082675" y="4244975"/>
            <a:ext cx="30163" cy="26988"/>
          </a:xfrm>
          <a:custGeom>
            <a:avLst/>
            <a:gdLst/>
            <a:ahLst/>
            <a:cxnLst>
              <a:cxn ang="0">
                <a:pos x="13" y="0"/>
              </a:cxn>
              <a:cxn ang="0">
                <a:pos x="0" y="5"/>
              </a:cxn>
              <a:cxn ang="0">
                <a:pos x="5" y="15"/>
              </a:cxn>
              <a:cxn ang="0">
                <a:pos x="7" y="17"/>
              </a:cxn>
              <a:cxn ang="0">
                <a:pos x="19" y="11"/>
              </a:cxn>
              <a:cxn ang="0">
                <a:pos x="18" y="10"/>
              </a:cxn>
              <a:cxn ang="0">
                <a:pos x="13" y="0"/>
              </a:cxn>
            </a:cxnLst>
            <a:rect l="0" t="0" r="r" b="b"/>
            <a:pathLst>
              <a:path w="19" h="17">
                <a:moveTo>
                  <a:pt x="13" y="0"/>
                </a:moveTo>
                <a:lnTo>
                  <a:pt x="0" y="5"/>
                </a:lnTo>
                <a:lnTo>
                  <a:pt x="5" y="15"/>
                </a:lnTo>
                <a:lnTo>
                  <a:pt x="7" y="17"/>
                </a:lnTo>
                <a:lnTo>
                  <a:pt x="19" y="11"/>
                </a:lnTo>
                <a:lnTo>
                  <a:pt x="18" y="10"/>
                </a:lnTo>
                <a:lnTo>
                  <a:pt x="13" y="0"/>
                </a:lnTo>
                <a:close/>
              </a:path>
            </a:pathLst>
          </a:custGeom>
          <a:solidFill>
            <a:srgbClr val="000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709" name="Freeform 821"/>
          <p:cNvSpPr>
            <a:spLocks/>
          </p:cNvSpPr>
          <p:nvPr/>
        </p:nvSpPr>
        <p:spPr bwMode="auto">
          <a:xfrm>
            <a:off x="1103313" y="4281488"/>
            <a:ext cx="30162" cy="26987"/>
          </a:xfrm>
          <a:custGeom>
            <a:avLst/>
            <a:gdLst/>
            <a:ahLst/>
            <a:cxnLst>
              <a:cxn ang="0">
                <a:pos x="12" y="0"/>
              </a:cxn>
              <a:cxn ang="0">
                <a:pos x="0" y="6"/>
              </a:cxn>
              <a:cxn ang="0">
                <a:pos x="2" y="10"/>
              </a:cxn>
              <a:cxn ang="0">
                <a:pos x="4" y="11"/>
              </a:cxn>
              <a:cxn ang="0">
                <a:pos x="9" y="17"/>
              </a:cxn>
              <a:cxn ang="0">
                <a:pos x="19" y="10"/>
              </a:cxn>
              <a:cxn ang="0">
                <a:pos x="12" y="3"/>
              </a:cxn>
              <a:cxn ang="0">
                <a:pos x="9" y="6"/>
              </a:cxn>
              <a:cxn ang="0">
                <a:pos x="15" y="4"/>
              </a:cxn>
              <a:cxn ang="0">
                <a:pos x="12" y="0"/>
              </a:cxn>
            </a:cxnLst>
            <a:rect l="0" t="0" r="r" b="b"/>
            <a:pathLst>
              <a:path w="19" h="17">
                <a:moveTo>
                  <a:pt x="12" y="0"/>
                </a:moveTo>
                <a:lnTo>
                  <a:pt x="0" y="6"/>
                </a:lnTo>
                <a:lnTo>
                  <a:pt x="2" y="10"/>
                </a:lnTo>
                <a:lnTo>
                  <a:pt x="4" y="11"/>
                </a:lnTo>
                <a:lnTo>
                  <a:pt x="9" y="17"/>
                </a:lnTo>
                <a:lnTo>
                  <a:pt x="19" y="10"/>
                </a:lnTo>
                <a:lnTo>
                  <a:pt x="12" y="3"/>
                </a:lnTo>
                <a:lnTo>
                  <a:pt x="9" y="6"/>
                </a:lnTo>
                <a:lnTo>
                  <a:pt x="15" y="4"/>
                </a:lnTo>
                <a:lnTo>
                  <a:pt x="12" y="0"/>
                </a:lnTo>
                <a:close/>
              </a:path>
            </a:pathLst>
          </a:custGeom>
          <a:solidFill>
            <a:srgbClr val="000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710" name="Freeform 822"/>
          <p:cNvSpPr>
            <a:spLocks/>
          </p:cNvSpPr>
          <p:nvPr/>
        </p:nvSpPr>
        <p:spPr bwMode="auto">
          <a:xfrm>
            <a:off x="1128713" y="4313238"/>
            <a:ext cx="31750" cy="28575"/>
          </a:xfrm>
          <a:custGeom>
            <a:avLst/>
            <a:gdLst/>
            <a:ahLst/>
            <a:cxnLst>
              <a:cxn ang="0">
                <a:pos x="10" y="0"/>
              </a:cxn>
              <a:cxn ang="0">
                <a:pos x="0" y="8"/>
              </a:cxn>
              <a:cxn ang="0">
                <a:pos x="9" y="18"/>
              </a:cxn>
              <a:cxn ang="0">
                <a:pos x="20" y="9"/>
              </a:cxn>
              <a:cxn ang="0">
                <a:pos x="10" y="0"/>
              </a:cxn>
            </a:cxnLst>
            <a:rect l="0" t="0" r="r" b="b"/>
            <a:pathLst>
              <a:path w="20" h="18">
                <a:moveTo>
                  <a:pt x="10" y="0"/>
                </a:moveTo>
                <a:lnTo>
                  <a:pt x="0" y="8"/>
                </a:lnTo>
                <a:lnTo>
                  <a:pt x="9" y="18"/>
                </a:lnTo>
                <a:lnTo>
                  <a:pt x="20" y="9"/>
                </a:lnTo>
                <a:lnTo>
                  <a:pt x="10" y="0"/>
                </a:lnTo>
                <a:close/>
              </a:path>
            </a:pathLst>
          </a:custGeom>
          <a:solidFill>
            <a:srgbClr val="000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711" name="Freeform 823"/>
          <p:cNvSpPr>
            <a:spLocks/>
          </p:cNvSpPr>
          <p:nvPr/>
        </p:nvSpPr>
        <p:spPr bwMode="auto">
          <a:xfrm>
            <a:off x="1158875" y="4343400"/>
            <a:ext cx="28575" cy="28575"/>
          </a:xfrm>
          <a:custGeom>
            <a:avLst/>
            <a:gdLst/>
            <a:ahLst/>
            <a:cxnLst>
              <a:cxn ang="0">
                <a:pos x="8" y="0"/>
              </a:cxn>
              <a:cxn ang="0">
                <a:pos x="0" y="10"/>
              </a:cxn>
              <a:cxn ang="0">
                <a:pos x="10" y="17"/>
              </a:cxn>
              <a:cxn ang="0">
                <a:pos x="10" y="18"/>
              </a:cxn>
              <a:cxn ang="0">
                <a:pos x="17" y="7"/>
              </a:cxn>
              <a:cxn ang="0">
                <a:pos x="18" y="8"/>
              </a:cxn>
              <a:cxn ang="0">
                <a:pos x="8" y="0"/>
              </a:cxn>
            </a:cxnLst>
            <a:rect l="0" t="0" r="r" b="b"/>
            <a:pathLst>
              <a:path w="18" h="18">
                <a:moveTo>
                  <a:pt x="8" y="0"/>
                </a:moveTo>
                <a:lnTo>
                  <a:pt x="0" y="10"/>
                </a:lnTo>
                <a:lnTo>
                  <a:pt x="10" y="17"/>
                </a:lnTo>
                <a:lnTo>
                  <a:pt x="10" y="18"/>
                </a:lnTo>
                <a:lnTo>
                  <a:pt x="17" y="7"/>
                </a:lnTo>
                <a:lnTo>
                  <a:pt x="18" y="8"/>
                </a:lnTo>
                <a:lnTo>
                  <a:pt x="8" y="0"/>
                </a:lnTo>
                <a:close/>
              </a:path>
            </a:pathLst>
          </a:custGeom>
          <a:solidFill>
            <a:srgbClr val="000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712" name="Freeform 824"/>
          <p:cNvSpPr>
            <a:spLocks/>
          </p:cNvSpPr>
          <p:nvPr/>
        </p:nvSpPr>
        <p:spPr bwMode="auto">
          <a:xfrm>
            <a:off x="1192213" y="4368800"/>
            <a:ext cx="28575" cy="28575"/>
          </a:xfrm>
          <a:custGeom>
            <a:avLst/>
            <a:gdLst/>
            <a:ahLst/>
            <a:cxnLst>
              <a:cxn ang="0">
                <a:pos x="7" y="0"/>
              </a:cxn>
              <a:cxn ang="0">
                <a:pos x="0" y="11"/>
              </a:cxn>
              <a:cxn ang="0">
                <a:pos x="5" y="13"/>
              </a:cxn>
              <a:cxn ang="0">
                <a:pos x="7" y="15"/>
              </a:cxn>
              <a:cxn ang="0">
                <a:pos x="11" y="18"/>
              </a:cxn>
              <a:cxn ang="0">
                <a:pos x="18" y="7"/>
              </a:cxn>
              <a:cxn ang="0">
                <a:pos x="12" y="3"/>
              </a:cxn>
              <a:cxn ang="0">
                <a:pos x="8" y="9"/>
              </a:cxn>
              <a:cxn ang="0">
                <a:pos x="13" y="5"/>
              </a:cxn>
              <a:cxn ang="0">
                <a:pos x="7" y="0"/>
              </a:cxn>
            </a:cxnLst>
            <a:rect l="0" t="0" r="r" b="b"/>
            <a:pathLst>
              <a:path w="18" h="18">
                <a:moveTo>
                  <a:pt x="7" y="0"/>
                </a:moveTo>
                <a:lnTo>
                  <a:pt x="0" y="11"/>
                </a:lnTo>
                <a:lnTo>
                  <a:pt x="5" y="13"/>
                </a:lnTo>
                <a:lnTo>
                  <a:pt x="7" y="15"/>
                </a:lnTo>
                <a:lnTo>
                  <a:pt x="11" y="18"/>
                </a:lnTo>
                <a:lnTo>
                  <a:pt x="18" y="7"/>
                </a:lnTo>
                <a:lnTo>
                  <a:pt x="12" y="3"/>
                </a:lnTo>
                <a:lnTo>
                  <a:pt x="8" y="9"/>
                </a:lnTo>
                <a:lnTo>
                  <a:pt x="13" y="5"/>
                </a:lnTo>
                <a:lnTo>
                  <a:pt x="7" y="0"/>
                </a:lnTo>
                <a:close/>
              </a:path>
            </a:pathLst>
          </a:custGeom>
          <a:solidFill>
            <a:srgbClr val="000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713" name="Freeform 825"/>
          <p:cNvSpPr>
            <a:spLocks/>
          </p:cNvSpPr>
          <p:nvPr/>
        </p:nvSpPr>
        <p:spPr bwMode="auto">
          <a:xfrm>
            <a:off x="1227138" y="4389438"/>
            <a:ext cx="26987" cy="26987"/>
          </a:xfrm>
          <a:custGeom>
            <a:avLst/>
            <a:gdLst/>
            <a:ahLst/>
            <a:cxnLst>
              <a:cxn ang="0">
                <a:pos x="8" y="0"/>
              </a:cxn>
              <a:cxn ang="0">
                <a:pos x="0" y="11"/>
              </a:cxn>
              <a:cxn ang="0">
                <a:pos x="3" y="12"/>
              </a:cxn>
              <a:cxn ang="0">
                <a:pos x="13" y="17"/>
              </a:cxn>
              <a:cxn ang="0">
                <a:pos x="17" y="6"/>
              </a:cxn>
              <a:cxn ang="0">
                <a:pos x="8" y="0"/>
              </a:cxn>
            </a:cxnLst>
            <a:rect l="0" t="0" r="r" b="b"/>
            <a:pathLst>
              <a:path w="17" h="17">
                <a:moveTo>
                  <a:pt x="8" y="0"/>
                </a:moveTo>
                <a:lnTo>
                  <a:pt x="0" y="11"/>
                </a:lnTo>
                <a:lnTo>
                  <a:pt x="3" y="12"/>
                </a:lnTo>
                <a:lnTo>
                  <a:pt x="13" y="17"/>
                </a:lnTo>
                <a:lnTo>
                  <a:pt x="17" y="6"/>
                </a:lnTo>
                <a:lnTo>
                  <a:pt x="8" y="0"/>
                </a:lnTo>
                <a:close/>
              </a:path>
            </a:pathLst>
          </a:custGeom>
          <a:solidFill>
            <a:srgbClr val="000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714" name="Freeform 826"/>
          <p:cNvSpPr>
            <a:spLocks/>
          </p:cNvSpPr>
          <p:nvPr/>
        </p:nvSpPr>
        <p:spPr bwMode="auto">
          <a:xfrm>
            <a:off x="1266825" y="4408488"/>
            <a:ext cx="26988" cy="26987"/>
          </a:xfrm>
          <a:custGeom>
            <a:avLst/>
            <a:gdLst/>
            <a:ahLst/>
            <a:cxnLst>
              <a:cxn ang="0">
                <a:pos x="5" y="0"/>
              </a:cxn>
              <a:cxn ang="0">
                <a:pos x="0" y="12"/>
              </a:cxn>
              <a:cxn ang="0">
                <a:pos x="12" y="17"/>
              </a:cxn>
              <a:cxn ang="0">
                <a:pos x="17" y="5"/>
              </a:cxn>
              <a:cxn ang="0">
                <a:pos x="5" y="0"/>
              </a:cxn>
            </a:cxnLst>
            <a:rect l="0" t="0" r="r" b="b"/>
            <a:pathLst>
              <a:path w="17" h="17">
                <a:moveTo>
                  <a:pt x="5" y="0"/>
                </a:moveTo>
                <a:lnTo>
                  <a:pt x="0" y="12"/>
                </a:lnTo>
                <a:lnTo>
                  <a:pt x="12" y="17"/>
                </a:lnTo>
                <a:lnTo>
                  <a:pt x="17" y="5"/>
                </a:lnTo>
                <a:lnTo>
                  <a:pt x="5" y="0"/>
                </a:lnTo>
                <a:close/>
              </a:path>
            </a:pathLst>
          </a:custGeom>
          <a:solidFill>
            <a:srgbClr val="000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715" name="Freeform 827"/>
          <p:cNvSpPr>
            <a:spLocks/>
          </p:cNvSpPr>
          <p:nvPr/>
        </p:nvSpPr>
        <p:spPr bwMode="auto">
          <a:xfrm>
            <a:off x="1306513" y="4422775"/>
            <a:ext cx="26987" cy="23813"/>
          </a:xfrm>
          <a:custGeom>
            <a:avLst/>
            <a:gdLst/>
            <a:ahLst/>
            <a:cxnLst>
              <a:cxn ang="0">
                <a:pos x="5" y="0"/>
              </a:cxn>
              <a:cxn ang="0">
                <a:pos x="0" y="12"/>
              </a:cxn>
              <a:cxn ang="0">
                <a:pos x="13" y="15"/>
              </a:cxn>
              <a:cxn ang="0">
                <a:pos x="17" y="3"/>
              </a:cxn>
              <a:cxn ang="0">
                <a:pos x="5" y="0"/>
              </a:cxn>
            </a:cxnLst>
            <a:rect l="0" t="0" r="r" b="b"/>
            <a:pathLst>
              <a:path w="17" h="15">
                <a:moveTo>
                  <a:pt x="5" y="0"/>
                </a:moveTo>
                <a:lnTo>
                  <a:pt x="0" y="12"/>
                </a:lnTo>
                <a:lnTo>
                  <a:pt x="13" y="15"/>
                </a:lnTo>
                <a:lnTo>
                  <a:pt x="17" y="3"/>
                </a:lnTo>
                <a:lnTo>
                  <a:pt x="5" y="0"/>
                </a:lnTo>
                <a:close/>
              </a:path>
            </a:pathLst>
          </a:custGeom>
          <a:solidFill>
            <a:srgbClr val="000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716" name="Freeform 828"/>
          <p:cNvSpPr>
            <a:spLocks/>
          </p:cNvSpPr>
          <p:nvPr/>
        </p:nvSpPr>
        <p:spPr bwMode="auto">
          <a:xfrm>
            <a:off x="1347788" y="4432300"/>
            <a:ext cx="25400" cy="23813"/>
          </a:xfrm>
          <a:custGeom>
            <a:avLst/>
            <a:gdLst/>
            <a:ahLst/>
            <a:cxnLst>
              <a:cxn ang="0">
                <a:pos x="4" y="0"/>
              </a:cxn>
              <a:cxn ang="0">
                <a:pos x="0" y="12"/>
              </a:cxn>
              <a:cxn ang="0">
                <a:pos x="10" y="14"/>
              </a:cxn>
              <a:cxn ang="0">
                <a:pos x="12" y="15"/>
              </a:cxn>
              <a:cxn ang="0">
                <a:pos x="14" y="15"/>
              </a:cxn>
              <a:cxn ang="0">
                <a:pos x="16" y="2"/>
              </a:cxn>
              <a:cxn ang="0">
                <a:pos x="12" y="2"/>
              </a:cxn>
              <a:cxn ang="0">
                <a:pos x="12" y="9"/>
              </a:cxn>
              <a:cxn ang="0">
                <a:pos x="15" y="2"/>
              </a:cxn>
              <a:cxn ang="0">
                <a:pos x="4" y="0"/>
              </a:cxn>
            </a:cxnLst>
            <a:rect l="0" t="0" r="r" b="b"/>
            <a:pathLst>
              <a:path w="16" h="15">
                <a:moveTo>
                  <a:pt x="4" y="0"/>
                </a:moveTo>
                <a:lnTo>
                  <a:pt x="0" y="12"/>
                </a:lnTo>
                <a:lnTo>
                  <a:pt x="10" y="14"/>
                </a:lnTo>
                <a:lnTo>
                  <a:pt x="12" y="15"/>
                </a:lnTo>
                <a:lnTo>
                  <a:pt x="14" y="15"/>
                </a:lnTo>
                <a:lnTo>
                  <a:pt x="16" y="2"/>
                </a:lnTo>
                <a:lnTo>
                  <a:pt x="12" y="2"/>
                </a:lnTo>
                <a:lnTo>
                  <a:pt x="12" y="9"/>
                </a:lnTo>
                <a:lnTo>
                  <a:pt x="15" y="2"/>
                </a:lnTo>
                <a:lnTo>
                  <a:pt x="4" y="0"/>
                </a:lnTo>
                <a:close/>
              </a:path>
            </a:pathLst>
          </a:custGeom>
          <a:solidFill>
            <a:srgbClr val="000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717" name="Freeform 829"/>
          <p:cNvSpPr>
            <a:spLocks/>
          </p:cNvSpPr>
          <p:nvPr/>
        </p:nvSpPr>
        <p:spPr bwMode="auto">
          <a:xfrm>
            <a:off x="1390650" y="4441825"/>
            <a:ext cx="22225" cy="22225"/>
          </a:xfrm>
          <a:custGeom>
            <a:avLst/>
            <a:gdLst/>
            <a:ahLst/>
            <a:cxnLst>
              <a:cxn ang="0">
                <a:pos x="1" y="0"/>
              </a:cxn>
              <a:cxn ang="0">
                <a:pos x="0" y="12"/>
              </a:cxn>
              <a:cxn ang="0">
                <a:pos x="9" y="13"/>
              </a:cxn>
              <a:cxn ang="0">
                <a:pos x="14" y="14"/>
              </a:cxn>
              <a:cxn ang="0">
                <a:pos x="14" y="1"/>
              </a:cxn>
              <a:cxn ang="0">
                <a:pos x="9" y="0"/>
              </a:cxn>
              <a:cxn ang="0">
                <a:pos x="1" y="0"/>
              </a:cxn>
            </a:cxnLst>
            <a:rect l="0" t="0" r="r" b="b"/>
            <a:pathLst>
              <a:path w="14" h="14">
                <a:moveTo>
                  <a:pt x="1" y="0"/>
                </a:moveTo>
                <a:lnTo>
                  <a:pt x="0" y="12"/>
                </a:lnTo>
                <a:lnTo>
                  <a:pt x="9" y="13"/>
                </a:lnTo>
                <a:lnTo>
                  <a:pt x="14" y="14"/>
                </a:lnTo>
                <a:lnTo>
                  <a:pt x="14" y="1"/>
                </a:lnTo>
                <a:lnTo>
                  <a:pt x="9" y="0"/>
                </a:lnTo>
                <a:lnTo>
                  <a:pt x="1" y="0"/>
                </a:lnTo>
                <a:close/>
              </a:path>
            </a:pathLst>
          </a:custGeom>
          <a:solidFill>
            <a:srgbClr val="000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718" name="Freeform 830"/>
          <p:cNvSpPr>
            <a:spLocks/>
          </p:cNvSpPr>
          <p:nvPr/>
        </p:nvSpPr>
        <p:spPr bwMode="auto">
          <a:xfrm>
            <a:off x="1431925" y="4445000"/>
            <a:ext cx="23813" cy="20638"/>
          </a:xfrm>
          <a:custGeom>
            <a:avLst/>
            <a:gdLst/>
            <a:ahLst/>
            <a:cxnLst>
              <a:cxn ang="0">
                <a:pos x="1" y="0"/>
              </a:cxn>
              <a:cxn ang="0">
                <a:pos x="0" y="12"/>
              </a:cxn>
              <a:cxn ang="0">
                <a:pos x="8" y="13"/>
              </a:cxn>
              <a:cxn ang="0">
                <a:pos x="14" y="13"/>
              </a:cxn>
              <a:cxn ang="0">
                <a:pos x="15" y="1"/>
              </a:cxn>
              <a:cxn ang="0">
                <a:pos x="8" y="0"/>
              </a:cxn>
              <a:cxn ang="0">
                <a:pos x="1" y="0"/>
              </a:cxn>
            </a:cxnLst>
            <a:rect l="0" t="0" r="r" b="b"/>
            <a:pathLst>
              <a:path w="15" h="13">
                <a:moveTo>
                  <a:pt x="1" y="0"/>
                </a:moveTo>
                <a:lnTo>
                  <a:pt x="0" y="12"/>
                </a:lnTo>
                <a:lnTo>
                  <a:pt x="8" y="13"/>
                </a:lnTo>
                <a:lnTo>
                  <a:pt x="14" y="13"/>
                </a:lnTo>
                <a:lnTo>
                  <a:pt x="15" y="1"/>
                </a:lnTo>
                <a:lnTo>
                  <a:pt x="8" y="0"/>
                </a:lnTo>
                <a:lnTo>
                  <a:pt x="1" y="0"/>
                </a:lnTo>
                <a:close/>
              </a:path>
            </a:pathLst>
          </a:custGeom>
          <a:solidFill>
            <a:srgbClr val="000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719" name="Freeform 831"/>
          <p:cNvSpPr>
            <a:spLocks/>
          </p:cNvSpPr>
          <p:nvPr/>
        </p:nvSpPr>
        <p:spPr bwMode="auto">
          <a:xfrm>
            <a:off x="1476375" y="4446588"/>
            <a:ext cx="20638" cy="22225"/>
          </a:xfrm>
          <a:custGeom>
            <a:avLst/>
            <a:gdLst/>
            <a:ahLst/>
            <a:cxnLst>
              <a:cxn ang="0">
                <a:pos x="1" y="0"/>
              </a:cxn>
              <a:cxn ang="0">
                <a:pos x="0" y="12"/>
              </a:cxn>
              <a:cxn ang="0">
                <a:pos x="6" y="14"/>
              </a:cxn>
              <a:cxn ang="0">
                <a:pos x="13" y="12"/>
              </a:cxn>
              <a:cxn ang="0">
                <a:pos x="13" y="0"/>
              </a:cxn>
              <a:cxn ang="0">
                <a:pos x="6" y="0"/>
              </a:cxn>
              <a:cxn ang="0">
                <a:pos x="1" y="0"/>
              </a:cxn>
            </a:cxnLst>
            <a:rect l="0" t="0" r="r" b="b"/>
            <a:pathLst>
              <a:path w="13" h="14">
                <a:moveTo>
                  <a:pt x="1" y="0"/>
                </a:moveTo>
                <a:lnTo>
                  <a:pt x="0" y="12"/>
                </a:lnTo>
                <a:lnTo>
                  <a:pt x="6" y="14"/>
                </a:lnTo>
                <a:lnTo>
                  <a:pt x="13" y="12"/>
                </a:lnTo>
                <a:lnTo>
                  <a:pt x="13" y="0"/>
                </a:lnTo>
                <a:lnTo>
                  <a:pt x="6" y="0"/>
                </a:lnTo>
                <a:lnTo>
                  <a:pt x="1" y="0"/>
                </a:lnTo>
                <a:close/>
              </a:path>
            </a:pathLst>
          </a:custGeom>
          <a:solidFill>
            <a:srgbClr val="000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720" name="Freeform 832"/>
          <p:cNvSpPr>
            <a:spLocks/>
          </p:cNvSpPr>
          <p:nvPr/>
        </p:nvSpPr>
        <p:spPr bwMode="auto">
          <a:xfrm>
            <a:off x="1517650" y="4446588"/>
            <a:ext cx="23813" cy="1905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12"/>
              </a:cxn>
              <a:cxn ang="0">
                <a:pos x="6" y="12"/>
              </a:cxn>
              <a:cxn ang="0">
                <a:pos x="15" y="12"/>
              </a:cxn>
              <a:cxn ang="0">
                <a:pos x="13" y="0"/>
              </a:cxn>
              <a:cxn ang="0">
                <a:pos x="6" y="0"/>
              </a:cxn>
              <a:cxn ang="0">
                <a:pos x="0" y="0"/>
              </a:cxn>
            </a:cxnLst>
            <a:rect l="0" t="0" r="r" b="b"/>
            <a:pathLst>
              <a:path w="15" h="12">
                <a:moveTo>
                  <a:pt x="0" y="0"/>
                </a:moveTo>
                <a:lnTo>
                  <a:pt x="0" y="12"/>
                </a:lnTo>
                <a:lnTo>
                  <a:pt x="6" y="12"/>
                </a:lnTo>
                <a:lnTo>
                  <a:pt x="15" y="12"/>
                </a:lnTo>
                <a:lnTo>
                  <a:pt x="13" y="0"/>
                </a:lnTo>
                <a:lnTo>
                  <a:pt x="6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721" name="Freeform 833"/>
          <p:cNvSpPr>
            <a:spLocks/>
          </p:cNvSpPr>
          <p:nvPr/>
        </p:nvSpPr>
        <p:spPr bwMode="auto">
          <a:xfrm>
            <a:off x="1560513" y="4443413"/>
            <a:ext cx="22225" cy="22225"/>
          </a:xfrm>
          <a:custGeom>
            <a:avLst/>
            <a:gdLst/>
            <a:ahLst/>
            <a:cxnLst>
              <a:cxn ang="0">
                <a:pos x="0" y="1"/>
              </a:cxn>
              <a:cxn ang="0">
                <a:pos x="0" y="14"/>
              </a:cxn>
              <a:cxn ang="0">
                <a:pos x="7" y="13"/>
              </a:cxn>
              <a:cxn ang="0">
                <a:pos x="14" y="13"/>
              </a:cxn>
              <a:cxn ang="0">
                <a:pos x="12" y="0"/>
              </a:cxn>
              <a:cxn ang="0">
                <a:pos x="7" y="1"/>
              </a:cxn>
              <a:cxn ang="0">
                <a:pos x="0" y="1"/>
              </a:cxn>
            </a:cxnLst>
            <a:rect l="0" t="0" r="r" b="b"/>
            <a:pathLst>
              <a:path w="14" h="14">
                <a:moveTo>
                  <a:pt x="0" y="1"/>
                </a:moveTo>
                <a:lnTo>
                  <a:pt x="0" y="14"/>
                </a:lnTo>
                <a:lnTo>
                  <a:pt x="7" y="13"/>
                </a:lnTo>
                <a:lnTo>
                  <a:pt x="14" y="13"/>
                </a:lnTo>
                <a:lnTo>
                  <a:pt x="12" y="0"/>
                </a:lnTo>
                <a:lnTo>
                  <a:pt x="7" y="1"/>
                </a:lnTo>
                <a:lnTo>
                  <a:pt x="0" y="1"/>
                </a:lnTo>
                <a:close/>
              </a:path>
            </a:pathLst>
          </a:custGeom>
          <a:solidFill>
            <a:srgbClr val="000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722" name="Freeform 834"/>
          <p:cNvSpPr>
            <a:spLocks/>
          </p:cNvSpPr>
          <p:nvPr/>
        </p:nvSpPr>
        <p:spPr bwMode="auto">
          <a:xfrm>
            <a:off x="1600200" y="4440238"/>
            <a:ext cx="25400" cy="22225"/>
          </a:xfrm>
          <a:custGeom>
            <a:avLst/>
            <a:gdLst/>
            <a:ahLst/>
            <a:cxnLst>
              <a:cxn ang="0">
                <a:pos x="0" y="1"/>
              </a:cxn>
              <a:cxn ang="0">
                <a:pos x="2" y="14"/>
              </a:cxn>
              <a:cxn ang="0">
                <a:pos x="11" y="13"/>
              </a:cxn>
              <a:cxn ang="0">
                <a:pos x="16" y="13"/>
              </a:cxn>
              <a:cxn ang="0">
                <a:pos x="13" y="0"/>
              </a:cxn>
              <a:cxn ang="0">
                <a:pos x="11" y="0"/>
              </a:cxn>
              <a:cxn ang="0">
                <a:pos x="0" y="1"/>
              </a:cxn>
            </a:cxnLst>
            <a:rect l="0" t="0" r="r" b="b"/>
            <a:pathLst>
              <a:path w="16" h="14">
                <a:moveTo>
                  <a:pt x="0" y="1"/>
                </a:moveTo>
                <a:lnTo>
                  <a:pt x="2" y="14"/>
                </a:lnTo>
                <a:lnTo>
                  <a:pt x="11" y="13"/>
                </a:lnTo>
                <a:lnTo>
                  <a:pt x="16" y="13"/>
                </a:lnTo>
                <a:lnTo>
                  <a:pt x="13" y="0"/>
                </a:lnTo>
                <a:lnTo>
                  <a:pt x="11" y="0"/>
                </a:lnTo>
                <a:lnTo>
                  <a:pt x="0" y="1"/>
                </a:lnTo>
                <a:close/>
              </a:path>
            </a:pathLst>
          </a:custGeom>
          <a:solidFill>
            <a:srgbClr val="000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723" name="Freeform 835"/>
          <p:cNvSpPr>
            <a:spLocks/>
          </p:cNvSpPr>
          <p:nvPr/>
        </p:nvSpPr>
        <p:spPr bwMode="auto">
          <a:xfrm>
            <a:off x="1643063" y="4432300"/>
            <a:ext cx="23812" cy="22225"/>
          </a:xfrm>
          <a:custGeom>
            <a:avLst/>
            <a:gdLst/>
            <a:ahLst/>
            <a:cxnLst>
              <a:cxn ang="0">
                <a:pos x="0" y="2"/>
              </a:cxn>
              <a:cxn ang="0">
                <a:pos x="1" y="14"/>
              </a:cxn>
              <a:cxn ang="0">
                <a:pos x="12" y="13"/>
              </a:cxn>
              <a:cxn ang="0">
                <a:pos x="15" y="12"/>
              </a:cxn>
              <a:cxn ang="0">
                <a:pos x="12" y="0"/>
              </a:cxn>
              <a:cxn ang="0">
                <a:pos x="0" y="2"/>
              </a:cxn>
            </a:cxnLst>
            <a:rect l="0" t="0" r="r" b="b"/>
            <a:pathLst>
              <a:path w="15" h="14">
                <a:moveTo>
                  <a:pt x="0" y="2"/>
                </a:moveTo>
                <a:lnTo>
                  <a:pt x="1" y="14"/>
                </a:lnTo>
                <a:lnTo>
                  <a:pt x="12" y="13"/>
                </a:lnTo>
                <a:lnTo>
                  <a:pt x="15" y="12"/>
                </a:lnTo>
                <a:lnTo>
                  <a:pt x="12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724" name="Freeform 836"/>
          <p:cNvSpPr>
            <a:spLocks/>
          </p:cNvSpPr>
          <p:nvPr/>
        </p:nvSpPr>
        <p:spPr bwMode="auto">
          <a:xfrm>
            <a:off x="1684338" y="4424363"/>
            <a:ext cx="23812" cy="22225"/>
          </a:xfrm>
          <a:custGeom>
            <a:avLst/>
            <a:gdLst/>
            <a:ahLst/>
            <a:cxnLst>
              <a:cxn ang="0">
                <a:pos x="0" y="2"/>
              </a:cxn>
              <a:cxn ang="0">
                <a:pos x="3" y="14"/>
              </a:cxn>
              <a:cxn ang="0">
                <a:pos x="15" y="13"/>
              </a:cxn>
              <a:cxn ang="0">
                <a:pos x="13" y="0"/>
              </a:cxn>
              <a:cxn ang="0">
                <a:pos x="0" y="2"/>
              </a:cxn>
            </a:cxnLst>
            <a:rect l="0" t="0" r="r" b="b"/>
            <a:pathLst>
              <a:path w="15" h="14">
                <a:moveTo>
                  <a:pt x="0" y="2"/>
                </a:moveTo>
                <a:lnTo>
                  <a:pt x="3" y="14"/>
                </a:lnTo>
                <a:lnTo>
                  <a:pt x="15" y="13"/>
                </a:lnTo>
                <a:lnTo>
                  <a:pt x="13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725" name="Freeform 837"/>
          <p:cNvSpPr>
            <a:spLocks/>
          </p:cNvSpPr>
          <p:nvPr/>
        </p:nvSpPr>
        <p:spPr bwMode="auto">
          <a:xfrm>
            <a:off x="1724025" y="4416425"/>
            <a:ext cx="25400" cy="25400"/>
          </a:xfrm>
          <a:custGeom>
            <a:avLst/>
            <a:gdLst/>
            <a:ahLst/>
            <a:cxnLst>
              <a:cxn ang="0">
                <a:pos x="0" y="4"/>
              </a:cxn>
              <a:cxn ang="0">
                <a:pos x="4" y="16"/>
              </a:cxn>
              <a:cxn ang="0">
                <a:pos x="16" y="12"/>
              </a:cxn>
              <a:cxn ang="0">
                <a:pos x="12" y="0"/>
              </a:cxn>
              <a:cxn ang="0">
                <a:pos x="0" y="4"/>
              </a:cxn>
            </a:cxnLst>
            <a:rect l="0" t="0" r="r" b="b"/>
            <a:pathLst>
              <a:path w="16" h="16">
                <a:moveTo>
                  <a:pt x="0" y="4"/>
                </a:moveTo>
                <a:lnTo>
                  <a:pt x="4" y="16"/>
                </a:lnTo>
                <a:lnTo>
                  <a:pt x="16" y="12"/>
                </a:lnTo>
                <a:lnTo>
                  <a:pt x="12" y="0"/>
                </a:lnTo>
                <a:lnTo>
                  <a:pt x="0" y="4"/>
                </a:lnTo>
                <a:close/>
              </a:path>
            </a:pathLst>
          </a:custGeom>
          <a:solidFill>
            <a:srgbClr val="000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726" name="Freeform 838"/>
          <p:cNvSpPr>
            <a:spLocks/>
          </p:cNvSpPr>
          <p:nvPr/>
        </p:nvSpPr>
        <p:spPr bwMode="auto">
          <a:xfrm>
            <a:off x="1765300" y="4405313"/>
            <a:ext cx="25400" cy="23812"/>
          </a:xfrm>
          <a:custGeom>
            <a:avLst/>
            <a:gdLst/>
            <a:ahLst/>
            <a:cxnLst>
              <a:cxn ang="0">
                <a:pos x="0" y="3"/>
              </a:cxn>
              <a:cxn ang="0">
                <a:pos x="4" y="15"/>
              </a:cxn>
              <a:cxn ang="0">
                <a:pos x="16" y="12"/>
              </a:cxn>
              <a:cxn ang="0">
                <a:pos x="12" y="0"/>
              </a:cxn>
              <a:cxn ang="0">
                <a:pos x="0" y="3"/>
              </a:cxn>
            </a:cxnLst>
            <a:rect l="0" t="0" r="r" b="b"/>
            <a:pathLst>
              <a:path w="16" h="15">
                <a:moveTo>
                  <a:pt x="0" y="3"/>
                </a:moveTo>
                <a:lnTo>
                  <a:pt x="4" y="15"/>
                </a:lnTo>
                <a:lnTo>
                  <a:pt x="16" y="12"/>
                </a:lnTo>
                <a:lnTo>
                  <a:pt x="12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727" name="Freeform 839"/>
          <p:cNvSpPr>
            <a:spLocks/>
          </p:cNvSpPr>
          <p:nvPr/>
        </p:nvSpPr>
        <p:spPr bwMode="auto">
          <a:xfrm>
            <a:off x="1804988" y="4392613"/>
            <a:ext cx="26987" cy="26987"/>
          </a:xfrm>
          <a:custGeom>
            <a:avLst/>
            <a:gdLst/>
            <a:ahLst/>
            <a:cxnLst>
              <a:cxn ang="0">
                <a:pos x="0" y="5"/>
              </a:cxn>
              <a:cxn ang="0">
                <a:pos x="5" y="17"/>
              </a:cxn>
              <a:cxn ang="0">
                <a:pos x="17" y="13"/>
              </a:cxn>
              <a:cxn ang="0">
                <a:pos x="12" y="0"/>
              </a:cxn>
              <a:cxn ang="0">
                <a:pos x="0" y="5"/>
              </a:cxn>
            </a:cxnLst>
            <a:rect l="0" t="0" r="r" b="b"/>
            <a:pathLst>
              <a:path w="17" h="17">
                <a:moveTo>
                  <a:pt x="0" y="5"/>
                </a:moveTo>
                <a:lnTo>
                  <a:pt x="5" y="17"/>
                </a:lnTo>
                <a:lnTo>
                  <a:pt x="17" y="13"/>
                </a:lnTo>
                <a:lnTo>
                  <a:pt x="12" y="0"/>
                </a:lnTo>
                <a:lnTo>
                  <a:pt x="0" y="5"/>
                </a:lnTo>
                <a:close/>
              </a:path>
            </a:pathLst>
          </a:custGeom>
          <a:solidFill>
            <a:srgbClr val="000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728" name="Freeform 840"/>
          <p:cNvSpPr>
            <a:spLocks/>
          </p:cNvSpPr>
          <p:nvPr/>
        </p:nvSpPr>
        <p:spPr bwMode="auto">
          <a:xfrm>
            <a:off x="1846263" y="4381500"/>
            <a:ext cx="25400" cy="25400"/>
          </a:xfrm>
          <a:custGeom>
            <a:avLst/>
            <a:gdLst/>
            <a:ahLst/>
            <a:cxnLst>
              <a:cxn ang="0">
                <a:pos x="0" y="4"/>
              </a:cxn>
              <a:cxn ang="0">
                <a:pos x="4" y="16"/>
              </a:cxn>
              <a:cxn ang="0">
                <a:pos x="10" y="15"/>
              </a:cxn>
              <a:cxn ang="0">
                <a:pos x="16" y="12"/>
              </a:cxn>
              <a:cxn ang="0">
                <a:pos x="12" y="0"/>
              </a:cxn>
              <a:cxn ang="0">
                <a:pos x="5" y="3"/>
              </a:cxn>
              <a:cxn ang="0">
                <a:pos x="0" y="4"/>
              </a:cxn>
            </a:cxnLst>
            <a:rect l="0" t="0" r="r" b="b"/>
            <a:pathLst>
              <a:path w="16" h="16">
                <a:moveTo>
                  <a:pt x="0" y="4"/>
                </a:moveTo>
                <a:lnTo>
                  <a:pt x="4" y="16"/>
                </a:lnTo>
                <a:lnTo>
                  <a:pt x="10" y="15"/>
                </a:lnTo>
                <a:lnTo>
                  <a:pt x="16" y="12"/>
                </a:lnTo>
                <a:lnTo>
                  <a:pt x="12" y="0"/>
                </a:lnTo>
                <a:lnTo>
                  <a:pt x="5" y="3"/>
                </a:lnTo>
                <a:lnTo>
                  <a:pt x="0" y="4"/>
                </a:lnTo>
                <a:close/>
              </a:path>
            </a:pathLst>
          </a:custGeom>
          <a:solidFill>
            <a:srgbClr val="000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729" name="Freeform 841"/>
          <p:cNvSpPr>
            <a:spLocks/>
          </p:cNvSpPr>
          <p:nvPr/>
        </p:nvSpPr>
        <p:spPr bwMode="auto">
          <a:xfrm>
            <a:off x="1885950" y="4368800"/>
            <a:ext cx="26988" cy="23813"/>
          </a:xfrm>
          <a:custGeom>
            <a:avLst/>
            <a:gdLst/>
            <a:ahLst/>
            <a:cxnLst>
              <a:cxn ang="0">
                <a:pos x="0" y="3"/>
              </a:cxn>
              <a:cxn ang="0">
                <a:pos x="4" y="15"/>
              </a:cxn>
              <a:cxn ang="0">
                <a:pos x="16" y="12"/>
              </a:cxn>
              <a:cxn ang="0">
                <a:pos x="17" y="12"/>
              </a:cxn>
              <a:cxn ang="0">
                <a:pos x="12" y="0"/>
              </a:cxn>
              <a:cxn ang="0">
                <a:pos x="11" y="0"/>
              </a:cxn>
              <a:cxn ang="0">
                <a:pos x="0" y="3"/>
              </a:cxn>
            </a:cxnLst>
            <a:rect l="0" t="0" r="r" b="b"/>
            <a:pathLst>
              <a:path w="17" h="15">
                <a:moveTo>
                  <a:pt x="0" y="3"/>
                </a:moveTo>
                <a:lnTo>
                  <a:pt x="4" y="15"/>
                </a:lnTo>
                <a:lnTo>
                  <a:pt x="16" y="12"/>
                </a:lnTo>
                <a:lnTo>
                  <a:pt x="17" y="12"/>
                </a:lnTo>
                <a:lnTo>
                  <a:pt x="12" y="0"/>
                </a:lnTo>
                <a:lnTo>
                  <a:pt x="11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730" name="Freeform 842"/>
          <p:cNvSpPr>
            <a:spLocks/>
          </p:cNvSpPr>
          <p:nvPr/>
        </p:nvSpPr>
        <p:spPr bwMode="auto">
          <a:xfrm>
            <a:off x="1925638" y="4354513"/>
            <a:ext cx="26987" cy="25400"/>
          </a:xfrm>
          <a:custGeom>
            <a:avLst/>
            <a:gdLst/>
            <a:ahLst/>
            <a:cxnLst>
              <a:cxn ang="0">
                <a:pos x="0" y="4"/>
              </a:cxn>
              <a:cxn ang="0">
                <a:pos x="5" y="16"/>
              </a:cxn>
              <a:cxn ang="0">
                <a:pos x="17" y="12"/>
              </a:cxn>
              <a:cxn ang="0">
                <a:pos x="12" y="0"/>
              </a:cxn>
              <a:cxn ang="0">
                <a:pos x="0" y="4"/>
              </a:cxn>
            </a:cxnLst>
            <a:rect l="0" t="0" r="r" b="b"/>
            <a:pathLst>
              <a:path w="17" h="16">
                <a:moveTo>
                  <a:pt x="0" y="4"/>
                </a:moveTo>
                <a:lnTo>
                  <a:pt x="5" y="16"/>
                </a:lnTo>
                <a:lnTo>
                  <a:pt x="17" y="12"/>
                </a:lnTo>
                <a:lnTo>
                  <a:pt x="12" y="0"/>
                </a:lnTo>
                <a:lnTo>
                  <a:pt x="0" y="4"/>
                </a:lnTo>
                <a:close/>
              </a:path>
            </a:pathLst>
          </a:custGeom>
          <a:solidFill>
            <a:srgbClr val="000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731" name="Freeform 843"/>
          <p:cNvSpPr>
            <a:spLocks/>
          </p:cNvSpPr>
          <p:nvPr/>
        </p:nvSpPr>
        <p:spPr bwMode="auto">
          <a:xfrm>
            <a:off x="1963738" y="4340225"/>
            <a:ext cx="26987" cy="25400"/>
          </a:xfrm>
          <a:custGeom>
            <a:avLst/>
            <a:gdLst/>
            <a:ahLst/>
            <a:cxnLst>
              <a:cxn ang="0">
                <a:pos x="0" y="4"/>
              </a:cxn>
              <a:cxn ang="0">
                <a:pos x="5" y="16"/>
              </a:cxn>
              <a:cxn ang="0">
                <a:pos x="17" y="12"/>
              </a:cxn>
              <a:cxn ang="0">
                <a:pos x="13" y="0"/>
              </a:cxn>
              <a:cxn ang="0">
                <a:pos x="0" y="4"/>
              </a:cxn>
            </a:cxnLst>
            <a:rect l="0" t="0" r="r" b="b"/>
            <a:pathLst>
              <a:path w="17" h="16">
                <a:moveTo>
                  <a:pt x="0" y="4"/>
                </a:moveTo>
                <a:lnTo>
                  <a:pt x="5" y="16"/>
                </a:lnTo>
                <a:lnTo>
                  <a:pt x="17" y="12"/>
                </a:lnTo>
                <a:lnTo>
                  <a:pt x="13" y="0"/>
                </a:lnTo>
                <a:lnTo>
                  <a:pt x="0" y="4"/>
                </a:lnTo>
                <a:close/>
              </a:path>
            </a:pathLst>
          </a:custGeom>
          <a:solidFill>
            <a:srgbClr val="000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732" name="Freeform 844"/>
          <p:cNvSpPr>
            <a:spLocks/>
          </p:cNvSpPr>
          <p:nvPr/>
        </p:nvSpPr>
        <p:spPr bwMode="auto">
          <a:xfrm>
            <a:off x="2003425" y="4322763"/>
            <a:ext cx="25400" cy="26987"/>
          </a:xfrm>
          <a:custGeom>
            <a:avLst/>
            <a:gdLst/>
            <a:ahLst/>
            <a:cxnLst>
              <a:cxn ang="0">
                <a:pos x="0" y="4"/>
              </a:cxn>
              <a:cxn ang="0">
                <a:pos x="4" y="17"/>
              </a:cxn>
              <a:cxn ang="0">
                <a:pos x="8" y="15"/>
              </a:cxn>
              <a:cxn ang="0">
                <a:pos x="16" y="12"/>
              </a:cxn>
              <a:cxn ang="0">
                <a:pos x="13" y="0"/>
              </a:cxn>
              <a:cxn ang="0">
                <a:pos x="3" y="3"/>
              </a:cxn>
              <a:cxn ang="0">
                <a:pos x="0" y="4"/>
              </a:cxn>
            </a:cxnLst>
            <a:rect l="0" t="0" r="r" b="b"/>
            <a:pathLst>
              <a:path w="16" h="17">
                <a:moveTo>
                  <a:pt x="0" y="4"/>
                </a:moveTo>
                <a:lnTo>
                  <a:pt x="4" y="17"/>
                </a:lnTo>
                <a:lnTo>
                  <a:pt x="8" y="15"/>
                </a:lnTo>
                <a:lnTo>
                  <a:pt x="16" y="12"/>
                </a:lnTo>
                <a:lnTo>
                  <a:pt x="13" y="0"/>
                </a:lnTo>
                <a:lnTo>
                  <a:pt x="3" y="3"/>
                </a:lnTo>
                <a:lnTo>
                  <a:pt x="0" y="4"/>
                </a:lnTo>
                <a:close/>
              </a:path>
            </a:pathLst>
          </a:custGeom>
          <a:solidFill>
            <a:srgbClr val="000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733" name="Freeform 845"/>
          <p:cNvSpPr>
            <a:spLocks/>
          </p:cNvSpPr>
          <p:nvPr/>
        </p:nvSpPr>
        <p:spPr bwMode="auto">
          <a:xfrm>
            <a:off x="2041525" y="4306888"/>
            <a:ext cx="28575" cy="26987"/>
          </a:xfrm>
          <a:custGeom>
            <a:avLst/>
            <a:gdLst/>
            <a:ahLst/>
            <a:cxnLst>
              <a:cxn ang="0">
                <a:pos x="0" y="5"/>
              </a:cxn>
              <a:cxn ang="0">
                <a:pos x="5" y="17"/>
              </a:cxn>
              <a:cxn ang="0">
                <a:pos x="17" y="12"/>
              </a:cxn>
              <a:cxn ang="0">
                <a:pos x="18" y="11"/>
              </a:cxn>
              <a:cxn ang="0">
                <a:pos x="12" y="0"/>
              </a:cxn>
              <a:cxn ang="0">
                <a:pos x="0" y="5"/>
              </a:cxn>
            </a:cxnLst>
            <a:rect l="0" t="0" r="r" b="b"/>
            <a:pathLst>
              <a:path w="18" h="17">
                <a:moveTo>
                  <a:pt x="0" y="5"/>
                </a:moveTo>
                <a:lnTo>
                  <a:pt x="5" y="17"/>
                </a:lnTo>
                <a:lnTo>
                  <a:pt x="17" y="12"/>
                </a:lnTo>
                <a:lnTo>
                  <a:pt x="18" y="11"/>
                </a:lnTo>
                <a:lnTo>
                  <a:pt x="12" y="0"/>
                </a:lnTo>
                <a:lnTo>
                  <a:pt x="0" y="5"/>
                </a:lnTo>
                <a:close/>
              </a:path>
            </a:pathLst>
          </a:custGeom>
          <a:solidFill>
            <a:srgbClr val="000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734" name="Freeform 846"/>
          <p:cNvSpPr>
            <a:spLocks/>
          </p:cNvSpPr>
          <p:nvPr/>
        </p:nvSpPr>
        <p:spPr bwMode="auto">
          <a:xfrm>
            <a:off x="2078038" y="4287838"/>
            <a:ext cx="28575" cy="28575"/>
          </a:xfrm>
          <a:custGeom>
            <a:avLst/>
            <a:gdLst/>
            <a:ahLst/>
            <a:cxnLst>
              <a:cxn ang="0">
                <a:pos x="0" y="6"/>
              </a:cxn>
              <a:cxn ang="0">
                <a:pos x="7" y="18"/>
              </a:cxn>
              <a:cxn ang="0">
                <a:pos x="18" y="12"/>
              </a:cxn>
              <a:cxn ang="0">
                <a:pos x="13" y="0"/>
              </a:cxn>
              <a:cxn ang="0">
                <a:pos x="0" y="6"/>
              </a:cxn>
            </a:cxnLst>
            <a:rect l="0" t="0" r="r" b="b"/>
            <a:pathLst>
              <a:path w="18" h="18">
                <a:moveTo>
                  <a:pt x="0" y="6"/>
                </a:moveTo>
                <a:lnTo>
                  <a:pt x="7" y="18"/>
                </a:lnTo>
                <a:lnTo>
                  <a:pt x="18" y="12"/>
                </a:lnTo>
                <a:lnTo>
                  <a:pt x="13" y="0"/>
                </a:lnTo>
                <a:lnTo>
                  <a:pt x="0" y="6"/>
                </a:lnTo>
                <a:close/>
              </a:path>
            </a:pathLst>
          </a:custGeom>
          <a:solidFill>
            <a:srgbClr val="000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735" name="Freeform 847"/>
          <p:cNvSpPr>
            <a:spLocks/>
          </p:cNvSpPr>
          <p:nvPr/>
        </p:nvSpPr>
        <p:spPr bwMode="auto">
          <a:xfrm>
            <a:off x="2117725" y="4270375"/>
            <a:ext cx="28575" cy="26988"/>
          </a:xfrm>
          <a:custGeom>
            <a:avLst/>
            <a:gdLst/>
            <a:ahLst/>
            <a:cxnLst>
              <a:cxn ang="0">
                <a:pos x="0" y="6"/>
              </a:cxn>
              <a:cxn ang="0">
                <a:pos x="6" y="17"/>
              </a:cxn>
              <a:cxn ang="0">
                <a:pos x="18" y="11"/>
              </a:cxn>
              <a:cxn ang="0">
                <a:pos x="11" y="0"/>
              </a:cxn>
              <a:cxn ang="0">
                <a:pos x="0" y="6"/>
              </a:cxn>
            </a:cxnLst>
            <a:rect l="0" t="0" r="r" b="b"/>
            <a:pathLst>
              <a:path w="18" h="17">
                <a:moveTo>
                  <a:pt x="0" y="6"/>
                </a:moveTo>
                <a:lnTo>
                  <a:pt x="6" y="17"/>
                </a:lnTo>
                <a:lnTo>
                  <a:pt x="18" y="11"/>
                </a:lnTo>
                <a:lnTo>
                  <a:pt x="11" y="0"/>
                </a:lnTo>
                <a:lnTo>
                  <a:pt x="0" y="6"/>
                </a:lnTo>
                <a:close/>
              </a:path>
            </a:pathLst>
          </a:custGeom>
          <a:solidFill>
            <a:srgbClr val="000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736" name="Freeform 848"/>
          <p:cNvSpPr>
            <a:spLocks/>
          </p:cNvSpPr>
          <p:nvPr/>
        </p:nvSpPr>
        <p:spPr bwMode="auto">
          <a:xfrm>
            <a:off x="2154238" y="4251325"/>
            <a:ext cx="28575" cy="28575"/>
          </a:xfrm>
          <a:custGeom>
            <a:avLst/>
            <a:gdLst/>
            <a:ahLst/>
            <a:cxnLst>
              <a:cxn ang="0">
                <a:pos x="0" y="7"/>
              </a:cxn>
              <a:cxn ang="0">
                <a:pos x="6" y="18"/>
              </a:cxn>
              <a:cxn ang="0">
                <a:pos x="13" y="14"/>
              </a:cxn>
              <a:cxn ang="0">
                <a:pos x="18" y="11"/>
              </a:cxn>
              <a:cxn ang="0">
                <a:pos x="12" y="0"/>
              </a:cxn>
              <a:cxn ang="0">
                <a:pos x="8" y="2"/>
              </a:cxn>
              <a:cxn ang="0">
                <a:pos x="0" y="7"/>
              </a:cxn>
            </a:cxnLst>
            <a:rect l="0" t="0" r="r" b="b"/>
            <a:pathLst>
              <a:path w="18" h="18">
                <a:moveTo>
                  <a:pt x="0" y="7"/>
                </a:moveTo>
                <a:lnTo>
                  <a:pt x="6" y="18"/>
                </a:lnTo>
                <a:lnTo>
                  <a:pt x="13" y="14"/>
                </a:lnTo>
                <a:lnTo>
                  <a:pt x="18" y="11"/>
                </a:lnTo>
                <a:lnTo>
                  <a:pt x="12" y="0"/>
                </a:lnTo>
                <a:lnTo>
                  <a:pt x="8" y="2"/>
                </a:lnTo>
                <a:lnTo>
                  <a:pt x="0" y="7"/>
                </a:lnTo>
                <a:close/>
              </a:path>
            </a:pathLst>
          </a:custGeom>
          <a:solidFill>
            <a:srgbClr val="000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737" name="Freeform 849"/>
          <p:cNvSpPr>
            <a:spLocks/>
          </p:cNvSpPr>
          <p:nvPr/>
        </p:nvSpPr>
        <p:spPr bwMode="auto">
          <a:xfrm>
            <a:off x="2192338" y="4232275"/>
            <a:ext cx="28575" cy="26988"/>
          </a:xfrm>
          <a:custGeom>
            <a:avLst/>
            <a:gdLst/>
            <a:ahLst/>
            <a:cxnLst>
              <a:cxn ang="0">
                <a:pos x="0" y="6"/>
              </a:cxn>
              <a:cxn ang="0">
                <a:pos x="5" y="17"/>
              </a:cxn>
              <a:cxn ang="0">
                <a:pos x="18" y="11"/>
              </a:cxn>
              <a:cxn ang="0">
                <a:pos x="12" y="0"/>
              </a:cxn>
              <a:cxn ang="0">
                <a:pos x="0" y="6"/>
              </a:cxn>
            </a:cxnLst>
            <a:rect l="0" t="0" r="r" b="b"/>
            <a:pathLst>
              <a:path w="18" h="17">
                <a:moveTo>
                  <a:pt x="0" y="6"/>
                </a:moveTo>
                <a:lnTo>
                  <a:pt x="5" y="17"/>
                </a:lnTo>
                <a:lnTo>
                  <a:pt x="18" y="11"/>
                </a:lnTo>
                <a:lnTo>
                  <a:pt x="12" y="0"/>
                </a:lnTo>
                <a:lnTo>
                  <a:pt x="0" y="6"/>
                </a:lnTo>
                <a:close/>
              </a:path>
            </a:pathLst>
          </a:custGeom>
          <a:solidFill>
            <a:srgbClr val="000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738" name="Freeform 850"/>
          <p:cNvSpPr>
            <a:spLocks/>
          </p:cNvSpPr>
          <p:nvPr/>
        </p:nvSpPr>
        <p:spPr bwMode="auto">
          <a:xfrm>
            <a:off x="2228850" y="4210050"/>
            <a:ext cx="26988" cy="30163"/>
          </a:xfrm>
          <a:custGeom>
            <a:avLst/>
            <a:gdLst/>
            <a:ahLst/>
            <a:cxnLst>
              <a:cxn ang="0">
                <a:pos x="0" y="8"/>
              </a:cxn>
              <a:cxn ang="0">
                <a:pos x="6" y="19"/>
              </a:cxn>
              <a:cxn ang="0">
                <a:pos x="17" y="12"/>
              </a:cxn>
              <a:cxn ang="0">
                <a:pos x="11" y="0"/>
              </a:cxn>
              <a:cxn ang="0">
                <a:pos x="0" y="8"/>
              </a:cxn>
            </a:cxnLst>
            <a:rect l="0" t="0" r="r" b="b"/>
            <a:pathLst>
              <a:path w="17" h="19">
                <a:moveTo>
                  <a:pt x="0" y="8"/>
                </a:moveTo>
                <a:lnTo>
                  <a:pt x="6" y="19"/>
                </a:lnTo>
                <a:lnTo>
                  <a:pt x="17" y="12"/>
                </a:lnTo>
                <a:lnTo>
                  <a:pt x="11" y="0"/>
                </a:lnTo>
                <a:lnTo>
                  <a:pt x="0" y="8"/>
                </a:lnTo>
                <a:close/>
              </a:path>
            </a:pathLst>
          </a:custGeom>
          <a:solidFill>
            <a:srgbClr val="000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739" name="Freeform 851"/>
          <p:cNvSpPr>
            <a:spLocks/>
          </p:cNvSpPr>
          <p:nvPr/>
        </p:nvSpPr>
        <p:spPr bwMode="auto">
          <a:xfrm>
            <a:off x="2265363" y="4191000"/>
            <a:ext cx="28575" cy="28575"/>
          </a:xfrm>
          <a:custGeom>
            <a:avLst/>
            <a:gdLst/>
            <a:ahLst/>
            <a:cxnLst>
              <a:cxn ang="0">
                <a:pos x="0" y="6"/>
              </a:cxn>
              <a:cxn ang="0">
                <a:pos x="7" y="18"/>
              </a:cxn>
              <a:cxn ang="0">
                <a:pos x="10" y="15"/>
              </a:cxn>
              <a:cxn ang="0">
                <a:pos x="18" y="10"/>
              </a:cxn>
              <a:cxn ang="0">
                <a:pos x="10" y="0"/>
              </a:cxn>
              <a:cxn ang="0">
                <a:pos x="5" y="3"/>
              </a:cxn>
              <a:cxn ang="0">
                <a:pos x="0" y="6"/>
              </a:cxn>
            </a:cxnLst>
            <a:rect l="0" t="0" r="r" b="b"/>
            <a:pathLst>
              <a:path w="18" h="18">
                <a:moveTo>
                  <a:pt x="0" y="6"/>
                </a:moveTo>
                <a:lnTo>
                  <a:pt x="7" y="18"/>
                </a:lnTo>
                <a:lnTo>
                  <a:pt x="10" y="15"/>
                </a:lnTo>
                <a:lnTo>
                  <a:pt x="18" y="10"/>
                </a:lnTo>
                <a:lnTo>
                  <a:pt x="10" y="0"/>
                </a:lnTo>
                <a:lnTo>
                  <a:pt x="5" y="3"/>
                </a:lnTo>
                <a:lnTo>
                  <a:pt x="0" y="6"/>
                </a:lnTo>
                <a:close/>
              </a:path>
            </a:pathLst>
          </a:custGeom>
          <a:solidFill>
            <a:srgbClr val="000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740" name="Freeform 852"/>
          <p:cNvSpPr>
            <a:spLocks/>
          </p:cNvSpPr>
          <p:nvPr/>
        </p:nvSpPr>
        <p:spPr bwMode="auto">
          <a:xfrm>
            <a:off x="2300288" y="4168775"/>
            <a:ext cx="28575" cy="28575"/>
          </a:xfrm>
          <a:custGeom>
            <a:avLst/>
            <a:gdLst/>
            <a:ahLst/>
            <a:cxnLst>
              <a:cxn ang="0">
                <a:pos x="0" y="8"/>
              </a:cxn>
              <a:cxn ang="0">
                <a:pos x="7" y="18"/>
              </a:cxn>
              <a:cxn ang="0">
                <a:pos x="18" y="11"/>
              </a:cxn>
              <a:cxn ang="0">
                <a:pos x="12" y="0"/>
              </a:cxn>
              <a:cxn ang="0">
                <a:pos x="0" y="8"/>
              </a:cxn>
            </a:cxnLst>
            <a:rect l="0" t="0" r="r" b="b"/>
            <a:pathLst>
              <a:path w="18" h="18">
                <a:moveTo>
                  <a:pt x="0" y="8"/>
                </a:moveTo>
                <a:lnTo>
                  <a:pt x="7" y="18"/>
                </a:lnTo>
                <a:lnTo>
                  <a:pt x="18" y="11"/>
                </a:lnTo>
                <a:lnTo>
                  <a:pt x="12" y="0"/>
                </a:lnTo>
                <a:lnTo>
                  <a:pt x="0" y="8"/>
                </a:lnTo>
                <a:close/>
              </a:path>
            </a:pathLst>
          </a:custGeom>
          <a:solidFill>
            <a:srgbClr val="000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741" name="Freeform 853"/>
          <p:cNvSpPr>
            <a:spLocks/>
          </p:cNvSpPr>
          <p:nvPr/>
        </p:nvSpPr>
        <p:spPr bwMode="auto">
          <a:xfrm>
            <a:off x="2336800" y="4146550"/>
            <a:ext cx="26988" cy="30163"/>
          </a:xfrm>
          <a:custGeom>
            <a:avLst/>
            <a:gdLst/>
            <a:ahLst/>
            <a:cxnLst>
              <a:cxn ang="0">
                <a:pos x="0" y="8"/>
              </a:cxn>
              <a:cxn ang="0">
                <a:pos x="6" y="19"/>
              </a:cxn>
              <a:cxn ang="0">
                <a:pos x="17" y="11"/>
              </a:cxn>
              <a:cxn ang="0">
                <a:pos x="11" y="0"/>
              </a:cxn>
              <a:cxn ang="0">
                <a:pos x="0" y="8"/>
              </a:cxn>
            </a:cxnLst>
            <a:rect l="0" t="0" r="r" b="b"/>
            <a:pathLst>
              <a:path w="17" h="19">
                <a:moveTo>
                  <a:pt x="0" y="8"/>
                </a:moveTo>
                <a:lnTo>
                  <a:pt x="6" y="19"/>
                </a:lnTo>
                <a:lnTo>
                  <a:pt x="17" y="11"/>
                </a:lnTo>
                <a:lnTo>
                  <a:pt x="11" y="0"/>
                </a:lnTo>
                <a:lnTo>
                  <a:pt x="0" y="8"/>
                </a:lnTo>
                <a:close/>
              </a:path>
            </a:pathLst>
          </a:custGeom>
          <a:solidFill>
            <a:srgbClr val="000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742" name="Freeform 854"/>
          <p:cNvSpPr>
            <a:spLocks/>
          </p:cNvSpPr>
          <p:nvPr/>
        </p:nvSpPr>
        <p:spPr bwMode="auto">
          <a:xfrm>
            <a:off x="2371725" y="4125913"/>
            <a:ext cx="28575" cy="26987"/>
          </a:xfrm>
          <a:custGeom>
            <a:avLst/>
            <a:gdLst/>
            <a:ahLst/>
            <a:cxnLst>
              <a:cxn ang="0">
                <a:pos x="0" y="6"/>
              </a:cxn>
              <a:cxn ang="0">
                <a:pos x="7" y="17"/>
              </a:cxn>
              <a:cxn ang="0">
                <a:pos x="12" y="13"/>
              </a:cxn>
              <a:cxn ang="0">
                <a:pos x="14" y="12"/>
              </a:cxn>
              <a:cxn ang="0">
                <a:pos x="18" y="10"/>
              </a:cxn>
              <a:cxn ang="0">
                <a:pos x="10" y="0"/>
              </a:cxn>
              <a:cxn ang="0">
                <a:pos x="4" y="4"/>
              </a:cxn>
              <a:cxn ang="0">
                <a:pos x="9" y="9"/>
              </a:cxn>
              <a:cxn ang="0">
                <a:pos x="7" y="1"/>
              </a:cxn>
              <a:cxn ang="0">
                <a:pos x="0" y="6"/>
              </a:cxn>
            </a:cxnLst>
            <a:rect l="0" t="0" r="r" b="b"/>
            <a:pathLst>
              <a:path w="18" h="17">
                <a:moveTo>
                  <a:pt x="0" y="6"/>
                </a:moveTo>
                <a:lnTo>
                  <a:pt x="7" y="17"/>
                </a:lnTo>
                <a:lnTo>
                  <a:pt x="12" y="13"/>
                </a:lnTo>
                <a:lnTo>
                  <a:pt x="14" y="12"/>
                </a:lnTo>
                <a:lnTo>
                  <a:pt x="18" y="10"/>
                </a:lnTo>
                <a:lnTo>
                  <a:pt x="10" y="0"/>
                </a:lnTo>
                <a:lnTo>
                  <a:pt x="4" y="4"/>
                </a:lnTo>
                <a:lnTo>
                  <a:pt x="9" y="9"/>
                </a:lnTo>
                <a:lnTo>
                  <a:pt x="7" y="1"/>
                </a:lnTo>
                <a:lnTo>
                  <a:pt x="0" y="6"/>
                </a:lnTo>
                <a:close/>
              </a:path>
            </a:pathLst>
          </a:custGeom>
          <a:solidFill>
            <a:srgbClr val="000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743" name="Freeform 855"/>
          <p:cNvSpPr>
            <a:spLocks/>
          </p:cNvSpPr>
          <p:nvPr/>
        </p:nvSpPr>
        <p:spPr bwMode="auto">
          <a:xfrm>
            <a:off x="2406650" y="4100513"/>
            <a:ext cx="28575" cy="28575"/>
          </a:xfrm>
          <a:custGeom>
            <a:avLst/>
            <a:gdLst/>
            <a:ahLst/>
            <a:cxnLst>
              <a:cxn ang="0">
                <a:pos x="0" y="9"/>
              </a:cxn>
              <a:cxn ang="0">
                <a:pos x="7" y="18"/>
              </a:cxn>
              <a:cxn ang="0">
                <a:pos x="18" y="11"/>
              </a:cxn>
              <a:cxn ang="0">
                <a:pos x="11" y="0"/>
              </a:cxn>
              <a:cxn ang="0">
                <a:pos x="0" y="9"/>
              </a:cxn>
            </a:cxnLst>
            <a:rect l="0" t="0" r="r" b="b"/>
            <a:pathLst>
              <a:path w="18" h="18">
                <a:moveTo>
                  <a:pt x="0" y="9"/>
                </a:moveTo>
                <a:lnTo>
                  <a:pt x="7" y="18"/>
                </a:lnTo>
                <a:lnTo>
                  <a:pt x="18" y="11"/>
                </a:lnTo>
                <a:lnTo>
                  <a:pt x="11" y="0"/>
                </a:lnTo>
                <a:lnTo>
                  <a:pt x="0" y="9"/>
                </a:lnTo>
                <a:close/>
              </a:path>
            </a:pathLst>
          </a:custGeom>
          <a:solidFill>
            <a:srgbClr val="000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744" name="Freeform 856"/>
          <p:cNvSpPr>
            <a:spLocks/>
          </p:cNvSpPr>
          <p:nvPr/>
        </p:nvSpPr>
        <p:spPr bwMode="auto">
          <a:xfrm>
            <a:off x="2439988" y="4078288"/>
            <a:ext cx="28575" cy="28575"/>
          </a:xfrm>
          <a:custGeom>
            <a:avLst/>
            <a:gdLst/>
            <a:ahLst/>
            <a:cxnLst>
              <a:cxn ang="0">
                <a:pos x="0" y="7"/>
              </a:cxn>
              <a:cxn ang="0">
                <a:pos x="8" y="18"/>
              </a:cxn>
              <a:cxn ang="0">
                <a:pos x="18" y="11"/>
              </a:cxn>
              <a:cxn ang="0">
                <a:pos x="11" y="0"/>
              </a:cxn>
              <a:cxn ang="0">
                <a:pos x="0" y="7"/>
              </a:cxn>
            </a:cxnLst>
            <a:rect l="0" t="0" r="r" b="b"/>
            <a:pathLst>
              <a:path w="18" h="18">
                <a:moveTo>
                  <a:pt x="0" y="7"/>
                </a:moveTo>
                <a:lnTo>
                  <a:pt x="8" y="18"/>
                </a:lnTo>
                <a:lnTo>
                  <a:pt x="18" y="11"/>
                </a:lnTo>
                <a:lnTo>
                  <a:pt x="11" y="0"/>
                </a:lnTo>
                <a:lnTo>
                  <a:pt x="0" y="7"/>
                </a:lnTo>
                <a:close/>
              </a:path>
            </a:pathLst>
          </a:custGeom>
          <a:solidFill>
            <a:srgbClr val="000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745" name="Freeform 857"/>
          <p:cNvSpPr>
            <a:spLocks/>
          </p:cNvSpPr>
          <p:nvPr/>
        </p:nvSpPr>
        <p:spPr bwMode="auto">
          <a:xfrm>
            <a:off x="2474913" y="4054475"/>
            <a:ext cx="30162" cy="28575"/>
          </a:xfrm>
          <a:custGeom>
            <a:avLst/>
            <a:gdLst/>
            <a:ahLst/>
            <a:cxnLst>
              <a:cxn ang="0">
                <a:pos x="0" y="7"/>
              </a:cxn>
              <a:cxn ang="0">
                <a:pos x="7" y="18"/>
              </a:cxn>
              <a:cxn ang="0">
                <a:pos x="16" y="11"/>
              </a:cxn>
              <a:cxn ang="0">
                <a:pos x="19" y="10"/>
              </a:cxn>
              <a:cxn ang="0">
                <a:pos x="11" y="0"/>
              </a:cxn>
              <a:cxn ang="0">
                <a:pos x="6" y="3"/>
              </a:cxn>
              <a:cxn ang="0">
                <a:pos x="0" y="7"/>
              </a:cxn>
            </a:cxnLst>
            <a:rect l="0" t="0" r="r" b="b"/>
            <a:pathLst>
              <a:path w="19" h="18">
                <a:moveTo>
                  <a:pt x="0" y="7"/>
                </a:moveTo>
                <a:lnTo>
                  <a:pt x="7" y="18"/>
                </a:lnTo>
                <a:lnTo>
                  <a:pt x="16" y="11"/>
                </a:lnTo>
                <a:lnTo>
                  <a:pt x="19" y="10"/>
                </a:lnTo>
                <a:lnTo>
                  <a:pt x="11" y="0"/>
                </a:lnTo>
                <a:lnTo>
                  <a:pt x="6" y="3"/>
                </a:lnTo>
                <a:lnTo>
                  <a:pt x="0" y="7"/>
                </a:lnTo>
                <a:close/>
              </a:path>
            </a:pathLst>
          </a:custGeom>
          <a:solidFill>
            <a:srgbClr val="000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746" name="Freeform 858"/>
          <p:cNvSpPr>
            <a:spLocks/>
          </p:cNvSpPr>
          <p:nvPr/>
        </p:nvSpPr>
        <p:spPr bwMode="auto">
          <a:xfrm>
            <a:off x="2506663" y="4027488"/>
            <a:ext cx="31750" cy="28575"/>
          </a:xfrm>
          <a:custGeom>
            <a:avLst/>
            <a:gdLst/>
            <a:ahLst/>
            <a:cxnLst>
              <a:cxn ang="0">
                <a:pos x="0" y="9"/>
              </a:cxn>
              <a:cxn ang="0">
                <a:pos x="9" y="18"/>
              </a:cxn>
              <a:cxn ang="0">
                <a:pos x="20" y="11"/>
              </a:cxn>
              <a:cxn ang="0">
                <a:pos x="11" y="0"/>
              </a:cxn>
              <a:cxn ang="0">
                <a:pos x="0" y="9"/>
              </a:cxn>
            </a:cxnLst>
            <a:rect l="0" t="0" r="r" b="b"/>
            <a:pathLst>
              <a:path w="20" h="18">
                <a:moveTo>
                  <a:pt x="0" y="9"/>
                </a:moveTo>
                <a:lnTo>
                  <a:pt x="9" y="18"/>
                </a:lnTo>
                <a:lnTo>
                  <a:pt x="20" y="11"/>
                </a:lnTo>
                <a:lnTo>
                  <a:pt x="11" y="0"/>
                </a:lnTo>
                <a:lnTo>
                  <a:pt x="0" y="9"/>
                </a:lnTo>
                <a:close/>
              </a:path>
            </a:pathLst>
          </a:custGeom>
          <a:solidFill>
            <a:srgbClr val="000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747" name="Freeform 859"/>
          <p:cNvSpPr>
            <a:spLocks/>
          </p:cNvSpPr>
          <p:nvPr/>
        </p:nvSpPr>
        <p:spPr bwMode="auto">
          <a:xfrm>
            <a:off x="2541588" y="4003675"/>
            <a:ext cx="30162" cy="28575"/>
          </a:xfrm>
          <a:custGeom>
            <a:avLst/>
            <a:gdLst/>
            <a:ahLst/>
            <a:cxnLst>
              <a:cxn ang="0">
                <a:pos x="0" y="8"/>
              </a:cxn>
              <a:cxn ang="0">
                <a:pos x="9" y="18"/>
              </a:cxn>
              <a:cxn ang="0">
                <a:pos x="19" y="9"/>
              </a:cxn>
              <a:cxn ang="0">
                <a:pos x="10" y="0"/>
              </a:cxn>
              <a:cxn ang="0">
                <a:pos x="0" y="8"/>
              </a:cxn>
            </a:cxnLst>
            <a:rect l="0" t="0" r="r" b="b"/>
            <a:pathLst>
              <a:path w="19" h="18">
                <a:moveTo>
                  <a:pt x="0" y="8"/>
                </a:moveTo>
                <a:lnTo>
                  <a:pt x="9" y="18"/>
                </a:lnTo>
                <a:lnTo>
                  <a:pt x="19" y="9"/>
                </a:lnTo>
                <a:lnTo>
                  <a:pt x="10" y="0"/>
                </a:lnTo>
                <a:lnTo>
                  <a:pt x="0" y="8"/>
                </a:lnTo>
                <a:close/>
              </a:path>
            </a:pathLst>
          </a:custGeom>
          <a:solidFill>
            <a:srgbClr val="000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748" name="Freeform 860"/>
          <p:cNvSpPr>
            <a:spLocks/>
          </p:cNvSpPr>
          <p:nvPr/>
        </p:nvSpPr>
        <p:spPr bwMode="auto">
          <a:xfrm>
            <a:off x="2574925" y="3978275"/>
            <a:ext cx="28575" cy="26988"/>
          </a:xfrm>
          <a:custGeom>
            <a:avLst/>
            <a:gdLst/>
            <a:ahLst/>
            <a:cxnLst>
              <a:cxn ang="0">
                <a:pos x="0" y="7"/>
              </a:cxn>
              <a:cxn ang="0">
                <a:pos x="8" y="17"/>
              </a:cxn>
              <a:cxn ang="0">
                <a:pos x="18" y="9"/>
              </a:cxn>
              <a:cxn ang="0">
                <a:pos x="10" y="0"/>
              </a:cxn>
              <a:cxn ang="0">
                <a:pos x="0" y="7"/>
              </a:cxn>
            </a:cxnLst>
            <a:rect l="0" t="0" r="r" b="b"/>
            <a:pathLst>
              <a:path w="18" h="17">
                <a:moveTo>
                  <a:pt x="0" y="7"/>
                </a:moveTo>
                <a:lnTo>
                  <a:pt x="8" y="17"/>
                </a:lnTo>
                <a:lnTo>
                  <a:pt x="18" y="9"/>
                </a:lnTo>
                <a:lnTo>
                  <a:pt x="10" y="0"/>
                </a:lnTo>
                <a:lnTo>
                  <a:pt x="0" y="7"/>
                </a:lnTo>
                <a:close/>
              </a:path>
            </a:pathLst>
          </a:custGeom>
          <a:solidFill>
            <a:srgbClr val="000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749" name="Freeform 861"/>
          <p:cNvSpPr>
            <a:spLocks/>
          </p:cNvSpPr>
          <p:nvPr/>
        </p:nvSpPr>
        <p:spPr bwMode="auto">
          <a:xfrm>
            <a:off x="2606675" y="3951288"/>
            <a:ext cx="30163" cy="28575"/>
          </a:xfrm>
          <a:custGeom>
            <a:avLst/>
            <a:gdLst/>
            <a:ahLst/>
            <a:cxnLst>
              <a:cxn ang="0">
                <a:pos x="0" y="8"/>
              </a:cxn>
              <a:cxn ang="0">
                <a:pos x="9" y="18"/>
              </a:cxn>
              <a:cxn ang="0">
                <a:pos x="19" y="9"/>
              </a:cxn>
              <a:cxn ang="0">
                <a:pos x="11" y="0"/>
              </a:cxn>
              <a:cxn ang="0">
                <a:pos x="0" y="8"/>
              </a:cxn>
            </a:cxnLst>
            <a:rect l="0" t="0" r="r" b="b"/>
            <a:pathLst>
              <a:path w="19" h="18">
                <a:moveTo>
                  <a:pt x="0" y="8"/>
                </a:moveTo>
                <a:lnTo>
                  <a:pt x="9" y="18"/>
                </a:lnTo>
                <a:lnTo>
                  <a:pt x="19" y="9"/>
                </a:lnTo>
                <a:lnTo>
                  <a:pt x="11" y="0"/>
                </a:lnTo>
                <a:lnTo>
                  <a:pt x="0" y="8"/>
                </a:lnTo>
                <a:close/>
              </a:path>
            </a:pathLst>
          </a:custGeom>
          <a:solidFill>
            <a:srgbClr val="000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750" name="Freeform 862"/>
          <p:cNvSpPr>
            <a:spLocks/>
          </p:cNvSpPr>
          <p:nvPr/>
        </p:nvSpPr>
        <p:spPr bwMode="auto">
          <a:xfrm>
            <a:off x="2640013" y="3924300"/>
            <a:ext cx="28575" cy="30163"/>
          </a:xfrm>
          <a:custGeom>
            <a:avLst/>
            <a:gdLst/>
            <a:ahLst/>
            <a:cxnLst>
              <a:cxn ang="0">
                <a:pos x="0" y="10"/>
              </a:cxn>
              <a:cxn ang="0">
                <a:pos x="8" y="19"/>
              </a:cxn>
              <a:cxn ang="0">
                <a:pos x="9" y="17"/>
              </a:cxn>
              <a:cxn ang="0">
                <a:pos x="18" y="11"/>
              </a:cxn>
              <a:cxn ang="0">
                <a:pos x="9" y="0"/>
              </a:cxn>
              <a:cxn ang="0">
                <a:pos x="0" y="8"/>
              </a:cxn>
              <a:cxn ang="0">
                <a:pos x="0" y="10"/>
              </a:cxn>
            </a:cxnLst>
            <a:rect l="0" t="0" r="r" b="b"/>
            <a:pathLst>
              <a:path w="18" h="19">
                <a:moveTo>
                  <a:pt x="0" y="10"/>
                </a:moveTo>
                <a:lnTo>
                  <a:pt x="8" y="19"/>
                </a:lnTo>
                <a:lnTo>
                  <a:pt x="9" y="17"/>
                </a:lnTo>
                <a:lnTo>
                  <a:pt x="18" y="11"/>
                </a:lnTo>
                <a:lnTo>
                  <a:pt x="9" y="0"/>
                </a:lnTo>
                <a:lnTo>
                  <a:pt x="0" y="8"/>
                </a:lnTo>
                <a:lnTo>
                  <a:pt x="0" y="10"/>
                </a:lnTo>
                <a:close/>
              </a:path>
            </a:pathLst>
          </a:custGeom>
          <a:solidFill>
            <a:srgbClr val="000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751" name="Freeform 863"/>
          <p:cNvSpPr>
            <a:spLocks/>
          </p:cNvSpPr>
          <p:nvPr/>
        </p:nvSpPr>
        <p:spPr bwMode="auto">
          <a:xfrm>
            <a:off x="2670175" y="3897313"/>
            <a:ext cx="30163" cy="28575"/>
          </a:xfrm>
          <a:custGeom>
            <a:avLst/>
            <a:gdLst/>
            <a:ahLst/>
            <a:cxnLst>
              <a:cxn ang="0">
                <a:pos x="0" y="8"/>
              </a:cxn>
              <a:cxn ang="0">
                <a:pos x="9" y="18"/>
              </a:cxn>
              <a:cxn ang="0">
                <a:pos x="19" y="10"/>
              </a:cxn>
              <a:cxn ang="0">
                <a:pos x="11" y="0"/>
              </a:cxn>
              <a:cxn ang="0">
                <a:pos x="0" y="8"/>
              </a:cxn>
            </a:cxnLst>
            <a:rect l="0" t="0" r="r" b="b"/>
            <a:pathLst>
              <a:path w="19" h="18">
                <a:moveTo>
                  <a:pt x="0" y="8"/>
                </a:moveTo>
                <a:lnTo>
                  <a:pt x="9" y="18"/>
                </a:lnTo>
                <a:lnTo>
                  <a:pt x="19" y="10"/>
                </a:lnTo>
                <a:lnTo>
                  <a:pt x="11" y="0"/>
                </a:lnTo>
                <a:lnTo>
                  <a:pt x="0" y="8"/>
                </a:lnTo>
                <a:close/>
              </a:path>
            </a:pathLst>
          </a:custGeom>
          <a:solidFill>
            <a:srgbClr val="000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752" name="Freeform 864"/>
          <p:cNvSpPr>
            <a:spLocks/>
          </p:cNvSpPr>
          <p:nvPr/>
        </p:nvSpPr>
        <p:spPr bwMode="auto">
          <a:xfrm>
            <a:off x="2701925" y="3868738"/>
            <a:ext cx="28575" cy="30162"/>
          </a:xfrm>
          <a:custGeom>
            <a:avLst/>
            <a:gdLst/>
            <a:ahLst/>
            <a:cxnLst>
              <a:cxn ang="0">
                <a:pos x="0" y="9"/>
              </a:cxn>
              <a:cxn ang="0">
                <a:pos x="8" y="19"/>
              </a:cxn>
              <a:cxn ang="0">
                <a:pos x="18" y="11"/>
              </a:cxn>
              <a:cxn ang="0">
                <a:pos x="10" y="0"/>
              </a:cxn>
              <a:cxn ang="0">
                <a:pos x="0" y="9"/>
              </a:cxn>
            </a:cxnLst>
            <a:rect l="0" t="0" r="r" b="b"/>
            <a:pathLst>
              <a:path w="18" h="19">
                <a:moveTo>
                  <a:pt x="0" y="9"/>
                </a:moveTo>
                <a:lnTo>
                  <a:pt x="8" y="19"/>
                </a:lnTo>
                <a:lnTo>
                  <a:pt x="18" y="11"/>
                </a:lnTo>
                <a:lnTo>
                  <a:pt x="10" y="0"/>
                </a:lnTo>
                <a:lnTo>
                  <a:pt x="0" y="9"/>
                </a:lnTo>
                <a:close/>
              </a:path>
            </a:pathLst>
          </a:custGeom>
          <a:solidFill>
            <a:srgbClr val="000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753" name="Freeform 865"/>
          <p:cNvSpPr>
            <a:spLocks/>
          </p:cNvSpPr>
          <p:nvPr/>
        </p:nvSpPr>
        <p:spPr bwMode="auto">
          <a:xfrm>
            <a:off x="2733675" y="3843338"/>
            <a:ext cx="28575" cy="26987"/>
          </a:xfrm>
          <a:custGeom>
            <a:avLst/>
            <a:gdLst/>
            <a:ahLst/>
            <a:cxnLst>
              <a:cxn ang="0">
                <a:pos x="0" y="7"/>
              </a:cxn>
              <a:cxn ang="0">
                <a:pos x="8" y="17"/>
              </a:cxn>
              <a:cxn ang="0">
                <a:pos x="11" y="14"/>
              </a:cxn>
              <a:cxn ang="0">
                <a:pos x="18" y="8"/>
              </a:cxn>
              <a:cxn ang="0">
                <a:pos x="8" y="0"/>
              </a:cxn>
              <a:cxn ang="0">
                <a:pos x="2" y="6"/>
              </a:cxn>
              <a:cxn ang="0">
                <a:pos x="0" y="7"/>
              </a:cxn>
            </a:cxnLst>
            <a:rect l="0" t="0" r="r" b="b"/>
            <a:pathLst>
              <a:path w="18" h="17">
                <a:moveTo>
                  <a:pt x="0" y="7"/>
                </a:moveTo>
                <a:lnTo>
                  <a:pt x="8" y="17"/>
                </a:lnTo>
                <a:lnTo>
                  <a:pt x="11" y="14"/>
                </a:lnTo>
                <a:lnTo>
                  <a:pt x="18" y="8"/>
                </a:lnTo>
                <a:lnTo>
                  <a:pt x="8" y="0"/>
                </a:lnTo>
                <a:lnTo>
                  <a:pt x="2" y="6"/>
                </a:lnTo>
                <a:lnTo>
                  <a:pt x="0" y="7"/>
                </a:lnTo>
                <a:close/>
              </a:path>
            </a:pathLst>
          </a:custGeom>
          <a:solidFill>
            <a:srgbClr val="000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754" name="Freeform 866"/>
          <p:cNvSpPr>
            <a:spLocks/>
          </p:cNvSpPr>
          <p:nvPr/>
        </p:nvSpPr>
        <p:spPr bwMode="auto">
          <a:xfrm>
            <a:off x="2762250" y="3813175"/>
            <a:ext cx="30163" cy="28575"/>
          </a:xfrm>
          <a:custGeom>
            <a:avLst/>
            <a:gdLst/>
            <a:ahLst/>
            <a:cxnLst>
              <a:cxn ang="0">
                <a:pos x="0" y="8"/>
              </a:cxn>
              <a:cxn ang="0">
                <a:pos x="10" y="18"/>
              </a:cxn>
              <a:cxn ang="0">
                <a:pos x="19" y="8"/>
              </a:cxn>
              <a:cxn ang="0">
                <a:pos x="10" y="0"/>
              </a:cxn>
              <a:cxn ang="0">
                <a:pos x="0" y="8"/>
              </a:cxn>
            </a:cxnLst>
            <a:rect l="0" t="0" r="r" b="b"/>
            <a:pathLst>
              <a:path w="19" h="18">
                <a:moveTo>
                  <a:pt x="0" y="8"/>
                </a:moveTo>
                <a:lnTo>
                  <a:pt x="10" y="18"/>
                </a:lnTo>
                <a:lnTo>
                  <a:pt x="19" y="8"/>
                </a:lnTo>
                <a:lnTo>
                  <a:pt x="10" y="0"/>
                </a:lnTo>
                <a:lnTo>
                  <a:pt x="0" y="8"/>
                </a:lnTo>
                <a:close/>
              </a:path>
            </a:pathLst>
          </a:custGeom>
          <a:solidFill>
            <a:srgbClr val="000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755" name="Freeform 867"/>
          <p:cNvSpPr>
            <a:spLocks/>
          </p:cNvSpPr>
          <p:nvPr/>
        </p:nvSpPr>
        <p:spPr bwMode="auto">
          <a:xfrm>
            <a:off x="2792413" y="3783013"/>
            <a:ext cx="30162" cy="30162"/>
          </a:xfrm>
          <a:custGeom>
            <a:avLst/>
            <a:gdLst/>
            <a:ahLst/>
            <a:cxnLst>
              <a:cxn ang="0">
                <a:pos x="0" y="10"/>
              </a:cxn>
              <a:cxn ang="0">
                <a:pos x="10" y="19"/>
              </a:cxn>
              <a:cxn ang="0">
                <a:pos x="19" y="9"/>
              </a:cxn>
              <a:cxn ang="0">
                <a:pos x="10" y="0"/>
              </a:cxn>
              <a:cxn ang="0">
                <a:pos x="0" y="10"/>
              </a:cxn>
            </a:cxnLst>
            <a:rect l="0" t="0" r="r" b="b"/>
            <a:pathLst>
              <a:path w="19" h="19">
                <a:moveTo>
                  <a:pt x="0" y="10"/>
                </a:moveTo>
                <a:lnTo>
                  <a:pt x="10" y="19"/>
                </a:lnTo>
                <a:lnTo>
                  <a:pt x="19" y="9"/>
                </a:lnTo>
                <a:lnTo>
                  <a:pt x="10" y="0"/>
                </a:lnTo>
                <a:lnTo>
                  <a:pt x="0" y="10"/>
                </a:lnTo>
                <a:close/>
              </a:path>
            </a:pathLst>
          </a:custGeom>
          <a:solidFill>
            <a:srgbClr val="000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756" name="Freeform 868"/>
          <p:cNvSpPr>
            <a:spLocks/>
          </p:cNvSpPr>
          <p:nvPr/>
        </p:nvSpPr>
        <p:spPr bwMode="auto">
          <a:xfrm>
            <a:off x="2822575" y="3752850"/>
            <a:ext cx="28575" cy="30163"/>
          </a:xfrm>
          <a:custGeom>
            <a:avLst/>
            <a:gdLst/>
            <a:ahLst/>
            <a:cxnLst>
              <a:cxn ang="0">
                <a:pos x="0" y="10"/>
              </a:cxn>
              <a:cxn ang="0">
                <a:pos x="9" y="19"/>
              </a:cxn>
              <a:cxn ang="0">
                <a:pos x="11" y="18"/>
              </a:cxn>
              <a:cxn ang="0">
                <a:pos x="18" y="10"/>
              </a:cxn>
              <a:cxn ang="0">
                <a:pos x="8" y="0"/>
              </a:cxn>
              <a:cxn ang="0">
                <a:pos x="2" y="9"/>
              </a:cxn>
              <a:cxn ang="0">
                <a:pos x="0" y="10"/>
              </a:cxn>
            </a:cxnLst>
            <a:rect l="0" t="0" r="r" b="b"/>
            <a:pathLst>
              <a:path w="18" h="19">
                <a:moveTo>
                  <a:pt x="0" y="10"/>
                </a:moveTo>
                <a:lnTo>
                  <a:pt x="9" y="19"/>
                </a:lnTo>
                <a:lnTo>
                  <a:pt x="11" y="18"/>
                </a:lnTo>
                <a:lnTo>
                  <a:pt x="18" y="10"/>
                </a:lnTo>
                <a:lnTo>
                  <a:pt x="8" y="0"/>
                </a:lnTo>
                <a:lnTo>
                  <a:pt x="2" y="9"/>
                </a:lnTo>
                <a:lnTo>
                  <a:pt x="0" y="10"/>
                </a:lnTo>
                <a:close/>
              </a:path>
            </a:pathLst>
          </a:custGeom>
          <a:solidFill>
            <a:srgbClr val="000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757" name="Freeform 869"/>
          <p:cNvSpPr>
            <a:spLocks/>
          </p:cNvSpPr>
          <p:nvPr/>
        </p:nvSpPr>
        <p:spPr bwMode="auto">
          <a:xfrm>
            <a:off x="2851150" y="3724275"/>
            <a:ext cx="30163" cy="28575"/>
          </a:xfrm>
          <a:custGeom>
            <a:avLst/>
            <a:gdLst/>
            <a:ahLst/>
            <a:cxnLst>
              <a:cxn ang="0">
                <a:pos x="0" y="10"/>
              </a:cxn>
              <a:cxn ang="0">
                <a:pos x="10" y="18"/>
              </a:cxn>
              <a:cxn ang="0">
                <a:pos x="19" y="10"/>
              </a:cxn>
              <a:cxn ang="0">
                <a:pos x="9" y="0"/>
              </a:cxn>
              <a:cxn ang="0">
                <a:pos x="0" y="10"/>
              </a:cxn>
            </a:cxnLst>
            <a:rect l="0" t="0" r="r" b="b"/>
            <a:pathLst>
              <a:path w="19" h="18">
                <a:moveTo>
                  <a:pt x="0" y="10"/>
                </a:moveTo>
                <a:lnTo>
                  <a:pt x="10" y="18"/>
                </a:lnTo>
                <a:lnTo>
                  <a:pt x="19" y="10"/>
                </a:lnTo>
                <a:lnTo>
                  <a:pt x="9" y="0"/>
                </a:lnTo>
                <a:lnTo>
                  <a:pt x="0" y="10"/>
                </a:lnTo>
                <a:close/>
              </a:path>
            </a:pathLst>
          </a:custGeom>
          <a:solidFill>
            <a:srgbClr val="000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758" name="Freeform 870"/>
          <p:cNvSpPr>
            <a:spLocks/>
          </p:cNvSpPr>
          <p:nvPr/>
        </p:nvSpPr>
        <p:spPr bwMode="auto">
          <a:xfrm>
            <a:off x="2876550" y="3692525"/>
            <a:ext cx="31750" cy="30163"/>
          </a:xfrm>
          <a:custGeom>
            <a:avLst/>
            <a:gdLst/>
            <a:ahLst/>
            <a:cxnLst>
              <a:cxn ang="0">
                <a:pos x="0" y="10"/>
              </a:cxn>
              <a:cxn ang="0">
                <a:pos x="10" y="19"/>
              </a:cxn>
              <a:cxn ang="0">
                <a:pos x="20" y="9"/>
              </a:cxn>
              <a:cxn ang="0">
                <a:pos x="10" y="0"/>
              </a:cxn>
              <a:cxn ang="0">
                <a:pos x="0" y="10"/>
              </a:cxn>
            </a:cxnLst>
            <a:rect l="0" t="0" r="r" b="b"/>
            <a:pathLst>
              <a:path w="20" h="19">
                <a:moveTo>
                  <a:pt x="0" y="10"/>
                </a:moveTo>
                <a:lnTo>
                  <a:pt x="10" y="19"/>
                </a:lnTo>
                <a:lnTo>
                  <a:pt x="20" y="9"/>
                </a:lnTo>
                <a:lnTo>
                  <a:pt x="10" y="0"/>
                </a:lnTo>
                <a:lnTo>
                  <a:pt x="0" y="10"/>
                </a:lnTo>
                <a:close/>
              </a:path>
            </a:pathLst>
          </a:custGeom>
          <a:solidFill>
            <a:srgbClr val="000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759" name="Freeform 871"/>
          <p:cNvSpPr>
            <a:spLocks/>
          </p:cNvSpPr>
          <p:nvPr/>
        </p:nvSpPr>
        <p:spPr bwMode="auto">
          <a:xfrm>
            <a:off x="2906713" y="3662363"/>
            <a:ext cx="30162" cy="28575"/>
          </a:xfrm>
          <a:custGeom>
            <a:avLst/>
            <a:gdLst/>
            <a:ahLst/>
            <a:cxnLst>
              <a:cxn ang="0">
                <a:pos x="0" y="10"/>
              </a:cxn>
              <a:cxn ang="0">
                <a:pos x="9" y="18"/>
              </a:cxn>
              <a:cxn ang="0">
                <a:pos x="19" y="9"/>
              </a:cxn>
              <a:cxn ang="0">
                <a:pos x="9" y="0"/>
              </a:cxn>
              <a:cxn ang="0">
                <a:pos x="0" y="10"/>
              </a:cxn>
            </a:cxnLst>
            <a:rect l="0" t="0" r="r" b="b"/>
            <a:pathLst>
              <a:path w="19" h="18">
                <a:moveTo>
                  <a:pt x="0" y="10"/>
                </a:moveTo>
                <a:lnTo>
                  <a:pt x="9" y="18"/>
                </a:lnTo>
                <a:lnTo>
                  <a:pt x="19" y="9"/>
                </a:lnTo>
                <a:lnTo>
                  <a:pt x="9" y="0"/>
                </a:lnTo>
                <a:lnTo>
                  <a:pt x="0" y="10"/>
                </a:lnTo>
                <a:close/>
              </a:path>
            </a:pathLst>
          </a:custGeom>
          <a:solidFill>
            <a:srgbClr val="000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760" name="Freeform 872"/>
          <p:cNvSpPr>
            <a:spLocks/>
          </p:cNvSpPr>
          <p:nvPr/>
        </p:nvSpPr>
        <p:spPr bwMode="auto">
          <a:xfrm>
            <a:off x="2933700" y="3629025"/>
            <a:ext cx="28575" cy="30163"/>
          </a:xfrm>
          <a:custGeom>
            <a:avLst/>
            <a:gdLst/>
            <a:ahLst/>
            <a:cxnLst>
              <a:cxn ang="0">
                <a:pos x="0" y="10"/>
              </a:cxn>
              <a:cxn ang="0">
                <a:pos x="10" y="19"/>
              </a:cxn>
              <a:cxn ang="0">
                <a:pos x="14" y="11"/>
              </a:cxn>
              <a:cxn ang="0">
                <a:pos x="18" y="9"/>
              </a:cxn>
              <a:cxn ang="0">
                <a:pos x="8" y="0"/>
              </a:cxn>
              <a:cxn ang="0">
                <a:pos x="5" y="3"/>
              </a:cxn>
              <a:cxn ang="0">
                <a:pos x="0" y="10"/>
              </a:cxn>
            </a:cxnLst>
            <a:rect l="0" t="0" r="r" b="b"/>
            <a:pathLst>
              <a:path w="18" h="19">
                <a:moveTo>
                  <a:pt x="0" y="10"/>
                </a:moveTo>
                <a:lnTo>
                  <a:pt x="10" y="19"/>
                </a:lnTo>
                <a:lnTo>
                  <a:pt x="14" y="11"/>
                </a:lnTo>
                <a:lnTo>
                  <a:pt x="18" y="9"/>
                </a:lnTo>
                <a:lnTo>
                  <a:pt x="8" y="0"/>
                </a:lnTo>
                <a:lnTo>
                  <a:pt x="5" y="3"/>
                </a:lnTo>
                <a:lnTo>
                  <a:pt x="0" y="10"/>
                </a:lnTo>
                <a:close/>
              </a:path>
            </a:pathLst>
          </a:custGeom>
          <a:solidFill>
            <a:srgbClr val="000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761" name="Freeform 873"/>
          <p:cNvSpPr>
            <a:spLocks/>
          </p:cNvSpPr>
          <p:nvPr/>
        </p:nvSpPr>
        <p:spPr bwMode="auto">
          <a:xfrm>
            <a:off x="2959100" y="3598863"/>
            <a:ext cx="30163" cy="26987"/>
          </a:xfrm>
          <a:custGeom>
            <a:avLst/>
            <a:gdLst/>
            <a:ahLst/>
            <a:cxnLst>
              <a:cxn ang="0">
                <a:pos x="0" y="10"/>
              </a:cxn>
              <a:cxn ang="0">
                <a:pos x="10" y="17"/>
              </a:cxn>
              <a:cxn ang="0">
                <a:pos x="19" y="7"/>
              </a:cxn>
              <a:cxn ang="0">
                <a:pos x="9" y="0"/>
              </a:cxn>
              <a:cxn ang="0">
                <a:pos x="0" y="10"/>
              </a:cxn>
            </a:cxnLst>
            <a:rect l="0" t="0" r="r" b="b"/>
            <a:pathLst>
              <a:path w="19" h="17">
                <a:moveTo>
                  <a:pt x="0" y="10"/>
                </a:moveTo>
                <a:lnTo>
                  <a:pt x="10" y="17"/>
                </a:lnTo>
                <a:lnTo>
                  <a:pt x="19" y="7"/>
                </a:lnTo>
                <a:lnTo>
                  <a:pt x="9" y="0"/>
                </a:lnTo>
                <a:lnTo>
                  <a:pt x="0" y="10"/>
                </a:lnTo>
                <a:close/>
              </a:path>
            </a:pathLst>
          </a:custGeom>
          <a:solidFill>
            <a:srgbClr val="000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762" name="Freeform 874"/>
          <p:cNvSpPr>
            <a:spLocks/>
          </p:cNvSpPr>
          <p:nvPr/>
        </p:nvSpPr>
        <p:spPr bwMode="auto">
          <a:xfrm>
            <a:off x="2986088" y="3563938"/>
            <a:ext cx="26987" cy="28575"/>
          </a:xfrm>
          <a:custGeom>
            <a:avLst/>
            <a:gdLst/>
            <a:ahLst/>
            <a:cxnLst>
              <a:cxn ang="0">
                <a:pos x="0" y="11"/>
              </a:cxn>
              <a:cxn ang="0">
                <a:pos x="9" y="18"/>
              </a:cxn>
              <a:cxn ang="0">
                <a:pos x="17" y="8"/>
              </a:cxn>
              <a:cxn ang="0">
                <a:pos x="7" y="0"/>
              </a:cxn>
              <a:cxn ang="0">
                <a:pos x="0" y="11"/>
              </a:cxn>
            </a:cxnLst>
            <a:rect l="0" t="0" r="r" b="b"/>
            <a:pathLst>
              <a:path w="17" h="18">
                <a:moveTo>
                  <a:pt x="0" y="11"/>
                </a:moveTo>
                <a:lnTo>
                  <a:pt x="9" y="18"/>
                </a:lnTo>
                <a:lnTo>
                  <a:pt x="17" y="8"/>
                </a:lnTo>
                <a:lnTo>
                  <a:pt x="7" y="0"/>
                </a:lnTo>
                <a:lnTo>
                  <a:pt x="0" y="11"/>
                </a:lnTo>
                <a:close/>
              </a:path>
            </a:pathLst>
          </a:custGeom>
          <a:solidFill>
            <a:srgbClr val="000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763" name="Freeform 875"/>
          <p:cNvSpPr>
            <a:spLocks/>
          </p:cNvSpPr>
          <p:nvPr/>
        </p:nvSpPr>
        <p:spPr bwMode="auto">
          <a:xfrm>
            <a:off x="3008313" y="3532188"/>
            <a:ext cx="30162" cy="28575"/>
          </a:xfrm>
          <a:custGeom>
            <a:avLst/>
            <a:gdLst/>
            <a:ahLst/>
            <a:cxnLst>
              <a:cxn ang="0">
                <a:pos x="0" y="11"/>
              </a:cxn>
              <a:cxn ang="0">
                <a:pos x="12" y="18"/>
              </a:cxn>
              <a:cxn ang="0">
                <a:pos x="12" y="18"/>
              </a:cxn>
              <a:cxn ang="0">
                <a:pos x="19" y="7"/>
              </a:cxn>
              <a:cxn ang="0">
                <a:pos x="8" y="0"/>
              </a:cxn>
              <a:cxn ang="0">
                <a:pos x="3" y="8"/>
              </a:cxn>
              <a:cxn ang="0">
                <a:pos x="0" y="11"/>
              </a:cxn>
            </a:cxnLst>
            <a:rect l="0" t="0" r="r" b="b"/>
            <a:pathLst>
              <a:path w="19" h="18">
                <a:moveTo>
                  <a:pt x="0" y="11"/>
                </a:moveTo>
                <a:lnTo>
                  <a:pt x="12" y="18"/>
                </a:lnTo>
                <a:lnTo>
                  <a:pt x="12" y="18"/>
                </a:lnTo>
                <a:lnTo>
                  <a:pt x="19" y="7"/>
                </a:lnTo>
                <a:lnTo>
                  <a:pt x="8" y="0"/>
                </a:lnTo>
                <a:lnTo>
                  <a:pt x="3" y="8"/>
                </a:lnTo>
                <a:lnTo>
                  <a:pt x="0" y="11"/>
                </a:lnTo>
                <a:close/>
              </a:path>
            </a:pathLst>
          </a:custGeom>
          <a:solidFill>
            <a:srgbClr val="000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764" name="Freeform 876"/>
          <p:cNvSpPr>
            <a:spLocks/>
          </p:cNvSpPr>
          <p:nvPr/>
        </p:nvSpPr>
        <p:spPr bwMode="auto">
          <a:xfrm>
            <a:off x="3035300" y="3498850"/>
            <a:ext cx="26988" cy="26988"/>
          </a:xfrm>
          <a:custGeom>
            <a:avLst/>
            <a:gdLst/>
            <a:ahLst/>
            <a:cxnLst>
              <a:cxn ang="0">
                <a:pos x="0" y="10"/>
              </a:cxn>
              <a:cxn ang="0">
                <a:pos x="10" y="17"/>
              </a:cxn>
              <a:cxn ang="0">
                <a:pos x="13" y="11"/>
              </a:cxn>
              <a:cxn ang="0">
                <a:pos x="16" y="9"/>
              </a:cxn>
              <a:cxn ang="0">
                <a:pos x="17" y="6"/>
              </a:cxn>
              <a:cxn ang="0">
                <a:pos x="6" y="0"/>
              </a:cxn>
              <a:cxn ang="0">
                <a:pos x="3" y="4"/>
              </a:cxn>
              <a:cxn ang="0">
                <a:pos x="10" y="6"/>
              </a:cxn>
              <a:cxn ang="0">
                <a:pos x="5" y="1"/>
              </a:cxn>
              <a:cxn ang="0">
                <a:pos x="0" y="10"/>
              </a:cxn>
            </a:cxnLst>
            <a:rect l="0" t="0" r="r" b="b"/>
            <a:pathLst>
              <a:path w="17" h="17">
                <a:moveTo>
                  <a:pt x="0" y="10"/>
                </a:moveTo>
                <a:lnTo>
                  <a:pt x="10" y="17"/>
                </a:lnTo>
                <a:lnTo>
                  <a:pt x="13" y="11"/>
                </a:lnTo>
                <a:lnTo>
                  <a:pt x="16" y="9"/>
                </a:lnTo>
                <a:lnTo>
                  <a:pt x="17" y="6"/>
                </a:lnTo>
                <a:lnTo>
                  <a:pt x="6" y="0"/>
                </a:lnTo>
                <a:lnTo>
                  <a:pt x="3" y="4"/>
                </a:lnTo>
                <a:lnTo>
                  <a:pt x="10" y="6"/>
                </a:lnTo>
                <a:lnTo>
                  <a:pt x="5" y="1"/>
                </a:lnTo>
                <a:lnTo>
                  <a:pt x="0" y="10"/>
                </a:lnTo>
                <a:close/>
              </a:path>
            </a:pathLst>
          </a:custGeom>
          <a:solidFill>
            <a:srgbClr val="000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765" name="Freeform 877"/>
          <p:cNvSpPr>
            <a:spLocks/>
          </p:cNvSpPr>
          <p:nvPr/>
        </p:nvSpPr>
        <p:spPr bwMode="auto">
          <a:xfrm>
            <a:off x="3055938" y="3462338"/>
            <a:ext cx="28575" cy="30162"/>
          </a:xfrm>
          <a:custGeom>
            <a:avLst/>
            <a:gdLst/>
            <a:ahLst/>
            <a:cxnLst>
              <a:cxn ang="0">
                <a:pos x="0" y="12"/>
              </a:cxn>
              <a:cxn ang="0">
                <a:pos x="11" y="19"/>
              </a:cxn>
              <a:cxn ang="0">
                <a:pos x="18" y="7"/>
              </a:cxn>
              <a:cxn ang="0">
                <a:pos x="8" y="0"/>
              </a:cxn>
              <a:cxn ang="0">
                <a:pos x="0" y="12"/>
              </a:cxn>
            </a:cxnLst>
            <a:rect l="0" t="0" r="r" b="b"/>
            <a:pathLst>
              <a:path w="18" h="19">
                <a:moveTo>
                  <a:pt x="0" y="12"/>
                </a:moveTo>
                <a:lnTo>
                  <a:pt x="11" y="19"/>
                </a:lnTo>
                <a:lnTo>
                  <a:pt x="18" y="7"/>
                </a:lnTo>
                <a:lnTo>
                  <a:pt x="8" y="0"/>
                </a:lnTo>
                <a:lnTo>
                  <a:pt x="0" y="12"/>
                </a:lnTo>
                <a:close/>
              </a:path>
            </a:pathLst>
          </a:custGeom>
          <a:solidFill>
            <a:srgbClr val="000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766" name="Freeform 878"/>
          <p:cNvSpPr>
            <a:spLocks/>
          </p:cNvSpPr>
          <p:nvPr/>
        </p:nvSpPr>
        <p:spPr bwMode="auto">
          <a:xfrm>
            <a:off x="3079750" y="3427413"/>
            <a:ext cx="28575" cy="28575"/>
          </a:xfrm>
          <a:custGeom>
            <a:avLst/>
            <a:gdLst/>
            <a:ahLst/>
            <a:cxnLst>
              <a:cxn ang="0">
                <a:pos x="0" y="11"/>
              </a:cxn>
              <a:cxn ang="0">
                <a:pos x="11" y="18"/>
              </a:cxn>
              <a:cxn ang="0">
                <a:pos x="18" y="8"/>
              </a:cxn>
              <a:cxn ang="0">
                <a:pos x="6" y="0"/>
              </a:cxn>
              <a:cxn ang="0">
                <a:pos x="0" y="11"/>
              </a:cxn>
            </a:cxnLst>
            <a:rect l="0" t="0" r="r" b="b"/>
            <a:pathLst>
              <a:path w="18" h="18">
                <a:moveTo>
                  <a:pt x="0" y="11"/>
                </a:moveTo>
                <a:lnTo>
                  <a:pt x="11" y="18"/>
                </a:lnTo>
                <a:lnTo>
                  <a:pt x="18" y="8"/>
                </a:lnTo>
                <a:lnTo>
                  <a:pt x="6" y="0"/>
                </a:lnTo>
                <a:lnTo>
                  <a:pt x="0" y="11"/>
                </a:lnTo>
                <a:close/>
              </a:path>
            </a:pathLst>
          </a:custGeom>
          <a:solidFill>
            <a:srgbClr val="000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767" name="Freeform 879"/>
          <p:cNvSpPr>
            <a:spLocks/>
          </p:cNvSpPr>
          <p:nvPr/>
        </p:nvSpPr>
        <p:spPr bwMode="auto">
          <a:xfrm>
            <a:off x="3100388" y="3392488"/>
            <a:ext cx="26987" cy="30162"/>
          </a:xfrm>
          <a:custGeom>
            <a:avLst/>
            <a:gdLst/>
            <a:ahLst/>
            <a:cxnLst>
              <a:cxn ang="0">
                <a:pos x="0" y="13"/>
              </a:cxn>
              <a:cxn ang="0">
                <a:pos x="12" y="19"/>
              </a:cxn>
              <a:cxn ang="0">
                <a:pos x="17" y="7"/>
              </a:cxn>
              <a:cxn ang="0">
                <a:pos x="6" y="0"/>
              </a:cxn>
              <a:cxn ang="0">
                <a:pos x="0" y="13"/>
              </a:cxn>
            </a:cxnLst>
            <a:rect l="0" t="0" r="r" b="b"/>
            <a:pathLst>
              <a:path w="17" h="19">
                <a:moveTo>
                  <a:pt x="0" y="13"/>
                </a:moveTo>
                <a:lnTo>
                  <a:pt x="12" y="19"/>
                </a:lnTo>
                <a:lnTo>
                  <a:pt x="17" y="7"/>
                </a:lnTo>
                <a:lnTo>
                  <a:pt x="6" y="0"/>
                </a:lnTo>
                <a:lnTo>
                  <a:pt x="0" y="13"/>
                </a:lnTo>
                <a:close/>
              </a:path>
            </a:pathLst>
          </a:custGeom>
          <a:solidFill>
            <a:srgbClr val="000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768" name="Freeform 880"/>
          <p:cNvSpPr>
            <a:spLocks/>
          </p:cNvSpPr>
          <p:nvPr/>
        </p:nvSpPr>
        <p:spPr bwMode="auto">
          <a:xfrm>
            <a:off x="3119438" y="3359150"/>
            <a:ext cx="26987" cy="26988"/>
          </a:xfrm>
          <a:custGeom>
            <a:avLst/>
            <a:gdLst/>
            <a:ahLst/>
            <a:cxnLst>
              <a:cxn ang="0">
                <a:pos x="0" y="11"/>
              </a:cxn>
              <a:cxn ang="0">
                <a:pos x="12" y="17"/>
              </a:cxn>
              <a:cxn ang="0">
                <a:pos x="14" y="14"/>
              </a:cxn>
              <a:cxn ang="0">
                <a:pos x="17" y="5"/>
              </a:cxn>
              <a:cxn ang="0">
                <a:pos x="6" y="0"/>
              </a:cxn>
              <a:cxn ang="0">
                <a:pos x="1" y="9"/>
              </a:cxn>
              <a:cxn ang="0">
                <a:pos x="0" y="11"/>
              </a:cxn>
            </a:cxnLst>
            <a:rect l="0" t="0" r="r" b="b"/>
            <a:pathLst>
              <a:path w="17" h="17">
                <a:moveTo>
                  <a:pt x="0" y="11"/>
                </a:moveTo>
                <a:lnTo>
                  <a:pt x="12" y="17"/>
                </a:lnTo>
                <a:lnTo>
                  <a:pt x="14" y="14"/>
                </a:lnTo>
                <a:lnTo>
                  <a:pt x="17" y="5"/>
                </a:lnTo>
                <a:lnTo>
                  <a:pt x="6" y="0"/>
                </a:lnTo>
                <a:lnTo>
                  <a:pt x="1" y="9"/>
                </a:lnTo>
                <a:lnTo>
                  <a:pt x="0" y="11"/>
                </a:lnTo>
                <a:close/>
              </a:path>
            </a:pathLst>
          </a:custGeom>
          <a:solidFill>
            <a:srgbClr val="000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769" name="Freeform 881"/>
          <p:cNvSpPr>
            <a:spLocks/>
          </p:cNvSpPr>
          <p:nvPr/>
        </p:nvSpPr>
        <p:spPr bwMode="auto">
          <a:xfrm>
            <a:off x="3141663" y="3319463"/>
            <a:ext cx="25400" cy="30162"/>
          </a:xfrm>
          <a:custGeom>
            <a:avLst/>
            <a:gdLst/>
            <a:ahLst/>
            <a:cxnLst>
              <a:cxn ang="0">
                <a:pos x="0" y="13"/>
              </a:cxn>
              <a:cxn ang="0">
                <a:pos x="11" y="19"/>
              </a:cxn>
              <a:cxn ang="0">
                <a:pos x="13" y="13"/>
              </a:cxn>
              <a:cxn ang="0">
                <a:pos x="16" y="7"/>
              </a:cxn>
              <a:cxn ang="0">
                <a:pos x="5" y="0"/>
              </a:cxn>
              <a:cxn ang="0">
                <a:pos x="1" y="7"/>
              </a:cxn>
              <a:cxn ang="0">
                <a:pos x="0" y="13"/>
              </a:cxn>
            </a:cxnLst>
            <a:rect l="0" t="0" r="r" b="b"/>
            <a:pathLst>
              <a:path w="16" h="19">
                <a:moveTo>
                  <a:pt x="0" y="13"/>
                </a:moveTo>
                <a:lnTo>
                  <a:pt x="11" y="19"/>
                </a:lnTo>
                <a:lnTo>
                  <a:pt x="13" y="13"/>
                </a:lnTo>
                <a:lnTo>
                  <a:pt x="16" y="7"/>
                </a:lnTo>
                <a:lnTo>
                  <a:pt x="5" y="0"/>
                </a:lnTo>
                <a:lnTo>
                  <a:pt x="1" y="7"/>
                </a:lnTo>
                <a:lnTo>
                  <a:pt x="0" y="13"/>
                </a:lnTo>
                <a:close/>
              </a:path>
            </a:pathLst>
          </a:custGeom>
          <a:solidFill>
            <a:srgbClr val="000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770" name="Freeform 882"/>
          <p:cNvSpPr>
            <a:spLocks/>
          </p:cNvSpPr>
          <p:nvPr/>
        </p:nvSpPr>
        <p:spPr bwMode="auto">
          <a:xfrm>
            <a:off x="3159125" y="3282950"/>
            <a:ext cx="26988" cy="26988"/>
          </a:xfrm>
          <a:custGeom>
            <a:avLst/>
            <a:gdLst/>
            <a:ahLst/>
            <a:cxnLst>
              <a:cxn ang="0">
                <a:pos x="0" y="13"/>
              </a:cxn>
              <a:cxn ang="0">
                <a:pos x="11" y="17"/>
              </a:cxn>
              <a:cxn ang="0">
                <a:pos x="16" y="8"/>
              </a:cxn>
              <a:cxn ang="0">
                <a:pos x="17" y="5"/>
              </a:cxn>
              <a:cxn ang="0">
                <a:pos x="5" y="0"/>
              </a:cxn>
              <a:cxn ang="0">
                <a:pos x="4" y="3"/>
              </a:cxn>
              <a:cxn ang="0">
                <a:pos x="0" y="13"/>
              </a:cxn>
            </a:cxnLst>
            <a:rect l="0" t="0" r="r" b="b"/>
            <a:pathLst>
              <a:path w="17" h="17">
                <a:moveTo>
                  <a:pt x="0" y="13"/>
                </a:moveTo>
                <a:lnTo>
                  <a:pt x="11" y="17"/>
                </a:lnTo>
                <a:lnTo>
                  <a:pt x="16" y="8"/>
                </a:lnTo>
                <a:lnTo>
                  <a:pt x="17" y="5"/>
                </a:lnTo>
                <a:lnTo>
                  <a:pt x="5" y="0"/>
                </a:lnTo>
                <a:lnTo>
                  <a:pt x="4" y="3"/>
                </a:lnTo>
                <a:lnTo>
                  <a:pt x="0" y="13"/>
                </a:lnTo>
                <a:close/>
              </a:path>
            </a:pathLst>
          </a:custGeom>
          <a:solidFill>
            <a:srgbClr val="000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771" name="Freeform 883"/>
          <p:cNvSpPr>
            <a:spLocks/>
          </p:cNvSpPr>
          <p:nvPr/>
        </p:nvSpPr>
        <p:spPr bwMode="auto">
          <a:xfrm>
            <a:off x="3175000" y="3244850"/>
            <a:ext cx="26988" cy="26988"/>
          </a:xfrm>
          <a:custGeom>
            <a:avLst/>
            <a:gdLst/>
            <a:ahLst/>
            <a:cxnLst>
              <a:cxn ang="0">
                <a:pos x="0" y="12"/>
              </a:cxn>
              <a:cxn ang="0">
                <a:pos x="12" y="17"/>
              </a:cxn>
              <a:cxn ang="0">
                <a:pos x="17" y="5"/>
              </a:cxn>
              <a:cxn ang="0">
                <a:pos x="5" y="0"/>
              </a:cxn>
              <a:cxn ang="0">
                <a:pos x="0" y="12"/>
              </a:cxn>
            </a:cxnLst>
            <a:rect l="0" t="0" r="r" b="b"/>
            <a:pathLst>
              <a:path w="17" h="17">
                <a:moveTo>
                  <a:pt x="0" y="12"/>
                </a:moveTo>
                <a:lnTo>
                  <a:pt x="12" y="17"/>
                </a:lnTo>
                <a:lnTo>
                  <a:pt x="17" y="5"/>
                </a:lnTo>
                <a:lnTo>
                  <a:pt x="5" y="0"/>
                </a:lnTo>
                <a:lnTo>
                  <a:pt x="0" y="12"/>
                </a:lnTo>
                <a:close/>
              </a:path>
            </a:pathLst>
          </a:custGeom>
          <a:solidFill>
            <a:srgbClr val="000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772" name="Freeform 884"/>
          <p:cNvSpPr>
            <a:spLocks/>
          </p:cNvSpPr>
          <p:nvPr/>
        </p:nvSpPr>
        <p:spPr bwMode="auto">
          <a:xfrm>
            <a:off x="3190875" y="3206750"/>
            <a:ext cx="25400" cy="26988"/>
          </a:xfrm>
          <a:custGeom>
            <a:avLst/>
            <a:gdLst/>
            <a:ahLst/>
            <a:cxnLst>
              <a:cxn ang="0">
                <a:pos x="0" y="12"/>
              </a:cxn>
              <a:cxn ang="0">
                <a:pos x="12" y="17"/>
              </a:cxn>
              <a:cxn ang="0">
                <a:pos x="16" y="5"/>
              </a:cxn>
              <a:cxn ang="0">
                <a:pos x="3" y="0"/>
              </a:cxn>
              <a:cxn ang="0">
                <a:pos x="0" y="12"/>
              </a:cxn>
            </a:cxnLst>
            <a:rect l="0" t="0" r="r" b="b"/>
            <a:pathLst>
              <a:path w="16" h="17">
                <a:moveTo>
                  <a:pt x="0" y="12"/>
                </a:moveTo>
                <a:lnTo>
                  <a:pt x="12" y="17"/>
                </a:lnTo>
                <a:lnTo>
                  <a:pt x="16" y="5"/>
                </a:lnTo>
                <a:lnTo>
                  <a:pt x="3" y="0"/>
                </a:lnTo>
                <a:lnTo>
                  <a:pt x="0" y="12"/>
                </a:lnTo>
                <a:close/>
              </a:path>
            </a:pathLst>
          </a:custGeom>
          <a:solidFill>
            <a:srgbClr val="000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773" name="Freeform 885"/>
          <p:cNvSpPr>
            <a:spLocks/>
          </p:cNvSpPr>
          <p:nvPr/>
        </p:nvSpPr>
        <p:spPr bwMode="auto">
          <a:xfrm>
            <a:off x="3203575" y="3168650"/>
            <a:ext cx="26988" cy="26988"/>
          </a:xfrm>
          <a:custGeom>
            <a:avLst/>
            <a:gdLst/>
            <a:ahLst/>
            <a:cxnLst>
              <a:cxn ang="0">
                <a:pos x="0" y="13"/>
              </a:cxn>
              <a:cxn ang="0">
                <a:pos x="13" y="17"/>
              </a:cxn>
              <a:cxn ang="0">
                <a:pos x="17" y="5"/>
              </a:cxn>
              <a:cxn ang="0">
                <a:pos x="4" y="0"/>
              </a:cxn>
              <a:cxn ang="0">
                <a:pos x="0" y="13"/>
              </a:cxn>
            </a:cxnLst>
            <a:rect l="0" t="0" r="r" b="b"/>
            <a:pathLst>
              <a:path w="17" h="17">
                <a:moveTo>
                  <a:pt x="0" y="13"/>
                </a:moveTo>
                <a:lnTo>
                  <a:pt x="13" y="17"/>
                </a:lnTo>
                <a:lnTo>
                  <a:pt x="17" y="5"/>
                </a:lnTo>
                <a:lnTo>
                  <a:pt x="4" y="0"/>
                </a:lnTo>
                <a:lnTo>
                  <a:pt x="0" y="13"/>
                </a:lnTo>
                <a:close/>
              </a:path>
            </a:pathLst>
          </a:custGeom>
          <a:solidFill>
            <a:srgbClr val="000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774" name="Freeform 886"/>
          <p:cNvSpPr>
            <a:spLocks/>
          </p:cNvSpPr>
          <p:nvPr/>
        </p:nvSpPr>
        <p:spPr bwMode="auto">
          <a:xfrm>
            <a:off x="3216275" y="3130550"/>
            <a:ext cx="23813" cy="23813"/>
          </a:xfrm>
          <a:custGeom>
            <a:avLst/>
            <a:gdLst/>
            <a:ahLst/>
            <a:cxnLst>
              <a:cxn ang="0">
                <a:pos x="0" y="12"/>
              </a:cxn>
              <a:cxn ang="0">
                <a:pos x="12" y="15"/>
              </a:cxn>
              <a:cxn ang="0">
                <a:pos x="15" y="3"/>
              </a:cxn>
              <a:cxn ang="0">
                <a:pos x="2" y="0"/>
              </a:cxn>
              <a:cxn ang="0">
                <a:pos x="0" y="12"/>
              </a:cxn>
            </a:cxnLst>
            <a:rect l="0" t="0" r="r" b="b"/>
            <a:pathLst>
              <a:path w="15" h="15">
                <a:moveTo>
                  <a:pt x="0" y="12"/>
                </a:moveTo>
                <a:lnTo>
                  <a:pt x="12" y="15"/>
                </a:lnTo>
                <a:lnTo>
                  <a:pt x="15" y="3"/>
                </a:lnTo>
                <a:lnTo>
                  <a:pt x="2" y="0"/>
                </a:lnTo>
                <a:lnTo>
                  <a:pt x="0" y="12"/>
                </a:lnTo>
                <a:close/>
              </a:path>
            </a:pathLst>
          </a:custGeom>
          <a:solidFill>
            <a:srgbClr val="000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775" name="Freeform 887"/>
          <p:cNvSpPr>
            <a:spLocks/>
          </p:cNvSpPr>
          <p:nvPr/>
        </p:nvSpPr>
        <p:spPr bwMode="auto">
          <a:xfrm>
            <a:off x="3225800" y="3089275"/>
            <a:ext cx="23813" cy="25400"/>
          </a:xfrm>
          <a:custGeom>
            <a:avLst/>
            <a:gdLst/>
            <a:ahLst/>
            <a:cxnLst>
              <a:cxn ang="0">
                <a:pos x="0" y="13"/>
              </a:cxn>
              <a:cxn ang="0">
                <a:pos x="12" y="16"/>
              </a:cxn>
              <a:cxn ang="0">
                <a:pos x="15" y="4"/>
              </a:cxn>
              <a:cxn ang="0">
                <a:pos x="3" y="0"/>
              </a:cxn>
              <a:cxn ang="0">
                <a:pos x="0" y="13"/>
              </a:cxn>
            </a:cxnLst>
            <a:rect l="0" t="0" r="r" b="b"/>
            <a:pathLst>
              <a:path w="15" h="16">
                <a:moveTo>
                  <a:pt x="0" y="13"/>
                </a:moveTo>
                <a:lnTo>
                  <a:pt x="12" y="16"/>
                </a:lnTo>
                <a:lnTo>
                  <a:pt x="15" y="4"/>
                </a:lnTo>
                <a:lnTo>
                  <a:pt x="3" y="0"/>
                </a:lnTo>
                <a:lnTo>
                  <a:pt x="0" y="13"/>
                </a:lnTo>
                <a:close/>
              </a:path>
            </a:pathLst>
          </a:custGeom>
          <a:solidFill>
            <a:srgbClr val="000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776" name="Freeform 888"/>
          <p:cNvSpPr>
            <a:spLocks/>
          </p:cNvSpPr>
          <p:nvPr/>
        </p:nvSpPr>
        <p:spPr bwMode="auto">
          <a:xfrm>
            <a:off x="3232150" y="3051175"/>
            <a:ext cx="23813" cy="22225"/>
          </a:xfrm>
          <a:custGeom>
            <a:avLst/>
            <a:gdLst/>
            <a:ahLst/>
            <a:cxnLst>
              <a:cxn ang="0">
                <a:pos x="0" y="12"/>
              </a:cxn>
              <a:cxn ang="0">
                <a:pos x="12" y="14"/>
              </a:cxn>
              <a:cxn ang="0">
                <a:pos x="15" y="1"/>
              </a:cxn>
              <a:cxn ang="0">
                <a:pos x="2" y="0"/>
              </a:cxn>
              <a:cxn ang="0">
                <a:pos x="0" y="12"/>
              </a:cxn>
            </a:cxnLst>
            <a:rect l="0" t="0" r="r" b="b"/>
            <a:pathLst>
              <a:path w="15" h="14">
                <a:moveTo>
                  <a:pt x="0" y="12"/>
                </a:moveTo>
                <a:lnTo>
                  <a:pt x="12" y="14"/>
                </a:lnTo>
                <a:lnTo>
                  <a:pt x="15" y="1"/>
                </a:lnTo>
                <a:lnTo>
                  <a:pt x="2" y="0"/>
                </a:lnTo>
                <a:lnTo>
                  <a:pt x="0" y="12"/>
                </a:lnTo>
                <a:close/>
              </a:path>
            </a:pathLst>
          </a:custGeom>
          <a:solidFill>
            <a:srgbClr val="000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777" name="Freeform 889"/>
          <p:cNvSpPr>
            <a:spLocks/>
          </p:cNvSpPr>
          <p:nvPr/>
        </p:nvSpPr>
        <p:spPr bwMode="auto">
          <a:xfrm>
            <a:off x="3236913" y="3009900"/>
            <a:ext cx="23812" cy="22225"/>
          </a:xfrm>
          <a:custGeom>
            <a:avLst/>
            <a:gdLst/>
            <a:ahLst/>
            <a:cxnLst>
              <a:cxn ang="0">
                <a:pos x="0" y="14"/>
              </a:cxn>
              <a:cxn ang="0">
                <a:pos x="14" y="14"/>
              </a:cxn>
              <a:cxn ang="0">
                <a:pos x="15" y="2"/>
              </a:cxn>
              <a:cxn ang="0">
                <a:pos x="15" y="0"/>
              </a:cxn>
              <a:cxn ang="0">
                <a:pos x="2" y="0"/>
              </a:cxn>
              <a:cxn ang="0">
                <a:pos x="2" y="2"/>
              </a:cxn>
              <a:cxn ang="0">
                <a:pos x="0" y="14"/>
              </a:cxn>
            </a:cxnLst>
            <a:rect l="0" t="0" r="r" b="b"/>
            <a:pathLst>
              <a:path w="15" h="14">
                <a:moveTo>
                  <a:pt x="0" y="14"/>
                </a:moveTo>
                <a:lnTo>
                  <a:pt x="14" y="14"/>
                </a:lnTo>
                <a:lnTo>
                  <a:pt x="15" y="2"/>
                </a:lnTo>
                <a:lnTo>
                  <a:pt x="15" y="0"/>
                </a:lnTo>
                <a:lnTo>
                  <a:pt x="2" y="0"/>
                </a:lnTo>
                <a:lnTo>
                  <a:pt x="2" y="2"/>
                </a:lnTo>
                <a:lnTo>
                  <a:pt x="0" y="14"/>
                </a:lnTo>
                <a:close/>
              </a:path>
            </a:pathLst>
          </a:custGeom>
          <a:solidFill>
            <a:srgbClr val="000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778" name="Freeform 890"/>
          <p:cNvSpPr>
            <a:spLocks/>
          </p:cNvSpPr>
          <p:nvPr/>
        </p:nvSpPr>
        <p:spPr bwMode="auto">
          <a:xfrm>
            <a:off x="3240088" y="2970213"/>
            <a:ext cx="20637" cy="19050"/>
          </a:xfrm>
          <a:custGeom>
            <a:avLst/>
            <a:gdLst/>
            <a:ahLst/>
            <a:cxnLst>
              <a:cxn ang="0">
                <a:pos x="0" y="12"/>
              </a:cxn>
              <a:cxn ang="0">
                <a:pos x="13" y="12"/>
              </a:cxn>
              <a:cxn ang="0">
                <a:pos x="13" y="5"/>
              </a:cxn>
              <a:cxn ang="0">
                <a:pos x="13" y="0"/>
              </a:cxn>
              <a:cxn ang="0">
                <a:pos x="0" y="0"/>
              </a:cxn>
              <a:cxn ang="0">
                <a:pos x="0" y="5"/>
              </a:cxn>
              <a:cxn ang="0">
                <a:pos x="0" y="12"/>
              </a:cxn>
            </a:cxnLst>
            <a:rect l="0" t="0" r="r" b="b"/>
            <a:pathLst>
              <a:path w="13" h="12">
                <a:moveTo>
                  <a:pt x="0" y="12"/>
                </a:moveTo>
                <a:lnTo>
                  <a:pt x="13" y="12"/>
                </a:lnTo>
                <a:lnTo>
                  <a:pt x="13" y="5"/>
                </a:lnTo>
                <a:lnTo>
                  <a:pt x="13" y="0"/>
                </a:lnTo>
                <a:lnTo>
                  <a:pt x="0" y="0"/>
                </a:lnTo>
                <a:lnTo>
                  <a:pt x="0" y="5"/>
                </a:lnTo>
                <a:lnTo>
                  <a:pt x="0" y="12"/>
                </a:lnTo>
                <a:close/>
              </a:path>
            </a:pathLst>
          </a:custGeom>
          <a:solidFill>
            <a:srgbClr val="000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779" name="Freeform 891"/>
          <p:cNvSpPr>
            <a:spLocks/>
          </p:cNvSpPr>
          <p:nvPr/>
        </p:nvSpPr>
        <p:spPr bwMode="auto">
          <a:xfrm>
            <a:off x="3235325" y="2925763"/>
            <a:ext cx="23813" cy="25400"/>
          </a:xfrm>
          <a:custGeom>
            <a:avLst/>
            <a:gdLst/>
            <a:ahLst/>
            <a:cxnLst>
              <a:cxn ang="0">
                <a:pos x="1" y="16"/>
              </a:cxn>
              <a:cxn ang="0">
                <a:pos x="15" y="15"/>
              </a:cxn>
              <a:cxn ang="0">
                <a:pos x="15" y="10"/>
              </a:cxn>
              <a:cxn ang="0">
                <a:pos x="14" y="0"/>
              </a:cxn>
              <a:cxn ang="0">
                <a:pos x="0" y="3"/>
              </a:cxn>
              <a:cxn ang="0">
                <a:pos x="1" y="10"/>
              </a:cxn>
              <a:cxn ang="0">
                <a:pos x="1" y="16"/>
              </a:cxn>
            </a:cxnLst>
            <a:rect l="0" t="0" r="r" b="b"/>
            <a:pathLst>
              <a:path w="15" h="16">
                <a:moveTo>
                  <a:pt x="1" y="16"/>
                </a:moveTo>
                <a:lnTo>
                  <a:pt x="15" y="15"/>
                </a:lnTo>
                <a:lnTo>
                  <a:pt x="15" y="10"/>
                </a:lnTo>
                <a:lnTo>
                  <a:pt x="14" y="0"/>
                </a:lnTo>
                <a:lnTo>
                  <a:pt x="0" y="3"/>
                </a:lnTo>
                <a:lnTo>
                  <a:pt x="1" y="10"/>
                </a:lnTo>
                <a:lnTo>
                  <a:pt x="1" y="16"/>
                </a:lnTo>
                <a:close/>
              </a:path>
            </a:pathLst>
          </a:custGeom>
          <a:solidFill>
            <a:srgbClr val="000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780" name="Freeform 892"/>
          <p:cNvSpPr>
            <a:spLocks/>
          </p:cNvSpPr>
          <p:nvPr/>
        </p:nvSpPr>
        <p:spPr bwMode="auto">
          <a:xfrm>
            <a:off x="3227388" y="2886075"/>
            <a:ext cx="25400" cy="23813"/>
          </a:xfrm>
          <a:custGeom>
            <a:avLst/>
            <a:gdLst/>
            <a:ahLst/>
            <a:cxnLst>
              <a:cxn ang="0">
                <a:pos x="4" y="15"/>
              </a:cxn>
              <a:cxn ang="0">
                <a:pos x="16" y="12"/>
              </a:cxn>
              <a:cxn ang="0">
                <a:pos x="13" y="0"/>
              </a:cxn>
              <a:cxn ang="0">
                <a:pos x="0" y="3"/>
              </a:cxn>
              <a:cxn ang="0">
                <a:pos x="4" y="15"/>
              </a:cxn>
            </a:cxnLst>
            <a:rect l="0" t="0" r="r" b="b"/>
            <a:pathLst>
              <a:path w="16" h="15">
                <a:moveTo>
                  <a:pt x="4" y="15"/>
                </a:moveTo>
                <a:lnTo>
                  <a:pt x="16" y="12"/>
                </a:lnTo>
                <a:lnTo>
                  <a:pt x="13" y="0"/>
                </a:lnTo>
                <a:lnTo>
                  <a:pt x="0" y="3"/>
                </a:lnTo>
                <a:lnTo>
                  <a:pt x="4" y="15"/>
                </a:lnTo>
                <a:close/>
              </a:path>
            </a:pathLst>
          </a:custGeom>
          <a:solidFill>
            <a:srgbClr val="000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781" name="Freeform 893"/>
          <p:cNvSpPr>
            <a:spLocks/>
          </p:cNvSpPr>
          <p:nvPr/>
        </p:nvSpPr>
        <p:spPr bwMode="auto">
          <a:xfrm>
            <a:off x="3216275" y="2844800"/>
            <a:ext cx="26988" cy="26988"/>
          </a:xfrm>
          <a:custGeom>
            <a:avLst/>
            <a:gdLst/>
            <a:ahLst/>
            <a:cxnLst>
              <a:cxn ang="0">
                <a:pos x="5" y="17"/>
              </a:cxn>
              <a:cxn ang="0">
                <a:pos x="17" y="12"/>
              </a:cxn>
              <a:cxn ang="0">
                <a:pos x="12" y="0"/>
              </a:cxn>
              <a:cxn ang="0">
                <a:pos x="0" y="5"/>
              </a:cxn>
              <a:cxn ang="0">
                <a:pos x="5" y="17"/>
              </a:cxn>
            </a:cxnLst>
            <a:rect l="0" t="0" r="r" b="b"/>
            <a:pathLst>
              <a:path w="17" h="17">
                <a:moveTo>
                  <a:pt x="5" y="17"/>
                </a:moveTo>
                <a:lnTo>
                  <a:pt x="17" y="12"/>
                </a:lnTo>
                <a:lnTo>
                  <a:pt x="12" y="0"/>
                </a:lnTo>
                <a:lnTo>
                  <a:pt x="0" y="5"/>
                </a:lnTo>
                <a:lnTo>
                  <a:pt x="5" y="17"/>
                </a:lnTo>
                <a:close/>
              </a:path>
            </a:pathLst>
          </a:custGeom>
          <a:solidFill>
            <a:srgbClr val="000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782" name="Freeform 894"/>
          <p:cNvSpPr>
            <a:spLocks/>
          </p:cNvSpPr>
          <p:nvPr/>
        </p:nvSpPr>
        <p:spPr bwMode="auto">
          <a:xfrm>
            <a:off x="3200400" y="2806700"/>
            <a:ext cx="26988" cy="28575"/>
          </a:xfrm>
          <a:custGeom>
            <a:avLst/>
            <a:gdLst/>
            <a:ahLst/>
            <a:cxnLst>
              <a:cxn ang="0">
                <a:pos x="5" y="18"/>
              </a:cxn>
              <a:cxn ang="0">
                <a:pos x="17" y="12"/>
              </a:cxn>
              <a:cxn ang="0">
                <a:pos x="15" y="4"/>
              </a:cxn>
              <a:cxn ang="0">
                <a:pos x="12" y="0"/>
              </a:cxn>
              <a:cxn ang="0">
                <a:pos x="0" y="6"/>
              </a:cxn>
              <a:cxn ang="0">
                <a:pos x="2" y="8"/>
              </a:cxn>
              <a:cxn ang="0">
                <a:pos x="5" y="18"/>
              </a:cxn>
            </a:cxnLst>
            <a:rect l="0" t="0" r="r" b="b"/>
            <a:pathLst>
              <a:path w="17" h="18">
                <a:moveTo>
                  <a:pt x="5" y="18"/>
                </a:moveTo>
                <a:lnTo>
                  <a:pt x="17" y="12"/>
                </a:lnTo>
                <a:lnTo>
                  <a:pt x="15" y="4"/>
                </a:lnTo>
                <a:lnTo>
                  <a:pt x="12" y="0"/>
                </a:lnTo>
                <a:lnTo>
                  <a:pt x="0" y="6"/>
                </a:lnTo>
                <a:lnTo>
                  <a:pt x="2" y="8"/>
                </a:lnTo>
                <a:lnTo>
                  <a:pt x="5" y="18"/>
                </a:lnTo>
                <a:close/>
              </a:path>
            </a:pathLst>
          </a:custGeom>
          <a:solidFill>
            <a:srgbClr val="000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783" name="Freeform 895"/>
          <p:cNvSpPr>
            <a:spLocks/>
          </p:cNvSpPr>
          <p:nvPr/>
        </p:nvSpPr>
        <p:spPr bwMode="auto">
          <a:xfrm>
            <a:off x="3179763" y="2770188"/>
            <a:ext cx="28575" cy="28575"/>
          </a:xfrm>
          <a:custGeom>
            <a:avLst/>
            <a:gdLst/>
            <a:ahLst/>
            <a:cxnLst>
              <a:cxn ang="0">
                <a:pos x="7" y="18"/>
              </a:cxn>
              <a:cxn ang="0">
                <a:pos x="18" y="11"/>
              </a:cxn>
              <a:cxn ang="0">
                <a:pos x="17" y="8"/>
              </a:cxn>
              <a:cxn ang="0">
                <a:pos x="15" y="7"/>
              </a:cxn>
              <a:cxn ang="0">
                <a:pos x="10" y="0"/>
              </a:cxn>
              <a:cxn ang="0">
                <a:pos x="0" y="7"/>
              </a:cxn>
              <a:cxn ang="0">
                <a:pos x="7" y="16"/>
              </a:cxn>
              <a:cxn ang="0">
                <a:pos x="10" y="11"/>
              </a:cxn>
              <a:cxn ang="0">
                <a:pos x="4" y="13"/>
              </a:cxn>
              <a:cxn ang="0">
                <a:pos x="7" y="18"/>
              </a:cxn>
            </a:cxnLst>
            <a:rect l="0" t="0" r="r" b="b"/>
            <a:pathLst>
              <a:path w="18" h="18">
                <a:moveTo>
                  <a:pt x="7" y="18"/>
                </a:moveTo>
                <a:lnTo>
                  <a:pt x="18" y="11"/>
                </a:lnTo>
                <a:lnTo>
                  <a:pt x="17" y="8"/>
                </a:lnTo>
                <a:lnTo>
                  <a:pt x="15" y="7"/>
                </a:lnTo>
                <a:lnTo>
                  <a:pt x="10" y="0"/>
                </a:lnTo>
                <a:lnTo>
                  <a:pt x="0" y="7"/>
                </a:lnTo>
                <a:lnTo>
                  <a:pt x="7" y="16"/>
                </a:lnTo>
                <a:lnTo>
                  <a:pt x="10" y="11"/>
                </a:lnTo>
                <a:lnTo>
                  <a:pt x="4" y="13"/>
                </a:lnTo>
                <a:lnTo>
                  <a:pt x="7" y="18"/>
                </a:lnTo>
                <a:close/>
              </a:path>
            </a:pathLst>
          </a:custGeom>
          <a:solidFill>
            <a:srgbClr val="000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784" name="Rectangle 896"/>
          <p:cNvSpPr>
            <a:spLocks noChangeArrowheads="1"/>
          </p:cNvSpPr>
          <p:nvPr/>
        </p:nvSpPr>
        <p:spPr bwMode="auto">
          <a:xfrm>
            <a:off x="1319213" y="401638"/>
            <a:ext cx="6661150" cy="2873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785" name="Rectangle 897"/>
          <p:cNvSpPr>
            <a:spLocks noChangeArrowheads="1"/>
          </p:cNvSpPr>
          <p:nvPr/>
        </p:nvSpPr>
        <p:spPr bwMode="auto">
          <a:xfrm>
            <a:off x="838200" y="6019800"/>
            <a:ext cx="7688263" cy="5794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8786" name="Rectangle 898"/>
          <p:cNvSpPr>
            <a:spLocks noChangeArrowheads="1"/>
          </p:cNvSpPr>
          <p:nvPr/>
        </p:nvSpPr>
        <p:spPr bwMode="auto">
          <a:xfrm>
            <a:off x="152400" y="304800"/>
            <a:ext cx="8763000" cy="6096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0" tIns="0" rIns="0" bIns="0">
            <a:spAutoFit/>
          </a:bodyPr>
          <a:lstStyle/>
          <a:p>
            <a:r>
              <a:rPr lang="en-US" sz="2000">
                <a:solidFill>
                  <a:srgbClr val="F8B966"/>
                </a:solidFill>
              </a:rPr>
              <a:t>ACCESO A LOS MERCADOS EN LOS TRATADOS DE LIBRE COMERCIO</a:t>
            </a:r>
            <a:endParaRPr lang="es-AR" sz="2000">
              <a:solidFill>
                <a:srgbClr val="F8B966"/>
              </a:solidFill>
            </a:endParaRPr>
          </a:p>
          <a:p>
            <a:r>
              <a:rPr lang="es-AR" sz="2000">
                <a:solidFill>
                  <a:srgbClr val="F8B966"/>
                </a:solidFill>
              </a:rPr>
              <a:t>La mala (?) noticia…</a:t>
            </a:r>
            <a:r>
              <a:rPr lang="es-AR" sz="2000">
                <a:solidFill>
                  <a:srgbClr val="F8B666"/>
                </a:solidFill>
              </a:rPr>
              <a:t> </a:t>
            </a:r>
          </a:p>
        </p:txBody>
      </p:sp>
      <p:sp>
        <p:nvSpPr>
          <p:cNvPr id="678787" name="Rectangle 899"/>
          <p:cNvSpPr>
            <a:spLocks noChangeArrowheads="1"/>
          </p:cNvSpPr>
          <p:nvPr/>
        </p:nvSpPr>
        <p:spPr bwMode="auto">
          <a:xfrm>
            <a:off x="6200775" y="400050"/>
            <a:ext cx="49213" cy="212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>
                <a:solidFill>
                  <a:schemeClr val="accent2"/>
                </a:solidFill>
              </a:rPr>
              <a:t> </a:t>
            </a:r>
          </a:p>
        </p:txBody>
      </p:sp>
      <p:sp>
        <p:nvSpPr>
          <p:cNvPr id="678789" name="Rectangle 901"/>
          <p:cNvSpPr>
            <a:spLocks noChangeArrowheads="1"/>
          </p:cNvSpPr>
          <p:nvPr/>
        </p:nvSpPr>
        <p:spPr bwMode="auto">
          <a:xfrm>
            <a:off x="8328025" y="633413"/>
            <a:ext cx="41275" cy="1984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sz="1300" b="0">
                <a:solidFill>
                  <a:srgbClr val="000000"/>
                </a:solidFill>
                <a:latin typeface="Times New Roman" pitchFamily="18" charset="0"/>
              </a:rPr>
              <a:t> </a:t>
            </a:r>
            <a:endParaRPr lang="en-US"/>
          </a:p>
        </p:txBody>
      </p:sp>
      <p:grpSp>
        <p:nvGrpSpPr>
          <p:cNvPr id="678790" name="Group 902"/>
          <p:cNvGrpSpPr>
            <a:grpSpLocks/>
          </p:cNvGrpSpPr>
          <p:nvPr/>
        </p:nvGrpSpPr>
        <p:grpSpPr bwMode="auto">
          <a:xfrm>
            <a:off x="3946525" y="2359025"/>
            <a:ext cx="3348038" cy="2438400"/>
            <a:chOff x="2486" y="1242"/>
            <a:chExt cx="2109" cy="1536"/>
          </a:xfrm>
        </p:grpSpPr>
        <p:sp>
          <p:nvSpPr>
            <p:cNvPr id="678791" name="Freeform 903"/>
            <p:cNvSpPr>
              <a:spLocks/>
            </p:cNvSpPr>
            <p:nvPr/>
          </p:nvSpPr>
          <p:spPr bwMode="auto">
            <a:xfrm>
              <a:off x="4587" y="1679"/>
              <a:ext cx="8" cy="9"/>
            </a:xfrm>
            <a:custGeom>
              <a:avLst/>
              <a:gdLst/>
              <a:ahLst/>
              <a:cxnLst>
                <a:cxn ang="0">
                  <a:pos x="1" y="7"/>
                </a:cxn>
                <a:cxn ang="0">
                  <a:pos x="4" y="9"/>
                </a:cxn>
                <a:cxn ang="0">
                  <a:pos x="6" y="7"/>
                </a:cxn>
                <a:cxn ang="0">
                  <a:pos x="8" y="5"/>
                </a:cxn>
                <a:cxn ang="0">
                  <a:pos x="6" y="2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0" y="1"/>
                </a:cxn>
                <a:cxn ang="0">
                  <a:pos x="0" y="5"/>
                </a:cxn>
                <a:cxn ang="0">
                  <a:pos x="0" y="7"/>
                </a:cxn>
                <a:cxn ang="0">
                  <a:pos x="1" y="7"/>
                </a:cxn>
              </a:cxnLst>
              <a:rect l="0" t="0" r="r" b="b"/>
              <a:pathLst>
                <a:path w="8" h="9">
                  <a:moveTo>
                    <a:pt x="1" y="7"/>
                  </a:moveTo>
                  <a:lnTo>
                    <a:pt x="4" y="9"/>
                  </a:lnTo>
                  <a:lnTo>
                    <a:pt x="6" y="7"/>
                  </a:lnTo>
                  <a:lnTo>
                    <a:pt x="8" y="5"/>
                  </a:lnTo>
                  <a:lnTo>
                    <a:pt x="6" y="2"/>
                  </a:lnTo>
                  <a:lnTo>
                    <a:pt x="6" y="1"/>
                  </a:lnTo>
                  <a:lnTo>
                    <a:pt x="4" y="0"/>
                  </a:lnTo>
                  <a:lnTo>
                    <a:pt x="0" y="1"/>
                  </a:lnTo>
                  <a:lnTo>
                    <a:pt x="0" y="5"/>
                  </a:lnTo>
                  <a:lnTo>
                    <a:pt x="0" y="7"/>
                  </a:lnTo>
                  <a:lnTo>
                    <a:pt x="1" y="7"/>
                  </a:lnTo>
                  <a:close/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8792" name="Freeform 904"/>
            <p:cNvSpPr>
              <a:spLocks/>
            </p:cNvSpPr>
            <p:nvPr/>
          </p:nvSpPr>
          <p:spPr bwMode="auto">
            <a:xfrm>
              <a:off x="4576" y="1667"/>
              <a:ext cx="7" cy="8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4" y="8"/>
                </a:cxn>
                <a:cxn ang="0">
                  <a:pos x="6" y="7"/>
                </a:cxn>
                <a:cxn ang="0">
                  <a:pos x="7" y="5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0" y="1"/>
                </a:cxn>
                <a:cxn ang="0">
                  <a:pos x="0" y="5"/>
                </a:cxn>
                <a:cxn ang="0">
                  <a:pos x="0" y="7"/>
                </a:cxn>
              </a:cxnLst>
              <a:rect l="0" t="0" r="r" b="b"/>
              <a:pathLst>
                <a:path w="7" h="8">
                  <a:moveTo>
                    <a:pt x="0" y="7"/>
                  </a:moveTo>
                  <a:lnTo>
                    <a:pt x="4" y="8"/>
                  </a:lnTo>
                  <a:lnTo>
                    <a:pt x="6" y="7"/>
                  </a:lnTo>
                  <a:lnTo>
                    <a:pt x="7" y="5"/>
                  </a:lnTo>
                  <a:lnTo>
                    <a:pt x="6" y="1"/>
                  </a:lnTo>
                  <a:lnTo>
                    <a:pt x="4" y="0"/>
                  </a:lnTo>
                  <a:lnTo>
                    <a:pt x="0" y="1"/>
                  </a:lnTo>
                  <a:lnTo>
                    <a:pt x="0" y="5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8793" name="Freeform 905"/>
            <p:cNvSpPr>
              <a:spLocks/>
            </p:cNvSpPr>
            <p:nvPr/>
          </p:nvSpPr>
          <p:spPr bwMode="auto">
            <a:xfrm>
              <a:off x="4565" y="1655"/>
              <a:ext cx="8" cy="8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3" y="8"/>
                </a:cxn>
                <a:cxn ang="0">
                  <a:pos x="6" y="7"/>
                </a:cxn>
                <a:cxn ang="0">
                  <a:pos x="8" y="5"/>
                </a:cxn>
                <a:cxn ang="0">
                  <a:pos x="6" y="1"/>
                </a:cxn>
                <a:cxn ang="0">
                  <a:pos x="3" y="0"/>
                </a:cxn>
                <a:cxn ang="0">
                  <a:pos x="0" y="1"/>
                </a:cxn>
                <a:cxn ang="0">
                  <a:pos x="0" y="5"/>
                </a:cxn>
                <a:cxn ang="0">
                  <a:pos x="0" y="7"/>
                </a:cxn>
              </a:cxnLst>
              <a:rect l="0" t="0" r="r" b="b"/>
              <a:pathLst>
                <a:path w="8" h="8">
                  <a:moveTo>
                    <a:pt x="0" y="7"/>
                  </a:moveTo>
                  <a:lnTo>
                    <a:pt x="3" y="8"/>
                  </a:lnTo>
                  <a:lnTo>
                    <a:pt x="6" y="7"/>
                  </a:lnTo>
                  <a:lnTo>
                    <a:pt x="8" y="5"/>
                  </a:lnTo>
                  <a:lnTo>
                    <a:pt x="6" y="1"/>
                  </a:lnTo>
                  <a:lnTo>
                    <a:pt x="3" y="0"/>
                  </a:lnTo>
                  <a:lnTo>
                    <a:pt x="0" y="1"/>
                  </a:lnTo>
                  <a:lnTo>
                    <a:pt x="0" y="5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8794" name="Freeform 906"/>
            <p:cNvSpPr>
              <a:spLocks/>
            </p:cNvSpPr>
            <p:nvPr/>
          </p:nvSpPr>
          <p:spPr bwMode="auto">
            <a:xfrm>
              <a:off x="4554" y="1643"/>
              <a:ext cx="8" cy="8"/>
            </a:xfrm>
            <a:custGeom>
              <a:avLst/>
              <a:gdLst/>
              <a:ahLst/>
              <a:cxnLst>
                <a:cxn ang="0">
                  <a:pos x="1" y="6"/>
                </a:cxn>
                <a:cxn ang="0">
                  <a:pos x="3" y="8"/>
                </a:cxn>
                <a:cxn ang="0">
                  <a:pos x="6" y="6"/>
                </a:cxn>
                <a:cxn ang="0">
                  <a:pos x="8" y="5"/>
                </a:cxn>
                <a:cxn ang="0">
                  <a:pos x="6" y="1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5"/>
                </a:cxn>
                <a:cxn ang="0">
                  <a:pos x="1" y="6"/>
                </a:cxn>
              </a:cxnLst>
              <a:rect l="0" t="0" r="r" b="b"/>
              <a:pathLst>
                <a:path w="8" h="8">
                  <a:moveTo>
                    <a:pt x="1" y="6"/>
                  </a:moveTo>
                  <a:lnTo>
                    <a:pt x="3" y="8"/>
                  </a:lnTo>
                  <a:lnTo>
                    <a:pt x="6" y="6"/>
                  </a:lnTo>
                  <a:lnTo>
                    <a:pt x="8" y="5"/>
                  </a:lnTo>
                  <a:lnTo>
                    <a:pt x="6" y="1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5"/>
                  </a:lnTo>
                  <a:lnTo>
                    <a:pt x="1" y="6"/>
                  </a:lnTo>
                  <a:close/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8795" name="Freeform 907"/>
            <p:cNvSpPr>
              <a:spLocks/>
            </p:cNvSpPr>
            <p:nvPr/>
          </p:nvSpPr>
          <p:spPr bwMode="auto">
            <a:xfrm>
              <a:off x="4542" y="1631"/>
              <a:ext cx="8" cy="8"/>
            </a:xfrm>
            <a:custGeom>
              <a:avLst/>
              <a:gdLst/>
              <a:ahLst/>
              <a:cxnLst>
                <a:cxn ang="0">
                  <a:pos x="2" y="6"/>
                </a:cxn>
                <a:cxn ang="0">
                  <a:pos x="4" y="8"/>
                </a:cxn>
                <a:cxn ang="0">
                  <a:pos x="8" y="6"/>
                </a:cxn>
                <a:cxn ang="0">
                  <a:pos x="8" y="4"/>
                </a:cxn>
                <a:cxn ang="0">
                  <a:pos x="8" y="1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0" y="4"/>
                </a:cxn>
                <a:cxn ang="0">
                  <a:pos x="2" y="6"/>
                </a:cxn>
              </a:cxnLst>
              <a:rect l="0" t="0" r="r" b="b"/>
              <a:pathLst>
                <a:path w="8" h="8">
                  <a:moveTo>
                    <a:pt x="2" y="6"/>
                  </a:moveTo>
                  <a:lnTo>
                    <a:pt x="4" y="8"/>
                  </a:lnTo>
                  <a:lnTo>
                    <a:pt x="8" y="6"/>
                  </a:lnTo>
                  <a:lnTo>
                    <a:pt x="8" y="4"/>
                  </a:lnTo>
                  <a:lnTo>
                    <a:pt x="8" y="1"/>
                  </a:lnTo>
                  <a:lnTo>
                    <a:pt x="4" y="0"/>
                  </a:lnTo>
                  <a:lnTo>
                    <a:pt x="2" y="1"/>
                  </a:lnTo>
                  <a:lnTo>
                    <a:pt x="0" y="4"/>
                  </a:lnTo>
                  <a:lnTo>
                    <a:pt x="2" y="6"/>
                  </a:lnTo>
                  <a:close/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8796" name="Freeform 908"/>
            <p:cNvSpPr>
              <a:spLocks/>
            </p:cNvSpPr>
            <p:nvPr/>
          </p:nvSpPr>
          <p:spPr bwMode="auto">
            <a:xfrm>
              <a:off x="4530" y="1618"/>
              <a:ext cx="9" cy="9"/>
            </a:xfrm>
            <a:custGeom>
              <a:avLst/>
              <a:gdLst/>
              <a:ahLst/>
              <a:cxnLst>
                <a:cxn ang="0">
                  <a:pos x="1" y="8"/>
                </a:cxn>
                <a:cxn ang="0">
                  <a:pos x="4" y="9"/>
                </a:cxn>
                <a:cxn ang="0">
                  <a:pos x="7" y="8"/>
                </a:cxn>
                <a:cxn ang="0">
                  <a:pos x="9" y="5"/>
                </a:cxn>
                <a:cxn ang="0">
                  <a:pos x="7" y="3"/>
                </a:cxn>
                <a:cxn ang="0">
                  <a:pos x="4" y="0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1" y="8"/>
                </a:cxn>
              </a:cxnLst>
              <a:rect l="0" t="0" r="r" b="b"/>
              <a:pathLst>
                <a:path w="9" h="9">
                  <a:moveTo>
                    <a:pt x="1" y="8"/>
                  </a:moveTo>
                  <a:lnTo>
                    <a:pt x="4" y="9"/>
                  </a:lnTo>
                  <a:lnTo>
                    <a:pt x="7" y="8"/>
                  </a:lnTo>
                  <a:lnTo>
                    <a:pt x="9" y="5"/>
                  </a:lnTo>
                  <a:lnTo>
                    <a:pt x="7" y="3"/>
                  </a:lnTo>
                  <a:lnTo>
                    <a:pt x="4" y="0"/>
                  </a:lnTo>
                  <a:lnTo>
                    <a:pt x="1" y="3"/>
                  </a:lnTo>
                  <a:lnTo>
                    <a:pt x="0" y="5"/>
                  </a:lnTo>
                  <a:lnTo>
                    <a:pt x="1" y="8"/>
                  </a:lnTo>
                  <a:close/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8797" name="Freeform 909"/>
            <p:cNvSpPr>
              <a:spLocks/>
            </p:cNvSpPr>
            <p:nvPr/>
          </p:nvSpPr>
          <p:spPr bwMode="auto">
            <a:xfrm>
              <a:off x="4519" y="1608"/>
              <a:ext cx="9" cy="7"/>
            </a:xfrm>
            <a:custGeom>
              <a:avLst/>
              <a:gdLst/>
              <a:ahLst/>
              <a:cxnLst>
                <a:cxn ang="0">
                  <a:pos x="1" y="7"/>
                </a:cxn>
                <a:cxn ang="0">
                  <a:pos x="4" y="7"/>
                </a:cxn>
                <a:cxn ang="0">
                  <a:pos x="7" y="7"/>
                </a:cxn>
                <a:cxn ang="0">
                  <a:pos x="9" y="3"/>
                </a:cxn>
                <a:cxn ang="0">
                  <a:pos x="7" y="1"/>
                </a:cxn>
                <a:cxn ang="0">
                  <a:pos x="4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1" y="7"/>
                </a:cxn>
              </a:cxnLst>
              <a:rect l="0" t="0" r="r" b="b"/>
              <a:pathLst>
                <a:path w="9" h="7">
                  <a:moveTo>
                    <a:pt x="1" y="7"/>
                  </a:moveTo>
                  <a:lnTo>
                    <a:pt x="4" y="7"/>
                  </a:lnTo>
                  <a:lnTo>
                    <a:pt x="7" y="7"/>
                  </a:lnTo>
                  <a:lnTo>
                    <a:pt x="9" y="3"/>
                  </a:lnTo>
                  <a:lnTo>
                    <a:pt x="7" y="1"/>
                  </a:lnTo>
                  <a:lnTo>
                    <a:pt x="4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1" y="7"/>
                  </a:lnTo>
                  <a:close/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8798" name="Freeform 910"/>
            <p:cNvSpPr>
              <a:spLocks/>
            </p:cNvSpPr>
            <p:nvPr/>
          </p:nvSpPr>
          <p:spPr bwMode="auto">
            <a:xfrm>
              <a:off x="4508" y="1597"/>
              <a:ext cx="8" cy="7"/>
            </a:xfrm>
            <a:custGeom>
              <a:avLst/>
              <a:gdLst/>
              <a:ahLst/>
              <a:cxnLst>
                <a:cxn ang="0">
                  <a:pos x="1" y="6"/>
                </a:cxn>
                <a:cxn ang="0">
                  <a:pos x="5" y="7"/>
                </a:cxn>
                <a:cxn ang="0">
                  <a:pos x="7" y="6"/>
                </a:cxn>
                <a:cxn ang="0">
                  <a:pos x="8" y="3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1" y="0"/>
                </a:cxn>
                <a:cxn ang="0">
                  <a:pos x="0" y="3"/>
                </a:cxn>
                <a:cxn ang="0">
                  <a:pos x="1" y="6"/>
                </a:cxn>
              </a:cxnLst>
              <a:rect l="0" t="0" r="r" b="b"/>
              <a:pathLst>
                <a:path w="8" h="7">
                  <a:moveTo>
                    <a:pt x="1" y="6"/>
                  </a:moveTo>
                  <a:lnTo>
                    <a:pt x="5" y="7"/>
                  </a:lnTo>
                  <a:lnTo>
                    <a:pt x="7" y="6"/>
                  </a:lnTo>
                  <a:lnTo>
                    <a:pt x="8" y="3"/>
                  </a:lnTo>
                  <a:lnTo>
                    <a:pt x="7" y="0"/>
                  </a:lnTo>
                  <a:lnTo>
                    <a:pt x="5" y="0"/>
                  </a:lnTo>
                  <a:lnTo>
                    <a:pt x="1" y="0"/>
                  </a:lnTo>
                  <a:lnTo>
                    <a:pt x="0" y="3"/>
                  </a:lnTo>
                  <a:lnTo>
                    <a:pt x="1" y="6"/>
                  </a:lnTo>
                  <a:close/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8799" name="Freeform 911"/>
            <p:cNvSpPr>
              <a:spLocks/>
            </p:cNvSpPr>
            <p:nvPr/>
          </p:nvSpPr>
          <p:spPr bwMode="auto">
            <a:xfrm>
              <a:off x="4495" y="1585"/>
              <a:ext cx="8" cy="8"/>
            </a:xfrm>
            <a:custGeom>
              <a:avLst/>
              <a:gdLst/>
              <a:ahLst/>
              <a:cxnLst>
                <a:cxn ang="0">
                  <a:pos x="1" y="6"/>
                </a:cxn>
                <a:cxn ang="0">
                  <a:pos x="4" y="8"/>
                </a:cxn>
                <a:cxn ang="0">
                  <a:pos x="8" y="6"/>
                </a:cxn>
                <a:cxn ang="0">
                  <a:pos x="8" y="3"/>
                </a:cxn>
                <a:cxn ang="0">
                  <a:pos x="8" y="1"/>
                </a:cxn>
                <a:cxn ang="0">
                  <a:pos x="4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1" y="6"/>
                </a:cxn>
              </a:cxnLst>
              <a:rect l="0" t="0" r="r" b="b"/>
              <a:pathLst>
                <a:path w="8" h="8">
                  <a:moveTo>
                    <a:pt x="1" y="6"/>
                  </a:moveTo>
                  <a:lnTo>
                    <a:pt x="4" y="8"/>
                  </a:lnTo>
                  <a:lnTo>
                    <a:pt x="8" y="6"/>
                  </a:lnTo>
                  <a:lnTo>
                    <a:pt x="8" y="3"/>
                  </a:lnTo>
                  <a:lnTo>
                    <a:pt x="8" y="1"/>
                  </a:lnTo>
                  <a:lnTo>
                    <a:pt x="4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1" y="6"/>
                  </a:lnTo>
                  <a:close/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8800" name="Freeform 912"/>
            <p:cNvSpPr>
              <a:spLocks/>
            </p:cNvSpPr>
            <p:nvPr/>
          </p:nvSpPr>
          <p:spPr bwMode="auto">
            <a:xfrm>
              <a:off x="4483" y="1574"/>
              <a:ext cx="9" cy="7"/>
            </a:xfrm>
            <a:custGeom>
              <a:avLst/>
              <a:gdLst/>
              <a:ahLst/>
              <a:cxnLst>
                <a:cxn ang="0">
                  <a:pos x="1" y="6"/>
                </a:cxn>
                <a:cxn ang="0">
                  <a:pos x="5" y="7"/>
                </a:cxn>
                <a:cxn ang="0">
                  <a:pos x="7" y="6"/>
                </a:cxn>
                <a:cxn ang="0">
                  <a:pos x="9" y="3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1" y="0"/>
                </a:cxn>
                <a:cxn ang="0">
                  <a:pos x="0" y="3"/>
                </a:cxn>
                <a:cxn ang="0">
                  <a:pos x="1" y="6"/>
                </a:cxn>
              </a:cxnLst>
              <a:rect l="0" t="0" r="r" b="b"/>
              <a:pathLst>
                <a:path w="9" h="7">
                  <a:moveTo>
                    <a:pt x="1" y="6"/>
                  </a:moveTo>
                  <a:lnTo>
                    <a:pt x="5" y="7"/>
                  </a:lnTo>
                  <a:lnTo>
                    <a:pt x="7" y="6"/>
                  </a:lnTo>
                  <a:lnTo>
                    <a:pt x="9" y="3"/>
                  </a:lnTo>
                  <a:lnTo>
                    <a:pt x="7" y="0"/>
                  </a:lnTo>
                  <a:lnTo>
                    <a:pt x="5" y="0"/>
                  </a:lnTo>
                  <a:lnTo>
                    <a:pt x="1" y="0"/>
                  </a:lnTo>
                  <a:lnTo>
                    <a:pt x="0" y="3"/>
                  </a:lnTo>
                  <a:lnTo>
                    <a:pt x="1" y="6"/>
                  </a:lnTo>
                  <a:close/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8801" name="Freeform 913"/>
            <p:cNvSpPr>
              <a:spLocks/>
            </p:cNvSpPr>
            <p:nvPr/>
          </p:nvSpPr>
          <p:spPr bwMode="auto">
            <a:xfrm>
              <a:off x="4470" y="1562"/>
              <a:ext cx="9" cy="8"/>
            </a:xfrm>
            <a:custGeom>
              <a:avLst/>
              <a:gdLst/>
              <a:ahLst/>
              <a:cxnLst>
                <a:cxn ang="0">
                  <a:pos x="2" y="7"/>
                </a:cxn>
                <a:cxn ang="0">
                  <a:pos x="5" y="8"/>
                </a:cxn>
                <a:cxn ang="0">
                  <a:pos x="8" y="7"/>
                </a:cxn>
                <a:cxn ang="0">
                  <a:pos x="9" y="4"/>
                </a:cxn>
                <a:cxn ang="0">
                  <a:pos x="8" y="1"/>
                </a:cxn>
                <a:cxn ang="0">
                  <a:pos x="5" y="0"/>
                </a:cxn>
                <a:cxn ang="0">
                  <a:pos x="2" y="1"/>
                </a:cxn>
                <a:cxn ang="0">
                  <a:pos x="0" y="4"/>
                </a:cxn>
                <a:cxn ang="0">
                  <a:pos x="2" y="7"/>
                </a:cxn>
              </a:cxnLst>
              <a:rect l="0" t="0" r="r" b="b"/>
              <a:pathLst>
                <a:path w="9" h="8">
                  <a:moveTo>
                    <a:pt x="2" y="7"/>
                  </a:moveTo>
                  <a:lnTo>
                    <a:pt x="5" y="8"/>
                  </a:lnTo>
                  <a:lnTo>
                    <a:pt x="8" y="7"/>
                  </a:lnTo>
                  <a:lnTo>
                    <a:pt x="9" y="4"/>
                  </a:lnTo>
                  <a:lnTo>
                    <a:pt x="8" y="1"/>
                  </a:lnTo>
                  <a:lnTo>
                    <a:pt x="5" y="0"/>
                  </a:lnTo>
                  <a:lnTo>
                    <a:pt x="2" y="1"/>
                  </a:lnTo>
                  <a:lnTo>
                    <a:pt x="0" y="4"/>
                  </a:lnTo>
                  <a:lnTo>
                    <a:pt x="2" y="7"/>
                  </a:lnTo>
                  <a:close/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8802" name="Freeform 914"/>
            <p:cNvSpPr>
              <a:spLocks/>
            </p:cNvSpPr>
            <p:nvPr/>
          </p:nvSpPr>
          <p:spPr bwMode="auto">
            <a:xfrm>
              <a:off x="4459" y="1551"/>
              <a:ext cx="9" cy="8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4" y="8"/>
                </a:cxn>
                <a:cxn ang="0">
                  <a:pos x="6" y="7"/>
                </a:cxn>
                <a:cxn ang="0">
                  <a:pos x="9" y="3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0" y="1"/>
                </a:cxn>
                <a:cxn ang="0">
                  <a:pos x="0" y="3"/>
                </a:cxn>
                <a:cxn ang="0">
                  <a:pos x="0" y="7"/>
                </a:cxn>
              </a:cxnLst>
              <a:rect l="0" t="0" r="r" b="b"/>
              <a:pathLst>
                <a:path w="9" h="8">
                  <a:moveTo>
                    <a:pt x="0" y="7"/>
                  </a:moveTo>
                  <a:lnTo>
                    <a:pt x="4" y="8"/>
                  </a:lnTo>
                  <a:lnTo>
                    <a:pt x="6" y="7"/>
                  </a:lnTo>
                  <a:lnTo>
                    <a:pt x="9" y="3"/>
                  </a:lnTo>
                  <a:lnTo>
                    <a:pt x="6" y="1"/>
                  </a:lnTo>
                  <a:lnTo>
                    <a:pt x="4" y="0"/>
                  </a:lnTo>
                  <a:lnTo>
                    <a:pt x="0" y="1"/>
                  </a:lnTo>
                  <a:lnTo>
                    <a:pt x="0" y="3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8803" name="Freeform 915"/>
            <p:cNvSpPr>
              <a:spLocks/>
            </p:cNvSpPr>
            <p:nvPr/>
          </p:nvSpPr>
          <p:spPr bwMode="auto">
            <a:xfrm>
              <a:off x="4447" y="1540"/>
              <a:ext cx="9" cy="8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4" y="8"/>
                </a:cxn>
                <a:cxn ang="0">
                  <a:pos x="6" y="7"/>
                </a:cxn>
                <a:cxn ang="0">
                  <a:pos x="9" y="5"/>
                </a:cxn>
                <a:cxn ang="0">
                  <a:pos x="6" y="2"/>
                </a:cxn>
                <a:cxn ang="0">
                  <a:pos x="4" y="0"/>
                </a:cxn>
                <a:cxn ang="0">
                  <a:pos x="0" y="2"/>
                </a:cxn>
                <a:cxn ang="0">
                  <a:pos x="0" y="5"/>
                </a:cxn>
                <a:cxn ang="0">
                  <a:pos x="0" y="7"/>
                </a:cxn>
              </a:cxnLst>
              <a:rect l="0" t="0" r="r" b="b"/>
              <a:pathLst>
                <a:path w="9" h="8">
                  <a:moveTo>
                    <a:pt x="0" y="7"/>
                  </a:moveTo>
                  <a:lnTo>
                    <a:pt x="4" y="8"/>
                  </a:lnTo>
                  <a:lnTo>
                    <a:pt x="6" y="7"/>
                  </a:lnTo>
                  <a:lnTo>
                    <a:pt x="9" y="5"/>
                  </a:lnTo>
                  <a:lnTo>
                    <a:pt x="6" y="2"/>
                  </a:lnTo>
                  <a:lnTo>
                    <a:pt x="4" y="0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8804" name="Freeform 916"/>
            <p:cNvSpPr>
              <a:spLocks/>
            </p:cNvSpPr>
            <p:nvPr/>
          </p:nvSpPr>
          <p:spPr bwMode="auto">
            <a:xfrm>
              <a:off x="4433" y="1530"/>
              <a:ext cx="8" cy="7"/>
            </a:xfrm>
            <a:custGeom>
              <a:avLst/>
              <a:gdLst/>
              <a:ahLst/>
              <a:cxnLst>
                <a:cxn ang="0">
                  <a:pos x="1" y="6"/>
                </a:cxn>
                <a:cxn ang="0">
                  <a:pos x="4" y="7"/>
                </a:cxn>
                <a:cxn ang="0">
                  <a:pos x="8" y="6"/>
                </a:cxn>
                <a:cxn ang="0">
                  <a:pos x="8" y="4"/>
                </a:cxn>
                <a:cxn ang="0">
                  <a:pos x="8" y="1"/>
                </a:cxn>
                <a:cxn ang="0">
                  <a:pos x="4" y="0"/>
                </a:cxn>
                <a:cxn ang="0">
                  <a:pos x="1" y="1"/>
                </a:cxn>
                <a:cxn ang="0">
                  <a:pos x="0" y="4"/>
                </a:cxn>
                <a:cxn ang="0">
                  <a:pos x="1" y="6"/>
                </a:cxn>
              </a:cxnLst>
              <a:rect l="0" t="0" r="r" b="b"/>
              <a:pathLst>
                <a:path w="8" h="7">
                  <a:moveTo>
                    <a:pt x="1" y="6"/>
                  </a:moveTo>
                  <a:lnTo>
                    <a:pt x="4" y="7"/>
                  </a:lnTo>
                  <a:lnTo>
                    <a:pt x="8" y="6"/>
                  </a:lnTo>
                  <a:lnTo>
                    <a:pt x="8" y="4"/>
                  </a:lnTo>
                  <a:lnTo>
                    <a:pt x="8" y="1"/>
                  </a:lnTo>
                  <a:lnTo>
                    <a:pt x="4" y="0"/>
                  </a:lnTo>
                  <a:lnTo>
                    <a:pt x="1" y="1"/>
                  </a:lnTo>
                  <a:lnTo>
                    <a:pt x="0" y="4"/>
                  </a:lnTo>
                  <a:lnTo>
                    <a:pt x="1" y="6"/>
                  </a:lnTo>
                  <a:close/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8805" name="Freeform 917"/>
            <p:cNvSpPr>
              <a:spLocks/>
            </p:cNvSpPr>
            <p:nvPr/>
          </p:nvSpPr>
          <p:spPr bwMode="auto">
            <a:xfrm>
              <a:off x="4421" y="1519"/>
              <a:ext cx="7" cy="7"/>
            </a:xfrm>
            <a:custGeom>
              <a:avLst/>
              <a:gdLst/>
              <a:ahLst/>
              <a:cxnLst>
                <a:cxn ang="0">
                  <a:pos x="1" y="7"/>
                </a:cxn>
                <a:cxn ang="0">
                  <a:pos x="3" y="7"/>
                </a:cxn>
                <a:cxn ang="0">
                  <a:pos x="7" y="7"/>
                </a:cxn>
                <a:cxn ang="0">
                  <a:pos x="7" y="4"/>
                </a:cxn>
                <a:cxn ang="0">
                  <a:pos x="7" y="1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4"/>
                </a:cxn>
                <a:cxn ang="0">
                  <a:pos x="1" y="7"/>
                </a:cxn>
              </a:cxnLst>
              <a:rect l="0" t="0" r="r" b="b"/>
              <a:pathLst>
                <a:path w="7" h="7">
                  <a:moveTo>
                    <a:pt x="1" y="7"/>
                  </a:moveTo>
                  <a:lnTo>
                    <a:pt x="3" y="7"/>
                  </a:lnTo>
                  <a:lnTo>
                    <a:pt x="7" y="7"/>
                  </a:lnTo>
                  <a:lnTo>
                    <a:pt x="7" y="4"/>
                  </a:lnTo>
                  <a:lnTo>
                    <a:pt x="7" y="1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4"/>
                  </a:lnTo>
                  <a:lnTo>
                    <a:pt x="1" y="7"/>
                  </a:lnTo>
                  <a:close/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8806" name="Freeform 918"/>
            <p:cNvSpPr>
              <a:spLocks/>
            </p:cNvSpPr>
            <p:nvPr/>
          </p:nvSpPr>
          <p:spPr bwMode="auto">
            <a:xfrm>
              <a:off x="4408" y="1508"/>
              <a:ext cx="8" cy="10"/>
            </a:xfrm>
            <a:custGeom>
              <a:avLst/>
              <a:gdLst/>
              <a:ahLst/>
              <a:cxnLst>
                <a:cxn ang="0">
                  <a:pos x="0" y="8"/>
                </a:cxn>
                <a:cxn ang="0">
                  <a:pos x="4" y="10"/>
                </a:cxn>
                <a:cxn ang="0">
                  <a:pos x="7" y="8"/>
                </a:cxn>
                <a:cxn ang="0">
                  <a:pos x="8" y="5"/>
                </a:cxn>
                <a:cxn ang="0">
                  <a:pos x="7" y="1"/>
                </a:cxn>
                <a:cxn ang="0">
                  <a:pos x="4" y="0"/>
                </a:cxn>
                <a:cxn ang="0">
                  <a:pos x="0" y="1"/>
                </a:cxn>
                <a:cxn ang="0">
                  <a:pos x="0" y="4"/>
                </a:cxn>
                <a:cxn ang="0">
                  <a:pos x="0" y="8"/>
                </a:cxn>
              </a:cxnLst>
              <a:rect l="0" t="0" r="r" b="b"/>
              <a:pathLst>
                <a:path w="8" h="10">
                  <a:moveTo>
                    <a:pt x="0" y="8"/>
                  </a:moveTo>
                  <a:lnTo>
                    <a:pt x="4" y="10"/>
                  </a:lnTo>
                  <a:lnTo>
                    <a:pt x="7" y="8"/>
                  </a:lnTo>
                  <a:lnTo>
                    <a:pt x="8" y="5"/>
                  </a:lnTo>
                  <a:lnTo>
                    <a:pt x="7" y="1"/>
                  </a:lnTo>
                  <a:lnTo>
                    <a:pt x="4" y="0"/>
                  </a:lnTo>
                  <a:lnTo>
                    <a:pt x="0" y="1"/>
                  </a:lnTo>
                  <a:lnTo>
                    <a:pt x="0" y="4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8807" name="Freeform 919"/>
            <p:cNvSpPr>
              <a:spLocks/>
            </p:cNvSpPr>
            <p:nvPr/>
          </p:nvSpPr>
          <p:spPr bwMode="auto">
            <a:xfrm>
              <a:off x="4395" y="1499"/>
              <a:ext cx="8" cy="8"/>
            </a:xfrm>
            <a:custGeom>
              <a:avLst/>
              <a:gdLst/>
              <a:ahLst/>
              <a:cxnLst>
                <a:cxn ang="0">
                  <a:pos x="1" y="7"/>
                </a:cxn>
                <a:cxn ang="0">
                  <a:pos x="3" y="8"/>
                </a:cxn>
                <a:cxn ang="0">
                  <a:pos x="7" y="7"/>
                </a:cxn>
                <a:cxn ang="0">
                  <a:pos x="8" y="3"/>
                </a:cxn>
                <a:cxn ang="0">
                  <a:pos x="7" y="1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1" y="7"/>
                </a:cxn>
              </a:cxnLst>
              <a:rect l="0" t="0" r="r" b="b"/>
              <a:pathLst>
                <a:path w="8" h="8">
                  <a:moveTo>
                    <a:pt x="1" y="7"/>
                  </a:moveTo>
                  <a:lnTo>
                    <a:pt x="3" y="8"/>
                  </a:lnTo>
                  <a:lnTo>
                    <a:pt x="7" y="7"/>
                  </a:lnTo>
                  <a:lnTo>
                    <a:pt x="8" y="3"/>
                  </a:lnTo>
                  <a:lnTo>
                    <a:pt x="7" y="1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1" y="7"/>
                  </a:lnTo>
                  <a:close/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8808" name="Freeform 920"/>
            <p:cNvSpPr>
              <a:spLocks/>
            </p:cNvSpPr>
            <p:nvPr/>
          </p:nvSpPr>
          <p:spPr bwMode="auto">
            <a:xfrm>
              <a:off x="4381" y="1489"/>
              <a:ext cx="9" cy="8"/>
            </a:xfrm>
            <a:custGeom>
              <a:avLst/>
              <a:gdLst/>
              <a:ahLst/>
              <a:cxnLst>
                <a:cxn ang="0">
                  <a:pos x="3" y="7"/>
                </a:cxn>
                <a:cxn ang="0">
                  <a:pos x="4" y="8"/>
                </a:cxn>
                <a:cxn ang="0">
                  <a:pos x="7" y="7"/>
                </a:cxn>
                <a:cxn ang="0">
                  <a:pos x="9" y="5"/>
                </a:cxn>
                <a:cxn ang="0">
                  <a:pos x="7" y="1"/>
                </a:cxn>
                <a:cxn ang="0">
                  <a:pos x="7" y="1"/>
                </a:cxn>
                <a:cxn ang="0">
                  <a:pos x="4" y="0"/>
                </a:cxn>
                <a:cxn ang="0">
                  <a:pos x="3" y="1"/>
                </a:cxn>
                <a:cxn ang="0">
                  <a:pos x="0" y="5"/>
                </a:cxn>
                <a:cxn ang="0">
                  <a:pos x="3" y="7"/>
                </a:cxn>
                <a:cxn ang="0">
                  <a:pos x="3" y="7"/>
                </a:cxn>
              </a:cxnLst>
              <a:rect l="0" t="0" r="r" b="b"/>
              <a:pathLst>
                <a:path w="9" h="8">
                  <a:moveTo>
                    <a:pt x="3" y="7"/>
                  </a:moveTo>
                  <a:lnTo>
                    <a:pt x="4" y="8"/>
                  </a:lnTo>
                  <a:lnTo>
                    <a:pt x="7" y="7"/>
                  </a:lnTo>
                  <a:lnTo>
                    <a:pt x="9" y="5"/>
                  </a:lnTo>
                  <a:lnTo>
                    <a:pt x="7" y="1"/>
                  </a:lnTo>
                  <a:lnTo>
                    <a:pt x="7" y="1"/>
                  </a:lnTo>
                  <a:lnTo>
                    <a:pt x="4" y="0"/>
                  </a:lnTo>
                  <a:lnTo>
                    <a:pt x="3" y="1"/>
                  </a:lnTo>
                  <a:lnTo>
                    <a:pt x="0" y="5"/>
                  </a:lnTo>
                  <a:lnTo>
                    <a:pt x="3" y="7"/>
                  </a:lnTo>
                  <a:lnTo>
                    <a:pt x="3" y="7"/>
                  </a:lnTo>
                  <a:close/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8809" name="Freeform 921"/>
            <p:cNvSpPr>
              <a:spLocks/>
            </p:cNvSpPr>
            <p:nvPr/>
          </p:nvSpPr>
          <p:spPr bwMode="auto">
            <a:xfrm>
              <a:off x="4367" y="1479"/>
              <a:ext cx="9" cy="9"/>
            </a:xfrm>
            <a:custGeom>
              <a:avLst/>
              <a:gdLst/>
              <a:ahLst/>
              <a:cxnLst>
                <a:cxn ang="0">
                  <a:pos x="3" y="6"/>
                </a:cxn>
                <a:cxn ang="0">
                  <a:pos x="5" y="9"/>
                </a:cxn>
                <a:cxn ang="0">
                  <a:pos x="8" y="6"/>
                </a:cxn>
                <a:cxn ang="0">
                  <a:pos x="9" y="5"/>
                </a:cxn>
                <a:cxn ang="0">
                  <a:pos x="8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0" y="5"/>
                </a:cxn>
                <a:cxn ang="0">
                  <a:pos x="3" y="6"/>
                </a:cxn>
              </a:cxnLst>
              <a:rect l="0" t="0" r="r" b="b"/>
              <a:pathLst>
                <a:path w="9" h="9">
                  <a:moveTo>
                    <a:pt x="3" y="6"/>
                  </a:moveTo>
                  <a:lnTo>
                    <a:pt x="5" y="9"/>
                  </a:lnTo>
                  <a:lnTo>
                    <a:pt x="8" y="6"/>
                  </a:lnTo>
                  <a:lnTo>
                    <a:pt x="9" y="5"/>
                  </a:lnTo>
                  <a:lnTo>
                    <a:pt x="8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0" y="5"/>
                  </a:lnTo>
                  <a:lnTo>
                    <a:pt x="3" y="6"/>
                  </a:lnTo>
                  <a:close/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8810" name="Freeform 922"/>
            <p:cNvSpPr>
              <a:spLocks/>
            </p:cNvSpPr>
            <p:nvPr/>
          </p:nvSpPr>
          <p:spPr bwMode="auto">
            <a:xfrm>
              <a:off x="4354" y="1469"/>
              <a:ext cx="8" cy="9"/>
            </a:xfrm>
            <a:custGeom>
              <a:avLst/>
              <a:gdLst/>
              <a:ahLst/>
              <a:cxnLst>
                <a:cxn ang="0">
                  <a:pos x="2" y="7"/>
                </a:cxn>
                <a:cxn ang="0">
                  <a:pos x="5" y="9"/>
                </a:cxn>
                <a:cxn ang="0">
                  <a:pos x="8" y="7"/>
                </a:cxn>
                <a:cxn ang="0">
                  <a:pos x="8" y="4"/>
                </a:cxn>
                <a:cxn ang="0">
                  <a:pos x="8" y="2"/>
                </a:cxn>
                <a:cxn ang="0">
                  <a:pos x="5" y="0"/>
                </a:cxn>
                <a:cxn ang="0">
                  <a:pos x="2" y="2"/>
                </a:cxn>
                <a:cxn ang="0">
                  <a:pos x="0" y="4"/>
                </a:cxn>
                <a:cxn ang="0">
                  <a:pos x="2" y="7"/>
                </a:cxn>
              </a:cxnLst>
              <a:rect l="0" t="0" r="r" b="b"/>
              <a:pathLst>
                <a:path w="8" h="9">
                  <a:moveTo>
                    <a:pt x="2" y="7"/>
                  </a:moveTo>
                  <a:lnTo>
                    <a:pt x="5" y="9"/>
                  </a:lnTo>
                  <a:lnTo>
                    <a:pt x="8" y="7"/>
                  </a:lnTo>
                  <a:lnTo>
                    <a:pt x="8" y="4"/>
                  </a:lnTo>
                  <a:lnTo>
                    <a:pt x="8" y="2"/>
                  </a:lnTo>
                  <a:lnTo>
                    <a:pt x="5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2" y="7"/>
                  </a:lnTo>
                  <a:close/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8811" name="Freeform 923"/>
            <p:cNvSpPr>
              <a:spLocks/>
            </p:cNvSpPr>
            <p:nvPr/>
          </p:nvSpPr>
          <p:spPr bwMode="auto">
            <a:xfrm>
              <a:off x="4341" y="1460"/>
              <a:ext cx="8" cy="8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4" y="8"/>
                </a:cxn>
                <a:cxn ang="0">
                  <a:pos x="8" y="7"/>
                </a:cxn>
                <a:cxn ang="0">
                  <a:pos x="8" y="3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0" y="1"/>
                </a:cxn>
                <a:cxn ang="0">
                  <a:pos x="0" y="3"/>
                </a:cxn>
                <a:cxn ang="0">
                  <a:pos x="0" y="7"/>
                </a:cxn>
              </a:cxnLst>
              <a:rect l="0" t="0" r="r" b="b"/>
              <a:pathLst>
                <a:path w="8" h="8">
                  <a:moveTo>
                    <a:pt x="0" y="7"/>
                  </a:moveTo>
                  <a:lnTo>
                    <a:pt x="4" y="8"/>
                  </a:lnTo>
                  <a:lnTo>
                    <a:pt x="8" y="7"/>
                  </a:lnTo>
                  <a:lnTo>
                    <a:pt x="8" y="3"/>
                  </a:lnTo>
                  <a:lnTo>
                    <a:pt x="6" y="1"/>
                  </a:lnTo>
                  <a:lnTo>
                    <a:pt x="4" y="0"/>
                  </a:lnTo>
                  <a:lnTo>
                    <a:pt x="0" y="1"/>
                  </a:lnTo>
                  <a:lnTo>
                    <a:pt x="0" y="3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8812" name="Freeform 924"/>
            <p:cNvSpPr>
              <a:spLocks/>
            </p:cNvSpPr>
            <p:nvPr/>
          </p:nvSpPr>
          <p:spPr bwMode="auto">
            <a:xfrm>
              <a:off x="4328" y="1451"/>
              <a:ext cx="8" cy="8"/>
            </a:xfrm>
            <a:custGeom>
              <a:avLst/>
              <a:gdLst/>
              <a:ahLst/>
              <a:cxnLst>
                <a:cxn ang="0">
                  <a:pos x="1" y="8"/>
                </a:cxn>
                <a:cxn ang="0">
                  <a:pos x="5" y="8"/>
                </a:cxn>
                <a:cxn ang="0">
                  <a:pos x="7" y="8"/>
                </a:cxn>
                <a:cxn ang="0">
                  <a:pos x="8" y="4"/>
                </a:cxn>
                <a:cxn ang="0">
                  <a:pos x="7" y="2"/>
                </a:cxn>
                <a:cxn ang="0">
                  <a:pos x="5" y="0"/>
                </a:cxn>
                <a:cxn ang="0">
                  <a:pos x="1" y="2"/>
                </a:cxn>
                <a:cxn ang="0">
                  <a:pos x="0" y="4"/>
                </a:cxn>
                <a:cxn ang="0">
                  <a:pos x="1" y="8"/>
                </a:cxn>
              </a:cxnLst>
              <a:rect l="0" t="0" r="r" b="b"/>
              <a:pathLst>
                <a:path w="8" h="8">
                  <a:moveTo>
                    <a:pt x="1" y="8"/>
                  </a:moveTo>
                  <a:lnTo>
                    <a:pt x="5" y="8"/>
                  </a:lnTo>
                  <a:lnTo>
                    <a:pt x="7" y="8"/>
                  </a:lnTo>
                  <a:lnTo>
                    <a:pt x="8" y="4"/>
                  </a:lnTo>
                  <a:lnTo>
                    <a:pt x="7" y="2"/>
                  </a:lnTo>
                  <a:lnTo>
                    <a:pt x="5" y="0"/>
                  </a:lnTo>
                  <a:lnTo>
                    <a:pt x="1" y="2"/>
                  </a:lnTo>
                  <a:lnTo>
                    <a:pt x="0" y="4"/>
                  </a:lnTo>
                  <a:lnTo>
                    <a:pt x="1" y="8"/>
                  </a:lnTo>
                  <a:close/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8813" name="Freeform 925"/>
            <p:cNvSpPr>
              <a:spLocks/>
            </p:cNvSpPr>
            <p:nvPr/>
          </p:nvSpPr>
          <p:spPr bwMode="auto">
            <a:xfrm>
              <a:off x="4313" y="1442"/>
              <a:ext cx="8" cy="8"/>
            </a:xfrm>
            <a:custGeom>
              <a:avLst/>
              <a:gdLst/>
              <a:ahLst/>
              <a:cxnLst>
                <a:cxn ang="0">
                  <a:pos x="2" y="7"/>
                </a:cxn>
                <a:cxn ang="0">
                  <a:pos x="3" y="8"/>
                </a:cxn>
                <a:cxn ang="0">
                  <a:pos x="7" y="7"/>
                </a:cxn>
                <a:cxn ang="0">
                  <a:pos x="8" y="4"/>
                </a:cxn>
                <a:cxn ang="0">
                  <a:pos x="7" y="1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0" y="4"/>
                </a:cxn>
                <a:cxn ang="0">
                  <a:pos x="2" y="7"/>
                </a:cxn>
              </a:cxnLst>
              <a:rect l="0" t="0" r="r" b="b"/>
              <a:pathLst>
                <a:path w="8" h="8">
                  <a:moveTo>
                    <a:pt x="2" y="7"/>
                  </a:moveTo>
                  <a:lnTo>
                    <a:pt x="3" y="8"/>
                  </a:lnTo>
                  <a:lnTo>
                    <a:pt x="7" y="7"/>
                  </a:lnTo>
                  <a:lnTo>
                    <a:pt x="8" y="4"/>
                  </a:lnTo>
                  <a:lnTo>
                    <a:pt x="7" y="1"/>
                  </a:lnTo>
                  <a:lnTo>
                    <a:pt x="3" y="0"/>
                  </a:lnTo>
                  <a:lnTo>
                    <a:pt x="2" y="1"/>
                  </a:lnTo>
                  <a:lnTo>
                    <a:pt x="0" y="4"/>
                  </a:lnTo>
                  <a:lnTo>
                    <a:pt x="2" y="7"/>
                  </a:lnTo>
                  <a:close/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8814" name="Freeform 926"/>
            <p:cNvSpPr>
              <a:spLocks/>
            </p:cNvSpPr>
            <p:nvPr/>
          </p:nvSpPr>
          <p:spPr bwMode="auto">
            <a:xfrm>
              <a:off x="4299" y="1433"/>
              <a:ext cx="9" cy="9"/>
            </a:xfrm>
            <a:custGeom>
              <a:avLst/>
              <a:gdLst/>
              <a:ahLst/>
              <a:cxnLst>
                <a:cxn ang="0">
                  <a:pos x="1" y="6"/>
                </a:cxn>
                <a:cxn ang="0">
                  <a:pos x="4" y="9"/>
                </a:cxn>
                <a:cxn ang="0">
                  <a:pos x="8" y="6"/>
                </a:cxn>
                <a:cxn ang="0">
                  <a:pos x="9" y="4"/>
                </a:cxn>
                <a:cxn ang="0">
                  <a:pos x="8" y="1"/>
                </a:cxn>
                <a:cxn ang="0">
                  <a:pos x="4" y="0"/>
                </a:cxn>
                <a:cxn ang="0">
                  <a:pos x="1" y="1"/>
                </a:cxn>
                <a:cxn ang="0">
                  <a:pos x="0" y="4"/>
                </a:cxn>
                <a:cxn ang="0">
                  <a:pos x="1" y="6"/>
                </a:cxn>
              </a:cxnLst>
              <a:rect l="0" t="0" r="r" b="b"/>
              <a:pathLst>
                <a:path w="9" h="9">
                  <a:moveTo>
                    <a:pt x="1" y="6"/>
                  </a:moveTo>
                  <a:lnTo>
                    <a:pt x="4" y="9"/>
                  </a:lnTo>
                  <a:lnTo>
                    <a:pt x="8" y="6"/>
                  </a:lnTo>
                  <a:lnTo>
                    <a:pt x="9" y="4"/>
                  </a:lnTo>
                  <a:lnTo>
                    <a:pt x="8" y="1"/>
                  </a:lnTo>
                  <a:lnTo>
                    <a:pt x="4" y="0"/>
                  </a:lnTo>
                  <a:lnTo>
                    <a:pt x="1" y="1"/>
                  </a:lnTo>
                  <a:lnTo>
                    <a:pt x="0" y="4"/>
                  </a:lnTo>
                  <a:lnTo>
                    <a:pt x="1" y="6"/>
                  </a:lnTo>
                  <a:close/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8815" name="Freeform 927"/>
            <p:cNvSpPr>
              <a:spLocks/>
            </p:cNvSpPr>
            <p:nvPr/>
          </p:nvSpPr>
          <p:spPr bwMode="auto">
            <a:xfrm>
              <a:off x="4285" y="1423"/>
              <a:ext cx="8" cy="9"/>
            </a:xfrm>
            <a:custGeom>
              <a:avLst/>
              <a:gdLst/>
              <a:ahLst/>
              <a:cxnLst>
                <a:cxn ang="0">
                  <a:pos x="2" y="9"/>
                </a:cxn>
                <a:cxn ang="0">
                  <a:pos x="4" y="9"/>
                </a:cxn>
                <a:cxn ang="0">
                  <a:pos x="7" y="9"/>
                </a:cxn>
                <a:cxn ang="0">
                  <a:pos x="8" y="5"/>
                </a:cxn>
                <a:cxn ang="0">
                  <a:pos x="7" y="3"/>
                </a:cxn>
                <a:cxn ang="0">
                  <a:pos x="4" y="0"/>
                </a:cxn>
                <a:cxn ang="0">
                  <a:pos x="2" y="3"/>
                </a:cxn>
                <a:cxn ang="0">
                  <a:pos x="0" y="5"/>
                </a:cxn>
                <a:cxn ang="0">
                  <a:pos x="2" y="9"/>
                </a:cxn>
              </a:cxnLst>
              <a:rect l="0" t="0" r="r" b="b"/>
              <a:pathLst>
                <a:path w="8" h="9">
                  <a:moveTo>
                    <a:pt x="2" y="9"/>
                  </a:moveTo>
                  <a:lnTo>
                    <a:pt x="4" y="9"/>
                  </a:lnTo>
                  <a:lnTo>
                    <a:pt x="7" y="9"/>
                  </a:lnTo>
                  <a:lnTo>
                    <a:pt x="8" y="5"/>
                  </a:lnTo>
                  <a:lnTo>
                    <a:pt x="7" y="3"/>
                  </a:lnTo>
                  <a:lnTo>
                    <a:pt x="4" y="0"/>
                  </a:lnTo>
                  <a:lnTo>
                    <a:pt x="2" y="3"/>
                  </a:lnTo>
                  <a:lnTo>
                    <a:pt x="0" y="5"/>
                  </a:lnTo>
                  <a:lnTo>
                    <a:pt x="2" y="9"/>
                  </a:lnTo>
                  <a:close/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8816" name="Freeform 928"/>
            <p:cNvSpPr>
              <a:spLocks/>
            </p:cNvSpPr>
            <p:nvPr/>
          </p:nvSpPr>
          <p:spPr bwMode="auto">
            <a:xfrm>
              <a:off x="4271" y="1416"/>
              <a:ext cx="8" cy="7"/>
            </a:xfrm>
            <a:custGeom>
              <a:avLst/>
              <a:gdLst/>
              <a:ahLst/>
              <a:cxnLst>
                <a:cxn ang="0">
                  <a:pos x="2" y="6"/>
                </a:cxn>
                <a:cxn ang="0">
                  <a:pos x="4" y="7"/>
                </a:cxn>
                <a:cxn ang="0">
                  <a:pos x="7" y="6"/>
                </a:cxn>
                <a:cxn ang="0">
                  <a:pos x="8" y="4"/>
                </a:cxn>
                <a:cxn ang="0">
                  <a:pos x="7" y="1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0" y="4"/>
                </a:cxn>
                <a:cxn ang="0">
                  <a:pos x="2" y="6"/>
                </a:cxn>
              </a:cxnLst>
              <a:rect l="0" t="0" r="r" b="b"/>
              <a:pathLst>
                <a:path w="8" h="7">
                  <a:moveTo>
                    <a:pt x="2" y="6"/>
                  </a:moveTo>
                  <a:lnTo>
                    <a:pt x="4" y="7"/>
                  </a:lnTo>
                  <a:lnTo>
                    <a:pt x="7" y="6"/>
                  </a:lnTo>
                  <a:lnTo>
                    <a:pt x="8" y="4"/>
                  </a:lnTo>
                  <a:lnTo>
                    <a:pt x="7" y="1"/>
                  </a:lnTo>
                  <a:lnTo>
                    <a:pt x="4" y="0"/>
                  </a:lnTo>
                  <a:lnTo>
                    <a:pt x="2" y="1"/>
                  </a:lnTo>
                  <a:lnTo>
                    <a:pt x="0" y="4"/>
                  </a:lnTo>
                  <a:lnTo>
                    <a:pt x="2" y="6"/>
                  </a:lnTo>
                  <a:close/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8817" name="Freeform 929"/>
            <p:cNvSpPr>
              <a:spLocks/>
            </p:cNvSpPr>
            <p:nvPr/>
          </p:nvSpPr>
          <p:spPr bwMode="auto">
            <a:xfrm>
              <a:off x="4256" y="1408"/>
              <a:ext cx="8" cy="7"/>
            </a:xfrm>
            <a:custGeom>
              <a:avLst/>
              <a:gdLst/>
              <a:ahLst/>
              <a:cxnLst>
                <a:cxn ang="0">
                  <a:pos x="2" y="7"/>
                </a:cxn>
                <a:cxn ang="0">
                  <a:pos x="5" y="7"/>
                </a:cxn>
                <a:cxn ang="0">
                  <a:pos x="8" y="7"/>
                </a:cxn>
                <a:cxn ang="0">
                  <a:pos x="8" y="3"/>
                </a:cxn>
                <a:cxn ang="0">
                  <a:pos x="8" y="1"/>
                </a:cxn>
                <a:cxn ang="0">
                  <a:pos x="5" y="0"/>
                </a:cxn>
                <a:cxn ang="0">
                  <a:pos x="2" y="1"/>
                </a:cxn>
                <a:cxn ang="0">
                  <a:pos x="0" y="3"/>
                </a:cxn>
                <a:cxn ang="0">
                  <a:pos x="2" y="7"/>
                </a:cxn>
              </a:cxnLst>
              <a:rect l="0" t="0" r="r" b="b"/>
              <a:pathLst>
                <a:path w="8" h="7">
                  <a:moveTo>
                    <a:pt x="2" y="7"/>
                  </a:moveTo>
                  <a:lnTo>
                    <a:pt x="5" y="7"/>
                  </a:lnTo>
                  <a:lnTo>
                    <a:pt x="8" y="7"/>
                  </a:lnTo>
                  <a:lnTo>
                    <a:pt x="8" y="3"/>
                  </a:lnTo>
                  <a:lnTo>
                    <a:pt x="8" y="1"/>
                  </a:lnTo>
                  <a:lnTo>
                    <a:pt x="5" y="0"/>
                  </a:lnTo>
                  <a:lnTo>
                    <a:pt x="2" y="1"/>
                  </a:lnTo>
                  <a:lnTo>
                    <a:pt x="0" y="3"/>
                  </a:lnTo>
                  <a:lnTo>
                    <a:pt x="2" y="7"/>
                  </a:lnTo>
                  <a:close/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8818" name="Freeform 930"/>
            <p:cNvSpPr>
              <a:spLocks/>
            </p:cNvSpPr>
            <p:nvPr/>
          </p:nvSpPr>
          <p:spPr bwMode="auto">
            <a:xfrm>
              <a:off x="4242" y="1399"/>
              <a:ext cx="9" cy="9"/>
            </a:xfrm>
            <a:custGeom>
              <a:avLst/>
              <a:gdLst/>
              <a:ahLst/>
              <a:cxnLst>
                <a:cxn ang="0">
                  <a:pos x="1" y="7"/>
                </a:cxn>
                <a:cxn ang="0">
                  <a:pos x="4" y="9"/>
                </a:cxn>
                <a:cxn ang="0">
                  <a:pos x="6" y="7"/>
                </a:cxn>
                <a:cxn ang="0">
                  <a:pos x="9" y="4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1" y="1"/>
                </a:cxn>
                <a:cxn ang="0">
                  <a:pos x="0" y="4"/>
                </a:cxn>
                <a:cxn ang="0">
                  <a:pos x="1" y="7"/>
                </a:cxn>
              </a:cxnLst>
              <a:rect l="0" t="0" r="r" b="b"/>
              <a:pathLst>
                <a:path w="9" h="9">
                  <a:moveTo>
                    <a:pt x="1" y="7"/>
                  </a:moveTo>
                  <a:lnTo>
                    <a:pt x="4" y="9"/>
                  </a:lnTo>
                  <a:lnTo>
                    <a:pt x="6" y="7"/>
                  </a:lnTo>
                  <a:lnTo>
                    <a:pt x="9" y="4"/>
                  </a:lnTo>
                  <a:lnTo>
                    <a:pt x="6" y="1"/>
                  </a:lnTo>
                  <a:lnTo>
                    <a:pt x="4" y="0"/>
                  </a:lnTo>
                  <a:lnTo>
                    <a:pt x="1" y="1"/>
                  </a:lnTo>
                  <a:lnTo>
                    <a:pt x="0" y="4"/>
                  </a:lnTo>
                  <a:lnTo>
                    <a:pt x="1" y="7"/>
                  </a:lnTo>
                  <a:close/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8819" name="Freeform 931"/>
            <p:cNvSpPr>
              <a:spLocks/>
            </p:cNvSpPr>
            <p:nvPr/>
          </p:nvSpPr>
          <p:spPr bwMode="auto">
            <a:xfrm>
              <a:off x="4227" y="1391"/>
              <a:ext cx="9" cy="8"/>
            </a:xfrm>
            <a:custGeom>
              <a:avLst/>
              <a:gdLst/>
              <a:ahLst/>
              <a:cxnLst>
                <a:cxn ang="0">
                  <a:pos x="1" y="7"/>
                </a:cxn>
                <a:cxn ang="0">
                  <a:pos x="5" y="8"/>
                </a:cxn>
                <a:cxn ang="0">
                  <a:pos x="8" y="7"/>
                </a:cxn>
                <a:cxn ang="0">
                  <a:pos x="9" y="5"/>
                </a:cxn>
                <a:cxn ang="0">
                  <a:pos x="8" y="2"/>
                </a:cxn>
                <a:cxn ang="0">
                  <a:pos x="4" y="0"/>
                </a:cxn>
                <a:cxn ang="0">
                  <a:pos x="1" y="2"/>
                </a:cxn>
                <a:cxn ang="0">
                  <a:pos x="0" y="5"/>
                </a:cxn>
                <a:cxn ang="0">
                  <a:pos x="1" y="7"/>
                </a:cxn>
              </a:cxnLst>
              <a:rect l="0" t="0" r="r" b="b"/>
              <a:pathLst>
                <a:path w="9" h="8">
                  <a:moveTo>
                    <a:pt x="1" y="7"/>
                  </a:moveTo>
                  <a:lnTo>
                    <a:pt x="5" y="8"/>
                  </a:lnTo>
                  <a:lnTo>
                    <a:pt x="8" y="7"/>
                  </a:lnTo>
                  <a:lnTo>
                    <a:pt x="9" y="5"/>
                  </a:lnTo>
                  <a:lnTo>
                    <a:pt x="8" y="2"/>
                  </a:lnTo>
                  <a:lnTo>
                    <a:pt x="4" y="0"/>
                  </a:lnTo>
                  <a:lnTo>
                    <a:pt x="1" y="2"/>
                  </a:lnTo>
                  <a:lnTo>
                    <a:pt x="0" y="5"/>
                  </a:lnTo>
                  <a:lnTo>
                    <a:pt x="1" y="7"/>
                  </a:lnTo>
                  <a:close/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8820" name="Freeform 932"/>
            <p:cNvSpPr>
              <a:spLocks/>
            </p:cNvSpPr>
            <p:nvPr/>
          </p:nvSpPr>
          <p:spPr bwMode="auto">
            <a:xfrm>
              <a:off x="4213" y="1383"/>
              <a:ext cx="8" cy="9"/>
            </a:xfrm>
            <a:custGeom>
              <a:avLst/>
              <a:gdLst/>
              <a:ahLst/>
              <a:cxnLst>
                <a:cxn ang="0">
                  <a:pos x="2" y="8"/>
                </a:cxn>
                <a:cxn ang="0">
                  <a:pos x="4" y="9"/>
                </a:cxn>
                <a:cxn ang="0">
                  <a:pos x="8" y="8"/>
                </a:cxn>
                <a:cxn ang="0">
                  <a:pos x="8" y="4"/>
                </a:cxn>
                <a:cxn ang="0">
                  <a:pos x="8" y="2"/>
                </a:cxn>
                <a:cxn ang="0">
                  <a:pos x="4" y="0"/>
                </a:cxn>
                <a:cxn ang="0">
                  <a:pos x="2" y="2"/>
                </a:cxn>
                <a:cxn ang="0">
                  <a:pos x="0" y="4"/>
                </a:cxn>
                <a:cxn ang="0">
                  <a:pos x="2" y="8"/>
                </a:cxn>
              </a:cxnLst>
              <a:rect l="0" t="0" r="r" b="b"/>
              <a:pathLst>
                <a:path w="8" h="9">
                  <a:moveTo>
                    <a:pt x="2" y="8"/>
                  </a:moveTo>
                  <a:lnTo>
                    <a:pt x="4" y="9"/>
                  </a:lnTo>
                  <a:lnTo>
                    <a:pt x="8" y="8"/>
                  </a:lnTo>
                  <a:lnTo>
                    <a:pt x="8" y="4"/>
                  </a:lnTo>
                  <a:lnTo>
                    <a:pt x="8" y="2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2" y="8"/>
                  </a:lnTo>
                  <a:close/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8821" name="Freeform 933"/>
            <p:cNvSpPr>
              <a:spLocks/>
            </p:cNvSpPr>
            <p:nvPr/>
          </p:nvSpPr>
          <p:spPr bwMode="auto">
            <a:xfrm>
              <a:off x="4197" y="1376"/>
              <a:ext cx="9" cy="9"/>
            </a:xfrm>
            <a:custGeom>
              <a:avLst/>
              <a:gdLst/>
              <a:ahLst/>
              <a:cxnLst>
                <a:cxn ang="0">
                  <a:pos x="3" y="7"/>
                </a:cxn>
                <a:cxn ang="0">
                  <a:pos x="5" y="9"/>
                </a:cxn>
                <a:cxn ang="0">
                  <a:pos x="8" y="7"/>
                </a:cxn>
                <a:cxn ang="0">
                  <a:pos x="9" y="5"/>
                </a:cxn>
                <a:cxn ang="0">
                  <a:pos x="8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0" y="5"/>
                </a:cxn>
                <a:cxn ang="0">
                  <a:pos x="3" y="7"/>
                </a:cxn>
              </a:cxnLst>
              <a:rect l="0" t="0" r="r" b="b"/>
              <a:pathLst>
                <a:path w="9" h="9">
                  <a:moveTo>
                    <a:pt x="3" y="7"/>
                  </a:moveTo>
                  <a:lnTo>
                    <a:pt x="5" y="9"/>
                  </a:lnTo>
                  <a:lnTo>
                    <a:pt x="8" y="7"/>
                  </a:lnTo>
                  <a:lnTo>
                    <a:pt x="9" y="5"/>
                  </a:lnTo>
                  <a:lnTo>
                    <a:pt x="8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0" y="5"/>
                  </a:lnTo>
                  <a:lnTo>
                    <a:pt x="3" y="7"/>
                  </a:lnTo>
                  <a:close/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8822" name="Freeform 934"/>
            <p:cNvSpPr>
              <a:spLocks/>
            </p:cNvSpPr>
            <p:nvPr/>
          </p:nvSpPr>
          <p:spPr bwMode="auto">
            <a:xfrm>
              <a:off x="4182" y="1369"/>
              <a:ext cx="9" cy="8"/>
            </a:xfrm>
            <a:custGeom>
              <a:avLst/>
              <a:gdLst/>
              <a:ahLst/>
              <a:cxnLst>
                <a:cxn ang="0">
                  <a:pos x="2" y="6"/>
                </a:cxn>
                <a:cxn ang="0">
                  <a:pos x="4" y="8"/>
                </a:cxn>
                <a:cxn ang="0">
                  <a:pos x="8" y="6"/>
                </a:cxn>
                <a:cxn ang="0">
                  <a:pos x="9" y="4"/>
                </a:cxn>
                <a:cxn ang="0">
                  <a:pos x="8" y="1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0" y="4"/>
                </a:cxn>
                <a:cxn ang="0">
                  <a:pos x="2" y="6"/>
                </a:cxn>
              </a:cxnLst>
              <a:rect l="0" t="0" r="r" b="b"/>
              <a:pathLst>
                <a:path w="9" h="8">
                  <a:moveTo>
                    <a:pt x="2" y="6"/>
                  </a:moveTo>
                  <a:lnTo>
                    <a:pt x="4" y="8"/>
                  </a:lnTo>
                  <a:lnTo>
                    <a:pt x="8" y="6"/>
                  </a:lnTo>
                  <a:lnTo>
                    <a:pt x="9" y="4"/>
                  </a:lnTo>
                  <a:lnTo>
                    <a:pt x="8" y="1"/>
                  </a:lnTo>
                  <a:lnTo>
                    <a:pt x="4" y="0"/>
                  </a:lnTo>
                  <a:lnTo>
                    <a:pt x="2" y="1"/>
                  </a:lnTo>
                  <a:lnTo>
                    <a:pt x="0" y="4"/>
                  </a:lnTo>
                  <a:lnTo>
                    <a:pt x="2" y="6"/>
                  </a:lnTo>
                  <a:close/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8823" name="Freeform 935"/>
            <p:cNvSpPr>
              <a:spLocks/>
            </p:cNvSpPr>
            <p:nvPr/>
          </p:nvSpPr>
          <p:spPr bwMode="auto">
            <a:xfrm>
              <a:off x="4169" y="1360"/>
              <a:ext cx="8" cy="9"/>
            </a:xfrm>
            <a:custGeom>
              <a:avLst/>
              <a:gdLst/>
              <a:ahLst/>
              <a:cxnLst>
                <a:cxn ang="0">
                  <a:pos x="0" y="9"/>
                </a:cxn>
                <a:cxn ang="0">
                  <a:pos x="3" y="9"/>
                </a:cxn>
                <a:cxn ang="0">
                  <a:pos x="6" y="9"/>
                </a:cxn>
                <a:cxn ang="0">
                  <a:pos x="8" y="5"/>
                </a:cxn>
                <a:cxn ang="0">
                  <a:pos x="6" y="3"/>
                </a:cxn>
                <a:cxn ang="0">
                  <a:pos x="3" y="0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9"/>
                </a:cxn>
              </a:cxnLst>
              <a:rect l="0" t="0" r="r" b="b"/>
              <a:pathLst>
                <a:path w="8" h="9">
                  <a:moveTo>
                    <a:pt x="0" y="9"/>
                  </a:moveTo>
                  <a:lnTo>
                    <a:pt x="3" y="9"/>
                  </a:lnTo>
                  <a:lnTo>
                    <a:pt x="6" y="9"/>
                  </a:lnTo>
                  <a:lnTo>
                    <a:pt x="8" y="5"/>
                  </a:lnTo>
                  <a:lnTo>
                    <a:pt x="6" y="3"/>
                  </a:lnTo>
                  <a:lnTo>
                    <a:pt x="3" y="0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8824" name="Freeform 936"/>
            <p:cNvSpPr>
              <a:spLocks/>
            </p:cNvSpPr>
            <p:nvPr/>
          </p:nvSpPr>
          <p:spPr bwMode="auto">
            <a:xfrm>
              <a:off x="4154" y="1354"/>
              <a:ext cx="7" cy="9"/>
            </a:xfrm>
            <a:custGeom>
              <a:avLst/>
              <a:gdLst/>
              <a:ahLst/>
              <a:cxnLst>
                <a:cxn ang="0">
                  <a:pos x="1" y="6"/>
                </a:cxn>
                <a:cxn ang="0">
                  <a:pos x="4" y="9"/>
                </a:cxn>
                <a:cxn ang="0">
                  <a:pos x="6" y="6"/>
                </a:cxn>
                <a:cxn ang="0">
                  <a:pos x="7" y="4"/>
                </a:cxn>
                <a:cxn ang="0">
                  <a:pos x="6" y="2"/>
                </a:cxn>
                <a:cxn ang="0">
                  <a:pos x="4" y="0"/>
                </a:cxn>
                <a:cxn ang="0">
                  <a:pos x="1" y="2"/>
                </a:cxn>
                <a:cxn ang="0">
                  <a:pos x="0" y="4"/>
                </a:cxn>
                <a:cxn ang="0">
                  <a:pos x="1" y="6"/>
                </a:cxn>
              </a:cxnLst>
              <a:rect l="0" t="0" r="r" b="b"/>
              <a:pathLst>
                <a:path w="7" h="9">
                  <a:moveTo>
                    <a:pt x="1" y="6"/>
                  </a:moveTo>
                  <a:lnTo>
                    <a:pt x="4" y="9"/>
                  </a:lnTo>
                  <a:lnTo>
                    <a:pt x="6" y="6"/>
                  </a:lnTo>
                  <a:lnTo>
                    <a:pt x="7" y="4"/>
                  </a:lnTo>
                  <a:lnTo>
                    <a:pt x="6" y="2"/>
                  </a:lnTo>
                  <a:lnTo>
                    <a:pt x="4" y="0"/>
                  </a:lnTo>
                  <a:lnTo>
                    <a:pt x="1" y="2"/>
                  </a:lnTo>
                  <a:lnTo>
                    <a:pt x="0" y="4"/>
                  </a:lnTo>
                  <a:lnTo>
                    <a:pt x="1" y="6"/>
                  </a:lnTo>
                  <a:close/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8825" name="Freeform 937"/>
            <p:cNvSpPr>
              <a:spLocks/>
            </p:cNvSpPr>
            <p:nvPr/>
          </p:nvSpPr>
          <p:spPr bwMode="auto">
            <a:xfrm>
              <a:off x="4136" y="1348"/>
              <a:ext cx="10" cy="9"/>
            </a:xfrm>
            <a:custGeom>
              <a:avLst/>
              <a:gdLst/>
              <a:ahLst/>
              <a:cxnLst>
                <a:cxn ang="0">
                  <a:pos x="3" y="6"/>
                </a:cxn>
                <a:cxn ang="0">
                  <a:pos x="5" y="9"/>
                </a:cxn>
                <a:cxn ang="0">
                  <a:pos x="9" y="6"/>
                </a:cxn>
                <a:cxn ang="0">
                  <a:pos x="10" y="4"/>
                </a:cxn>
                <a:cxn ang="0">
                  <a:pos x="9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0" y="4"/>
                </a:cxn>
                <a:cxn ang="0">
                  <a:pos x="3" y="6"/>
                </a:cxn>
              </a:cxnLst>
              <a:rect l="0" t="0" r="r" b="b"/>
              <a:pathLst>
                <a:path w="10" h="9">
                  <a:moveTo>
                    <a:pt x="3" y="6"/>
                  </a:moveTo>
                  <a:lnTo>
                    <a:pt x="5" y="9"/>
                  </a:lnTo>
                  <a:lnTo>
                    <a:pt x="9" y="6"/>
                  </a:lnTo>
                  <a:lnTo>
                    <a:pt x="10" y="4"/>
                  </a:lnTo>
                  <a:lnTo>
                    <a:pt x="9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0" y="4"/>
                  </a:lnTo>
                  <a:lnTo>
                    <a:pt x="3" y="6"/>
                  </a:lnTo>
                  <a:close/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8826" name="Freeform 938"/>
            <p:cNvSpPr>
              <a:spLocks/>
            </p:cNvSpPr>
            <p:nvPr/>
          </p:nvSpPr>
          <p:spPr bwMode="auto">
            <a:xfrm>
              <a:off x="4123" y="1341"/>
              <a:ext cx="7" cy="7"/>
            </a:xfrm>
            <a:custGeom>
              <a:avLst/>
              <a:gdLst/>
              <a:ahLst/>
              <a:cxnLst>
                <a:cxn ang="0">
                  <a:pos x="1" y="7"/>
                </a:cxn>
                <a:cxn ang="0">
                  <a:pos x="4" y="7"/>
                </a:cxn>
                <a:cxn ang="0">
                  <a:pos x="7" y="7"/>
                </a:cxn>
                <a:cxn ang="0">
                  <a:pos x="7" y="4"/>
                </a:cxn>
                <a:cxn ang="0">
                  <a:pos x="7" y="1"/>
                </a:cxn>
                <a:cxn ang="0">
                  <a:pos x="4" y="0"/>
                </a:cxn>
                <a:cxn ang="0">
                  <a:pos x="0" y="1"/>
                </a:cxn>
                <a:cxn ang="0">
                  <a:pos x="0" y="4"/>
                </a:cxn>
                <a:cxn ang="0">
                  <a:pos x="1" y="7"/>
                </a:cxn>
              </a:cxnLst>
              <a:rect l="0" t="0" r="r" b="b"/>
              <a:pathLst>
                <a:path w="7" h="7">
                  <a:moveTo>
                    <a:pt x="1" y="7"/>
                  </a:moveTo>
                  <a:lnTo>
                    <a:pt x="4" y="7"/>
                  </a:lnTo>
                  <a:lnTo>
                    <a:pt x="7" y="7"/>
                  </a:lnTo>
                  <a:lnTo>
                    <a:pt x="7" y="4"/>
                  </a:lnTo>
                  <a:lnTo>
                    <a:pt x="7" y="1"/>
                  </a:lnTo>
                  <a:lnTo>
                    <a:pt x="4" y="0"/>
                  </a:lnTo>
                  <a:lnTo>
                    <a:pt x="0" y="1"/>
                  </a:lnTo>
                  <a:lnTo>
                    <a:pt x="0" y="4"/>
                  </a:lnTo>
                  <a:lnTo>
                    <a:pt x="1" y="7"/>
                  </a:lnTo>
                  <a:close/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8827" name="Freeform 939"/>
            <p:cNvSpPr>
              <a:spLocks/>
            </p:cNvSpPr>
            <p:nvPr/>
          </p:nvSpPr>
          <p:spPr bwMode="auto">
            <a:xfrm>
              <a:off x="4108" y="1334"/>
              <a:ext cx="7" cy="8"/>
            </a:xfrm>
            <a:custGeom>
              <a:avLst/>
              <a:gdLst/>
              <a:ahLst/>
              <a:cxnLst>
                <a:cxn ang="0">
                  <a:pos x="0" y="8"/>
                </a:cxn>
                <a:cxn ang="0">
                  <a:pos x="4" y="8"/>
                </a:cxn>
                <a:cxn ang="0">
                  <a:pos x="6" y="8"/>
                </a:cxn>
                <a:cxn ang="0">
                  <a:pos x="7" y="5"/>
                </a:cxn>
                <a:cxn ang="0">
                  <a:pos x="6" y="2"/>
                </a:cxn>
                <a:cxn ang="0">
                  <a:pos x="4" y="0"/>
                </a:cxn>
                <a:cxn ang="0">
                  <a:pos x="0" y="2"/>
                </a:cxn>
                <a:cxn ang="0">
                  <a:pos x="0" y="5"/>
                </a:cxn>
                <a:cxn ang="0">
                  <a:pos x="0" y="8"/>
                </a:cxn>
              </a:cxnLst>
              <a:rect l="0" t="0" r="r" b="b"/>
              <a:pathLst>
                <a:path w="7" h="8">
                  <a:moveTo>
                    <a:pt x="0" y="8"/>
                  </a:moveTo>
                  <a:lnTo>
                    <a:pt x="4" y="8"/>
                  </a:lnTo>
                  <a:lnTo>
                    <a:pt x="6" y="8"/>
                  </a:lnTo>
                  <a:lnTo>
                    <a:pt x="7" y="5"/>
                  </a:lnTo>
                  <a:lnTo>
                    <a:pt x="6" y="2"/>
                  </a:lnTo>
                  <a:lnTo>
                    <a:pt x="4" y="0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8828" name="Freeform 940"/>
            <p:cNvSpPr>
              <a:spLocks/>
            </p:cNvSpPr>
            <p:nvPr/>
          </p:nvSpPr>
          <p:spPr bwMode="auto">
            <a:xfrm>
              <a:off x="4092" y="1329"/>
              <a:ext cx="7" cy="7"/>
            </a:xfrm>
            <a:custGeom>
              <a:avLst/>
              <a:gdLst/>
              <a:ahLst/>
              <a:cxnLst>
                <a:cxn ang="0">
                  <a:pos x="3" y="7"/>
                </a:cxn>
                <a:cxn ang="0">
                  <a:pos x="7" y="6"/>
                </a:cxn>
                <a:cxn ang="0">
                  <a:pos x="7" y="4"/>
                </a:cxn>
                <a:cxn ang="0">
                  <a:pos x="7" y="1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4"/>
                </a:cxn>
                <a:cxn ang="0">
                  <a:pos x="1" y="6"/>
                </a:cxn>
                <a:cxn ang="0">
                  <a:pos x="3" y="7"/>
                </a:cxn>
              </a:cxnLst>
              <a:rect l="0" t="0" r="r" b="b"/>
              <a:pathLst>
                <a:path w="7" h="7">
                  <a:moveTo>
                    <a:pt x="3" y="7"/>
                  </a:moveTo>
                  <a:lnTo>
                    <a:pt x="7" y="6"/>
                  </a:lnTo>
                  <a:lnTo>
                    <a:pt x="7" y="4"/>
                  </a:lnTo>
                  <a:lnTo>
                    <a:pt x="7" y="1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4"/>
                  </a:lnTo>
                  <a:lnTo>
                    <a:pt x="1" y="6"/>
                  </a:lnTo>
                  <a:lnTo>
                    <a:pt x="3" y="7"/>
                  </a:lnTo>
                  <a:close/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8829" name="Freeform 941"/>
            <p:cNvSpPr>
              <a:spLocks/>
            </p:cNvSpPr>
            <p:nvPr/>
          </p:nvSpPr>
          <p:spPr bwMode="auto">
            <a:xfrm>
              <a:off x="4076" y="1323"/>
              <a:ext cx="8" cy="8"/>
            </a:xfrm>
            <a:custGeom>
              <a:avLst/>
              <a:gdLst/>
              <a:ahLst/>
              <a:cxnLst>
                <a:cxn ang="0">
                  <a:pos x="5" y="8"/>
                </a:cxn>
                <a:cxn ang="0">
                  <a:pos x="7" y="7"/>
                </a:cxn>
                <a:cxn ang="0">
                  <a:pos x="8" y="4"/>
                </a:cxn>
                <a:cxn ang="0">
                  <a:pos x="7" y="1"/>
                </a:cxn>
                <a:cxn ang="0">
                  <a:pos x="5" y="0"/>
                </a:cxn>
                <a:cxn ang="0">
                  <a:pos x="1" y="1"/>
                </a:cxn>
                <a:cxn ang="0">
                  <a:pos x="0" y="4"/>
                </a:cxn>
                <a:cxn ang="0">
                  <a:pos x="1" y="7"/>
                </a:cxn>
                <a:cxn ang="0">
                  <a:pos x="5" y="8"/>
                </a:cxn>
              </a:cxnLst>
              <a:rect l="0" t="0" r="r" b="b"/>
              <a:pathLst>
                <a:path w="8" h="8">
                  <a:moveTo>
                    <a:pt x="5" y="8"/>
                  </a:moveTo>
                  <a:lnTo>
                    <a:pt x="7" y="7"/>
                  </a:lnTo>
                  <a:lnTo>
                    <a:pt x="8" y="4"/>
                  </a:lnTo>
                  <a:lnTo>
                    <a:pt x="7" y="1"/>
                  </a:lnTo>
                  <a:lnTo>
                    <a:pt x="5" y="0"/>
                  </a:lnTo>
                  <a:lnTo>
                    <a:pt x="1" y="1"/>
                  </a:lnTo>
                  <a:lnTo>
                    <a:pt x="0" y="4"/>
                  </a:lnTo>
                  <a:lnTo>
                    <a:pt x="1" y="7"/>
                  </a:lnTo>
                  <a:lnTo>
                    <a:pt x="5" y="8"/>
                  </a:lnTo>
                  <a:close/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8830" name="Freeform 942"/>
            <p:cNvSpPr>
              <a:spLocks/>
            </p:cNvSpPr>
            <p:nvPr/>
          </p:nvSpPr>
          <p:spPr bwMode="auto">
            <a:xfrm>
              <a:off x="4061" y="1317"/>
              <a:ext cx="7" cy="7"/>
            </a:xfrm>
            <a:custGeom>
              <a:avLst/>
              <a:gdLst/>
              <a:ahLst/>
              <a:cxnLst>
                <a:cxn ang="0">
                  <a:pos x="3" y="7"/>
                </a:cxn>
                <a:cxn ang="0">
                  <a:pos x="7" y="7"/>
                </a:cxn>
                <a:cxn ang="0">
                  <a:pos x="7" y="3"/>
                </a:cxn>
                <a:cxn ang="0">
                  <a:pos x="7" y="1"/>
                </a:cxn>
                <a:cxn ang="0">
                  <a:pos x="3" y="0"/>
                </a:cxn>
                <a:cxn ang="0">
                  <a:pos x="0" y="1"/>
                </a:cxn>
                <a:cxn ang="0">
                  <a:pos x="0" y="3"/>
                </a:cxn>
                <a:cxn ang="0">
                  <a:pos x="0" y="7"/>
                </a:cxn>
                <a:cxn ang="0">
                  <a:pos x="3" y="7"/>
                </a:cxn>
              </a:cxnLst>
              <a:rect l="0" t="0" r="r" b="b"/>
              <a:pathLst>
                <a:path w="7" h="7">
                  <a:moveTo>
                    <a:pt x="3" y="7"/>
                  </a:moveTo>
                  <a:lnTo>
                    <a:pt x="7" y="7"/>
                  </a:lnTo>
                  <a:lnTo>
                    <a:pt x="7" y="3"/>
                  </a:lnTo>
                  <a:lnTo>
                    <a:pt x="7" y="1"/>
                  </a:lnTo>
                  <a:lnTo>
                    <a:pt x="3" y="0"/>
                  </a:lnTo>
                  <a:lnTo>
                    <a:pt x="0" y="1"/>
                  </a:lnTo>
                  <a:lnTo>
                    <a:pt x="0" y="3"/>
                  </a:lnTo>
                  <a:lnTo>
                    <a:pt x="0" y="7"/>
                  </a:lnTo>
                  <a:lnTo>
                    <a:pt x="3" y="7"/>
                  </a:lnTo>
                  <a:close/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8831" name="Freeform 943"/>
            <p:cNvSpPr>
              <a:spLocks/>
            </p:cNvSpPr>
            <p:nvPr/>
          </p:nvSpPr>
          <p:spPr bwMode="auto">
            <a:xfrm>
              <a:off x="4045" y="1311"/>
              <a:ext cx="8" cy="8"/>
            </a:xfrm>
            <a:custGeom>
              <a:avLst/>
              <a:gdLst/>
              <a:ahLst/>
              <a:cxnLst>
                <a:cxn ang="0">
                  <a:pos x="3" y="8"/>
                </a:cxn>
                <a:cxn ang="0">
                  <a:pos x="7" y="7"/>
                </a:cxn>
                <a:cxn ang="0">
                  <a:pos x="8" y="3"/>
                </a:cxn>
                <a:cxn ang="0">
                  <a:pos x="7" y="1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0" y="3"/>
                </a:cxn>
                <a:cxn ang="0">
                  <a:pos x="2" y="7"/>
                </a:cxn>
                <a:cxn ang="0">
                  <a:pos x="3" y="8"/>
                </a:cxn>
              </a:cxnLst>
              <a:rect l="0" t="0" r="r" b="b"/>
              <a:pathLst>
                <a:path w="8" h="8">
                  <a:moveTo>
                    <a:pt x="3" y="8"/>
                  </a:moveTo>
                  <a:lnTo>
                    <a:pt x="7" y="7"/>
                  </a:lnTo>
                  <a:lnTo>
                    <a:pt x="8" y="3"/>
                  </a:lnTo>
                  <a:lnTo>
                    <a:pt x="7" y="1"/>
                  </a:lnTo>
                  <a:lnTo>
                    <a:pt x="3" y="0"/>
                  </a:lnTo>
                  <a:lnTo>
                    <a:pt x="2" y="1"/>
                  </a:lnTo>
                  <a:lnTo>
                    <a:pt x="0" y="3"/>
                  </a:lnTo>
                  <a:lnTo>
                    <a:pt x="2" y="7"/>
                  </a:lnTo>
                  <a:lnTo>
                    <a:pt x="3" y="8"/>
                  </a:lnTo>
                  <a:close/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8832" name="Freeform 944"/>
            <p:cNvSpPr>
              <a:spLocks/>
            </p:cNvSpPr>
            <p:nvPr/>
          </p:nvSpPr>
          <p:spPr bwMode="auto">
            <a:xfrm>
              <a:off x="4028" y="1306"/>
              <a:ext cx="9" cy="8"/>
            </a:xfrm>
            <a:custGeom>
              <a:avLst/>
              <a:gdLst/>
              <a:ahLst/>
              <a:cxnLst>
                <a:cxn ang="0">
                  <a:pos x="5" y="8"/>
                </a:cxn>
                <a:cxn ang="0">
                  <a:pos x="8" y="7"/>
                </a:cxn>
                <a:cxn ang="0">
                  <a:pos x="9" y="4"/>
                </a:cxn>
                <a:cxn ang="0">
                  <a:pos x="8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0" y="4"/>
                </a:cxn>
                <a:cxn ang="0">
                  <a:pos x="3" y="7"/>
                </a:cxn>
                <a:cxn ang="0">
                  <a:pos x="5" y="8"/>
                </a:cxn>
              </a:cxnLst>
              <a:rect l="0" t="0" r="r" b="b"/>
              <a:pathLst>
                <a:path w="9" h="8">
                  <a:moveTo>
                    <a:pt x="5" y="8"/>
                  </a:moveTo>
                  <a:lnTo>
                    <a:pt x="8" y="7"/>
                  </a:lnTo>
                  <a:lnTo>
                    <a:pt x="9" y="4"/>
                  </a:lnTo>
                  <a:lnTo>
                    <a:pt x="8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0" y="4"/>
                  </a:lnTo>
                  <a:lnTo>
                    <a:pt x="3" y="7"/>
                  </a:lnTo>
                  <a:lnTo>
                    <a:pt x="5" y="8"/>
                  </a:lnTo>
                  <a:close/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8833" name="Freeform 945"/>
            <p:cNvSpPr>
              <a:spLocks/>
            </p:cNvSpPr>
            <p:nvPr/>
          </p:nvSpPr>
          <p:spPr bwMode="auto">
            <a:xfrm>
              <a:off x="4012" y="1301"/>
              <a:ext cx="9" cy="9"/>
            </a:xfrm>
            <a:custGeom>
              <a:avLst/>
              <a:gdLst/>
              <a:ahLst/>
              <a:cxnLst>
                <a:cxn ang="0">
                  <a:pos x="4" y="9"/>
                </a:cxn>
                <a:cxn ang="0">
                  <a:pos x="8" y="6"/>
                </a:cxn>
                <a:cxn ang="0">
                  <a:pos x="9" y="5"/>
                </a:cxn>
                <a:cxn ang="0">
                  <a:pos x="8" y="1"/>
                </a:cxn>
                <a:cxn ang="0">
                  <a:pos x="4" y="0"/>
                </a:cxn>
                <a:cxn ang="0">
                  <a:pos x="3" y="1"/>
                </a:cxn>
                <a:cxn ang="0">
                  <a:pos x="0" y="5"/>
                </a:cxn>
                <a:cxn ang="0">
                  <a:pos x="3" y="6"/>
                </a:cxn>
                <a:cxn ang="0">
                  <a:pos x="4" y="9"/>
                </a:cxn>
              </a:cxnLst>
              <a:rect l="0" t="0" r="r" b="b"/>
              <a:pathLst>
                <a:path w="9" h="9">
                  <a:moveTo>
                    <a:pt x="4" y="9"/>
                  </a:moveTo>
                  <a:lnTo>
                    <a:pt x="8" y="6"/>
                  </a:lnTo>
                  <a:lnTo>
                    <a:pt x="9" y="5"/>
                  </a:lnTo>
                  <a:lnTo>
                    <a:pt x="8" y="1"/>
                  </a:lnTo>
                  <a:lnTo>
                    <a:pt x="4" y="0"/>
                  </a:lnTo>
                  <a:lnTo>
                    <a:pt x="3" y="1"/>
                  </a:lnTo>
                  <a:lnTo>
                    <a:pt x="0" y="5"/>
                  </a:lnTo>
                  <a:lnTo>
                    <a:pt x="3" y="6"/>
                  </a:lnTo>
                  <a:lnTo>
                    <a:pt x="4" y="9"/>
                  </a:lnTo>
                  <a:close/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8834" name="Freeform 946"/>
            <p:cNvSpPr>
              <a:spLocks/>
            </p:cNvSpPr>
            <p:nvPr/>
          </p:nvSpPr>
          <p:spPr bwMode="auto">
            <a:xfrm>
              <a:off x="3997" y="1295"/>
              <a:ext cx="8" cy="9"/>
            </a:xfrm>
            <a:custGeom>
              <a:avLst/>
              <a:gdLst/>
              <a:ahLst/>
              <a:cxnLst>
                <a:cxn ang="0">
                  <a:pos x="4" y="9"/>
                </a:cxn>
                <a:cxn ang="0">
                  <a:pos x="7" y="7"/>
                </a:cxn>
                <a:cxn ang="0">
                  <a:pos x="8" y="5"/>
                </a:cxn>
                <a:cxn ang="0">
                  <a:pos x="7" y="1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0" y="5"/>
                </a:cxn>
                <a:cxn ang="0">
                  <a:pos x="2" y="7"/>
                </a:cxn>
                <a:cxn ang="0">
                  <a:pos x="4" y="9"/>
                </a:cxn>
              </a:cxnLst>
              <a:rect l="0" t="0" r="r" b="b"/>
              <a:pathLst>
                <a:path w="8" h="9">
                  <a:moveTo>
                    <a:pt x="4" y="9"/>
                  </a:moveTo>
                  <a:lnTo>
                    <a:pt x="7" y="7"/>
                  </a:lnTo>
                  <a:lnTo>
                    <a:pt x="8" y="5"/>
                  </a:lnTo>
                  <a:lnTo>
                    <a:pt x="7" y="1"/>
                  </a:lnTo>
                  <a:lnTo>
                    <a:pt x="4" y="0"/>
                  </a:lnTo>
                  <a:lnTo>
                    <a:pt x="2" y="1"/>
                  </a:lnTo>
                  <a:lnTo>
                    <a:pt x="0" y="5"/>
                  </a:lnTo>
                  <a:lnTo>
                    <a:pt x="2" y="7"/>
                  </a:lnTo>
                  <a:lnTo>
                    <a:pt x="4" y="9"/>
                  </a:lnTo>
                  <a:close/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8835" name="Freeform 947"/>
            <p:cNvSpPr>
              <a:spLocks/>
            </p:cNvSpPr>
            <p:nvPr/>
          </p:nvSpPr>
          <p:spPr bwMode="auto">
            <a:xfrm>
              <a:off x="3981" y="1291"/>
              <a:ext cx="8" cy="9"/>
            </a:xfrm>
            <a:custGeom>
              <a:avLst/>
              <a:gdLst/>
              <a:ahLst/>
              <a:cxnLst>
                <a:cxn ang="0">
                  <a:pos x="4" y="9"/>
                </a:cxn>
                <a:cxn ang="0">
                  <a:pos x="8" y="6"/>
                </a:cxn>
                <a:cxn ang="0">
                  <a:pos x="8" y="4"/>
                </a:cxn>
                <a:cxn ang="0">
                  <a:pos x="8" y="2"/>
                </a:cxn>
                <a:cxn ang="0">
                  <a:pos x="4" y="0"/>
                </a:cxn>
                <a:cxn ang="0">
                  <a:pos x="1" y="2"/>
                </a:cxn>
                <a:cxn ang="0">
                  <a:pos x="0" y="4"/>
                </a:cxn>
                <a:cxn ang="0">
                  <a:pos x="1" y="6"/>
                </a:cxn>
                <a:cxn ang="0">
                  <a:pos x="4" y="9"/>
                </a:cxn>
              </a:cxnLst>
              <a:rect l="0" t="0" r="r" b="b"/>
              <a:pathLst>
                <a:path w="8" h="9">
                  <a:moveTo>
                    <a:pt x="4" y="9"/>
                  </a:moveTo>
                  <a:lnTo>
                    <a:pt x="8" y="6"/>
                  </a:lnTo>
                  <a:lnTo>
                    <a:pt x="8" y="4"/>
                  </a:lnTo>
                  <a:lnTo>
                    <a:pt x="8" y="2"/>
                  </a:lnTo>
                  <a:lnTo>
                    <a:pt x="4" y="0"/>
                  </a:lnTo>
                  <a:lnTo>
                    <a:pt x="1" y="2"/>
                  </a:lnTo>
                  <a:lnTo>
                    <a:pt x="0" y="4"/>
                  </a:lnTo>
                  <a:lnTo>
                    <a:pt x="1" y="6"/>
                  </a:lnTo>
                  <a:lnTo>
                    <a:pt x="4" y="9"/>
                  </a:lnTo>
                  <a:close/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8836" name="Freeform 948"/>
            <p:cNvSpPr>
              <a:spLocks/>
            </p:cNvSpPr>
            <p:nvPr/>
          </p:nvSpPr>
          <p:spPr bwMode="auto">
            <a:xfrm>
              <a:off x="3965" y="1287"/>
              <a:ext cx="9" cy="8"/>
            </a:xfrm>
            <a:custGeom>
              <a:avLst/>
              <a:gdLst/>
              <a:ahLst/>
              <a:cxnLst>
                <a:cxn ang="0">
                  <a:pos x="4" y="8"/>
                </a:cxn>
                <a:cxn ang="0">
                  <a:pos x="8" y="7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4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1" y="7"/>
                </a:cxn>
                <a:cxn ang="0">
                  <a:pos x="4" y="8"/>
                </a:cxn>
              </a:cxnLst>
              <a:rect l="0" t="0" r="r" b="b"/>
              <a:pathLst>
                <a:path w="9" h="8">
                  <a:moveTo>
                    <a:pt x="4" y="8"/>
                  </a:moveTo>
                  <a:lnTo>
                    <a:pt x="8" y="7"/>
                  </a:lnTo>
                  <a:lnTo>
                    <a:pt x="9" y="3"/>
                  </a:lnTo>
                  <a:lnTo>
                    <a:pt x="8" y="1"/>
                  </a:lnTo>
                  <a:lnTo>
                    <a:pt x="4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1" y="7"/>
                  </a:lnTo>
                  <a:lnTo>
                    <a:pt x="4" y="8"/>
                  </a:lnTo>
                  <a:close/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8837" name="Freeform 949"/>
            <p:cNvSpPr>
              <a:spLocks/>
            </p:cNvSpPr>
            <p:nvPr/>
          </p:nvSpPr>
          <p:spPr bwMode="auto">
            <a:xfrm>
              <a:off x="3949" y="1283"/>
              <a:ext cx="7" cy="7"/>
            </a:xfrm>
            <a:custGeom>
              <a:avLst/>
              <a:gdLst/>
              <a:ahLst/>
              <a:cxnLst>
                <a:cxn ang="0">
                  <a:pos x="4" y="7"/>
                </a:cxn>
                <a:cxn ang="0">
                  <a:pos x="6" y="6"/>
                </a:cxn>
                <a:cxn ang="0">
                  <a:pos x="7" y="4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1" y="0"/>
                </a:cxn>
                <a:cxn ang="0">
                  <a:pos x="0" y="4"/>
                </a:cxn>
                <a:cxn ang="0">
                  <a:pos x="1" y="6"/>
                </a:cxn>
                <a:cxn ang="0">
                  <a:pos x="4" y="7"/>
                </a:cxn>
              </a:cxnLst>
              <a:rect l="0" t="0" r="r" b="b"/>
              <a:pathLst>
                <a:path w="7" h="7">
                  <a:moveTo>
                    <a:pt x="4" y="7"/>
                  </a:moveTo>
                  <a:lnTo>
                    <a:pt x="6" y="6"/>
                  </a:lnTo>
                  <a:lnTo>
                    <a:pt x="7" y="4"/>
                  </a:lnTo>
                  <a:lnTo>
                    <a:pt x="6" y="0"/>
                  </a:lnTo>
                  <a:lnTo>
                    <a:pt x="4" y="0"/>
                  </a:lnTo>
                  <a:lnTo>
                    <a:pt x="1" y="0"/>
                  </a:lnTo>
                  <a:lnTo>
                    <a:pt x="0" y="4"/>
                  </a:lnTo>
                  <a:lnTo>
                    <a:pt x="1" y="6"/>
                  </a:lnTo>
                  <a:lnTo>
                    <a:pt x="4" y="7"/>
                  </a:lnTo>
                  <a:close/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8838" name="Freeform 950"/>
            <p:cNvSpPr>
              <a:spLocks/>
            </p:cNvSpPr>
            <p:nvPr/>
          </p:nvSpPr>
          <p:spPr bwMode="auto">
            <a:xfrm>
              <a:off x="3932" y="1278"/>
              <a:ext cx="8" cy="9"/>
            </a:xfrm>
            <a:custGeom>
              <a:avLst/>
              <a:gdLst/>
              <a:ahLst/>
              <a:cxnLst>
                <a:cxn ang="0">
                  <a:pos x="5" y="9"/>
                </a:cxn>
                <a:cxn ang="0">
                  <a:pos x="8" y="6"/>
                </a:cxn>
                <a:cxn ang="0">
                  <a:pos x="8" y="5"/>
                </a:cxn>
                <a:cxn ang="0">
                  <a:pos x="8" y="1"/>
                </a:cxn>
                <a:cxn ang="0">
                  <a:pos x="5" y="0"/>
                </a:cxn>
                <a:cxn ang="0">
                  <a:pos x="2" y="1"/>
                </a:cxn>
                <a:cxn ang="0">
                  <a:pos x="0" y="5"/>
                </a:cxn>
                <a:cxn ang="0">
                  <a:pos x="2" y="6"/>
                </a:cxn>
                <a:cxn ang="0">
                  <a:pos x="5" y="9"/>
                </a:cxn>
              </a:cxnLst>
              <a:rect l="0" t="0" r="r" b="b"/>
              <a:pathLst>
                <a:path w="8" h="9">
                  <a:moveTo>
                    <a:pt x="5" y="9"/>
                  </a:moveTo>
                  <a:lnTo>
                    <a:pt x="8" y="6"/>
                  </a:lnTo>
                  <a:lnTo>
                    <a:pt x="8" y="5"/>
                  </a:lnTo>
                  <a:lnTo>
                    <a:pt x="8" y="1"/>
                  </a:lnTo>
                  <a:lnTo>
                    <a:pt x="5" y="0"/>
                  </a:lnTo>
                  <a:lnTo>
                    <a:pt x="2" y="1"/>
                  </a:lnTo>
                  <a:lnTo>
                    <a:pt x="0" y="5"/>
                  </a:lnTo>
                  <a:lnTo>
                    <a:pt x="2" y="6"/>
                  </a:lnTo>
                  <a:lnTo>
                    <a:pt x="5" y="9"/>
                  </a:lnTo>
                  <a:close/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8839" name="Freeform 951"/>
            <p:cNvSpPr>
              <a:spLocks/>
            </p:cNvSpPr>
            <p:nvPr/>
          </p:nvSpPr>
          <p:spPr bwMode="auto">
            <a:xfrm>
              <a:off x="3917" y="1274"/>
              <a:ext cx="8" cy="9"/>
            </a:xfrm>
            <a:custGeom>
              <a:avLst/>
              <a:gdLst/>
              <a:ahLst/>
              <a:cxnLst>
                <a:cxn ang="0">
                  <a:pos x="3" y="9"/>
                </a:cxn>
                <a:cxn ang="0">
                  <a:pos x="6" y="8"/>
                </a:cxn>
                <a:cxn ang="0">
                  <a:pos x="8" y="4"/>
                </a:cxn>
                <a:cxn ang="0">
                  <a:pos x="6" y="2"/>
                </a:cxn>
                <a:cxn ang="0">
                  <a:pos x="3" y="0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8"/>
                </a:cxn>
                <a:cxn ang="0">
                  <a:pos x="3" y="9"/>
                </a:cxn>
              </a:cxnLst>
              <a:rect l="0" t="0" r="r" b="b"/>
              <a:pathLst>
                <a:path w="8" h="9">
                  <a:moveTo>
                    <a:pt x="3" y="9"/>
                  </a:moveTo>
                  <a:lnTo>
                    <a:pt x="6" y="8"/>
                  </a:lnTo>
                  <a:lnTo>
                    <a:pt x="8" y="4"/>
                  </a:lnTo>
                  <a:lnTo>
                    <a:pt x="6" y="2"/>
                  </a:lnTo>
                  <a:lnTo>
                    <a:pt x="3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8"/>
                  </a:lnTo>
                  <a:lnTo>
                    <a:pt x="3" y="9"/>
                  </a:lnTo>
                  <a:close/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8840" name="Freeform 952"/>
            <p:cNvSpPr>
              <a:spLocks/>
            </p:cNvSpPr>
            <p:nvPr/>
          </p:nvSpPr>
          <p:spPr bwMode="auto">
            <a:xfrm>
              <a:off x="3899" y="1271"/>
              <a:ext cx="9" cy="8"/>
            </a:xfrm>
            <a:custGeom>
              <a:avLst/>
              <a:gdLst/>
              <a:ahLst/>
              <a:cxnLst>
                <a:cxn ang="0">
                  <a:pos x="5" y="8"/>
                </a:cxn>
                <a:cxn ang="0">
                  <a:pos x="8" y="7"/>
                </a:cxn>
                <a:cxn ang="0">
                  <a:pos x="9" y="5"/>
                </a:cxn>
                <a:cxn ang="0">
                  <a:pos x="8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0" y="5"/>
                </a:cxn>
                <a:cxn ang="0">
                  <a:pos x="3" y="7"/>
                </a:cxn>
                <a:cxn ang="0">
                  <a:pos x="5" y="8"/>
                </a:cxn>
              </a:cxnLst>
              <a:rect l="0" t="0" r="r" b="b"/>
              <a:pathLst>
                <a:path w="9" h="8">
                  <a:moveTo>
                    <a:pt x="5" y="8"/>
                  </a:moveTo>
                  <a:lnTo>
                    <a:pt x="8" y="7"/>
                  </a:lnTo>
                  <a:lnTo>
                    <a:pt x="9" y="5"/>
                  </a:lnTo>
                  <a:lnTo>
                    <a:pt x="8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0" y="5"/>
                  </a:lnTo>
                  <a:lnTo>
                    <a:pt x="3" y="7"/>
                  </a:lnTo>
                  <a:lnTo>
                    <a:pt x="5" y="8"/>
                  </a:lnTo>
                  <a:close/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8841" name="Freeform 953"/>
            <p:cNvSpPr>
              <a:spLocks/>
            </p:cNvSpPr>
            <p:nvPr/>
          </p:nvSpPr>
          <p:spPr bwMode="auto">
            <a:xfrm>
              <a:off x="3883" y="1267"/>
              <a:ext cx="9" cy="9"/>
            </a:xfrm>
            <a:custGeom>
              <a:avLst/>
              <a:gdLst/>
              <a:ahLst/>
              <a:cxnLst>
                <a:cxn ang="0">
                  <a:pos x="5" y="9"/>
                </a:cxn>
                <a:cxn ang="0">
                  <a:pos x="8" y="6"/>
                </a:cxn>
                <a:cxn ang="0">
                  <a:pos x="9" y="4"/>
                </a:cxn>
                <a:cxn ang="0">
                  <a:pos x="8" y="1"/>
                </a:cxn>
                <a:cxn ang="0">
                  <a:pos x="5" y="0"/>
                </a:cxn>
                <a:cxn ang="0">
                  <a:pos x="1" y="1"/>
                </a:cxn>
                <a:cxn ang="0">
                  <a:pos x="0" y="4"/>
                </a:cxn>
                <a:cxn ang="0">
                  <a:pos x="1" y="6"/>
                </a:cxn>
                <a:cxn ang="0">
                  <a:pos x="5" y="9"/>
                </a:cxn>
              </a:cxnLst>
              <a:rect l="0" t="0" r="r" b="b"/>
              <a:pathLst>
                <a:path w="9" h="9">
                  <a:moveTo>
                    <a:pt x="5" y="9"/>
                  </a:moveTo>
                  <a:lnTo>
                    <a:pt x="8" y="6"/>
                  </a:lnTo>
                  <a:lnTo>
                    <a:pt x="9" y="4"/>
                  </a:lnTo>
                  <a:lnTo>
                    <a:pt x="8" y="1"/>
                  </a:lnTo>
                  <a:lnTo>
                    <a:pt x="5" y="0"/>
                  </a:lnTo>
                  <a:lnTo>
                    <a:pt x="1" y="1"/>
                  </a:lnTo>
                  <a:lnTo>
                    <a:pt x="0" y="4"/>
                  </a:lnTo>
                  <a:lnTo>
                    <a:pt x="1" y="6"/>
                  </a:lnTo>
                  <a:lnTo>
                    <a:pt x="5" y="9"/>
                  </a:lnTo>
                  <a:close/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8842" name="Freeform 954"/>
            <p:cNvSpPr>
              <a:spLocks/>
            </p:cNvSpPr>
            <p:nvPr/>
          </p:nvSpPr>
          <p:spPr bwMode="auto">
            <a:xfrm>
              <a:off x="3867" y="1264"/>
              <a:ext cx="9" cy="8"/>
            </a:xfrm>
            <a:custGeom>
              <a:avLst/>
              <a:gdLst/>
              <a:ahLst/>
              <a:cxnLst>
                <a:cxn ang="0">
                  <a:pos x="4" y="8"/>
                </a:cxn>
                <a:cxn ang="0">
                  <a:pos x="7" y="7"/>
                </a:cxn>
                <a:cxn ang="0">
                  <a:pos x="9" y="4"/>
                </a:cxn>
                <a:cxn ang="0">
                  <a:pos x="7" y="2"/>
                </a:cxn>
                <a:cxn ang="0">
                  <a:pos x="4" y="0"/>
                </a:cxn>
                <a:cxn ang="0">
                  <a:pos x="1" y="2"/>
                </a:cxn>
                <a:cxn ang="0">
                  <a:pos x="0" y="4"/>
                </a:cxn>
                <a:cxn ang="0">
                  <a:pos x="1" y="7"/>
                </a:cxn>
                <a:cxn ang="0">
                  <a:pos x="4" y="8"/>
                </a:cxn>
              </a:cxnLst>
              <a:rect l="0" t="0" r="r" b="b"/>
              <a:pathLst>
                <a:path w="9" h="8">
                  <a:moveTo>
                    <a:pt x="4" y="8"/>
                  </a:moveTo>
                  <a:lnTo>
                    <a:pt x="7" y="7"/>
                  </a:lnTo>
                  <a:lnTo>
                    <a:pt x="9" y="4"/>
                  </a:lnTo>
                  <a:lnTo>
                    <a:pt x="7" y="2"/>
                  </a:lnTo>
                  <a:lnTo>
                    <a:pt x="4" y="0"/>
                  </a:lnTo>
                  <a:lnTo>
                    <a:pt x="1" y="2"/>
                  </a:lnTo>
                  <a:lnTo>
                    <a:pt x="0" y="4"/>
                  </a:lnTo>
                  <a:lnTo>
                    <a:pt x="1" y="7"/>
                  </a:lnTo>
                  <a:lnTo>
                    <a:pt x="4" y="8"/>
                  </a:lnTo>
                  <a:close/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8843" name="Freeform 955"/>
            <p:cNvSpPr>
              <a:spLocks/>
            </p:cNvSpPr>
            <p:nvPr/>
          </p:nvSpPr>
          <p:spPr bwMode="auto">
            <a:xfrm>
              <a:off x="3851" y="1261"/>
              <a:ext cx="9" cy="9"/>
            </a:xfrm>
            <a:custGeom>
              <a:avLst/>
              <a:gdLst/>
              <a:ahLst/>
              <a:cxnLst>
                <a:cxn ang="0">
                  <a:pos x="5" y="9"/>
                </a:cxn>
                <a:cxn ang="0">
                  <a:pos x="7" y="7"/>
                </a:cxn>
                <a:cxn ang="0">
                  <a:pos x="9" y="5"/>
                </a:cxn>
                <a:cxn ang="0">
                  <a:pos x="7" y="1"/>
                </a:cxn>
                <a:cxn ang="0">
                  <a:pos x="5" y="0"/>
                </a:cxn>
                <a:cxn ang="0">
                  <a:pos x="1" y="1"/>
                </a:cxn>
                <a:cxn ang="0">
                  <a:pos x="0" y="5"/>
                </a:cxn>
                <a:cxn ang="0">
                  <a:pos x="1" y="7"/>
                </a:cxn>
                <a:cxn ang="0">
                  <a:pos x="5" y="9"/>
                </a:cxn>
              </a:cxnLst>
              <a:rect l="0" t="0" r="r" b="b"/>
              <a:pathLst>
                <a:path w="9" h="9">
                  <a:moveTo>
                    <a:pt x="5" y="9"/>
                  </a:moveTo>
                  <a:lnTo>
                    <a:pt x="7" y="7"/>
                  </a:lnTo>
                  <a:lnTo>
                    <a:pt x="9" y="5"/>
                  </a:lnTo>
                  <a:lnTo>
                    <a:pt x="7" y="1"/>
                  </a:lnTo>
                  <a:lnTo>
                    <a:pt x="5" y="0"/>
                  </a:lnTo>
                  <a:lnTo>
                    <a:pt x="1" y="1"/>
                  </a:lnTo>
                  <a:lnTo>
                    <a:pt x="0" y="5"/>
                  </a:lnTo>
                  <a:lnTo>
                    <a:pt x="1" y="7"/>
                  </a:lnTo>
                  <a:lnTo>
                    <a:pt x="5" y="9"/>
                  </a:lnTo>
                  <a:close/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8844" name="Freeform 956"/>
            <p:cNvSpPr>
              <a:spLocks/>
            </p:cNvSpPr>
            <p:nvPr/>
          </p:nvSpPr>
          <p:spPr bwMode="auto">
            <a:xfrm>
              <a:off x="3835" y="1257"/>
              <a:ext cx="8" cy="9"/>
            </a:xfrm>
            <a:custGeom>
              <a:avLst/>
              <a:gdLst/>
              <a:ahLst/>
              <a:cxnLst>
                <a:cxn ang="0">
                  <a:pos x="3" y="9"/>
                </a:cxn>
                <a:cxn ang="0">
                  <a:pos x="7" y="9"/>
                </a:cxn>
                <a:cxn ang="0">
                  <a:pos x="8" y="5"/>
                </a:cxn>
                <a:cxn ang="0">
                  <a:pos x="7" y="3"/>
                </a:cxn>
                <a:cxn ang="0">
                  <a:pos x="3" y="0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9"/>
                </a:cxn>
                <a:cxn ang="0">
                  <a:pos x="3" y="9"/>
                </a:cxn>
              </a:cxnLst>
              <a:rect l="0" t="0" r="r" b="b"/>
              <a:pathLst>
                <a:path w="8" h="9">
                  <a:moveTo>
                    <a:pt x="3" y="9"/>
                  </a:moveTo>
                  <a:lnTo>
                    <a:pt x="7" y="9"/>
                  </a:lnTo>
                  <a:lnTo>
                    <a:pt x="8" y="5"/>
                  </a:lnTo>
                  <a:lnTo>
                    <a:pt x="7" y="3"/>
                  </a:lnTo>
                  <a:lnTo>
                    <a:pt x="3" y="0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9"/>
                  </a:lnTo>
                  <a:lnTo>
                    <a:pt x="3" y="9"/>
                  </a:lnTo>
                  <a:close/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8845" name="Freeform 957"/>
            <p:cNvSpPr>
              <a:spLocks/>
            </p:cNvSpPr>
            <p:nvPr/>
          </p:nvSpPr>
          <p:spPr bwMode="auto">
            <a:xfrm>
              <a:off x="3817" y="1256"/>
              <a:ext cx="9" cy="8"/>
            </a:xfrm>
            <a:custGeom>
              <a:avLst/>
              <a:gdLst/>
              <a:ahLst/>
              <a:cxnLst>
                <a:cxn ang="0">
                  <a:pos x="5" y="8"/>
                </a:cxn>
                <a:cxn ang="0">
                  <a:pos x="8" y="6"/>
                </a:cxn>
                <a:cxn ang="0">
                  <a:pos x="9" y="4"/>
                </a:cxn>
                <a:cxn ang="0">
                  <a:pos x="8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0" y="4"/>
                </a:cxn>
                <a:cxn ang="0">
                  <a:pos x="3" y="6"/>
                </a:cxn>
                <a:cxn ang="0">
                  <a:pos x="5" y="8"/>
                </a:cxn>
              </a:cxnLst>
              <a:rect l="0" t="0" r="r" b="b"/>
              <a:pathLst>
                <a:path w="9" h="8">
                  <a:moveTo>
                    <a:pt x="5" y="8"/>
                  </a:moveTo>
                  <a:lnTo>
                    <a:pt x="8" y="6"/>
                  </a:lnTo>
                  <a:lnTo>
                    <a:pt x="9" y="4"/>
                  </a:lnTo>
                  <a:lnTo>
                    <a:pt x="8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0" y="4"/>
                  </a:lnTo>
                  <a:lnTo>
                    <a:pt x="3" y="6"/>
                  </a:lnTo>
                  <a:lnTo>
                    <a:pt x="5" y="8"/>
                  </a:lnTo>
                  <a:close/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8846" name="Freeform 958"/>
            <p:cNvSpPr>
              <a:spLocks/>
            </p:cNvSpPr>
            <p:nvPr/>
          </p:nvSpPr>
          <p:spPr bwMode="auto">
            <a:xfrm>
              <a:off x="3801" y="1254"/>
              <a:ext cx="8" cy="7"/>
            </a:xfrm>
            <a:custGeom>
              <a:avLst/>
              <a:gdLst/>
              <a:ahLst/>
              <a:cxnLst>
                <a:cxn ang="0">
                  <a:pos x="4" y="7"/>
                </a:cxn>
                <a:cxn ang="0">
                  <a:pos x="8" y="6"/>
                </a:cxn>
                <a:cxn ang="0">
                  <a:pos x="8" y="3"/>
                </a:cxn>
                <a:cxn ang="0">
                  <a:pos x="8" y="1"/>
                </a:cxn>
                <a:cxn ang="0">
                  <a:pos x="4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1" y="6"/>
                </a:cxn>
                <a:cxn ang="0">
                  <a:pos x="4" y="7"/>
                </a:cxn>
              </a:cxnLst>
              <a:rect l="0" t="0" r="r" b="b"/>
              <a:pathLst>
                <a:path w="8" h="7">
                  <a:moveTo>
                    <a:pt x="4" y="7"/>
                  </a:moveTo>
                  <a:lnTo>
                    <a:pt x="8" y="6"/>
                  </a:lnTo>
                  <a:lnTo>
                    <a:pt x="8" y="3"/>
                  </a:lnTo>
                  <a:lnTo>
                    <a:pt x="8" y="1"/>
                  </a:lnTo>
                  <a:lnTo>
                    <a:pt x="4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1" y="6"/>
                  </a:lnTo>
                  <a:lnTo>
                    <a:pt x="4" y="7"/>
                  </a:lnTo>
                  <a:close/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8847" name="Freeform 959"/>
            <p:cNvSpPr>
              <a:spLocks/>
            </p:cNvSpPr>
            <p:nvPr/>
          </p:nvSpPr>
          <p:spPr bwMode="auto">
            <a:xfrm>
              <a:off x="3785" y="1251"/>
              <a:ext cx="9" cy="8"/>
            </a:xfrm>
            <a:custGeom>
              <a:avLst/>
              <a:gdLst/>
              <a:ahLst/>
              <a:cxnLst>
                <a:cxn ang="0">
                  <a:pos x="4" y="8"/>
                </a:cxn>
                <a:cxn ang="0">
                  <a:pos x="8" y="6"/>
                </a:cxn>
                <a:cxn ang="0">
                  <a:pos x="9" y="4"/>
                </a:cxn>
                <a:cxn ang="0">
                  <a:pos x="8" y="2"/>
                </a:cxn>
                <a:cxn ang="0">
                  <a:pos x="4" y="0"/>
                </a:cxn>
                <a:cxn ang="0">
                  <a:pos x="1" y="2"/>
                </a:cxn>
                <a:cxn ang="0">
                  <a:pos x="0" y="4"/>
                </a:cxn>
                <a:cxn ang="0">
                  <a:pos x="1" y="6"/>
                </a:cxn>
                <a:cxn ang="0">
                  <a:pos x="4" y="8"/>
                </a:cxn>
              </a:cxnLst>
              <a:rect l="0" t="0" r="r" b="b"/>
              <a:pathLst>
                <a:path w="9" h="8">
                  <a:moveTo>
                    <a:pt x="4" y="8"/>
                  </a:moveTo>
                  <a:lnTo>
                    <a:pt x="8" y="6"/>
                  </a:lnTo>
                  <a:lnTo>
                    <a:pt x="9" y="4"/>
                  </a:lnTo>
                  <a:lnTo>
                    <a:pt x="8" y="2"/>
                  </a:lnTo>
                  <a:lnTo>
                    <a:pt x="4" y="0"/>
                  </a:lnTo>
                  <a:lnTo>
                    <a:pt x="1" y="2"/>
                  </a:lnTo>
                  <a:lnTo>
                    <a:pt x="0" y="4"/>
                  </a:lnTo>
                  <a:lnTo>
                    <a:pt x="1" y="6"/>
                  </a:lnTo>
                  <a:lnTo>
                    <a:pt x="4" y="8"/>
                  </a:lnTo>
                  <a:close/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8848" name="Freeform 960"/>
            <p:cNvSpPr>
              <a:spLocks/>
            </p:cNvSpPr>
            <p:nvPr/>
          </p:nvSpPr>
          <p:spPr bwMode="auto">
            <a:xfrm>
              <a:off x="3768" y="1249"/>
              <a:ext cx="8" cy="8"/>
            </a:xfrm>
            <a:custGeom>
              <a:avLst/>
              <a:gdLst/>
              <a:ahLst/>
              <a:cxnLst>
                <a:cxn ang="0">
                  <a:pos x="5" y="8"/>
                </a:cxn>
                <a:cxn ang="0">
                  <a:pos x="7" y="7"/>
                </a:cxn>
                <a:cxn ang="0">
                  <a:pos x="8" y="5"/>
                </a:cxn>
                <a:cxn ang="0">
                  <a:pos x="7" y="1"/>
                </a:cxn>
                <a:cxn ang="0">
                  <a:pos x="5" y="0"/>
                </a:cxn>
                <a:cxn ang="0">
                  <a:pos x="1" y="1"/>
                </a:cxn>
                <a:cxn ang="0">
                  <a:pos x="0" y="5"/>
                </a:cxn>
                <a:cxn ang="0">
                  <a:pos x="1" y="7"/>
                </a:cxn>
                <a:cxn ang="0">
                  <a:pos x="5" y="8"/>
                </a:cxn>
              </a:cxnLst>
              <a:rect l="0" t="0" r="r" b="b"/>
              <a:pathLst>
                <a:path w="8" h="8">
                  <a:moveTo>
                    <a:pt x="5" y="8"/>
                  </a:moveTo>
                  <a:lnTo>
                    <a:pt x="7" y="7"/>
                  </a:lnTo>
                  <a:lnTo>
                    <a:pt x="8" y="5"/>
                  </a:lnTo>
                  <a:lnTo>
                    <a:pt x="7" y="1"/>
                  </a:lnTo>
                  <a:lnTo>
                    <a:pt x="5" y="0"/>
                  </a:lnTo>
                  <a:lnTo>
                    <a:pt x="1" y="1"/>
                  </a:lnTo>
                  <a:lnTo>
                    <a:pt x="0" y="5"/>
                  </a:lnTo>
                  <a:lnTo>
                    <a:pt x="1" y="7"/>
                  </a:lnTo>
                  <a:lnTo>
                    <a:pt x="5" y="8"/>
                  </a:lnTo>
                  <a:close/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8849" name="Freeform 961"/>
            <p:cNvSpPr>
              <a:spLocks/>
            </p:cNvSpPr>
            <p:nvPr/>
          </p:nvSpPr>
          <p:spPr bwMode="auto">
            <a:xfrm>
              <a:off x="3752" y="1248"/>
              <a:ext cx="8" cy="8"/>
            </a:xfrm>
            <a:custGeom>
              <a:avLst/>
              <a:gdLst/>
              <a:ahLst/>
              <a:cxnLst>
                <a:cxn ang="0">
                  <a:pos x="3" y="8"/>
                </a:cxn>
                <a:cxn ang="0">
                  <a:pos x="6" y="7"/>
                </a:cxn>
                <a:cxn ang="0">
                  <a:pos x="8" y="3"/>
                </a:cxn>
                <a:cxn ang="0">
                  <a:pos x="6" y="1"/>
                </a:cxn>
                <a:cxn ang="0">
                  <a:pos x="3" y="0"/>
                </a:cxn>
                <a:cxn ang="0">
                  <a:pos x="0" y="1"/>
                </a:cxn>
                <a:cxn ang="0">
                  <a:pos x="0" y="3"/>
                </a:cxn>
                <a:cxn ang="0">
                  <a:pos x="0" y="7"/>
                </a:cxn>
                <a:cxn ang="0">
                  <a:pos x="3" y="8"/>
                </a:cxn>
              </a:cxnLst>
              <a:rect l="0" t="0" r="r" b="b"/>
              <a:pathLst>
                <a:path w="8" h="8">
                  <a:moveTo>
                    <a:pt x="3" y="8"/>
                  </a:moveTo>
                  <a:lnTo>
                    <a:pt x="6" y="7"/>
                  </a:lnTo>
                  <a:lnTo>
                    <a:pt x="8" y="3"/>
                  </a:lnTo>
                  <a:lnTo>
                    <a:pt x="6" y="1"/>
                  </a:lnTo>
                  <a:lnTo>
                    <a:pt x="3" y="0"/>
                  </a:lnTo>
                  <a:lnTo>
                    <a:pt x="0" y="1"/>
                  </a:lnTo>
                  <a:lnTo>
                    <a:pt x="0" y="3"/>
                  </a:lnTo>
                  <a:lnTo>
                    <a:pt x="0" y="7"/>
                  </a:lnTo>
                  <a:lnTo>
                    <a:pt x="3" y="8"/>
                  </a:lnTo>
                  <a:close/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8850" name="Freeform 962"/>
            <p:cNvSpPr>
              <a:spLocks/>
            </p:cNvSpPr>
            <p:nvPr/>
          </p:nvSpPr>
          <p:spPr bwMode="auto">
            <a:xfrm>
              <a:off x="3735" y="1245"/>
              <a:ext cx="8" cy="9"/>
            </a:xfrm>
            <a:custGeom>
              <a:avLst/>
              <a:gdLst/>
              <a:ahLst/>
              <a:cxnLst>
                <a:cxn ang="0">
                  <a:pos x="4" y="9"/>
                </a:cxn>
                <a:cxn ang="0">
                  <a:pos x="7" y="9"/>
                </a:cxn>
                <a:cxn ang="0">
                  <a:pos x="8" y="5"/>
                </a:cxn>
                <a:cxn ang="0">
                  <a:pos x="7" y="3"/>
                </a:cxn>
                <a:cxn ang="0">
                  <a:pos x="4" y="0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9"/>
                </a:cxn>
                <a:cxn ang="0">
                  <a:pos x="4" y="9"/>
                </a:cxn>
              </a:cxnLst>
              <a:rect l="0" t="0" r="r" b="b"/>
              <a:pathLst>
                <a:path w="8" h="9">
                  <a:moveTo>
                    <a:pt x="4" y="9"/>
                  </a:moveTo>
                  <a:lnTo>
                    <a:pt x="7" y="9"/>
                  </a:lnTo>
                  <a:lnTo>
                    <a:pt x="8" y="5"/>
                  </a:lnTo>
                  <a:lnTo>
                    <a:pt x="7" y="3"/>
                  </a:lnTo>
                  <a:lnTo>
                    <a:pt x="4" y="0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9"/>
                  </a:lnTo>
                  <a:lnTo>
                    <a:pt x="4" y="9"/>
                  </a:lnTo>
                  <a:close/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8851" name="Freeform 963"/>
            <p:cNvSpPr>
              <a:spLocks/>
            </p:cNvSpPr>
            <p:nvPr/>
          </p:nvSpPr>
          <p:spPr bwMode="auto">
            <a:xfrm>
              <a:off x="3718" y="1245"/>
              <a:ext cx="9" cy="9"/>
            </a:xfrm>
            <a:custGeom>
              <a:avLst/>
              <a:gdLst/>
              <a:ahLst/>
              <a:cxnLst>
                <a:cxn ang="0">
                  <a:pos x="5" y="9"/>
                </a:cxn>
                <a:cxn ang="0">
                  <a:pos x="7" y="6"/>
                </a:cxn>
                <a:cxn ang="0">
                  <a:pos x="9" y="4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0" y="0"/>
                </a:cxn>
                <a:cxn ang="0">
                  <a:pos x="0" y="4"/>
                </a:cxn>
                <a:cxn ang="0">
                  <a:pos x="0" y="6"/>
                </a:cxn>
                <a:cxn ang="0">
                  <a:pos x="5" y="9"/>
                </a:cxn>
              </a:cxnLst>
              <a:rect l="0" t="0" r="r" b="b"/>
              <a:pathLst>
                <a:path w="9" h="9">
                  <a:moveTo>
                    <a:pt x="5" y="9"/>
                  </a:moveTo>
                  <a:lnTo>
                    <a:pt x="7" y="6"/>
                  </a:lnTo>
                  <a:lnTo>
                    <a:pt x="9" y="4"/>
                  </a:lnTo>
                  <a:lnTo>
                    <a:pt x="7" y="0"/>
                  </a:lnTo>
                  <a:lnTo>
                    <a:pt x="5" y="0"/>
                  </a:lnTo>
                  <a:lnTo>
                    <a:pt x="0" y="0"/>
                  </a:lnTo>
                  <a:lnTo>
                    <a:pt x="0" y="4"/>
                  </a:lnTo>
                  <a:lnTo>
                    <a:pt x="0" y="6"/>
                  </a:lnTo>
                  <a:lnTo>
                    <a:pt x="5" y="9"/>
                  </a:lnTo>
                  <a:close/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8852" name="Freeform 964"/>
            <p:cNvSpPr>
              <a:spLocks/>
            </p:cNvSpPr>
            <p:nvPr/>
          </p:nvSpPr>
          <p:spPr bwMode="auto">
            <a:xfrm>
              <a:off x="3701" y="1244"/>
              <a:ext cx="8" cy="7"/>
            </a:xfrm>
            <a:custGeom>
              <a:avLst/>
              <a:gdLst/>
              <a:ahLst/>
              <a:cxnLst>
                <a:cxn ang="0">
                  <a:pos x="5" y="7"/>
                </a:cxn>
                <a:cxn ang="0">
                  <a:pos x="7" y="7"/>
                </a:cxn>
                <a:cxn ang="0">
                  <a:pos x="8" y="4"/>
                </a:cxn>
                <a:cxn ang="0">
                  <a:pos x="7" y="1"/>
                </a:cxn>
                <a:cxn ang="0">
                  <a:pos x="5" y="0"/>
                </a:cxn>
                <a:cxn ang="0">
                  <a:pos x="1" y="1"/>
                </a:cxn>
                <a:cxn ang="0">
                  <a:pos x="0" y="4"/>
                </a:cxn>
                <a:cxn ang="0">
                  <a:pos x="1" y="7"/>
                </a:cxn>
                <a:cxn ang="0">
                  <a:pos x="5" y="7"/>
                </a:cxn>
              </a:cxnLst>
              <a:rect l="0" t="0" r="r" b="b"/>
              <a:pathLst>
                <a:path w="8" h="7">
                  <a:moveTo>
                    <a:pt x="5" y="7"/>
                  </a:moveTo>
                  <a:lnTo>
                    <a:pt x="7" y="7"/>
                  </a:lnTo>
                  <a:lnTo>
                    <a:pt x="8" y="4"/>
                  </a:lnTo>
                  <a:lnTo>
                    <a:pt x="7" y="1"/>
                  </a:lnTo>
                  <a:lnTo>
                    <a:pt x="5" y="0"/>
                  </a:lnTo>
                  <a:lnTo>
                    <a:pt x="1" y="1"/>
                  </a:lnTo>
                  <a:lnTo>
                    <a:pt x="0" y="4"/>
                  </a:lnTo>
                  <a:lnTo>
                    <a:pt x="1" y="7"/>
                  </a:lnTo>
                  <a:lnTo>
                    <a:pt x="5" y="7"/>
                  </a:lnTo>
                  <a:close/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8853" name="Freeform 965"/>
            <p:cNvSpPr>
              <a:spLocks/>
            </p:cNvSpPr>
            <p:nvPr/>
          </p:nvSpPr>
          <p:spPr bwMode="auto">
            <a:xfrm>
              <a:off x="3685" y="1244"/>
              <a:ext cx="8" cy="7"/>
            </a:xfrm>
            <a:custGeom>
              <a:avLst/>
              <a:gdLst/>
              <a:ahLst/>
              <a:cxnLst>
                <a:cxn ang="0">
                  <a:pos x="3" y="7"/>
                </a:cxn>
                <a:cxn ang="0">
                  <a:pos x="7" y="6"/>
                </a:cxn>
                <a:cxn ang="0">
                  <a:pos x="8" y="4"/>
                </a:cxn>
                <a:cxn ang="0">
                  <a:pos x="7" y="0"/>
                </a:cxn>
                <a:cxn ang="0">
                  <a:pos x="3" y="0"/>
                </a:cxn>
                <a:cxn ang="0">
                  <a:pos x="1" y="0"/>
                </a:cxn>
                <a:cxn ang="0">
                  <a:pos x="0" y="4"/>
                </a:cxn>
                <a:cxn ang="0">
                  <a:pos x="1" y="6"/>
                </a:cxn>
                <a:cxn ang="0">
                  <a:pos x="3" y="7"/>
                </a:cxn>
              </a:cxnLst>
              <a:rect l="0" t="0" r="r" b="b"/>
              <a:pathLst>
                <a:path w="8" h="7">
                  <a:moveTo>
                    <a:pt x="3" y="7"/>
                  </a:moveTo>
                  <a:lnTo>
                    <a:pt x="7" y="6"/>
                  </a:lnTo>
                  <a:lnTo>
                    <a:pt x="8" y="4"/>
                  </a:lnTo>
                  <a:lnTo>
                    <a:pt x="7" y="0"/>
                  </a:lnTo>
                  <a:lnTo>
                    <a:pt x="3" y="0"/>
                  </a:lnTo>
                  <a:lnTo>
                    <a:pt x="1" y="0"/>
                  </a:lnTo>
                  <a:lnTo>
                    <a:pt x="0" y="4"/>
                  </a:lnTo>
                  <a:lnTo>
                    <a:pt x="1" y="6"/>
                  </a:lnTo>
                  <a:lnTo>
                    <a:pt x="3" y="7"/>
                  </a:lnTo>
                  <a:close/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8854" name="Freeform 966"/>
            <p:cNvSpPr>
              <a:spLocks/>
            </p:cNvSpPr>
            <p:nvPr/>
          </p:nvSpPr>
          <p:spPr bwMode="auto">
            <a:xfrm>
              <a:off x="3668" y="1243"/>
              <a:ext cx="8" cy="8"/>
            </a:xfrm>
            <a:custGeom>
              <a:avLst/>
              <a:gdLst/>
              <a:ahLst/>
              <a:cxnLst>
                <a:cxn ang="0">
                  <a:pos x="4" y="8"/>
                </a:cxn>
                <a:cxn ang="0">
                  <a:pos x="8" y="6"/>
                </a:cxn>
                <a:cxn ang="0">
                  <a:pos x="8" y="4"/>
                </a:cxn>
                <a:cxn ang="0">
                  <a:pos x="8" y="1"/>
                </a:cxn>
                <a:cxn ang="0">
                  <a:pos x="4" y="0"/>
                </a:cxn>
                <a:cxn ang="0">
                  <a:pos x="0" y="1"/>
                </a:cxn>
                <a:cxn ang="0">
                  <a:pos x="0" y="4"/>
                </a:cxn>
                <a:cxn ang="0">
                  <a:pos x="0" y="6"/>
                </a:cxn>
                <a:cxn ang="0">
                  <a:pos x="4" y="8"/>
                </a:cxn>
              </a:cxnLst>
              <a:rect l="0" t="0" r="r" b="b"/>
              <a:pathLst>
                <a:path w="8" h="8">
                  <a:moveTo>
                    <a:pt x="4" y="8"/>
                  </a:moveTo>
                  <a:lnTo>
                    <a:pt x="8" y="6"/>
                  </a:lnTo>
                  <a:lnTo>
                    <a:pt x="8" y="4"/>
                  </a:lnTo>
                  <a:lnTo>
                    <a:pt x="8" y="1"/>
                  </a:lnTo>
                  <a:lnTo>
                    <a:pt x="4" y="0"/>
                  </a:lnTo>
                  <a:lnTo>
                    <a:pt x="0" y="1"/>
                  </a:lnTo>
                  <a:lnTo>
                    <a:pt x="0" y="4"/>
                  </a:lnTo>
                  <a:lnTo>
                    <a:pt x="0" y="6"/>
                  </a:lnTo>
                  <a:lnTo>
                    <a:pt x="4" y="8"/>
                  </a:lnTo>
                  <a:close/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8855" name="Freeform 967"/>
            <p:cNvSpPr>
              <a:spLocks/>
            </p:cNvSpPr>
            <p:nvPr/>
          </p:nvSpPr>
          <p:spPr bwMode="auto">
            <a:xfrm>
              <a:off x="3651" y="1242"/>
              <a:ext cx="7" cy="8"/>
            </a:xfrm>
            <a:custGeom>
              <a:avLst/>
              <a:gdLst/>
              <a:ahLst/>
              <a:cxnLst>
                <a:cxn ang="0">
                  <a:pos x="4" y="8"/>
                </a:cxn>
                <a:cxn ang="0">
                  <a:pos x="7" y="7"/>
                </a:cxn>
                <a:cxn ang="0">
                  <a:pos x="7" y="3"/>
                </a:cxn>
                <a:cxn ang="0">
                  <a:pos x="7" y="2"/>
                </a:cxn>
                <a:cxn ang="0">
                  <a:pos x="4" y="0"/>
                </a:cxn>
                <a:cxn ang="0">
                  <a:pos x="1" y="2"/>
                </a:cxn>
                <a:cxn ang="0">
                  <a:pos x="0" y="3"/>
                </a:cxn>
                <a:cxn ang="0">
                  <a:pos x="1" y="7"/>
                </a:cxn>
                <a:cxn ang="0">
                  <a:pos x="4" y="8"/>
                </a:cxn>
              </a:cxnLst>
              <a:rect l="0" t="0" r="r" b="b"/>
              <a:pathLst>
                <a:path w="7" h="8">
                  <a:moveTo>
                    <a:pt x="4" y="8"/>
                  </a:moveTo>
                  <a:lnTo>
                    <a:pt x="7" y="7"/>
                  </a:lnTo>
                  <a:lnTo>
                    <a:pt x="7" y="3"/>
                  </a:lnTo>
                  <a:lnTo>
                    <a:pt x="7" y="2"/>
                  </a:lnTo>
                  <a:lnTo>
                    <a:pt x="4" y="0"/>
                  </a:lnTo>
                  <a:lnTo>
                    <a:pt x="1" y="2"/>
                  </a:lnTo>
                  <a:lnTo>
                    <a:pt x="0" y="3"/>
                  </a:lnTo>
                  <a:lnTo>
                    <a:pt x="1" y="7"/>
                  </a:lnTo>
                  <a:lnTo>
                    <a:pt x="4" y="8"/>
                  </a:lnTo>
                  <a:close/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8856" name="Freeform 968"/>
            <p:cNvSpPr>
              <a:spLocks/>
            </p:cNvSpPr>
            <p:nvPr/>
          </p:nvSpPr>
          <p:spPr bwMode="auto">
            <a:xfrm>
              <a:off x="3634" y="1242"/>
              <a:ext cx="8" cy="8"/>
            </a:xfrm>
            <a:custGeom>
              <a:avLst/>
              <a:gdLst/>
              <a:ahLst/>
              <a:cxnLst>
                <a:cxn ang="0">
                  <a:pos x="5" y="8"/>
                </a:cxn>
                <a:cxn ang="0">
                  <a:pos x="8" y="7"/>
                </a:cxn>
                <a:cxn ang="0">
                  <a:pos x="8" y="3"/>
                </a:cxn>
                <a:cxn ang="0">
                  <a:pos x="8" y="2"/>
                </a:cxn>
                <a:cxn ang="0">
                  <a:pos x="5" y="0"/>
                </a:cxn>
                <a:cxn ang="0">
                  <a:pos x="1" y="2"/>
                </a:cxn>
                <a:cxn ang="0">
                  <a:pos x="0" y="3"/>
                </a:cxn>
                <a:cxn ang="0">
                  <a:pos x="1" y="7"/>
                </a:cxn>
                <a:cxn ang="0">
                  <a:pos x="5" y="8"/>
                </a:cxn>
              </a:cxnLst>
              <a:rect l="0" t="0" r="r" b="b"/>
              <a:pathLst>
                <a:path w="8" h="8">
                  <a:moveTo>
                    <a:pt x="5" y="8"/>
                  </a:moveTo>
                  <a:lnTo>
                    <a:pt x="8" y="7"/>
                  </a:lnTo>
                  <a:lnTo>
                    <a:pt x="8" y="3"/>
                  </a:lnTo>
                  <a:lnTo>
                    <a:pt x="8" y="2"/>
                  </a:lnTo>
                  <a:lnTo>
                    <a:pt x="5" y="0"/>
                  </a:lnTo>
                  <a:lnTo>
                    <a:pt x="1" y="2"/>
                  </a:lnTo>
                  <a:lnTo>
                    <a:pt x="0" y="3"/>
                  </a:lnTo>
                  <a:lnTo>
                    <a:pt x="1" y="7"/>
                  </a:lnTo>
                  <a:lnTo>
                    <a:pt x="5" y="8"/>
                  </a:lnTo>
                  <a:close/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8857" name="Freeform 969"/>
            <p:cNvSpPr>
              <a:spLocks/>
            </p:cNvSpPr>
            <p:nvPr/>
          </p:nvSpPr>
          <p:spPr bwMode="auto">
            <a:xfrm>
              <a:off x="3617" y="1243"/>
              <a:ext cx="9" cy="8"/>
            </a:xfrm>
            <a:custGeom>
              <a:avLst/>
              <a:gdLst/>
              <a:ahLst/>
              <a:cxnLst>
                <a:cxn ang="0">
                  <a:pos x="4" y="8"/>
                </a:cxn>
                <a:cxn ang="0">
                  <a:pos x="8" y="6"/>
                </a:cxn>
                <a:cxn ang="0">
                  <a:pos x="9" y="4"/>
                </a:cxn>
                <a:cxn ang="0">
                  <a:pos x="8" y="1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0" y="4"/>
                </a:cxn>
                <a:cxn ang="0">
                  <a:pos x="2" y="6"/>
                </a:cxn>
                <a:cxn ang="0">
                  <a:pos x="4" y="8"/>
                </a:cxn>
              </a:cxnLst>
              <a:rect l="0" t="0" r="r" b="b"/>
              <a:pathLst>
                <a:path w="9" h="8">
                  <a:moveTo>
                    <a:pt x="4" y="8"/>
                  </a:moveTo>
                  <a:lnTo>
                    <a:pt x="8" y="6"/>
                  </a:lnTo>
                  <a:lnTo>
                    <a:pt x="9" y="4"/>
                  </a:lnTo>
                  <a:lnTo>
                    <a:pt x="8" y="1"/>
                  </a:lnTo>
                  <a:lnTo>
                    <a:pt x="4" y="0"/>
                  </a:lnTo>
                  <a:lnTo>
                    <a:pt x="2" y="1"/>
                  </a:lnTo>
                  <a:lnTo>
                    <a:pt x="0" y="4"/>
                  </a:lnTo>
                  <a:lnTo>
                    <a:pt x="2" y="6"/>
                  </a:lnTo>
                  <a:lnTo>
                    <a:pt x="4" y="8"/>
                  </a:lnTo>
                  <a:close/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8858" name="Freeform 970"/>
            <p:cNvSpPr>
              <a:spLocks/>
            </p:cNvSpPr>
            <p:nvPr/>
          </p:nvSpPr>
          <p:spPr bwMode="auto">
            <a:xfrm>
              <a:off x="3601" y="1243"/>
              <a:ext cx="8" cy="8"/>
            </a:xfrm>
            <a:custGeom>
              <a:avLst/>
              <a:gdLst/>
              <a:ahLst/>
              <a:cxnLst>
                <a:cxn ang="0">
                  <a:pos x="4" y="8"/>
                </a:cxn>
                <a:cxn ang="0">
                  <a:pos x="8" y="6"/>
                </a:cxn>
                <a:cxn ang="0">
                  <a:pos x="8" y="4"/>
                </a:cxn>
                <a:cxn ang="0">
                  <a:pos x="8" y="1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0" y="4"/>
                </a:cxn>
                <a:cxn ang="0">
                  <a:pos x="2" y="6"/>
                </a:cxn>
                <a:cxn ang="0">
                  <a:pos x="4" y="8"/>
                </a:cxn>
              </a:cxnLst>
              <a:rect l="0" t="0" r="r" b="b"/>
              <a:pathLst>
                <a:path w="8" h="8">
                  <a:moveTo>
                    <a:pt x="4" y="8"/>
                  </a:moveTo>
                  <a:lnTo>
                    <a:pt x="8" y="6"/>
                  </a:lnTo>
                  <a:lnTo>
                    <a:pt x="8" y="4"/>
                  </a:lnTo>
                  <a:lnTo>
                    <a:pt x="8" y="1"/>
                  </a:lnTo>
                  <a:lnTo>
                    <a:pt x="4" y="0"/>
                  </a:lnTo>
                  <a:lnTo>
                    <a:pt x="2" y="1"/>
                  </a:lnTo>
                  <a:lnTo>
                    <a:pt x="0" y="4"/>
                  </a:lnTo>
                  <a:lnTo>
                    <a:pt x="2" y="6"/>
                  </a:lnTo>
                  <a:lnTo>
                    <a:pt x="4" y="8"/>
                  </a:lnTo>
                  <a:close/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8859" name="Freeform 971"/>
            <p:cNvSpPr>
              <a:spLocks/>
            </p:cNvSpPr>
            <p:nvPr/>
          </p:nvSpPr>
          <p:spPr bwMode="auto">
            <a:xfrm>
              <a:off x="3584" y="1244"/>
              <a:ext cx="9" cy="7"/>
            </a:xfrm>
            <a:custGeom>
              <a:avLst/>
              <a:gdLst/>
              <a:ahLst/>
              <a:cxnLst>
                <a:cxn ang="0">
                  <a:pos x="4" y="7"/>
                </a:cxn>
                <a:cxn ang="0">
                  <a:pos x="7" y="6"/>
                </a:cxn>
                <a:cxn ang="0">
                  <a:pos x="9" y="4"/>
                </a:cxn>
                <a:cxn ang="0">
                  <a:pos x="7" y="0"/>
                </a:cxn>
                <a:cxn ang="0">
                  <a:pos x="4" y="0"/>
                </a:cxn>
                <a:cxn ang="0">
                  <a:pos x="1" y="0"/>
                </a:cxn>
                <a:cxn ang="0">
                  <a:pos x="0" y="4"/>
                </a:cxn>
                <a:cxn ang="0">
                  <a:pos x="1" y="6"/>
                </a:cxn>
                <a:cxn ang="0">
                  <a:pos x="4" y="7"/>
                </a:cxn>
              </a:cxnLst>
              <a:rect l="0" t="0" r="r" b="b"/>
              <a:pathLst>
                <a:path w="9" h="7">
                  <a:moveTo>
                    <a:pt x="4" y="7"/>
                  </a:moveTo>
                  <a:lnTo>
                    <a:pt x="7" y="6"/>
                  </a:lnTo>
                  <a:lnTo>
                    <a:pt x="9" y="4"/>
                  </a:lnTo>
                  <a:lnTo>
                    <a:pt x="7" y="0"/>
                  </a:lnTo>
                  <a:lnTo>
                    <a:pt x="4" y="0"/>
                  </a:lnTo>
                  <a:lnTo>
                    <a:pt x="1" y="0"/>
                  </a:lnTo>
                  <a:lnTo>
                    <a:pt x="0" y="4"/>
                  </a:lnTo>
                  <a:lnTo>
                    <a:pt x="1" y="6"/>
                  </a:lnTo>
                  <a:lnTo>
                    <a:pt x="4" y="7"/>
                  </a:lnTo>
                  <a:close/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8860" name="Freeform 972"/>
            <p:cNvSpPr>
              <a:spLocks/>
            </p:cNvSpPr>
            <p:nvPr/>
          </p:nvSpPr>
          <p:spPr bwMode="auto">
            <a:xfrm>
              <a:off x="3568" y="1244"/>
              <a:ext cx="7" cy="9"/>
            </a:xfrm>
            <a:custGeom>
              <a:avLst/>
              <a:gdLst/>
              <a:ahLst/>
              <a:cxnLst>
                <a:cxn ang="0">
                  <a:pos x="4" y="9"/>
                </a:cxn>
                <a:cxn ang="0">
                  <a:pos x="7" y="7"/>
                </a:cxn>
                <a:cxn ang="0">
                  <a:pos x="7" y="4"/>
                </a:cxn>
                <a:cxn ang="0">
                  <a:pos x="7" y="1"/>
                </a:cxn>
                <a:cxn ang="0">
                  <a:pos x="4" y="0"/>
                </a:cxn>
                <a:cxn ang="0">
                  <a:pos x="1" y="1"/>
                </a:cxn>
                <a:cxn ang="0">
                  <a:pos x="0" y="4"/>
                </a:cxn>
                <a:cxn ang="0">
                  <a:pos x="1" y="7"/>
                </a:cxn>
                <a:cxn ang="0">
                  <a:pos x="4" y="9"/>
                </a:cxn>
              </a:cxnLst>
              <a:rect l="0" t="0" r="r" b="b"/>
              <a:pathLst>
                <a:path w="7" h="9">
                  <a:moveTo>
                    <a:pt x="4" y="9"/>
                  </a:moveTo>
                  <a:lnTo>
                    <a:pt x="7" y="7"/>
                  </a:lnTo>
                  <a:lnTo>
                    <a:pt x="7" y="4"/>
                  </a:lnTo>
                  <a:lnTo>
                    <a:pt x="7" y="1"/>
                  </a:lnTo>
                  <a:lnTo>
                    <a:pt x="4" y="0"/>
                  </a:lnTo>
                  <a:lnTo>
                    <a:pt x="1" y="1"/>
                  </a:lnTo>
                  <a:lnTo>
                    <a:pt x="0" y="4"/>
                  </a:lnTo>
                  <a:lnTo>
                    <a:pt x="1" y="7"/>
                  </a:lnTo>
                  <a:lnTo>
                    <a:pt x="4" y="9"/>
                  </a:lnTo>
                  <a:close/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8861" name="Freeform 973"/>
            <p:cNvSpPr>
              <a:spLocks/>
            </p:cNvSpPr>
            <p:nvPr/>
          </p:nvSpPr>
          <p:spPr bwMode="auto">
            <a:xfrm>
              <a:off x="3550" y="1245"/>
              <a:ext cx="9" cy="9"/>
            </a:xfrm>
            <a:custGeom>
              <a:avLst/>
              <a:gdLst/>
              <a:ahLst/>
              <a:cxnLst>
                <a:cxn ang="0">
                  <a:pos x="5" y="9"/>
                </a:cxn>
                <a:cxn ang="0">
                  <a:pos x="8" y="8"/>
                </a:cxn>
                <a:cxn ang="0">
                  <a:pos x="9" y="4"/>
                </a:cxn>
                <a:cxn ang="0">
                  <a:pos x="8" y="2"/>
                </a:cxn>
                <a:cxn ang="0">
                  <a:pos x="5" y="0"/>
                </a:cxn>
                <a:cxn ang="0">
                  <a:pos x="3" y="2"/>
                </a:cxn>
                <a:cxn ang="0">
                  <a:pos x="0" y="4"/>
                </a:cxn>
                <a:cxn ang="0">
                  <a:pos x="3" y="8"/>
                </a:cxn>
                <a:cxn ang="0">
                  <a:pos x="5" y="9"/>
                </a:cxn>
              </a:cxnLst>
              <a:rect l="0" t="0" r="r" b="b"/>
              <a:pathLst>
                <a:path w="9" h="9">
                  <a:moveTo>
                    <a:pt x="5" y="9"/>
                  </a:moveTo>
                  <a:lnTo>
                    <a:pt x="8" y="8"/>
                  </a:lnTo>
                  <a:lnTo>
                    <a:pt x="9" y="4"/>
                  </a:lnTo>
                  <a:lnTo>
                    <a:pt x="8" y="2"/>
                  </a:lnTo>
                  <a:lnTo>
                    <a:pt x="5" y="0"/>
                  </a:lnTo>
                  <a:lnTo>
                    <a:pt x="3" y="2"/>
                  </a:lnTo>
                  <a:lnTo>
                    <a:pt x="0" y="4"/>
                  </a:lnTo>
                  <a:lnTo>
                    <a:pt x="3" y="8"/>
                  </a:lnTo>
                  <a:lnTo>
                    <a:pt x="5" y="9"/>
                  </a:lnTo>
                  <a:close/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8862" name="Freeform 974"/>
            <p:cNvSpPr>
              <a:spLocks/>
            </p:cNvSpPr>
            <p:nvPr/>
          </p:nvSpPr>
          <p:spPr bwMode="auto">
            <a:xfrm>
              <a:off x="3534" y="1247"/>
              <a:ext cx="9" cy="8"/>
            </a:xfrm>
            <a:custGeom>
              <a:avLst/>
              <a:gdLst/>
              <a:ahLst/>
              <a:cxnLst>
                <a:cxn ang="0">
                  <a:pos x="4" y="8"/>
                </a:cxn>
                <a:cxn ang="0">
                  <a:pos x="8" y="7"/>
                </a:cxn>
                <a:cxn ang="0">
                  <a:pos x="9" y="4"/>
                </a:cxn>
                <a:cxn ang="0">
                  <a:pos x="8" y="1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0" y="4"/>
                </a:cxn>
                <a:cxn ang="0">
                  <a:pos x="2" y="7"/>
                </a:cxn>
                <a:cxn ang="0">
                  <a:pos x="4" y="8"/>
                </a:cxn>
              </a:cxnLst>
              <a:rect l="0" t="0" r="r" b="b"/>
              <a:pathLst>
                <a:path w="9" h="8">
                  <a:moveTo>
                    <a:pt x="4" y="8"/>
                  </a:moveTo>
                  <a:lnTo>
                    <a:pt x="8" y="7"/>
                  </a:lnTo>
                  <a:lnTo>
                    <a:pt x="9" y="4"/>
                  </a:lnTo>
                  <a:lnTo>
                    <a:pt x="8" y="1"/>
                  </a:lnTo>
                  <a:lnTo>
                    <a:pt x="4" y="0"/>
                  </a:lnTo>
                  <a:lnTo>
                    <a:pt x="2" y="1"/>
                  </a:lnTo>
                  <a:lnTo>
                    <a:pt x="0" y="4"/>
                  </a:lnTo>
                  <a:lnTo>
                    <a:pt x="2" y="7"/>
                  </a:lnTo>
                  <a:lnTo>
                    <a:pt x="4" y="8"/>
                  </a:lnTo>
                  <a:close/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8863" name="Freeform 975"/>
            <p:cNvSpPr>
              <a:spLocks/>
            </p:cNvSpPr>
            <p:nvPr/>
          </p:nvSpPr>
          <p:spPr bwMode="auto">
            <a:xfrm>
              <a:off x="3517" y="1248"/>
              <a:ext cx="9" cy="8"/>
            </a:xfrm>
            <a:custGeom>
              <a:avLst/>
              <a:gdLst/>
              <a:ahLst/>
              <a:cxnLst>
                <a:cxn ang="0">
                  <a:pos x="4" y="8"/>
                </a:cxn>
                <a:cxn ang="0">
                  <a:pos x="7" y="7"/>
                </a:cxn>
                <a:cxn ang="0">
                  <a:pos x="9" y="5"/>
                </a:cxn>
                <a:cxn ang="0">
                  <a:pos x="7" y="1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0" y="5"/>
                </a:cxn>
                <a:cxn ang="0">
                  <a:pos x="2" y="7"/>
                </a:cxn>
                <a:cxn ang="0">
                  <a:pos x="4" y="8"/>
                </a:cxn>
              </a:cxnLst>
              <a:rect l="0" t="0" r="r" b="b"/>
              <a:pathLst>
                <a:path w="9" h="8">
                  <a:moveTo>
                    <a:pt x="4" y="8"/>
                  </a:moveTo>
                  <a:lnTo>
                    <a:pt x="7" y="7"/>
                  </a:lnTo>
                  <a:lnTo>
                    <a:pt x="9" y="5"/>
                  </a:lnTo>
                  <a:lnTo>
                    <a:pt x="7" y="1"/>
                  </a:lnTo>
                  <a:lnTo>
                    <a:pt x="4" y="0"/>
                  </a:lnTo>
                  <a:lnTo>
                    <a:pt x="2" y="1"/>
                  </a:lnTo>
                  <a:lnTo>
                    <a:pt x="0" y="5"/>
                  </a:lnTo>
                  <a:lnTo>
                    <a:pt x="2" y="7"/>
                  </a:lnTo>
                  <a:lnTo>
                    <a:pt x="4" y="8"/>
                  </a:lnTo>
                  <a:close/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8864" name="Freeform 976"/>
            <p:cNvSpPr>
              <a:spLocks/>
            </p:cNvSpPr>
            <p:nvPr/>
          </p:nvSpPr>
          <p:spPr bwMode="auto">
            <a:xfrm>
              <a:off x="3501" y="1250"/>
              <a:ext cx="7" cy="7"/>
            </a:xfrm>
            <a:custGeom>
              <a:avLst/>
              <a:gdLst/>
              <a:ahLst/>
              <a:cxnLst>
                <a:cxn ang="0">
                  <a:pos x="3" y="7"/>
                </a:cxn>
                <a:cxn ang="0">
                  <a:pos x="7" y="6"/>
                </a:cxn>
                <a:cxn ang="0">
                  <a:pos x="7" y="4"/>
                </a:cxn>
                <a:cxn ang="0">
                  <a:pos x="7" y="1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4"/>
                </a:cxn>
                <a:cxn ang="0">
                  <a:pos x="1" y="6"/>
                </a:cxn>
                <a:cxn ang="0">
                  <a:pos x="3" y="7"/>
                </a:cxn>
              </a:cxnLst>
              <a:rect l="0" t="0" r="r" b="b"/>
              <a:pathLst>
                <a:path w="7" h="7">
                  <a:moveTo>
                    <a:pt x="3" y="7"/>
                  </a:moveTo>
                  <a:lnTo>
                    <a:pt x="7" y="6"/>
                  </a:lnTo>
                  <a:lnTo>
                    <a:pt x="7" y="4"/>
                  </a:lnTo>
                  <a:lnTo>
                    <a:pt x="7" y="1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4"/>
                  </a:lnTo>
                  <a:lnTo>
                    <a:pt x="1" y="6"/>
                  </a:lnTo>
                  <a:lnTo>
                    <a:pt x="3" y="7"/>
                  </a:lnTo>
                  <a:close/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8865" name="Freeform 977"/>
            <p:cNvSpPr>
              <a:spLocks/>
            </p:cNvSpPr>
            <p:nvPr/>
          </p:nvSpPr>
          <p:spPr bwMode="auto">
            <a:xfrm>
              <a:off x="3485" y="1251"/>
              <a:ext cx="8" cy="9"/>
            </a:xfrm>
            <a:custGeom>
              <a:avLst/>
              <a:gdLst/>
              <a:ahLst/>
              <a:cxnLst>
                <a:cxn ang="0">
                  <a:pos x="3" y="9"/>
                </a:cxn>
                <a:cxn ang="0">
                  <a:pos x="6" y="6"/>
                </a:cxn>
                <a:cxn ang="0">
                  <a:pos x="8" y="5"/>
                </a:cxn>
                <a:cxn ang="0">
                  <a:pos x="6" y="2"/>
                </a:cxn>
                <a:cxn ang="0">
                  <a:pos x="3" y="0"/>
                </a:cxn>
                <a:cxn ang="0">
                  <a:pos x="0" y="2"/>
                </a:cxn>
                <a:cxn ang="0">
                  <a:pos x="0" y="5"/>
                </a:cxn>
                <a:cxn ang="0">
                  <a:pos x="0" y="6"/>
                </a:cxn>
                <a:cxn ang="0">
                  <a:pos x="3" y="9"/>
                </a:cxn>
              </a:cxnLst>
              <a:rect l="0" t="0" r="r" b="b"/>
              <a:pathLst>
                <a:path w="8" h="9">
                  <a:moveTo>
                    <a:pt x="3" y="9"/>
                  </a:moveTo>
                  <a:lnTo>
                    <a:pt x="6" y="6"/>
                  </a:lnTo>
                  <a:lnTo>
                    <a:pt x="8" y="5"/>
                  </a:lnTo>
                  <a:lnTo>
                    <a:pt x="6" y="2"/>
                  </a:lnTo>
                  <a:lnTo>
                    <a:pt x="3" y="0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6"/>
                  </a:lnTo>
                  <a:lnTo>
                    <a:pt x="3" y="9"/>
                  </a:lnTo>
                  <a:close/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8866" name="Freeform 978"/>
            <p:cNvSpPr>
              <a:spLocks/>
            </p:cNvSpPr>
            <p:nvPr/>
          </p:nvSpPr>
          <p:spPr bwMode="auto">
            <a:xfrm>
              <a:off x="3467" y="1254"/>
              <a:ext cx="9" cy="8"/>
            </a:xfrm>
            <a:custGeom>
              <a:avLst/>
              <a:gdLst/>
              <a:ahLst/>
              <a:cxnLst>
                <a:cxn ang="0">
                  <a:pos x="5" y="8"/>
                </a:cxn>
                <a:cxn ang="0">
                  <a:pos x="8" y="6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5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1" y="6"/>
                </a:cxn>
                <a:cxn ang="0">
                  <a:pos x="5" y="8"/>
                </a:cxn>
              </a:cxnLst>
              <a:rect l="0" t="0" r="r" b="b"/>
              <a:pathLst>
                <a:path w="9" h="8">
                  <a:moveTo>
                    <a:pt x="5" y="8"/>
                  </a:moveTo>
                  <a:lnTo>
                    <a:pt x="8" y="6"/>
                  </a:lnTo>
                  <a:lnTo>
                    <a:pt x="9" y="3"/>
                  </a:lnTo>
                  <a:lnTo>
                    <a:pt x="8" y="1"/>
                  </a:lnTo>
                  <a:lnTo>
                    <a:pt x="5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1" y="6"/>
                  </a:lnTo>
                  <a:lnTo>
                    <a:pt x="5" y="8"/>
                  </a:lnTo>
                  <a:close/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8867" name="Freeform 979"/>
            <p:cNvSpPr>
              <a:spLocks/>
            </p:cNvSpPr>
            <p:nvPr/>
          </p:nvSpPr>
          <p:spPr bwMode="auto">
            <a:xfrm>
              <a:off x="3451" y="1256"/>
              <a:ext cx="9" cy="9"/>
            </a:xfrm>
            <a:custGeom>
              <a:avLst/>
              <a:gdLst/>
              <a:ahLst/>
              <a:cxnLst>
                <a:cxn ang="0">
                  <a:pos x="4" y="9"/>
                </a:cxn>
                <a:cxn ang="0">
                  <a:pos x="8" y="8"/>
                </a:cxn>
                <a:cxn ang="0">
                  <a:pos x="9" y="4"/>
                </a:cxn>
                <a:cxn ang="0">
                  <a:pos x="8" y="1"/>
                </a:cxn>
                <a:cxn ang="0">
                  <a:pos x="4" y="0"/>
                </a:cxn>
                <a:cxn ang="0">
                  <a:pos x="0" y="1"/>
                </a:cxn>
                <a:cxn ang="0">
                  <a:pos x="0" y="4"/>
                </a:cxn>
                <a:cxn ang="0">
                  <a:pos x="0" y="8"/>
                </a:cxn>
                <a:cxn ang="0">
                  <a:pos x="4" y="9"/>
                </a:cxn>
              </a:cxnLst>
              <a:rect l="0" t="0" r="r" b="b"/>
              <a:pathLst>
                <a:path w="9" h="9">
                  <a:moveTo>
                    <a:pt x="4" y="9"/>
                  </a:moveTo>
                  <a:lnTo>
                    <a:pt x="8" y="8"/>
                  </a:lnTo>
                  <a:lnTo>
                    <a:pt x="9" y="4"/>
                  </a:lnTo>
                  <a:lnTo>
                    <a:pt x="8" y="1"/>
                  </a:lnTo>
                  <a:lnTo>
                    <a:pt x="4" y="0"/>
                  </a:lnTo>
                  <a:lnTo>
                    <a:pt x="0" y="1"/>
                  </a:lnTo>
                  <a:lnTo>
                    <a:pt x="0" y="4"/>
                  </a:lnTo>
                  <a:lnTo>
                    <a:pt x="0" y="8"/>
                  </a:lnTo>
                  <a:lnTo>
                    <a:pt x="4" y="9"/>
                  </a:lnTo>
                  <a:close/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8868" name="Freeform 980"/>
            <p:cNvSpPr>
              <a:spLocks/>
            </p:cNvSpPr>
            <p:nvPr/>
          </p:nvSpPr>
          <p:spPr bwMode="auto">
            <a:xfrm>
              <a:off x="3435" y="1259"/>
              <a:ext cx="7" cy="8"/>
            </a:xfrm>
            <a:custGeom>
              <a:avLst/>
              <a:gdLst/>
              <a:ahLst/>
              <a:cxnLst>
                <a:cxn ang="0">
                  <a:pos x="4" y="8"/>
                </a:cxn>
                <a:cxn ang="0">
                  <a:pos x="6" y="7"/>
                </a:cxn>
                <a:cxn ang="0">
                  <a:pos x="7" y="5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1" y="1"/>
                </a:cxn>
                <a:cxn ang="0">
                  <a:pos x="0" y="5"/>
                </a:cxn>
                <a:cxn ang="0">
                  <a:pos x="1" y="7"/>
                </a:cxn>
                <a:cxn ang="0">
                  <a:pos x="4" y="8"/>
                </a:cxn>
              </a:cxnLst>
              <a:rect l="0" t="0" r="r" b="b"/>
              <a:pathLst>
                <a:path w="7" h="8">
                  <a:moveTo>
                    <a:pt x="4" y="8"/>
                  </a:moveTo>
                  <a:lnTo>
                    <a:pt x="6" y="7"/>
                  </a:lnTo>
                  <a:lnTo>
                    <a:pt x="7" y="5"/>
                  </a:lnTo>
                  <a:lnTo>
                    <a:pt x="6" y="1"/>
                  </a:lnTo>
                  <a:lnTo>
                    <a:pt x="4" y="0"/>
                  </a:lnTo>
                  <a:lnTo>
                    <a:pt x="1" y="1"/>
                  </a:lnTo>
                  <a:lnTo>
                    <a:pt x="0" y="5"/>
                  </a:lnTo>
                  <a:lnTo>
                    <a:pt x="1" y="7"/>
                  </a:lnTo>
                  <a:lnTo>
                    <a:pt x="4" y="8"/>
                  </a:lnTo>
                  <a:close/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8869" name="Freeform 981"/>
            <p:cNvSpPr>
              <a:spLocks/>
            </p:cNvSpPr>
            <p:nvPr/>
          </p:nvSpPr>
          <p:spPr bwMode="auto">
            <a:xfrm>
              <a:off x="3418" y="1262"/>
              <a:ext cx="8" cy="9"/>
            </a:xfrm>
            <a:custGeom>
              <a:avLst/>
              <a:gdLst/>
              <a:ahLst/>
              <a:cxnLst>
                <a:cxn ang="0">
                  <a:pos x="5" y="9"/>
                </a:cxn>
                <a:cxn ang="0">
                  <a:pos x="7" y="6"/>
                </a:cxn>
                <a:cxn ang="0">
                  <a:pos x="8" y="4"/>
                </a:cxn>
                <a:cxn ang="0">
                  <a:pos x="7" y="2"/>
                </a:cxn>
                <a:cxn ang="0">
                  <a:pos x="5" y="0"/>
                </a:cxn>
                <a:cxn ang="0">
                  <a:pos x="1" y="2"/>
                </a:cxn>
                <a:cxn ang="0">
                  <a:pos x="0" y="4"/>
                </a:cxn>
                <a:cxn ang="0">
                  <a:pos x="1" y="6"/>
                </a:cxn>
                <a:cxn ang="0">
                  <a:pos x="5" y="9"/>
                </a:cxn>
              </a:cxnLst>
              <a:rect l="0" t="0" r="r" b="b"/>
              <a:pathLst>
                <a:path w="8" h="9">
                  <a:moveTo>
                    <a:pt x="5" y="9"/>
                  </a:moveTo>
                  <a:lnTo>
                    <a:pt x="7" y="6"/>
                  </a:lnTo>
                  <a:lnTo>
                    <a:pt x="8" y="4"/>
                  </a:lnTo>
                  <a:lnTo>
                    <a:pt x="7" y="2"/>
                  </a:lnTo>
                  <a:lnTo>
                    <a:pt x="5" y="0"/>
                  </a:lnTo>
                  <a:lnTo>
                    <a:pt x="1" y="2"/>
                  </a:lnTo>
                  <a:lnTo>
                    <a:pt x="0" y="4"/>
                  </a:lnTo>
                  <a:lnTo>
                    <a:pt x="1" y="6"/>
                  </a:lnTo>
                  <a:lnTo>
                    <a:pt x="5" y="9"/>
                  </a:lnTo>
                  <a:close/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8870" name="Freeform 982"/>
            <p:cNvSpPr>
              <a:spLocks/>
            </p:cNvSpPr>
            <p:nvPr/>
          </p:nvSpPr>
          <p:spPr bwMode="auto">
            <a:xfrm>
              <a:off x="3401" y="1266"/>
              <a:ext cx="9" cy="7"/>
            </a:xfrm>
            <a:custGeom>
              <a:avLst/>
              <a:gdLst/>
              <a:ahLst/>
              <a:cxnLst>
                <a:cxn ang="0">
                  <a:pos x="4" y="7"/>
                </a:cxn>
                <a:cxn ang="0">
                  <a:pos x="8" y="6"/>
                </a:cxn>
                <a:cxn ang="0">
                  <a:pos x="9" y="4"/>
                </a:cxn>
                <a:cxn ang="0">
                  <a:pos x="8" y="0"/>
                </a:cxn>
                <a:cxn ang="0">
                  <a:pos x="4" y="0"/>
                </a:cxn>
                <a:cxn ang="0">
                  <a:pos x="2" y="0"/>
                </a:cxn>
                <a:cxn ang="0">
                  <a:pos x="0" y="4"/>
                </a:cxn>
                <a:cxn ang="0">
                  <a:pos x="2" y="6"/>
                </a:cxn>
                <a:cxn ang="0">
                  <a:pos x="4" y="7"/>
                </a:cxn>
              </a:cxnLst>
              <a:rect l="0" t="0" r="r" b="b"/>
              <a:pathLst>
                <a:path w="9" h="7">
                  <a:moveTo>
                    <a:pt x="4" y="7"/>
                  </a:moveTo>
                  <a:lnTo>
                    <a:pt x="8" y="6"/>
                  </a:lnTo>
                  <a:lnTo>
                    <a:pt x="9" y="4"/>
                  </a:lnTo>
                  <a:lnTo>
                    <a:pt x="8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4"/>
                  </a:lnTo>
                  <a:lnTo>
                    <a:pt x="2" y="6"/>
                  </a:lnTo>
                  <a:lnTo>
                    <a:pt x="4" y="7"/>
                  </a:lnTo>
                  <a:close/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8871" name="Freeform 983"/>
            <p:cNvSpPr>
              <a:spLocks/>
            </p:cNvSpPr>
            <p:nvPr/>
          </p:nvSpPr>
          <p:spPr bwMode="auto">
            <a:xfrm>
              <a:off x="3385" y="1268"/>
              <a:ext cx="8" cy="9"/>
            </a:xfrm>
            <a:custGeom>
              <a:avLst/>
              <a:gdLst/>
              <a:ahLst/>
              <a:cxnLst>
                <a:cxn ang="0">
                  <a:pos x="4" y="9"/>
                </a:cxn>
                <a:cxn ang="0">
                  <a:pos x="7" y="8"/>
                </a:cxn>
                <a:cxn ang="0">
                  <a:pos x="8" y="4"/>
                </a:cxn>
                <a:cxn ang="0">
                  <a:pos x="7" y="2"/>
                </a:cxn>
                <a:cxn ang="0">
                  <a:pos x="4" y="0"/>
                </a:cxn>
                <a:cxn ang="0">
                  <a:pos x="2" y="2"/>
                </a:cxn>
                <a:cxn ang="0">
                  <a:pos x="0" y="4"/>
                </a:cxn>
                <a:cxn ang="0">
                  <a:pos x="2" y="8"/>
                </a:cxn>
                <a:cxn ang="0">
                  <a:pos x="4" y="9"/>
                </a:cxn>
              </a:cxnLst>
              <a:rect l="0" t="0" r="r" b="b"/>
              <a:pathLst>
                <a:path w="8" h="9">
                  <a:moveTo>
                    <a:pt x="4" y="9"/>
                  </a:moveTo>
                  <a:lnTo>
                    <a:pt x="7" y="8"/>
                  </a:lnTo>
                  <a:lnTo>
                    <a:pt x="8" y="4"/>
                  </a:lnTo>
                  <a:lnTo>
                    <a:pt x="7" y="2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2" y="8"/>
                  </a:lnTo>
                  <a:lnTo>
                    <a:pt x="4" y="9"/>
                  </a:lnTo>
                  <a:close/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8872" name="Freeform 984"/>
            <p:cNvSpPr>
              <a:spLocks/>
            </p:cNvSpPr>
            <p:nvPr/>
          </p:nvSpPr>
          <p:spPr bwMode="auto">
            <a:xfrm>
              <a:off x="3369" y="1272"/>
              <a:ext cx="8" cy="9"/>
            </a:xfrm>
            <a:custGeom>
              <a:avLst/>
              <a:gdLst/>
              <a:ahLst/>
              <a:cxnLst>
                <a:cxn ang="0">
                  <a:pos x="4" y="9"/>
                </a:cxn>
                <a:cxn ang="0">
                  <a:pos x="6" y="6"/>
                </a:cxn>
                <a:cxn ang="0">
                  <a:pos x="8" y="4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1" y="0"/>
                </a:cxn>
                <a:cxn ang="0">
                  <a:pos x="0" y="4"/>
                </a:cxn>
                <a:cxn ang="0">
                  <a:pos x="1" y="6"/>
                </a:cxn>
                <a:cxn ang="0">
                  <a:pos x="4" y="9"/>
                </a:cxn>
              </a:cxnLst>
              <a:rect l="0" t="0" r="r" b="b"/>
              <a:pathLst>
                <a:path w="8" h="9">
                  <a:moveTo>
                    <a:pt x="4" y="9"/>
                  </a:moveTo>
                  <a:lnTo>
                    <a:pt x="6" y="6"/>
                  </a:lnTo>
                  <a:lnTo>
                    <a:pt x="8" y="4"/>
                  </a:lnTo>
                  <a:lnTo>
                    <a:pt x="6" y="0"/>
                  </a:lnTo>
                  <a:lnTo>
                    <a:pt x="4" y="0"/>
                  </a:lnTo>
                  <a:lnTo>
                    <a:pt x="1" y="0"/>
                  </a:lnTo>
                  <a:lnTo>
                    <a:pt x="0" y="4"/>
                  </a:lnTo>
                  <a:lnTo>
                    <a:pt x="1" y="6"/>
                  </a:lnTo>
                  <a:lnTo>
                    <a:pt x="4" y="9"/>
                  </a:lnTo>
                  <a:close/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8873" name="Freeform 985"/>
            <p:cNvSpPr>
              <a:spLocks/>
            </p:cNvSpPr>
            <p:nvPr/>
          </p:nvSpPr>
          <p:spPr bwMode="auto">
            <a:xfrm>
              <a:off x="3352" y="1276"/>
              <a:ext cx="8" cy="8"/>
            </a:xfrm>
            <a:custGeom>
              <a:avLst/>
              <a:gdLst/>
              <a:ahLst/>
              <a:cxnLst>
                <a:cxn ang="0">
                  <a:pos x="5" y="8"/>
                </a:cxn>
                <a:cxn ang="0">
                  <a:pos x="8" y="7"/>
                </a:cxn>
                <a:cxn ang="0">
                  <a:pos x="8" y="5"/>
                </a:cxn>
                <a:cxn ang="0">
                  <a:pos x="8" y="1"/>
                </a:cxn>
                <a:cxn ang="0">
                  <a:pos x="5" y="0"/>
                </a:cxn>
                <a:cxn ang="0">
                  <a:pos x="2" y="1"/>
                </a:cxn>
                <a:cxn ang="0">
                  <a:pos x="0" y="5"/>
                </a:cxn>
                <a:cxn ang="0">
                  <a:pos x="2" y="7"/>
                </a:cxn>
                <a:cxn ang="0">
                  <a:pos x="5" y="8"/>
                </a:cxn>
              </a:cxnLst>
              <a:rect l="0" t="0" r="r" b="b"/>
              <a:pathLst>
                <a:path w="8" h="8">
                  <a:moveTo>
                    <a:pt x="5" y="8"/>
                  </a:moveTo>
                  <a:lnTo>
                    <a:pt x="8" y="7"/>
                  </a:lnTo>
                  <a:lnTo>
                    <a:pt x="8" y="5"/>
                  </a:lnTo>
                  <a:lnTo>
                    <a:pt x="8" y="1"/>
                  </a:lnTo>
                  <a:lnTo>
                    <a:pt x="5" y="0"/>
                  </a:lnTo>
                  <a:lnTo>
                    <a:pt x="2" y="1"/>
                  </a:lnTo>
                  <a:lnTo>
                    <a:pt x="0" y="5"/>
                  </a:lnTo>
                  <a:lnTo>
                    <a:pt x="2" y="7"/>
                  </a:lnTo>
                  <a:lnTo>
                    <a:pt x="5" y="8"/>
                  </a:lnTo>
                  <a:close/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8874" name="Freeform 986"/>
            <p:cNvSpPr>
              <a:spLocks/>
            </p:cNvSpPr>
            <p:nvPr/>
          </p:nvSpPr>
          <p:spPr bwMode="auto">
            <a:xfrm>
              <a:off x="3336" y="1281"/>
              <a:ext cx="8" cy="7"/>
            </a:xfrm>
            <a:custGeom>
              <a:avLst/>
              <a:gdLst/>
              <a:ahLst/>
              <a:cxnLst>
                <a:cxn ang="0">
                  <a:pos x="5" y="7"/>
                </a:cxn>
                <a:cxn ang="0">
                  <a:pos x="7" y="6"/>
                </a:cxn>
                <a:cxn ang="0">
                  <a:pos x="8" y="3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2" y="0"/>
                </a:cxn>
                <a:cxn ang="0">
                  <a:pos x="0" y="3"/>
                </a:cxn>
                <a:cxn ang="0">
                  <a:pos x="2" y="6"/>
                </a:cxn>
                <a:cxn ang="0">
                  <a:pos x="5" y="7"/>
                </a:cxn>
              </a:cxnLst>
              <a:rect l="0" t="0" r="r" b="b"/>
              <a:pathLst>
                <a:path w="8" h="7">
                  <a:moveTo>
                    <a:pt x="5" y="7"/>
                  </a:moveTo>
                  <a:lnTo>
                    <a:pt x="7" y="6"/>
                  </a:lnTo>
                  <a:lnTo>
                    <a:pt x="8" y="3"/>
                  </a:lnTo>
                  <a:lnTo>
                    <a:pt x="7" y="0"/>
                  </a:lnTo>
                  <a:lnTo>
                    <a:pt x="5" y="0"/>
                  </a:lnTo>
                  <a:lnTo>
                    <a:pt x="2" y="0"/>
                  </a:lnTo>
                  <a:lnTo>
                    <a:pt x="0" y="3"/>
                  </a:lnTo>
                  <a:lnTo>
                    <a:pt x="2" y="6"/>
                  </a:lnTo>
                  <a:lnTo>
                    <a:pt x="5" y="7"/>
                  </a:lnTo>
                  <a:close/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8875" name="Freeform 987"/>
            <p:cNvSpPr>
              <a:spLocks/>
            </p:cNvSpPr>
            <p:nvPr/>
          </p:nvSpPr>
          <p:spPr bwMode="auto">
            <a:xfrm>
              <a:off x="3321" y="1284"/>
              <a:ext cx="7" cy="9"/>
            </a:xfrm>
            <a:custGeom>
              <a:avLst/>
              <a:gdLst/>
              <a:ahLst/>
              <a:cxnLst>
                <a:cxn ang="0">
                  <a:pos x="3" y="9"/>
                </a:cxn>
                <a:cxn ang="0">
                  <a:pos x="6" y="6"/>
                </a:cxn>
                <a:cxn ang="0">
                  <a:pos x="7" y="4"/>
                </a:cxn>
                <a:cxn ang="0">
                  <a:pos x="6" y="0"/>
                </a:cxn>
                <a:cxn ang="0">
                  <a:pos x="3" y="0"/>
                </a:cxn>
                <a:cxn ang="0">
                  <a:pos x="0" y="0"/>
                </a:cxn>
                <a:cxn ang="0">
                  <a:pos x="0" y="4"/>
                </a:cxn>
                <a:cxn ang="0">
                  <a:pos x="0" y="6"/>
                </a:cxn>
                <a:cxn ang="0">
                  <a:pos x="3" y="9"/>
                </a:cxn>
              </a:cxnLst>
              <a:rect l="0" t="0" r="r" b="b"/>
              <a:pathLst>
                <a:path w="7" h="9">
                  <a:moveTo>
                    <a:pt x="3" y="9"/>
                  </a:moveTo>
                  <a:lnTo>
                    <a:pt x="6" y="6"/>
                  </a:lnTo>
                  <a:lnTo>
                    <a:pt x="7" y="4"/>
                  </a:lnTo>
                  <a:lnTo>
                    <a:pt x="6" y="0"/>
                  </a:lnTo>
                  <a:lnTo>
                    <a:pt x="3" y="0"/>
                  </a:lnTo>
                  <a:lnTo>
                    <a:pt x="0" y="0"/>
                  </a:lnTo>
                  <a:lnTo>
                    <a:pt x="0" y="4"/>
                  </a:lnTo>
                  <a:lnTo>
                    <a:pt x="0" y="6"/>
                  </a:lnTo>
                  <a:lnTo>
                    <a:pt x="3" y="9"/>
                  </a:lnTo>
                  <a:close/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8876" name="Freeform 988"/>
            <p:cNvSpPr>
              <a:spLocks/>
            </p:cNvSpPr>
            <p:nvPr/>
          </p:nvSpPr>
          <p:spPr bwMode="auto">
            <a:xfrm>
              <a:off x="3305" y="1289"/>
              <a:ext cx="8" cy="7"/>
            </a:xfrm>
            <a:custGeom>
              <a:avLst/>
              <a:gdLst/>
              <a:ahLst/>
              <a:cxnLst>
                <a:cxn ang="0">
                  <a:pos x="3" y="7"/>
                </a:cxn>
                <a:cxn ang="0">
                  <a:pos x="6" y="6"/>
                </a:cxn>
                <a:cxn ang="0">
                  <a:pos x="8" y="4"/>
                </a:cxn>
                <a:cxn ang="0">
                  <a:pos x="6" y="1"/>
                </a:cxn>
                <a:cxn ang="0">
                  <a:pos x="3" y="0"/>
                </a:cxn>
                <a:cxn ang="0">
                  <a:pos x="0" y="1"/>
                </a:cxn>
                <a:cxn ang="0">
                  <a:pos x="0" y="4"/>
                </a:cxn>
                <a:cxn ang="0">
                  <a:pos x="0" y="6"/>
                </a:cxn>
                <a:cxn ang="0">
                  <a:pos x="3" y="7"/>
                </a:cxn>
              </a:cxnLst>
              <a:rect l="0" t="0" r="r" b="b"/>
              <a:pathLst>
                <a:path w="8" h="7">
                  <a:moveTo>
                    <a:pt x="3" y="7"/>
                  </a:moveTo>
                  <a:lnTo>
                    <a:pt x="6" y="6"/>
                  </a:lnTo>
                  <a:lnTo>
                    <a:pt x="8" y="4"/>
                  </a:lnTo>
                  <a:lnTo>
                    <a:pt x="6" y="1"/>
                  </a:lnTo>
                  <a:lnTo>
                    <a:pt x="3" y="0"/>
                  </a:lnTo>
                  <a:lnTo>
                    <a:pt x="0" y="1"/>
                  </a:lnTo>
                  <a:lnTo>
                    <a:pt x="0" y="4"/>
                  </a:lnTo>
                  <a:lnTo>
                    <a:pt x="0" y="6"/>
                  </a:lnTo>
                  <a:lnTo>
                    <a:pt x="3" y="7"/>
                  </a:lnTo>
                  <a:close/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8877" name="Freeform 989"/>
            <p:cNvSpPr>
              <a:spLocks/>
            </p:cNvSpPr>
            <p:nvPr/>
          </p:nvSpPr>
          <p:spPr bwMode="auto">
            <a:xfrm>
              <a:off x="3288" y="1294"/>
              <a:ext cx="8" cy="8"/>
            </a:xfrm>
            <a:custGeom>
              <a:avLst/>
              <a:gdLst/>
              <a:ahLst/>
              <a:cxnLst>
                <a:cxn ang="0">
                  <a:pos x="4" y="8"/>
                </a:cxn>
                <a:cxn ang="0">
                  <a:pos x="7" y="6"/>
                </a:cxn>
                <a:cxn ang="0">
                  <a:pos x="8" y="3"/>
                </a:cxn>
                <a:cxn ang="0">
                  <a:pos x="7" y="1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0" y="3"/>
                </a:cxn>
                <a:cxn ang="0">
                  <a:pos x="2" y="6"/>
                </a:cxn>
                <a:cxn ang="0">
                  <a:pos x="4" y="8"/>
                </a:cxn>
              </a:cxnLst>
              <a:rect l="0" t="0" r="r" b="b"/>
              <a:pathLst>
                <a:path w="8" h="8">
                  <a:moveTo>
                    <a:pt x="4" y="8"/>
                  </a:moveTo>
                  <a:lnTo>
                    <a:pt x="7" y="6"/>
                  </a:lnTo>
                  <a:lnTo>
                    <a:pt x="8" y="3"/>
                  </a:lnTo>
                  <a:lnTo>
                    <a:pt x="7" y="1"/>
                  </a:lnTo>
                  <a:lnTo>
                    <a:pt x="4" y="0"/>
                  </a:lnTo>
                  <a:lnTo>
                    <a:pt x="2" y="1"/>
                  </a:lnTo>
                  <a:lnTo>
                    <a:pt x="0" y="3"/>
                  </a:lnTo>
                  <a:lnTo>
                    <a:pt x="2" y="6"/>
                  </a:lnTo>
                  <a:lnTo>
                    <a:pt x="4" y="8"/>
                  </a:lnTo>
                  <a:close/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8878" name="Freeform 990"/>
            <p:cNvSpPr>
              <a:spLocks/>
            </p:cNvSpPr>
            <p:nvPr/>
          </p:nvSpPr>
          <p:spPr bwMode="auto">
            <a:xfrm>
              <a:off x="3271" y="1299"/>
              <a:ext cx="9" cy="8"/>
            </a:xfrm>
            <a:custGeom>
              <a:avLst/>
              <a:gdLst/>
              <a:ahLst/>
              <a:cxnLst>
                <a:cxn ang="0">
                  <a:pos x="5" y="8"/>
                </a:cxn>
                <a:cxn ang="0">
                  <a:pos x="9" y="7"/>
                </a:cxn>
                <a:cxn ang="0">
                  <a:pos x="9" y="3"/>
                </a:cxn>
                <a:cxn ang="0">
                  <a:pos x="9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0" y="3"/>
                </a:cxn>
                <a:cxn ang="0">
                  <a:pos x="3" y="7"/>
                </a:cxn>
                <a:cxn ang="0">
                  <a:pos x="5" y="8"/>
                </a:cxn>
              </a:cxnLst>
              <a:rect l="0" t="0" r="r" b="b"/>
              <a:pathLst>
                <a:path w="9" h="8">
                  <a:moveTo>
                    <a:pt x="5" y="8"/>
                  </a:moveTo>
                  <a:lnTo>
                    <a:pt x="9" y="7"/>
                  </a:lnTo>
                  <a:lnTo>
                    <a:pt x="9" y="3"/>
                  </a:lnTo>
                  <a:lnTo>
                    <a:pt x="9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0" y="3"/>
                  </a:lnTo>
                  <a:lnTo>
                    <a:pt x="3" y="7"/>
                  </a:lnTo>
                  <a:lnTo>
                    <a:pt x="5" y="8"/>
                  </a:lnTo>
                  <a:close/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8879" name="Freeform 991"/>
            <p:cNvSpPr>
              <a:spLocks/>
            </p:cNvSpPr>
            <p:nvPr/>
          </p:nvSpPr>
          <p:spPr bwMode="auto">
            <a:xfrm>
              <a:off x="3256" y="1304"/>
              <a:ext cx="9" cy="8"/>
            </a:xfrm>
            <a:custGeom>
              <a:avLst/>
              <a:gdLst/>
              <a:ahLst/>
              <a:cxnLst>
                <a:cxn ang="0">
                  <a:pos x="4" y="8"/>
                </a:cxn>
                <a:cxn ang="0">
                  <a:pos x="8" y="6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4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1" y="6"/>
                </a:cxn>
                <a:cxn ang="0">
                  <a:pos x="4" y="8"/>
                </a:cxn>
              </a:cxnLst>
              <a:rect l="0" t="0" r="r" b="b"/>
              <a:pathLst>
                <a:path w="9" h="8">
                  <a:moveTo>
                    <a:pt x="4" y="8"/>
                  </a:moveTo>
                  <a:lnTo>
                    <a:pt x="8" y="6"/>
                  </a:lnTo>
                  <a:lnTo>
                    <a:pt x="9" y="3"/>
                  </a:lnTo>
                  <a:lnTo>
                    <a:pt x="8" y="1"/>
                  </a:lnTo>
                  <a:lnTo>
                    <a:pt x="4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1" y="6"/>
                  </a:lnTo>
                  <a:lnTo>
                    <a:pt x="4" y="8"/>
                  </a:lnTo>
                  <a:close/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8880" name="Freeform 992"/>
            <p:cNvSpPr>
              <a:spLocks/>
            </p:cNvSpPr>
            <p:nvPr/>
          </p:nvSpPr>
          <p:spPr bwMode="auto">
            <a:xfrm>
              <a:off x="3241" y="1310"/>
              <a:ext cx="8" cy="8"/>
            </a:xfrm>
            <a:custGeom>
              <a:avLst/>
              <a:gdLst/>
              <a:ahLst/>
              <a:cxnLst>
                <a:cxn ang="0">
                  <a:pos x="4" y="8"/>
                </a:cxn>
                <a:cxn ang="0">
                  <a:pos x="6" y="6"/>
                </a:cxn>
                <a:cxn ang="0">
                  <a:pos x="8" y="3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2" y="0"/>
                </a:cxn>
                <a:cxn ang="0">
                  <a:pos x="0" y="3"/>
                </a:cxn>
                <a:cxn ang="0">
                  <a:pos x="2" y="6"/>
                </a:cxn>
                <a:cxn ang="0">
                  <a:pos x="4" y="8"/>
                </a:cxn>
              </a:cxnLst>
              <a:rect l="0" t="0" r="r" b="b"/>
              <a:pathLst>
                <a:path w="8" h="8">
                  <a:moveTo>
                    <a:pt x="4" y="8"/>
                  </a:moveTo>
                  <a:lnTo>
                    <a:pt x="6" y="6"/>
                  </a:lnTo>
                  <a:lnTo>
                    <a:pt x="8" y="3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3"/>
                  </a:lnTo>
                  <a:lnTo>
                    <a:pt x="2" y="6"/>
                  </a:lnTo>
                  <a:lnTo>
                    <a:pt x="4" y="8"/>
                  </a:lnTo>
                  <a:close/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8881" name="Freeform 993"/>
            <p:cNvSpPr>
              <a:spLocks/>
            </p:cNvSpPr>
            <p:nvPr/>
          </p:nvSpPr>
          <p:spPr bwMode="auto">
            <a:xfrm>
              <a:off x="3224" y="1314"/>
              <a:ext cx="9" cy="9"/>
            </a:xfrm>
            <a:custGeom>
              <a:avLst/>
              <a:gdLst/>
              <a:ahLst/>
              <a:cxnLst>
                <a:cxn ang="0">
                  <a:pos x="5" y="9"/>
                </a:cxn>
                <a:cxn ang="0">
                  <a:pos x="7" y="8"/>
                </a:cxn>
                <a:cxn ang="0">
                  <a:pos x="9" y="5"/>
                </a:cxn>
                <a:cxn ang="0">
                  <a:pos x="7" y="2"/>
                </a:cxn>
                <a:cxn ang="0">
                  <a:pos x="5" y="0"/>
                </a:cxn>
                <a:cxn ang="0">
                  <a:pos x="1" y="2"/>
                </a:cxn>
                <a:cxn ang="0">
                  <a:pos x="0" y="5"/>
                </a:cxn>
                <a:cxn ang="0">
                  <a:pos x="1" y="8"/>
                </a:cxn>
                <a:cxn ang="0">
                  <a:pos x="5" y="9"/>
                </a:cxn>
              </a:cxnLst>
              <a:rect l="0" t="0" r="r" b="b"/>
              <a:pathLst>
                <a:path w="9" h="9">
                  <a:moveTo>
                    <a:pt x="5" y="9"/>
                  </a:moveTo>
                  <a:lnTo>
                    <a:pt x="7" y="8"/>
                  </a:lnTo>
                  <a:lnTo>
                    <a:pt x="9" y="5"/>
                  </a:lnTo>
                  <a:lnTo>
                    <a:pt x="7" y="2"/>
                  </a:lnTo>
                  <a:lnTo>
                    <a:pt x="5" y="0"/>
                  </a:lnTo>
                  <a:lnTo>
                    <a:pt x="1" y="2"/>
                  </a:lnTo>
                  <a:lnTo>
                    <a:pt x="0" y="5"/>
                  </a:lnTo>
                  <a:lnTo>
                    <a:pt x="1" y="8"/>
                  </a:lnTo>
                  <a:lnTo>
                    <a:pt x="5" y="9"/>
                  </a:lnTo>
                  <a:close/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8882" name="Freeform 994"/>
            <p:cNvSpPr>
              <a:spLocks/>
            </p:cNvSpPr>
            <p:nvPr/>
          </p:nvSpPr>
          <p:spPr bwMode="auto">
            <a:xfrm>
              <a:off x="3209" y="1320"/>
              <a:ext cx="9" cy="9"/>
            </a:xfrm>
            <a:custGeom>
              <a:avLst/>
              <a:gdLst/>
              <a:ahLst/>
              <a:cxnLst>
                <a:cxn ang="0">
                  <a:pos x="4" y="9"/>
                </a:cxn>
                <a:cxn ang="0">
                  <a:pos x="7" y="7"/>
                </a:cxn>
                <a:cxn ang="0">
                  <a:pos x="9" y="4"/>
                </a:cxn>
                <a:cxn ang="0">
                  <a:pos x="7" y="2"/>
                </a:cxn>
                <a:cxn ang="0">
                  <a:pos x="4" y="0"/>
                </a:cxn>
                <a:cxn ang="0">
                  <a:pos x="1" y="2"/>
                </a:cxn>
                <a:cxn ang="0">
                  <a:pos x="0" y="4"/>
                </a:cxn>
                <a:cxn ang="0">
                  <a:pos x="1" y="7"/>
                </a:cxn>
                <a:cxn ang="0">
                  <a:pos x="4" y="9"/>
                </a:cxn>
              </a:cxnLst>
              <a:rect l="0" t="0" r="r" b="b"/>
              <a:pathLst>
                <a:path w="9" h="9">
                  <a:moveTo>
                    <a:pt x="4" y="9"/>
                  </a:moveTo>
                  <a:lnTo>
                    <a:pt x="7" y="7"/>
                  </a:lnTo>
                  <a:lnTo>
                    <a:pt x="9" y="4"/>
                  </a:lnTo>
                  <a:lnTo>
                    <a:pt x="7" y="2"/>
                  </a:lnTo>
                  <a:lnTo>
                    <a:pt x="4" y="0"/>
                  </a:lnTo>
                  <a:lnTo>
                    <a:pt x="1" y="2"/>
                  </a:lnTo>
                  <a:lnTo>
                    <a:pt x="0" y="4"/>
                  </a:lnTo>
                  <a:lnTo>
                    <a:pt x="1" y="7"/>
                  </a:lnTo>
                  <a:lnTo>
                    <a:pt x="4" y="9"/>
                  </a:lnTo>
                  <a:close/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8883" name="Freeform 995"/>
            <p:cNvSpPr>
              <a:spLocks/>
            </p:cNvSpPr>
            <p:nvPr/>
          </p:nvSpPr>
          <p:spPr bwMode="auto">
            <a:xfrm>
              <a:off x="3194" y="1327"/>
              <a:ext cx="9" cy="7"/>
            </a:xfrm>
            <a:custGeom>
              <a:avLst/>
              <a:gdLst/>
              <a:ahLst/>
              <a:cxnLst>
                <a:cxn ang="0">
                  <a:pos x="6" y="7"/>
                </a:cxn>
                <a:cxn ang="0">
                  <a:pos x="9" y="3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1" y="7"/>
                </a:cxn>
                <a:cxn ang="0">
                  <a:pos x="4" y="7"/>
                </a:cxn>
                <a:cxn ang="0">
                  <a:pos x="6" y="7"/>
                </a:cxn>
              </a:cxnLst>
              <a:rect l="0" t="0" r="r" b="b"/>
              <a:pathLst>
                <a:path w="9" h="7">
                  <a:moveTo>
                    <a:pt x="6" y="7"/>
                  </a:moveTo>
                  <a:lnTo>
                    <a:pt x="9" y="3"/>
                  </a:lnTo>
                  <a:lnTo>
                    <a:pt x="6" y="1"/>
                  </a:lnTo>
                  <a:lnTo>
                    <a:pt x="4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1" y="7"/>
                  </a:lnTo>
                  <a:lnTo>
                    <a:pt x="4" y="7"/>
                  </a:lnTo>
                  <a:lnTo>
                    <a:pt x="6" y="7"/>
                  </a:lnTo>
                  <a:close/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8884" name="Freeform 996"/>
            <p:cNvSpPr>
              <a:spLocks/>
            </p:cNvSpPr>
            <p:nvPr/>
          </p:nvSpPr>
          <p:spPr bwMode="auto">
            <a:xfrm>
              <a:off x="3178" y="1333"/>
              <a:ext cx="9" cy="8"/>
            </a:xfrm>
            <a:custGeom>
              <a:avLst/>
              <a:gdLst/>
              <a:ahLst/>
              <a:cxnLst>
                <a:cxn ang="0">
                  <a:pos x="7" y="7"/>
                </a:cxn>
                <a:cxn ang="0">
                  <a:pos x="9" y="3"/>
                </a:cxn>
                <a:cxn ang="0">
                  <a:pos x="7" y="1"/>
                </a:cxn>
                <a:cxn ang="0">
                  <a:pos x="5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1" y="7"/>
                </a:cxn>
                <a:cxn ang="0">
                  <a:pos x="5" y="8"/>
                </a:cxn>
                <a:cxn ang="0">
                  <a:pos x="7" y="7"/>
                </a:cxn>
              </a:cxnLst>
              <a:rect l="0" t="0" r="r" b="b"/>
              <a:pathLst>
                <a:path w="9" h="8">
                  <a:moveTo>
                    <a:pt x="7" y="7"/>
                  </a:moveTo>
                  <a:lnTo>
                    <a:pt x="9" y="3"/>
                  </a:lnTo>
                  <a:lnTo>
                    <a:pt x="7" y="1"/>
                  </a:lnTo>
                  <a:lnTo>
                    <a:pt x="5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1" y="7"/>
                  </a:lnTo>
                  <a:lnTo>
                    <a:pt x="5" y="8"/>
                  </a:lnTo>
                  <a:lnTo>
                    <a:pt x="7" y="7"/>
                  </a:lnTo>
                  <a:close/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8885" name="Freeform 997"/>
            <p:cNvSpPr>
              <a:spLocks/>
            </p:cNvSpPr>
            <p:nvPr/>
          </p:nvSpPr>
          <p:spPr bwMode="auto">
            <a:xfrm>
              <a:off x="3163" y="1339"/>
              <a:ext cx="9" cy="8"/>
            </a:xfrm>
            <a:custGeom>
              <a:avLst/>
              <a:gdLst/>
              <a:ahLst/>
              <a:cxnLst>
                <a:cxn ang="0">
                  <a:pos x="6" y="7"/>
                </a:cxn>
                <a:cxn ang="0">
                  <a:pos x="9" y="4"/>
                </a:cxn>
                <a:cxn ang="0">
                  <a:pos x="8" y="2"/>
                </a:cxn>
                <a:cxn ang="0">
                  <a:pos x="4" y="0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7"/>
                </a:cxn>
                <a:cxn ang="0">
                  <a:pos x="4" y="8"/>
                </a:cxn>
                <a:cxn ang="0">
                  <a:pos x="6" y="7"/>
                </a:cxn>
              </a:cxnLst>
              <a:rect l="0" t="0" r="r" b="b"/>
              <a:pathLst>
                <a:path w="9" h="8">
                  <a:moveTo>
                    <a:pt x="6" y="7"/>
                  </a:moveTo>
                  <a:lnTo>
                    <a:pt x="9" y="4"/>
                  </a:lnTo>
                  <a:lnTo>
                    <a:pt x="8" y="2"/>
                  </a:lnTo>
                  <a:lnTo>
                    <a:pt x="4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7"/>
                  </a:lnTo>
                  <a:lnTo>
                    <a:pt x="4" y="8"/>
                  </a:lnTo>
                  <a:lnTo>
                    <a:pt x="6" y="7"/>
                  </a:lnTo>
                  <a:close/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8886" name="Freeform 998"/>
            <p:cNvSpPr>
              <a:spLocks/>
            </p:cNvSpPr>
            <p:nvPr/>
          </p:nvSpPr>
          <p:spPr bwMode="auto">
            <a:xfrm>
              <a:off x="3148" y="1346"/>
              <a:ext cx="8" cy="8"/>
            </a:xfrm>
            <a:custGeom>
              <a:avLst/>
              <a:gdLst/>
              <a:ahLst/>
              <a:cxnLst>
                <a:cxn ang="0">
                  <a:pos x="6" y="7"/>
                </a:cxn>
                <a:cxn ang="0">
                  <a:pos x="8" y="4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0" y="1"/>
                </a:cxn>
                <a:cxn ang="0">
                  <a:pos x="0" y="4"/>
                </a:cxn>
                <a:cxn ang="0">
                  <a:pos x="0" y="7"/>
                </a:cxn>
                <a:cxn ang="0">
                  <a:pos x="4" y="8"/>
                </a:cxn>
                <a:cxn ang="0">
                  <a:pos x="6" y="7"/>
                </a:cxn>
              </a:cxnLst>
              <a:rect l="0" t="0" r="r" b="b"/>
              <a:pathLst>
                <a:path w="8" h="8">
                  <a:moveTo>
                    <a:pt x="6" y="7"/>
                  </a:moveTo>
                  <a:lnTo>
                    <a:pt x="8" y="4"/>
                  </a:lnTo>
                  <a:lnTo>
                    <a:pt x="6" y="1"/>
                  </a:lnTo>
                  <a:lnTo>
                    <a:pt x="4" y="0"/>
                  </a:lnTo>
                  <a:lnTo>
                    <a:pt x="0" y="1"/>
                  </a:lnTo>
                  <a:lnTo>
                    <a:pt x="0" y="4"/>
                  </a:lnTo>
                  <a:lnTo>
                    <a:pt x="0" y="7"/>
                  </a:lnTo>
                  <a:lnTo>
                    <a:pt x="4" y="8"/>
                  </a:lnTo>
                  <a:lnTo>
                    <a:pt x="6" y="7"/>
                  </a:lnTo>
                  <a:close/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8887" name="Freeform 999"/>
            <p:cNvSpPr>
              <a:spLocks/>
            </p:cNvSpPr>
            <p:nvPr/>
          </p:nvSpPr>
          <p:spPr bwMode="auto">
            <a:xfrm>
              <a:off x="3133" y="1353"/>
              <a:ext cx="8" cy="7"/>
            </a:xfrm>
            <a:custGeom>
              <a:avLst/>
              <a:gdLst/>
              <a:ahLst/>
              <a:cxnLst>
                <a:cxn ang="0">
                  <a:pos x="6" y="7"/>
                </a:cxn>
                <a:cxn ang="0">
                  <a:pos x="8" y="4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0" y="4"/>
                </a:cxn>
                <a:cxn ang="0">
                  <a:pos x="2" y="7"/>
                </a:cxn>
                <a:cxn ang="0">
                  <a:pos x="4" y="7"/>
                </a:cxn>
                <a:cxn ang="0">
                  <a:pos x="6" y="7"/>
                </a:cxn>
              </a:cxnLst>
              <a:rect l="0" t="0" r="r" b="b"/>
              <a:pathLst>
                <a:path w="8" h="7">
                  <a:moveTo>
                    <a:pt x="6" y="7"/>
                  </a:moveTo>
                  <a:lnTo>
                    <a:pt x="8" y="4"/>
                  </a:lnTo>
                  <a:lnTo>
                    <a:pt x="6" y="1"/>
                  </a:lnTo>
                  <a:lnTo>
                    <a:pt x="4" y="0"/>
                  </a:lnTo>
                  <a:lnTo>
                    <a:pt x="2" y="1"/>
                  </a:lnTo>
                  <a:lnTo>
                    <a:pt x="0" y="4"/>
                  </a:lnTo>
                  <a:lnTo>
                    <a:pt x="2" y="7"/>
                  </a:lnTo>
                  <a:lnTo>
                    <a:pt x="4" y="7"/>
                  </a:lnTo>
                  <a:lnTo>
                    <a:pt x="6" y="7"/>
                  </a:lnTo>
                  <a:close/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8888" name="Freeform 1000"/>
            <p:cNvSpPr>
              <a:spLocks/>
            </p:cNvSpPr>
            <p:nvPr/>
          </p:nvSpPr>
          <p:spPr bwMode="auto">
            <a:xfrm>
              <a:off x="3117" y="1360"/>
              <a:ext cx="9" cy="9"/>
            </a:xfrm>
            <a:custGeom>
              <a:avLst/>
              <a:gdLst/>
              <a:ahLst/>
              <a:cxnLst>
                <a:cxn ang="0">
                  <a:pos x="8" y="7"/>
                </a:cxn>
                <a:cxn ang="0">
                  <a:pos x="9" y="4"/>
                </a:cxn>
                <a:cxn ang="0">
                  <a:pos x="8" y="0"/>
                </a:cxn>
                <a:cxn ang="0">
                  <a:pos x="5" y="0"/>
                </a:cxn>
                <a:cxn ang="0">
                  <a:pos x="1" y="0"/>
                </a:cxn>
                <a:cxn ang="0">
                  <a:pos x="0" y="4"/>
                </a:cxn>
                <a:cxn ang="0">
                  <a:pos x="1" y="7"/>
                </a:cxn>
                <a:cxn ang="0">
                  <a:pos x="5" y="9"/>
                </a:cxn>
                <a:cxn ang="0">
                  <a:pos x="8" y="7"/>
                </a:cxn>
              </a:cxnLst>
              <a:rect l="0" t="0" r="r" b="b"/>
              <a:pathLst>
                <a:path w="9" h="9">
                  <a:moveTo>
                    <a:pt x="8" y="7"/>
                  </a:moveTo>
                  <a:lnTo>
                    <a:pt x="9" y="4"/>
                  </a:lnTo>
                  <a:lnTo>
                    <a:pt x="8" y="0"/>
                  </a:lnTo>
                  <a:lnTo>
                    <a:pt x="5" y="0"/>
                  </a:lnTo>
                  <a:lnTo>
                    <a:pt x="1" y="0"/>
                  </a:lnTo>
                  <a:lnTo>
                    <a:pt x="0" y="4"/>
                  </a:lnTo>
                  <a:lnTo>
                    <a:pt x="1" y="7"/>
                  </a:lnTo>
                  <a:lnTo>
                    <a:pt x="5" y="9"/>
                  </a:lnTo>
                  <a:lnTo>
                    <a:pt x="8" y="7"/>
                  </a:lnTo>
                  <a:close/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8889" name="Freeform 1001"/>
            <p:cNvSpPr>
              <a:spLocks/>
            </p:cNvSpPr>
            <p:nvPr/>
          </p:nvSpPr>
          <p:spPr bwMode="auto">
            <a:xfrm>
              <a:off x="3102" y="1368"/>
              <a:ext cx="9" cy="7"/>
            </a:xfrm>
            <a:custGeom>
              <a:avLst/>
              <a:gdLst/>
              <a:ahLst/>
              <a:cxnLst>
                <a:cxn ang="0">
                  <a:pos x="8" y="6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4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1" y="6"/>
                </a:cxn>
                <a:cxn ang="0">
                  <a:pos x="4" y="7"/>
                </a:cxn>
                <a:cxn ang="0">
                  <a:pos x="8" y="6"/>
                </a:cxn>
              </a:cxnLst>
              <a:rect l="0" t="0" r="r" b="b"/>
              <a:pathLst>
                <a:path w="9" h="7">
                  <a:moveTo>
                    <a:pt x="8" y="6"/>
                  </a:moveTo>
                  <a:lnTo>
                    <a:pt x="9" y="3"/>
                  </a:lnTo>
                  <a:lnTo>
                    <a:pt x="8" y="1"/>
                  </a:lnTo>
                  <a:lnTo>
                    <a:pt x="4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1" y="6"/>
                  </a:lnTo>
                  <a:lnTo>
                    <a:pt x="4" y="7"/>
                  </a:lnTo>
                  <a:lnTo>
                    <a:pt x="8" y="6"/>
                  </a:lnTo>
                  <a:close/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8890" name="Freeform 1002"/>
            <p:cNvSpPr>
              <a:spLocks/>
            </p:cNvSpPr>
            <p:nvPr/>
          </p:nvSpPr>
          <p:spPr bwMode="auto">
            <a:xfrm>
              <a:off x="3087" y="1375"/>
              <a:ext cx="9" cy="8"/>
            </a:xfrm>
            <a:custGeom>
              <a:avLst/>
              <a:gdLst/>
              <a:ahLst/>
              <a:cxnLst>
                <a:cxn ang="0">
                  <a:pos x="8" y="7"/>
                </a:cxn>
                <a:cxn ang="0">
                  <a:pos x="9" y="4"/>
                </a:cxn>
                <a:cxn ang="0">
                  <a:pos x="8" y="1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0" y="4"/>
                </a:cxn>
                <a:cxn ang="0">
                  <a:pos x="2" y="7"/>
                </a:cxn>
                <a:cxn ang="0">
                  <a:pos x="4" y="8"/>
                </a:cxn>
                <a:cxn ang="0">
                  <a:pos x="8" y="7"/>
                </a:cxn>
              </a:cxnLst>
              <a:rect l="0" t="0" r="r" b="b"/>
              <a:pathLst>
                <a:path w="9" h="8">
                  <a:moveTo>
                    <a:pt x="8" y="7"/>
                  </a:moveTo>
                  <a:lnTo>
                    <a:pt x="9" y="4"/>
                  </a:lnTo>
                  <a:lnTo>
                    <a:pt x="8" y="1"/>
                  </a:lnTo>
                  <a:lnTo>
                    <a:pt x="4" y="0"/>
                  </a:lnTo>
                  <a:lnTo>
                    <a:pt x="2" y="1"/>
                  </a:lnTo>
                  <a:lnTo>
                    <a:pt x="0" y="4"/>
                  </a:lnTo>
                  <a:lnTo>
                    <a:pt x="2" y="7"/>
                  </a:lnTo>
                  <a:lnTo>
                    <a:pt x="4" y="8"/>
                  </a:lnTo>
                  <a:lnTo>
                    <a:pt x="8" y="7"/>
                  </a:lnTo>
                  <a:close/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8891" name="Freeform 1003"/>
            <p:cNvSpPr>
              <a:spLocks/>
            </p:cNvSpPr>
            <p:nvPr/>
          </p:nvSpPr>
          <p:spPr bwMode="auto">
            <a:xfrm>
              <a:off x="3074" y="1383"/>
              <a:ext cx="7" cy="8"/>
            </a:xfrm>
            <a:custGeom>
              <a:avLst/>
              <a:gdLst/>
              <a:ahLst/>
              <a:cxnLst>
                <a:cxn ang="0">
                  <a:pos x="6" y="8"/>
                </a:cxn>
                <a:cxn ang="0">
                  <a:pos x="7" y="4"/>
                </a:cxn>
                <a:cxn ang="0">
                  <a:pos x="6" y="2"/>
                </a:cxn>
                <a:cxn ang="0">
                  <a:pos x="3" y="0"/>
                </a:cxn>
                <a:cxn ang="0">
                  <a:pos x="1" y="2"/>
                </a:cxn>
                <a:cxn ang="0">
                  <a:pos x="0" y="4"/>
                </a:cxn>
                <a:cxn ang="0">
                  <a:pos x="1" y="8"/>
                </a:cxn>
                <a:cxn ang="0">
                  <a:pos x="3" y="8"/>
                </a:cxn>
                <a:cxn ang="0">
                  <a:pos x="6" y="8"/>
                </a:cxn>
              </a:cxnLst>
              <a:rect l="0" t="0" r="r" b="b"/>
              <a:pathLst>
                <a:path w="7" h="8">
                  <a:moveTo>
                    <a:pt x="6" y="8"/>
                  </a:moveTo>
                  <a:lnTo>
                    <a:pt x="7" y="4"/>
                  </a:lnTo>
                  <a:lnTo>
                    <a:pt x="6" y="2"/>
                  </a:lnTo>
                  <a:lnTo>
                    <a:pt x="3" y="0"/>
                  </a:lnTo>
                  <a:lnTo>
                    <a:pt x="1" y="2"/>
                  </a:lnTo>
                  <a:lnTo>
                    <a:pt x="0" y="4"/>
                  </a:lnTo>
                  <a:lnTo>
                    <a:pt x="1" y="8"/>
                  </a:lnTo>
                  <a:lnTo>
                    <a:pt x="3" y="8"/>
                  </a:lnTo>
                  <a:lnTo>
                    <a:pt x="6" y="8"/>
                  </a:lnTo>
                  <a:close/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8892" name="Freeform 1004"/>
            <p:cNvSpPr>
              <a:spLocks/>
            </p:cNvSpPr>
            <p:nvPr/>
          </p:nvSpPr>
          <p:spPr bwMode="auto">
            <a:xfrm>
              <a:off x="3058" y="1391"/>
              <a:ext cx="8" cy="8"/>
            </a:xfrm>
            <a:custGeom>
              <a:avLst/>
              <a:gdLst/>
              <a:ahLst/>
              <a:cxnLst>
                <a:cxn ang="0">
                  <a:pos x="8" y="6"/>
                </a:cxn>
                <a:cxn ang="0">
                  <a:pos x="8" y="5"/>
                </a:cxn>
                <a:cxn ang="0">
                  <a:pos x="8" y="1"/>
                </a:cxn>
                <a:cxn ang="0">
                  <a:pos x="5" y="0"/>
                </a:cxn>
                <a:cxn ang="0">
                  <a:pos x="2" y="1"/>
                </a:cxn>
                <a:cxn ang="0">
                  <a:pos x="0" y="5"/>
                </a:cxn>
                <a:cxn ang="0">
                  <a:pos x="2" y="6"/>
                </a:cxn>
                <a:cxn ang="0">
                  <a:pos x="5" y="8"/>
                </a:cxn>
                <a:cxn ang="0">
                  <a:pos x="8" y="6"/>
                </a:cxn>
              </a:cxnLst>
              <a:rect l="0" t="0" r="r" b="b"/>
              <a:pathLst>
                <a:path w="8" h="8">
                  <a:moveTo>
                    <a:pt x="8" y="6"/>
                  </a:moveTo>
                  <a:lnTo>
                    <a:pt x="8" y="5"/>
                  </a:lnTo>
                  <a:lnTo>
                    <a:pt x="8" y="1"/>
                  </a:lnTo>
                  <a:lnTo>
                    <a:pt x="5" y="0"/>
                  </a:lnTo>
                  <a:lnTo>
                    <a:pt x="2" y="1"/>
                  </a:lnTo>
                  <a:lnTo>
                    <a:pt x="0" y="5"/>
                  </a:lnTo>
                  <a:lnTo>
                    <a:pt x="2" y="6"/>
                  </a:lnTo>
                  <a:lnTo>
                    <a:pt x="5" y="8"/>
                  </a:lnTo>
                  <a:lnTo>
                    <a:pt x="8" y="6"/>
                  </a:lnTo>
                  <a:close/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8893" name="Freeform 1005"/>
            <p:cNvSpPr>
              <a:spLocks/>
            </p:cNvSpPr>
            <p:nvPr/>
          </p:nvSpPr>
          <p:spPr bwMode="auto">
            <a:xfrm>
              <a:off x="3044" y="1399"/>
              <a:ext cx="9" cy="9"/>
            </a:xfrm>
            <a:custGeom>
              <a:avLst/>
              <a:gdLst/>
              <a:ahLst/>
              <a:cxnLst>
                <a:cxn ang="0">
                  <a:pos x="7" y="6"/>
                </a:cxn>
                <a:cxn ang="0">
                  <a:pos x="9" y="4"/>
                </a:cxn>
                <a:cxn ang="0">
                  <a:pos x="7" y="0"/>
                </a:cxn>
                <a:cxn ang="0">
                  <a:pos x="4" y="0"/>
                </a:cxn>
                <a:cxn ang="0">
                  <a:pos x="1" y="0"/>
                </a:cxn>
                <a:cxn ang="0">
                  <a:pos x="0" y="4"/>
                </a:cxn>
                <a:cxn ang="0">
                  <a:pos x="1" y="6"/>
                </a:cxn>
                <a:cxn ang="0">
                  <a:pos x="4" y="9"/>
                </a:cxn>
                <a:cxn ang="0">
                  <a:pos x="7" y="6"/>
                </a:cxn>
              </a:cxnLst>
              <a:rect l="0" t="0" r="r" b="b"/>
              <a:pathLst>
                <a:path w="9" h="9">
                  <a:moveTo>
                    <a:pt x="7" y="6"/>
                  </a:moveTo>
                  <a:lnTo>
                    <a:pt x="9" y="4"/>
                  </a:lnTo>
                  <a:lnTo>
                    <a:pt x="7" y="0"/>
                  </a:lnTo>
                  <a:lnTo>
                    <a:pt x="4" y="0"/>
                  </a:lnTo>
                  <a:lnTo>
                    <a:pt x="1" y="0"/>
                  </a:lnTo>
                  <a:lnTo>
                    <a:pt x="0" y="4"/>
                  </a:lnTo>
                  <a:lnTo>
                    <a:pt x="1" y="6"/>
                  </a:lnTo>
                  <a:lnTo>
                    <a:pt x="4" y="9"/>
                  </a:lnTo>
                  <a:lnTo>
                    <a:pt x="7" y="6"/>
                  </a:lnTo>
                  <a:close/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8894" name="Freeform 1006"/>
            <p:cNvSpPr>
              <a:spLocks/>
            </p:cNvSpPr>
            <p:nvPr/>
          </p:nvSpPr>
          <p:spPr bwMode="auto">
            <a:xfrm>
              <a:off x="3030" y="1408"/>
              <a:ext cx="8" cy="8"/>
            </a:xfrm>
            <a:custGeom>
              <a:avLst/>
              <a:gdLst/>
              <a:ahLst/>
              <a:cxnLst>
                <a:cxn ang="0">
                  <a:pos x="8" y="7"/>
                </a:cxn>
                <a:cxn ang="0">
                  <a:pos x="8" y="3"/>
                </a:cxn>
                <a:cxn ang="0">
                  <a:pos x="8" y="1"/>
                </a:cxn>
                <a:cxn ang="0">
                  <a:pos x="4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1" y="7"/>
                </a:cxn>
                <a:cxn ang="0">
                  <a:pos x="4" y="8"/>
                </a:cxn>
                <a:cxn ang="0">
                  <a:pos x="8" y="7"/>
                </a:cxn>
              </a:cxnLst>
              <a:rect l="0" t="0" r="r" b="b"/>
              <a:pathLst>
                <a:path w="8" h="8">
                  <a:moveTo>
                    <a:pt x="8" y="7"/>
                  </a:moveTo>
                  <a:lnTo>
                    <a:pt x="8" y="3"/>
                  </a:lnTo>
                  <a:lnTo>
                    <a:pt x="8" y="1"/>
                  </a:lnTo>
                  <a:lnTo>
                    <a:pt x="4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1" y="7"/>
                  </a:lnTo>
                  <a:lnTo>
                    <a:pt x="4" y="8"/>
                  </a:lnTo>
                  <a:lnTo>
                    <a:pt x="8" y="7"/>
                  </a:lnTo>
                  <a:close/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8895" name="Freeform 1007"/>
            <p:cNvSpPr>
              <a:spLocks/>
            </p:cNvSpPr>
            <p:nvPr/>
          </p:nvSpPr>
          <p:spPr bwMode="auto">
            <a:xfrm>
              <a:off x="3015" y="1416"/>
              <a:ext cx="9" cy="7"/>
            </a:xfrm>
            <a:custGeom>
              <a:avLst/>
              <a:gdLst/>
              <a:ahLst/>
              <a:cxnLst>
                <a:cxn ang="0">
                  <a:pos x="8" y="7"/>
                </a:cxn>
                <a:cxn ang="0">
                  <a:pos x="9" y="4"/>
                </a:cxn>
                <a:cxn ang="0">
                  <a:pos x="8" y="1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0" y="4"/>
                </a:cxn>
                <a:cxn ang="0">
                  <a:pos x="2" y="7"/>
                </a:cxn>
                <a:cxn ang="0">
                  <a:pos x="4" y="7"/>
                </a:cxn>
                <a:cxn ang="0">
                  <a:pos x="8" y="7"/>
                </a:cxn>
              </a:cxnLst>
              <a:rect l="0" t="0" r="r" b="b"/>
              <a:pathLst>
                <a:path w="9" h="7">
                  <a:moveTo>
                    <a:pt x="8" y="7"/>
                  </a:moveTo>
                  <a:lnTo>
                    <a:pt x="9" y="4"/>
                  </a:lnTo>
                  <a:lnTo>
                    <a:pt x="8" y="1"/>
                  </a:lnTo>
                  <a:lnTo>
                    <a:pt x="4" y="0"/>
                  </a:lnTo>
                  <a:lnTo>
                    <a:pt x="2" y="1"/>
                  </a:lnTo>
                  <a:lnTo>
                    <a:pt x="0" y="4"/>
                  </a:lnTo>
                  <a:lnTo>
                    <a:pt x="2" y="7"/>
                  </a:lnTo>
                  <a:lnTo>
                    <a:pt x="4" y="7"/>
                  </a:lnTo>
                  <a:lnTo>
                    <a:pt x="8" y="7"/>
                  </a:lnTo>
                  <a:close/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8896" name="Freeform 1008"/>
            <p:cNvSpPr>
              <a:spLocks/>
            </p:cNvSpPr>
            <p:nvPr/>
          </p:nvSpPr>
          <p:spPr bwMode="auto">
            <a:xfrm>
              <a:off x="3002" y="1425"/>
              <a:ext cx="8" cy="8"/>
            </a:xfrm>
            <a:custGeom>
              <a:avLst/>
              <a:gdLst/>
              <a:ahLst/>
              <a:cxnLst>
                <a:cxn ang="0">
                  <a:pos x="7" y="7"/>
                </a:cxn>
                <a:cxn ang="0">
                  <a:pos x="8" y="5"/>
                </a:cxn>
                <a:cxn ang="0">
                  <a:pos x="7" y="1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5"/>
                </a:cxn>
                <a:cxn ang="0">
                  <a:pos x="1" y="7"/>
                </a:cxn>
                <a:cxn ang="0">
                  <a:pos x="3" y="8"/>
                </a:cxn>
                <a:cxn ang="0">
                  <a:pos x="7" y="7"/>
                </a:cxn>
              </a:cxnLst>
              <a:rect l="0" t="0" r="r" b="b"/>
              <a:pathLst>
                <a:path w="8" h="8">
                  <a:moveTo>
                    <a:pt x="7" y="7"/>
                  </a:moveTo>
                  <a:lnTo>
                    <a:pt x="8" y="5"/>
                  </a:lnTo>
                  <a:lnTo>
                    <a:pt x="7" y="1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5"/>
                  </a:lnTo>
                  <a:lnTo>
                    <a:pt x="1" y="7"/>
                  </a:lnTo>
                  <a:lnTo>
                    <a:pt x="3" y="8"/>
                  </a:lnTo>
                  <a:lnTo>
                    <a:pt x="7" y="7"/>
                  </a:lnTo>
                  <a:close/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8897" name="Freeform 1009"/>
            <p:cNvSpPr>
              <a:spLocks/>
            </p:cNvSpPr>
            <p:nvPr/>
          </p:nvSpPr>
          <p:spPr bwMode="auto">
            <a:xfrm>
              <a:off x="2988" y="1434"/>
              <a:ext cx="7" cy="8"/>
            </a:xfrm>
            <a:custGeom>
              <a:avLst/>
              <a:gdLst/>
              <a:ahLst/>
              <a:cxnLst>
                <a:cxn ang="0">
                  <a:pos x="6" y="8"/>
                </a:cxn>
                <a:cxn ang="0">
                  <a:pos x="7" y="4"/>
                </a:cxn>
                <a:cxn ang="0">
                  <a:pos x="6" y="2"/>
                </a:cxn>
                <a:cxn ang="0">
                  <a:pos x="4" y="0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8"/>
                </a:cxn>
                <a:cxn ang="0">
                  <a:pos x="4" y="8"/>
                </a:cxn>
                <a:cxn ang="0">
                  <a:pos x="6" y="8"/>
                </a:cxn>
              </a:cxnLst>
              <a:rect l="0" t="0" r="r" b="b"/>
              <a:pathLst>
                <a:path w="7" h="8">
                  <a:moveTo>
                    <a:pt x="6" y="8"/>
                  </a:moveTo>
                  <a:lnTo>
                    <a:pt x="7" y="4"/>
                  </a:lnTo>
                  <a:lnTo>
                    <a:pt x="6" y="2"/>
                  </a:lnTo>
                  <a:lnTo>
                    <a:pt x="4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8"/>
                  </a:lnTo>
                  <a:lnTo>
                    <a:pt x="4" y="8"/>
                  </a:lnTo>
                  <a:lnTo>
                    <a:pt x="6" y="8"/>
                  </a:lnTo>
                  <a:close/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8898" name="Freeform 1010"/>
            <p:cNvSpPr>
              <a:spLocks/>
            </p:cNvSpPr>
            <p:nvPr/>
          </p:nvSpPr>
          <p:spPr bwMode="auto">
            <a:xfrm>
              <a:off x="2973" y="1444"/>
              <a:ext cx="9" cy="7"/>
            </a:xfrm>
            <a:custGeom>
              <a:avLst/>
              <a:gdLst/>
              <a:ahLst/>
              <a:cxnLst>
                <a:cxn ang="0">
                  <a:pos x="8" y="6"/>
                </a:cxn>
                <a:cxn ang="0">
                  <a:pos x="9" y="4"/>
                </a:cxn>
                <a:cxn ang="0">
                  <a:pos x="8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0" y="4"/>
                </a:cxn>
                <a:cxn ang="0">
                  <a:pos x="3" y="6"/>
                </a:cxn>
                <a:cxn ang="0">
                  <a:pos x="5" y="7"/>
                </a:cxn>
                <a:cxn ang="0">
                  <a:pos x="8" y="6"/>
                </a:cxn>
              </a:cxnLst>
              <a:rect l="0" t="0" r="r" b="b"/>
              <a:pathLst>
                <a:path w="9" h="7">
                  <a:moveTo>
                    <a:pt x="8" y="6"/>
                  </a:moveTo>
                  <a:lnTo>
                    <a:pt x="9" y="4"/>
                  </a:lnTo>
                  <a:lnTo>
                    <a:pt x="8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0" y="4"/>
                  </a:lnTo>
                  <a:lnTo>
                    <a:pt x="3" y="6"/>
                  </a:lnTo>
                  <a:lnTo>
                    <a:pt x="5" y="7"/>
                  </a:lnTo>
                  <a:lnTo>
                    <a:pt x="8" y="6"/>
                  </a:lnTo>
                  <a:close/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8899" name="Freeform 1011"/>
            <p:cNvSpPr>
              <a:spLocks/>
            </p:cNvSpPr>
            <p:nvPr/>
          </p:nvSpPr>
          <p:spPr bwMode="auto">
            <a:xfrm>
              <a:off x="2961" y="1453"/>
              <a:ext cx="7" cy="8"/>
            </a:xfrm>
            <a:custGeom>
              <a:avLst/>
              <a:gdLst/>
              <a:ahLst/>
              <a:cxnLst>
                <a:cxn ang="0">
                  <a:pos x="7" y="7"/>
                </a:cxn>
                <a:cxn ang="0">
                  <a:pos x="7" y="4"/>
                </a:cxn>
                <a:cxn ang="0">
                  <a:pos x="7" y="1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4"/>
                </a:cxn>
                <a:cxn ang="0">
                  <a:pos x="1" y="7"/>
                </a:cxn>
                <a:cxn ang="0">
                  <a:pos x="3" y="8"/>
                </a:cxn>
                <a:cxn ang="0">
                  <a:pos x="7" y="7"/>
                </a:cxn>
              </a:cxnLst>
              <a:rect l="0" t="0" r="r" b="b"/>
              <a:pathLst>
                <a:path w="7" h="8">
                  <a:moveTo>
                    <a:pt x="7" y="7"/>
                  </a:moveTo>
                  <a:lnTo>
                    <a:pt x="7" y="4"/>
                  </a:lnTo>
                  <a:lnTo>
                    <a:pt x="7" y="1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4"/>
                  </a:lnTo>
                  <a:lnTo>
                    <a:pt x="1" y="7"/>
                  </a:lnTo>
                  <a:lnTo>
                    <a:pt x="3" y="8"/>
                  </a:lnTo>
                  <a:lnTo>
                    <a:pt x="7" y="7"/>
                  </a:lnTo>
                  <a:close/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8900" name="Freeform 1012"/>
            <p:cNvSpPr>
              <a:spLocks/>
            </p:cNvSpPr>
            <p:nvPr/>
          </p:nvSpPr>
          <p:spPr bwMode="auto">
            <a:xfrm>
              <a:off x="2947" y="1462"/>
              <a:ext cx="9" cy="9"/>
            </a:xfrm>
            <a:custGeom>
              <a:avLst/>
              <a:gdLst/>
              <a:ahLst/>
              <a:cxnLst>
                <a:cxn ang="0">
                  <a:pos x="7" y="7"/>
                </a:cxn>
                <a:cxn ang="0">
                  <a:pos x="9" y="4"/>
                </a:cxn>
                <a:cxn ang="0">
                  <a:pos x="7" y="1"/>
                </a:cxn>
                <a:cxn ang="0">
                  <a:pos x="4" y="0"/>
                </a:cxn>
                <a:cxn ang="0">
                  <a:pos x="1" y="1"/>
                </a:cxn>
                <a:cxn ang="0">
                  <a:pos x="0" y="4"/>
                </a:cxn>
                <a:cxn ang="0">
                  <a:pos x="1" y="7"/>
                </a:cxn>
                <a:cxn ang="0">
                  <a:pos x="4" y="9"/>
                </a:cxn>
                <a:cxn ang="0">
                  <a:pos x="7" y="7"/>
                </a:cxn>
              </a:cxnLst>
              <a:rect l="0" t="0" r="r" b="b"/>
              <a:pathLst>
                <a:path w="9" h="9">
                  <a:moveTo>
                    <a:pt x="7" y="7"/>
                  </a:moveTo>
                  <a:lnTo>
                    <a:pt x="9" y="4"/>
                  </a:lnTo>
                  <a:lnTo>
                    <a:pt x="7" y="1"/>
                  </a:lnTo>
                  <a:lnTo>
                    <a:pt x="4" y="0"/>
                  </a:lnTo>
                  <a:lnTo>
                    <a:pt x="1" y="1"/>
                  </a:lnTo>
                  <a:lnTo>
                    <a:pt x="0" y="4"/>
                  </a:lnTo>
                  <a:lnTo>
                    <a:pt x="1" y="7"/>
                  </a:lnTo>
                  <a:lnTo>
                    <a:pt x="4" y="9"/>
                  </a:lnTo>
                  <a:lnTo>
                    <a:pt x="7" y="7"/>
                  </a:lnTo>
                  <a:close/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8901" name="Freeform 1013"/>
            <p:cNvSpPr>
              <a:spLocks/>
            </p:cNvSpPr>
            <p:nvPr/>
          </p:nvSpPr>
          <p:spPr bwMode="auto">
            <a:xfrm>
              <a:off x="2933" y="1472"/>
              <a:ext cx="9" cy="8"/>
            </a:xfrm>
            <a:custGeom>
              <a:avLst/>
              <a:gdLst/>
              <a:ahLst/>
              <a:cxnLst>
                <a:cxn ang="0">
                  <a:pos x="8" y="7"/>
                </a:cxn>
                <a:cxn ang="0">
                  <a:pos x="9" y="4"/>
                </a:cxn>
                <a:cxn ang="0">
                  <a:pos x="8" y="1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0" y="4"/>
                </a:cxn>
                <a:cxn ang="0">
                  <a:pos x="2" y="7"/>
                </a:cxn>
                <a:cxn ang="0">
                  <a:pos x="4" y="8"/>
                </a:cxn>
                <a:cxn ang="0">
                  <a:pos x="8" y="7"/>
                </a:cxn>
              </a:cxnLst>
              <a:rect l="0" t="0" r="r" b="b"/>
              <a:pathLst>
                <a:path w="9" h="8">
                  <a:moveTo>
                    <a:pt x="8" y="7"/>
                  </a:moveTo>
                  <a:lnTo>
                    <a:pt x="9" y="4"/>
                  </a:lnTo>
                  <a:lnTo>
                    <a:pt x="8" y="1"/>
                  </a:lnTo>
                  <a:lnTo>
                    <a:pt x="4" y="0"/>
                  </a:lnTo>
                  <a:lnTo>
                    <a:pt x="2" y="1"/>
                  </a:lnTo>
                  <a:lnTo>
                    <a:pt x="0" y="4"/>
                  </a:lnTo>
                  <a:lnTo>
                    <a:pt x="2" y="7"/>
                  </a:lnTo>
                  <a:lnTo>
                    <a:pt x="4" y="8"/>
                  </a:lnTo>
                  <a:lnTo>
                    <a:pt x="8" y="7"/>
                  </a:lnTo>
                  <a:close/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8902" name="Freeform 1014"/>
            <p:cNvSpPr>
              <a:spLocks/>
            </p:cNvSpPr>
            <p:nvPr/>
          </p:nvSpPr>
          <p:spPr bwMode="auto">
            <a:xfrm>
              <a:off x="2920" y="1483"/>
              <a:ext cx="8" cy="7"/>
            </a:xfrm>
            <a:custGeom>
              <a:avLst/>
              <a:gdLst/>
              <a:ahLst/>
              <a:cxnLst>
                <a:cxn ang="0">
                  <a:pos x="7" y="6"/>
                </a:cxn>
                <a:cxn ang="0">
                  <a:pos x="8" y="3"/>
                </a:cxn>
                <a:cxn ang="0">
                  <a:pos x="7" y="1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0" y="3"/>
                </a:cxn>
                <a:cxn ang="0">
                  <a:pos x="2" y="6"/>
                </a:cxn>
                <a:cxn ang="0">
                  <a:pos x="3" y="7"/>
                </a:cxn>
                <a:cxn ang="0">
                  <a:pos x="7" y="6"/>
                </a:cxn>
              </a:cxnLst>
              <a:rect l="0" t="0" r="r" b="b"/>
              <a:pathLst>
                <a:path w="8" h="7">
                  <a:moveTo>
                    <a:pt x="7" y="6"/>
                  </a:moveTo>
                  <a:lnTo>
                    <a:pt x="8" y="3"/>
                  </a:lnTo>
                  <a:lnTo>
                    <a:pt x="7" y="1"/>
                  </a:lnTo>
                  <a:lnTo>
                    <a:pt x="3" y="0"/>
                  </a:lnTo>
                  <a:lnTo>
                    <a:pt x="2" y="1"/>
                  </a:lnTo>
                  <a:lnTo>
                    <a:pt x="0" y="3"/>
                  </a:lnTo>
                  <a:lnTo>
                    <a:pt x="2" y="6"/>
                  </a:lnTo>
                  <a:lnTo>
                    <a:pt x="3" y="7"/>
                  </a:lnTo>
                  <a:lnTo>
                    <a:pt x="7" y="6"/>
                  </a:lnTo>
                  <a:close/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8903" name="Freeform 1015"/>
            <p:cNvSpPr>
              <a:spLocks/>
            </p:cNvSpPr>
            <p:nvPr/>
          </p:nvSpPr>
          <p:spPr bwMode="auto">
            <a:xfrm>
              <a:off x="2907" y="1493"/>
              <a:ext cx="9" cy="7"/>
            </a:xfrm>
            <a:custGeom>
              <a:avLst/>
              <a:gdLst/>
              <a:ahLst/>
              <a:cxnLst>
                <a:cxn ang="0">
                  <a:pos x="7" y="6"/>
                </a:cxn>
                <a:cxn ang="0">
                  <a:pos x="9" y="3"/>
                </a:cxn>
                <a:cxn ang="0">
                  <a:pos x="7" y="1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0" y="3"/>
                </a:cxn>
                <a:cxn ang="0">
                  <a:pos x="2" y="6"/>
                </a:cxn>
                <a:cxn ang="0">
                  <a:pos x="4" y="7"/>
                </a:cxn>
                <a:cxn ang="0">
                  <a:pos x="7" y="6"/>
                </a:cxn>
              </a:cxnLst>
              <a:rect l="0" t="0" r="r" b="b"/>
              <a:pathLst>
                <a:path w="9" h="7">
                  <a:moveTo>
                    <a:pt x="7" y="6"/>
                  </a:moveTo>
                  <a:lnTo>
                    <a:pt x="9" y="3"/>
                  </a:lnTo>
                  <a:lnTo>
                    <a:pt x="7" y="1"/>
                  </a:lnTo>
                  <a:lnTo>
                    <a:pt x="4" y="0"/>
                  </a:lnTo>
                  <a:lnTo>
                    <a:pt x="2" y="1"/>
                  </a:lnTo>
                  <a:lnTo>
                    <a:pt x="0" y="3"/>
                  </a:lnTo>
                  <a:lnTo>
                    <a:pt x="2" y="6"/>
                  </a:lnTo>
                  <a:lnTo>
                    <a:pt x="4" y="7"/>
                  </a:lnTo>
                  <a:lnTo>
                    <a:pt x="7" y="6"/>
                  </a:lnTo>
                  <a:close/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8904" name="Freeform 1016"/>
            <p:cNvSpPr>
              <a:spLocks/>
            </p:cNvSpPr>
            <p:nvPr/>
          </p:nvSpPr>
          <p:spPr bwMode="auto">
            <a:xfrm>
              <a:off x="2895" y="1502"/>
              <a:ext cx="7" cy="9"/>
            </a:xfrm>
            <a:custGeom>
              <a:avLst/>
              <a:gdLst/>
              <a:ahLst/>
              <a:cxnLst>
                <a:cxn ang="0">
                  <a:pos x="6" y="7"/>
                </a:cxn>
                <a:cxn ang="0">
                  <a:pos x="7" y="5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1" y="1"/>
                </a:cxn>
                <a:cxn ang="0">
                  <a:pos x="0" y="5"/>
                </a:cxn>
                <a:cxn ang="0">
                  <a:pos x="1" y="7"/>
                </a:cxn>
                <a:cxn ang="0">
                  <a:pos x="4" y="9"/>
                </a:cxn>
                <a:cxn ang="0">
                  <a:pos x="6" y="7"/>
                </a:cxn>
              </a:cxnLst>
              <a:rect l="0" t="0" r="r" b="b"/>
              <a:pathLst>
                <a:path w="7" h="9">
                  <a:moveTo>
                    <a:pt x="6" y="7"/>
                  </a:moveTo>
                  <a:lnTo>
                    <a:pt x="7" y="5"/>
                  </a:lnTo>
                  <a:lnTo>
                    <a:pt x="6" y="1"/>
                  </a:lnTo>
                  <a:lnTo>
                    <a:pt x="4" y="0"/>
                  </a:lnTo>
                  <a:lnTo>
                    <a:pt x="1" y="1"/>
                  </a:lnTo>
                  <a:lnTo>
                    <a:pt x="0" y="5"/>
                  </a:lnTo>
                  <a:lnTo>
                    <a:pt x="1" y="7"/>
                  </a:lnTo>
                  <a:lnTo>
                    <a:pt x="4" y="9"/>
                  </a:lnTo>
                  <a:lnTo>
                    <a:pt x="6" y="7"/>
                  </a:lnTo>
                  <a:close/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8905" name="Freeform 1017"/>
            <p:cNvSpPr>
              <a:spLocks/>
            </p:cNvSpPr>
            <p:nvPr/>
          </p:nvSpPr>
          <p:spPr bwMode="auto">
            <a:xfrm>
              <a:off x="2881" y="1513"/>
              <a:ext cx="9" cy="9"/>
            </a:xfrm>
            <a:custGeom>
              <a:avLst/>
              <a:gdLst/>
              <a:ahLst/>
              <a:cxnLst>
                <a:cxn ang="0">
                  <a:pos x="8" y="7"/>
                </a:cxn>
                <a:cxn ang="0">
                  <a:pos x="9" y="5"/>
                </a:cxn>
                <a:cxn ang="0">
                  <a:pos x="8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0" y="5"/>
                </a:cxn>
                <a:cxn ang="0">
                  <a:pos x="3" y="7"/>
                </a:cxn>
                <a:cxn ang="0">
                  <a:pos x="5" y="9"/>
                </a:cxn>
                <a:cxn ang="0">
                  <a:pos x="8" y="7"/>
                </a:cxn>
              </a:cxnLst>
              <a:rect l="0" t="0" r="r" b="b"/>
              <a:pathLst>
                <a:path w="9" h="9">
                  <a:moveTo>
                    <a:pt x="8" y="7"/>
                  </a:moveTo>
                  <a:lnTo>
                    <a:pt x="9" y="5"/>
                  </a:lnTo>
                  <a:lnTo>
                    <a:pt x="8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0" y="5"/>
                  </a:lnTo>
                  <a:lnTo>
                    <a:pt x="3" y="7"/>
                  </a:lnTo>
                  <a:lnTo>
                    <a:pt x="5" y="9"/>
                  </a:lnTo>
                  <a:lnTo>
                    <a:pt x="8" y="7"/>
                  </a:lnTo>
                  <a:close/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8906" name="Freeform 1018"/>
            <p:cNvSpPr>
              <a:spLocks/>
            </p:cNvSpPr>
            <p:nvPr/>
          </p:nvSpPr>
          <p:spPr bwMode="auto">
            <a:xfrm>
              <a:off x="2869" y="1524"/>
              <a:ext cx="7" cy="8"/>
            </a:xfrm>
            <a:custGeom>
              <a:avLst/>
              <a:gdLst/>
              <a:ahLst/>
              <a:cxnLst>
                <a:cxn ang="0">
                  <a:pos x="7" y="7"/>
                </a:cxn>
                <a:cxn ang="0">
                  <a:pos x="7" y="4"/>
                </a:cxn>
                <a:cxn ang="0">
                  <a:pos x="7" y="1"/>
                </a:cxn>
                <a:cxn ang="0">
                  <a:pos x="4" y="0"/>
                </a:cxn>
                <a:cxn ang="0">
                  <a:pos x="1" y="1"/>
                </a:cxn>
                <a:cxn ang="0">
                  <a:pos x="0" y="4"/>
                </a:cxn>
                <a:cxn ang="0">
                  <a:pos x="1" y="7"/>
                </a:cxn>
                <a:cxn ang="0">
                  <a:pos x="4" y="8"/>
                </a:cxn>
                <a:cxn ang="0">
                  <a:pos x="7" y="7"/>
                </a:cxn>
              </a:cxnLst>
              <a:rect l="0" t="0" r="r" b="b"/>
              <a:pathLst>
                <a:path w="7" h="8">
                  <a:moveTo>
                    <a:pt x="7" y="7"/>
                  </a:moveTo>
                  <a:lnTo>
                    <a:pt x="7" y="4"/>
                  </a:lnTo>
                  <a:lnTo>
                    <a:pt x="7" y="1"/>
                  </a:lnTo>
                  <a:lnTo>
                    <a:pt x="4" y="0"/>
                  </a:lnTo>
                  <a:lnTo>
                    <a:pt x="1" y="1"/>
                  </a:lnTo>
                  <a:lnTo>
                    <a:pt x="0" y="4"/>
                  </a:lnTo>
                  <a:lnTo>
                    <a:pt x="1" y="7"/>
                  </a:lnTo>
                  <a:lnTo>
                    <a:pt x="4" y="8"/>
                  </a:lnTo>
                  <a:lnTo>
                    <a:pt x="7" y="7"/>
                  </a:lnTo>
                  <a:close/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8907" name="Freeform 1019"/>
            <p:cNvSpPr>
              <a:spLocks/>
            </p:cNvSpPr>
            <p:nvPr/>
          </p:nvSpPr>
          <p:spPr bwMode="auto">
            <a:xfrm>
              <a:off x="2856" y="1535"/>
              <a:ext cx="8" cy="7"/>
            </a:xfrm>
            <a:custGeom>
              <a:avLst/>
              <a:gdLst/>
              <a:ahLst/>
              <a:cxnLst>
                <a:cxn ang="0">
                  <a:pos x="8" y="7"/>
                </a:cxn>
                <a:cxn ang="0">
                  <a:pos x="8" y="4"/>
                </a:cxn>
                <a:cxn ang="0">
                  <a:pos x="8" y="1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0" y="4"/>
                </a:cxn>
                <a:cxn ang="0">
                  <a:pos x="2" y="7"/>
                </a:cxn>
                <a:cxn ang="0">
                  <a:pos x="4" y="7"/>
                </a:cxn>
                <a:cxn ang="0">
                  <a:pos x="8" y="7"/>
                </a:cxn>
              </a:cxnLst>
              <a:rect l="0" t="0" r="r" b="b"/>
              <a:pathLst>
                <a:path w="8" h="7">
                  <a:moveTo>
                    <a:pt x="8" y="7"/>
                  </a:moveTo>
                  <a:lnTo>
                    <a:pt x="8" y="4"/>
                  </a:lnTo>
                  <a:lnTo>
                    <a:pt x="8" y="1"/>
                  </a:lnTo>
                  <a:lnTo>
                    <a:pt x="4" y="0"/>
                  </a:lnTo>
                  <a:lnTo>
                    <a:pt x="2" y="1"/>
                  </a:lnTo>
                  <a:lnTo>
                    <a:pt x="0" y="4"/>
                  </a:lnTo>
                  <a:lnTo>
                    <a:pt x="2" y="7"/>
                  </a:lnTo>
                  <a:lnTo>
                    <a:pt x="4" y="7"/>
                  </a:lnTo>
                  <a:lnTo>
                    <a:pt x="8" y="7"/>
                  </a:lnTo>
                  <a:close/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8908" name="Freeform 1020"/>
            <p:cNvSpPr>
              <a:spLocks/>
            </p:cNvSpPr>
            <p:nvPr/>
          </p:nvSpPr>
          <p:spPr bwMode="auto">
            <a:xfrm>
              <a:off x="2845" y="1546"/>
              <a:ext cx="8" cy="8"/>
            </a:xfrm>
            <a:custGeom>
              <a:avLst/>
              <a:gdLst/>
              <a:ahLst/>
              <a:cxnLst>
                <a:cxn ang="0">
                  <a:pos x="6" y="7"/>
                </a:cxn>
                <a:cxn ang="0">
                  <a:pos x="8" y="3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0" y="1"/>
                </a:cxn>
                <a:cxn ang="0">
                  <a:pos x="0" y="3"/>
                </a:cxn>
                <a:cxn ang="0">
                  <a:pos x="0" y="7"/>
                </a:cxn>
                <a:cxn ang="0">
                  <a:pos x="4" y="8"/>
                </a:cxn>
                <a:cxn ang="0">
                  <a:pos x="6" y="7"/>
                </a:cxn>
              </a:cxnLst>
              <a:rect l="0" t="0" r="r" b="b"/>
              <a:pathLst>
                <a:path w="8" h="8">
                  <a:moveTo>
                    <a:pt x="6" y="7"/>
                  </a:moveTo>
                  <a:lnTo>
                    <a:pt x="8" y="3"/>
                  </a:lnTo>
                  <a:lnTo>
                    <a:pt x="6" y="1"/>
                  </a:lnTo>
                  <a:lnTo>
                    <a:pt x="4" y="0"/>
                  </a:lnTo>
                  <a:lnTo>
                    <a:pt x="0" y="1"/>
                  </a:lnTo>
                  <a:lnTo>
                    <a:pt x="0" y="3"/>
                  </a:lnTo>
                  <a:lnTo>
                    <a:pt x="0" y="7"/>
                  </a:lnTo>
                  <a:lnTo>
                    <a:pt x="4" y="8"/>
                  </a:lnTo>
                  <a:lnTo>
                    <a:pt x="6" y="7"/>
                  </a:lnTo>
                  <a:close/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8909" name="Freeform 1021"/>
            <p:cNvSpPr>
              <a:spLocks/>
            </p:cNvSpPr>
            <p:nvPr/>
          </p:nvSpPr>
          <p:spPr bwMode="auto">
            <a:xfrm>
              <a:off x="2833" y="1557"/>
              <a:ext cx="7" cy="8"/>
            </a:xfrm>
            <a:custGeom>
              <a:avLst/>
              <a:gdLst/>
              <a:ahLst/>
              <a:cxnLst>
                <a:cxn ang="0">
                  <a:pos x="6" y="7"/>
                </a:cxn>
                <a:cxn ang="0">
                  <a:pos x="7" y="5"/>
                </a:cxn>
                <a:cxn ang="0">
                  <a:pos x="6" y="2"/>
                </a:cxn>
                <a:cxn ang="0">
                  <a:pos x="4" y="0"/>
                </a:cxn>
                <a:cxn ang="0">
                  <a:pos x="1" y="2"/>
                </a:cxn>
                <a:cxn ang="0">
                  <a:pos x="0" y="5"/>
                </a:cxn>
                <a:cxn ang="0">
                  <a:pos x="1" y="7"/>
                </a:cxn>
                <a:cxn ang="0">
                  <a:pos x="4" y="8"/>
                </a:cxn>
                <a:cxn ang="0">
                  <a:pos x="6" y="7"/>
                </a:cxn>
              </a:cxnLst>
              <a:rect l="0" t="0" r="r" b="b"/>
              <a:pathLst>
                <a:path w="7" h="8">
                  <a:moveTo>
                    <a:pt x="6" y="7"/>
                  </a:moveTo>
                  <a:lnTo>
                    <a:pt x="7" y="5"/>
                  </a:lnTo>
                  <a:lnTo>
                    <a:pt x="6" y="2"/>
                  </a:lnTo>
                  <a:lnTo>
                    <a:pt x="4" y="0"/>
                  </a:lnTo>
                  <a:lnTo>
                    <a:pt x="1" y="2"/>
                  </a:lnTo>
                  <a:lnTo>
                    <a:pt x="0" y="5"/>
                  </a:lnTo>
                  <a:lnTo>
                    <a:pt x="1" y="7"/>
                  </a:lnTo>
                  <a:lnTo>
                    <a:pt x="4" y="8"/>
                  </a:lnTo>
                  <a:lnTo>
                    <a:pt x="6" y="7"/>
                  </a:lnTo>
                  <a:close/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8910" name="Freeform 1022"/>
            <p:cNvSpPr>
              <a:spLocks/>
            </p:cNvSpPr>
            <p:nvPr/>
          </p:nvSpPr>
          <p:spPr bwMode="auto">
            <a:xfrm>
              <a:off x="2820" y="1569"/>
              <a:ext cx="9" cy="7"/>
            </a:xfrm>
            <a:custGeom>
              <a:avLst/>
              <a:gdLst/>
              <a:ahLst/>
              <a:cxnLst>
                <a:cxn ang="0">
                  <a:pos x="8" y="6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4" y="0"/>
                </a:cxn>
                <a:cxn ang="0">
                  <a:pos x="3" y="1"/>
                </a:cxn>
                <a:cxn ang="0">
                  <a:pos x="0" y="3"/>
                </a:cxn>
                <a:cxn ang="0">
                  <a:pos x="3" y="6"/>
                </a:cxn>
                <a:cxn ang="0">
                  <a:pos x="4" y="7"/>
                </a:cxn>
                <a:cxn ang="0">
                  <a:pos x="8" y="6"/>
                </a:cxn>
              </a:cxnLst>
              <a:rect l="0" t="0" r="r" b="b"/>
              <a:pathLst>
                <a:path w="9" h="7">
                  <a:moveTo>
                    <a:pt x="8" y="6"/>
                  </a:moveTo>
                  <a:lnTo>
                    <a:pt x="9" y="3"/>
                  </a:lnTo>
                  <a:lnTo>
                    <a:pt x="8" y="1"/>
                  </a:lnTo>
                  <a:lnTo>
                    <a:pt x="4" y="0"/>
                  </a:lnTo>
                  <a:lnTo>
                    <a:pt x="3" y="1"/>
                  </a:lnTo>
                  <a:lnTo>
                    <a:pt x="0" y="3"/>
                  </a:lnTo>
                  <a:lnTo>
                    <a:pt x="3" y="6"/>
                  </a:lnTo>
                  <a:lnTo>
                    <a:pt x="4" y="7"/>
                  </a:lnTo>
                  <a:lnTo>
                    <a:pt x="8" y="6"/>
                  </a:lnTo>
                  <a:close/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8911" name="Freeform 1023"/>
            <p:cNvSpPr>
              <a:spLocks/>
            </p:cNvSpPr>
            <p:nvPr/>
          </p:nvSpPr>
          <p:spPr bwMode="auto">
            <a:xfrm>
              <a:off x="2808" y="1580"/>
              <a:ext cx="9" cy="8"/>
            </a:xfrm>
            <a:custGeom>
              <a:avLst/>
              <a:gdLst/>
              <a:ahLst/>
              <a:cxnLst>
                <a:cxn ang="0">
                  <a:pos x="7" y="7"/>
                </a:cxn>
                <a:cxn ang="0">
                  <a:pos x="9" y="3"/>
                </a:cxn>
                <a:cxn ang="0">
                  <a:pos x="7" y="1"/>
                </a:cxn>
                <a:cxn ang="0">
                  <a:pos x="5" y="0"/>
                </a:cxn>
                <a:cxn ang="0">
                  <a:pos x="2" y="1"/>
                </a:cxn>
                <a:cxn ang="0">
                  <a:pos x="0" y="3"/>
                </a:cxn>
                <a:cxn ang="0">
                  <a:pos x="1" y="7"/>
                </a:cxn>
                <a:cxn ang="0">
                  <a:pos x="5" y="8"/>
                </a:cxn>
                <a:cxn ang="0">
                  <a:pos x="7" y="7"/>
                </a:cxn>
              </a:cxnLst>
              <a:rect l="0" t="0" r="r" b="b"/>
              <a:pathLst>
                <a:path w="9" h="8">
                  <a:moveTo>
                    <a:pt x="7" y="7"/>
                  </a:moveTo>
                  <a:lnTo>
                    <a:pt x="9" y="3"/>
                  </a:lnTo>
                  <a:lnTo>
                    <a:pt x="7" y="1"/>
                  </a:lnTo>
                  <a:lnTo>
                    <a:pt x="5" y="0"/>
                  </a:lnTo>
                  <a:lnTo>
                    <a:pt x="2" y="1"/>
                  </a:lnTo>
                  <a:lnTo>
                    <a:pt x="0" y="3"/>
                  </a:lnTo>
                  <a:lnTo>
                    <a:pt x="1" y="7"/>
                  </a:lnTo>
                  <a:lnTo>
                    <a:pt x="5" y="8"/>
                  </a:lnTo>
                  <a:lnTo>
                    <a:pt x="7" y="7"/>
                  </a:lnTo>
                  <a:close/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8912" name="Freeform 1024"/>
            <p:cNvSpPr>
              <a:spLocks/>
            </p:cNvSpPr>
            <p:nvPr/>
          </p:nvSpPr>
          <p:spPr bwMode="auto">
            <a:xfrm>
              <a:off x="2797" y="1592"/>
              <a:ext cx="9" cy="8"/>
            </a:xfrm>
            <a:custGeom>
              <a:avLst/>
              <a:gdLst/>
              <a:ahLst/>
              <a:cxnLst>
                <a:cxn ang="0">
                  <a:pos x="7" y="6"/>
                </a:cxn>
                <a:cxn ang="0">
                  <a:pos x="9" y="5"/>
                </a:cxn>
                <a:cxn ang="0">
                  <a:pos x="7" y="1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0" y="5"/>
                </a:cxn>
                <a:cxn ang="0">
                  <a:pos x="2" y="6"/>
                </a:cxn>
                <a:cxn ang="0">
                  <a:pos x="4" y="8"/>
                </a:cxn>
                <a:cxn ang="0">
                  <a:pos x="7" y="6"/>
                </a:cxn>
              </a:cxnLst>
              <a:rect l="0" t="0" r="r" b="b"/>
              <a:pathLst>
                <a:path w="9" h="8">
                  <a:moveTo>
                    <a:pt x="7" y="6"/>
                  </a:moveTo>
                  <a:lnTo>
                    <a:pt x="9" y="5"/>
                  </a:lnTo>
                  <a:lnTo>
                    <a:pt x="7" y="1"/>
                  </a:lnTo>
                  <a:lnTo>
                    <a:pt x="4" y="0"/>
                  </a:lnTo>
                  <a:lnTo>
                    <a:pt x="2" y="1"/>
                  </a:lnTo>
                  <a:lnTo>
                    <a:pt x="0" y="5"/>
                  </a:lnTo>
                  <a:lnTo>
                    <a:pt x="2" y="6"/>
                  </a:lnTo>
                  <a:lnTo>
                    <a:pt x="4" y="8"/>
                  </a:lnTo>
                  <a:lnTo>
                    <a:pt x="7" y="6"/>
                  </a:lnTo>
                  <a:close/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8913" name="Freeform 1025"/>
            <p:cNvSpPr>
              <a:spLocks/>
            </p:cNvSpPr>
            <p:nvPr/>
          </p:nvSpPr>
          <p:spPr bwMode="auto">
            <a:xfrm>
              <a:off x="2787" y="1604"/>
              <a:ext cx="7" cy="8"/>
            </a:xfrm>
            <a:custGeom>
              <a:avLst/>
              <a:gdLst/>
              <a:ahLst/>
              <a:cxnLst>
                <a:cxn ang="0">
                  <a:pos x="6" y="6"/>
                </a:cxn>
                <a:cxn ang="0">
                  <a:pos x="7" y="5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0" y="1"/>
                </a:cxn>
                <a:cxn ang="0">
                  <a:pos x="0" y="5"/>
                </a:cxn>
                <a:cxn ang="0">
                  <a:pos x="0" y="6"/>
                </a:cxn>
                <a:cxn ang="0">
                  <a:pos x="4" y="8"/>
                </a:cxn>
                <a:cxn ang="0">
                  <a:pos x="6" y="6"/>
                </a:cxn>
              </a:cxnLst>
              <a:rect l="0" t="0" r="r" b="b"/>
              <a:pathLst>
                <a:path w="7" h="8">
                  <a:moveTo>
                    <a:pt x="6" y="6"/>
                  </a:moveTo>
                  <a:lnTo>
                    <a:pt x="7" y="5"/>
                  </a:lnTo>
                  <a:lnTo>
                    <a:pt x="6" y="1"/>
                  </a:lnTo>
                  <a:lnTo>
                    <a:pt x="4" y="0"/>
                  </a:lnTo>
                  <a:lnTo>
                    <a:pt x="0" y="1"/>
                  </a:lnTo>
                  <a:lnTo>
                    <a:pt x="0" y="5"/>
                  </a:lnTo>
                  <a:lnTo>
                    <a:pt x="0" y="6"/>
                  </a:lnTo>
                  <a:lnTo>
                    <a:pt x="4" y="8"/>
                  </a:lnTo>
                  <a:lnTo>
                    <a:pt x="6" y="6"/>
                  </a:lnTo>
                  <a:close/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8914" name="Freeform 1026"/>
            <p:cNvSpPr>
              <a:spLocks/>
            </p:cNvSpPr>
            <p:nvPr/>
          </p:nvSpPr>
          <p:spPr bwMode="auto">
            <a:xfrm>
              <a:off x="2774" y="1615"/>
              <a:ext cx="9" cy="8"/>
            </a:xfrm>
            <a:custGeom>
              <a:avLst/>
              <a:gdLst/>
              <a:ahLst/>
              <a:cxnLst>
                <a:cxn ang="0">
                  <a:pos x="8" y="8"/>
                </a:cxn>
                <a:cxn ang="0">
                  <a:pos x="9" y="5"/>
                </a:cxn>
                <a:cxn ang="0">
                  <a:pos x="8" y="2"/>
                </a:cxn>
                <a:cxn ang="0">
                  <a:pos x="4" y="0"/>
                </a:cxn>
                <a:cxn ang="0">
                  <a:pos x="2" y="2"/>
                </a:cxn>
                <a:cxn ang="0">
                  <a:pos x="0" y="5"/>
                </a:cxn>
                <a:cxn ang="0">
                  <a:pos x="2" y="8"/>
                </a:cxn>
                <a:cxn ang="0">
                  <a:pos x="4" y="8"/>
                </a:cxn>
                <a:cxn ang="0">
                  <a:pos x="8" y="8"/>
                </a:cxn>
              </a:cxnLst>
              <a:rect l="0" t="0" r="r" b="b"/>
              <a:pathLst>
                <a:path w="9" h="8">
                  <a:moveTo>
                    <a:pt x="8" y="8"/>
                  </a:moveTo>
                  <a:lnTo>
                    <a:pt x="9" y="5"/>
                  </a:lnTo>
                  <a:lnTo>
                    <a:pt x="8" y="2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5"/>
                  </a:lnTo>
                  <a:lnTo>
                    <a:pt x="2" y="8"/>
                  </a:lnTo>
                  <a:lnTo>
                    <a:pt x="4" y="8"/>
                  </a:lnTo>
                  <a:lnTo>
                    <a:pt x="8" y="8"/>
                  </a:lnTo>
                  <a:close/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8915" name="Freeform 1027"/>
            <p:cNvSpPr>
              <a:spLocks/>
            </p:cNvSpPr>
            <p:nvPr/>
          </p:nvSpPr>
          <p:spPr bwMode="auto">
            <a:xfrm>
              <a:off x="2763" y="1627"/>
              <a:ext cx="9" cy="8"/>
            </a:xfrm>
            <a:custGeom>
              <a:avLst/>
              <a:gdLst/>
              <a:ahLst/>
              <a:cxnLst>
                <a:cxn ang="0">
                  <a:pos x="8" y="8"/>
                </a:cxn>
                <a:cxn ang="0">
                  <a:pos x="9" y="5"/>
                </a:cxn>
                <a:cxn ang="0">
                  <a:pos x="8" y="2"/>
                </a:cxn>
                <a:cxn ang="0">
                  <a:pos x="5" y="0"/>
                </a:cxn>
                <a:cxn ang="0">
                  <a:pos x="2" y="2"/>
                </a:cxn>
                <a:cxn ang="0">
                  <a:pos x="0" y="5"/>
                </a:cxn>
                <a:cxn ang="0">
                  <a:pos x="2" y="8"/>
                </a:cxn>
                <a:cxn ang="0">
                  <a:pos x="5" y="8"/>
                </a:cxn>
                <a:cxn ang="0">
                  <a:pos x="8" y="8"/>
                </a:cxn>
              </a:cxnLst>
              <a:rect l="0" t="0" r="r" b="b"/>
              <a:pathLst>
                <a:path w="9" h="8">
                  <a:moveTo>
                    <a:pt x="8" y="8"/>
                  </a:moveTo>
                  <a:lnTo>
                    <a:pt x="9" y="5"/>
                  </a:lnTo>
                  <a:lnTo>
                    <a:pt x="8" y="2"/>
                  </a:lnTo>
                  <a:lnTo>
                    <a:pt x="5" y="0"/>
                  </a:lnTo>
                  <a:lnTo>
                    <a:pt x="2" y="2"/>
                  </a:lnTo>
                  <a:lnTo>
                    <a:pt x="0" y="5"/>
                  </a:lnTo>
                  <a:lnTo>
                    <a:pt x="2" y="8"/>
                  </a:lnTo>
                  <a:lnTo>
                    <a:pt x="5" y="8"/>
                  </a:lnTo>
                  <a:lnTo>
                    <a:pt x="8" y="8"/>
                  </a:lnTo>
                  <a:close/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8916" name="Freeform 1028"/>
            <p:cNvSpPr>
              <a:spLocks/>
            </p:cNvSpPr>
            <p:nvPr/>
          </p:nvSpPr>
          <p:spPr bwMode="auto">
            <a:xfrm>
              <a:off x="2753" y="1640"/>
              <a:ext cx="9" cy="9"/>
            </a:xfrm>
            <a:custGeom>
              <a:avLst/>
              <a:gdLst/>
              <a:ahLst/>
              <a:cxnLst>
                <a:cxn ang="0">
                  <a:pos x="8" y="8"/>
                </a:cxn>
                <a:cxn ang="0">
                  <a:pos x="9" y="5"/>
                </a:cxn>
                <a:cxn ang="0">
                  <a:pos x="8" y="2"/>
                </a:cxn>
                <a:cxn ang="0">
                  <a:pos x="4" y="0"/>
                </a:cxn>
                <a:cxn ang="0">
                  <a:pos x="2" y="2"/>
                </a:cxn>
                <a:cxn ang="0">
                  <a:pos x="0" y="5"/>
                </a:cxn>
                <a:cxn ang="0">
                  <a:pos x="2" y="8"/>
                </a:cxn>
                <a:cxn ang="0">
                  <a:pos x="4" y="9"/>
                </a:cxn>
                <a:cxn ang="0">
                  <a:pos x="8" y="8"/>
                </a:cxn>
              </a:cxnLst>
              <a:rect l="0" t="0" r="r" b="b"/>
              <a:pathLst>
                <a:path w="9" h="9">
                  <a:moveTo>
                    <a:pt x="8" y="8"/>
                  </a:moveTo>
                  <a:lnTo>
                    <a:pt x="9" y="5"/>
                  </a:lnTo>
                  <a:lnTo>
                    <a:pt x="8" y="2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5"/>
                  </a:lnTo>
                  <a:lnTo>
                    <a:pt x="2" y="8"/>
                  </a:lnTo>
                  <a:lnTo>
                    <a:pt x="4" y="9"/>
                  </a:lnTo>
                  <a:lnTo>
                    <a:pt x="8" y="8"/>
                  </a:lnTo>
                  <a:close/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8917" name="Freeform 1029"/>
            <p:cNvSpPr>
              <a:spLocks/>
            </p:cNvSpPr>
            <p:nvPr/>
          </p:nvSpPr>
          <p:spPr bwMode="auto">
            <a:xfrm>
              <a:off x="2742" y="1652"/>
              <a:ext cx="9" cy="9"/>
            </a:xfrm>
            <a:custGeom>
              <a:avLst/>
              <a:gdLst/>
              <a:ahLst/>
              <a:cxnLst>
                <a:cxn ang="0">
                  <a:pos x="8" y="8"/>
                </a:cxn>
                <a:cxn ang="0">
                  <a:pos x="9" y="5"/>
                </a:cxn>
                <a:cxn ang="0">
                  <a:pos x="8" y="2"/>
                </a:cxn>
                <a:cxn ang="0">
                  <a:pos x="4" y="0"/>
                </a:cxn>
                <a:cxn ang="0">
                  <a:pos x="1" y="2"/>
                </a:cxn>
                <a:cxn ang="0">
                  <a:pos x="0" y="5"/>
                </a:cxn>
                <a:cxn ang="0">
                  <a:pos x="1" y="8"/>
                </a:cxn>
                <a:cxn ang="0">
                  <a:pos x="4" y="9"/>
                </a:cxn>
                <a:cxn ang="0">
                  <a:pos x="8" y="8"/>
                </a:cxn>
              </a:cxnLst>
              <a:rect l="0" t="0" r="r" b="b"/>
              <a:pathLst>
                <a:path w="9" h="9">
                  <a:moveTo>
                    <a:pt x="8" y="8"/>
                  </a:moveTo>
                  <a:lnTo>
                    <a:pt x="9" y="5"/>
                  </a:lnTo>
                  <a:lnTo>
                    <a:pt x="8" y="2"/>
                  </a:lnTo>
                  <a:lnTo>
                    <a:pt x="4" y="0"/>
                  </a:lnTo>
                  <a:lnTo>
                    <a:pt x="1" y="2"/>
                  </a:lnTo>
                  <a:lnTo>
                    <a:pt x="0" y="5"/>
                  </a:lnTo>
                  <a:lnTo>
                    <a:pt x="1" y="8"/>
                  </a:lnTo>
                  <a:lnTo>
                    <a:pt x="4" y="9"/>
                  </a:lnTo>
                  <a:lnTo>
                    <a:pt x="8" y="8"/>
                  </a:lnTo>
                  <a:close/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8918" name="Freeform 1030"/>
            <p:cNvSpPr>
              <a:spLocks/>
            </p:cNvSpPr>
            <p:nvPr/>
          </p:nvSpPr>
          <p:spPr bwMode="auto">
            <a:xfrm>
              <a:off x="2731" y="1666"/>
              <a:ext cx="9" cy="8"/>
            </a:xfrm>
            <a:custGeom>
              <a:avLst/>
              <a:gdLst/>
              <a:ahLst/>
              <a:cxnLst>
                <a:cxn ang="0">
                  <a:pos x="9" y="6"/>
                </a:cxn>
                <a:cxn ang="0">
                  <a:pos x="9" y="3"/>
                </a:cxn>
                <a:cxn ang="0">
                  <a:pos x="9" y="0"/>
                </a:cxn>
                <a:cxn ang="0">
                  <a:pos x="5" y="0"/>
                </a:cxn>
                <a:cxn ang="0">
                  <a:pos x="2" y="0"/>
                </a:cxn>
                <a:cxn ang="0">
                  <a:pos x="0" y="3"/>
                </a:cxn>
                <a:cxn ang="0">
                  <a:pos x="2" y="6"/>
                </a:cxn>
                <a:cxn ang="0">
                  <a:pos x="5" y="8"/>
                </a:cxn>
                <a:cxn ang="0">
                  <a:pos x="9" y="6"/>
                </a:cxn>
              </a:cxnLst>
              <a:rect l="0" t="0" r="r" b="b"/>
              <a:pathLst>
                <a:path w="9" h="8">
                  <a:moveTo>
                    <a:pt x="9" y="6"/>
                  </a:moveTo>
                  <a:lnTo>
                    <a:pt x="9" y="3"/>
                  </a:lnTo>
                  <a:lnTo>
                    <a:pt x="9" y="0"/>
                  </a:lnTo>
                  <a:lnTo>
                    <a:pt x="5" y="0"/>
                  </a:lnTo>
                  <a:lnTo>
                    <a:pt x="2" y="0"/>
                  </a:lnTo>
                  <a:lnTo>
                    <a:pt x="0" y="3"/>
                  </a:lnTo>
                  <a:lnTo>
                    <a:pt x="2" y="6"/>
                  </a:lnTo>
                  <a:lnTo>
                    <a:pt x="5" y="8"/>
                  </a:lnTo>
                  <a:lnTo>
                    <a:pt x="9" y="6"/>
                  </a:lnTo>
                  <a:close/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8919" name="Freeform 1031"/>
            <p:cNvSpPr>
              <a:spLocks/>
            </p:cNvSpPr>
            <p:nvPr/>
          </p:nvSpPr>
          <p:spPr bwMode="auto">
            <a:xfrm>
              <a:off x="2721" y="1678"/>
              <a:ext cx="9" cy="8"/>
            </a:xfrm>
            <a:custGeom>
              <a:avLst/>
              <a:gdLst/>
              <a:ahLst/>
              <a:cxnLst>
                <a:cxn ang="0">
                  <a:pos x="8" y="7"/>
                </a:cxn>
                <a:cxn ang="0">
                  <a:pos x="9" y="5"/>
                </a:cxn>
                <a:cxn ang="0">
                  <a:pos x="8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0" y="5"/>
                </a:cxn>
                <a:cxn ang="0">
                  <a:pos x="3" y="7"/>
                </a:cxn>
                <a:cxn ang="0">
                  <a:pos x="5" y="8"/>
                </a:cxn>
                <a:cxn ang="0">
                  <a:pos x="8" y="7"/>
                </a:cxn>
              </a:cxnLst>
              <a:rect l="0" t="0" r="r" b="b"/>
              <a:pathLst>
                <a:path w="9" h="8">
                  <a:moveTo>
                    <a:pt x="8" y="7"/>
                  </a:moveTo>
                  <a:lnTo>
                    <a:pt x="9" y="5"/>
                  </a:lnTo>
                  <a:lnTo>
                    <a:pt x="8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0" y="5"/>
                  </a:lnTo>
                  <a:lnTo>
                    <a:pt x="3" y="7"/>
                  </a:lnTo>
                  <a:lnTo>
                    <a:pt x="5" y="8"/>
                  </a:lnTo>
                  <a:lnTo>
                    <a:pt x="8" y="7"/>
                  </a:lnTo>
                  <a:close/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8920" name="Freeform 1032"/>
            <p:cNvSpPr>
              <a:spLocks/>
            </p:cNvSpPr>
            <p:nvPr/>
          </p:nvSpPr>
          <p:spPr bwMode="auto">
            <a:xfrm>
              <a:off x="2712" y="1691"/>
              <a:ext cx="8" cy="9"/>
            </a:xfrm>
            <a:custGeom>
              <a:avLst/>
              <a:gdLst/>
              <a:ahLst/>
              <a:cxnLst>
                <a:cxn ang="0">
                  <a:pos x="7" y="7"/>
                </a:cxn>
                <a:cxn ang="0">
                  <a:pos x="8" y="5"/>
                </a:cxn>
                <a:cxn ang="0">
                  <a:pos x="7" y="1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0" y="5"/>
                </a:cxn>
                <a:cxn ang="0">
                  <a:pos x="2" y="7"/>
                </a:cxn>
                <a:cxn ang="0">
                  <a:pos x="4" y="9"/>
                </a:cxn>
                <a:cxn ang="0">
                  <a:pos x="7" y="7"/>
                </a:cxn>
              </a:cxnLst>
              <a:rect l="0" t="0" r="r" b="b"/>
              <a:pathLst>
                <a:path w="8" h="9">
                  <a:moveTo>
                    <a:pt x="7" y="7"/>
                  </a:moveTo>
                  <a:lnTo>
                    <a:pt x="8" y="5"/>
                  </a:lnTo>
                  <a:lnTo>
                    <a:pt x="7" y="1"/>
                  </a:lnTo>
                  <a:lnTo>
                    <a:pt x="4" y="0"/>
                  </a:lnTo>
                  <a:lnTo>
                    <a:pt x="2" y="1"/>
                  </a:lnTo>
                  <a:lnTo>
                    <a:pt x="0" y="5"/>
                  </a:lnTo>
                  <a:lnTo>
                    <a:pt x="2" y="7"/>
                  </a:lnTo>
                  <a:lnTo>
                    <a:pt x="4" y="9"/>
                  </a:lnTo>
                  <a:lnTo>
                    <a:pt x="7" y="7"/>
                  </a:lnTo>
                  <a:close/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8921" name="Freeform 1033"/>
            <p:cNvSpPr>
              <a:spLocks/>
            </p:cNvSpPr>
            <p:nvPr/>
          </p:nvSpPr>
          <p:spPr bwMode="auto">
            <a:xfrm>
              <a:off x="2701" y="1705"/>
              <a:ext cx="9" cy="8"/>
            </a:xfrm>
            <a:custGeom>
              <a:avLst/>
              <a:gdLst/>
              <a:ahLst/>
              <a:cxnLst>
                <a:cxn ang="0">
                  <a:pos x="8" y="6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0" y="3"/>
                </a:cxn>
                <a:cxn ang="0">
                  <a:pos x="3" y="6"/>
                </a:cxn>
                <a:cxn ang="0">
                  <a:pos x="5" y="8"/>
                </a:cxn>
                <a:cxn ang="0">
                  <a:pos x="8" y="6"/>
                </a:cxn>
              </a:cxnLst>
              <a:rect l="0" t="0" r="r" b="b"/>
              <a:pathLst>
                <a:path w="9" h="8">
                  <a:moveTo>
                    <a:pt x="8" y="6"/>
                  </a:moveTo>
                  <a:lnTo>
                    <a:pt x="9" y="3"/>
                  </a:lnTo>
                  <a:lnTo>
                    <a:pt x="8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0" y="3"/>
                  </a:lnTo>
                  <a:lnTo>
                    <a:pt x="3" y="6"/>
                  </a:lnTo>
                  <a:lnTo>
                    <a:pt x="5" y="8"/>
                  </a:lnTo>
                  <a:lnTo>
                    <a:pt x="8" y="6"/>
                  </a:lnTo>
                  <a:close/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8922" name="Freeform 1034"/>
            <p:cNvSpPr>
              <a:spLocks/>
            </p:cNvSpPr>
            <p:nvPr/>
          </p:nvSpPr>
          <p:spPr bwMode="auto">
            <a:xfrm>
              <a:off x="2693" y="1718"/>
              <a:ext cx="8" cy="7"/>
            </a:xfrm>
            <a:custGeom>
              <a:avLst/>
              <a:gdLst/>
              <a:ahLst/>
              <a:cxnLst>
                <a:cxn ang="0">
                  <a:pos x="7" y="7"/>
                </a:cxn>
                <a:cxn ang="0">
                  <a:pos x="8" y="3"/>
                </a:cxn>
                <a:cxn ang="0">
                  <a:pos x="7" y="1"/>
                </a:cxn>
                <a:cxn ang="0">
                  <a:pos x="3" y="0"/>
                </a:cxn>
                <a:cxn ang="0">
                  <a:pos x="0" y="1"/>
                </a:cxn>
                <a:cxn ang="0">
                  <a:pos x="0" y="3"/>
                </a:cxn>
                <a:cxn ang="0">
                  <a:pos x="0" y="7"/>
                </a:cxn>
                <a:cxn ang="0">
                  <a:pos x="3" y="7"/>
                </a:cxn>
                <a:cxn ang="0">
                  <a:pos x="7" y="7"/>
                </a:cxn>
              </a:cxnLst>
              <a:rect l="0" t="0" r="r" b="b"/>
              <a:pathLst>
                <a:path w="8" h="7">
                  <a:moveTo>
                    <a:pt x="7" y="7"/>
                  </a:moveTo>
                  <a:lnTo>
                    <a:pt x="8" y="3"/>
                  </a:lnTo>
                  <a:lnTo>
                    <a:pt x="7" y="1"/>
                  </a:lnTo>
                  <a:lnTo>
                    <a:pt x="3" y="0"/>
                  </a:lnTo>
                  <a:lnTo>
                    <a:pt x="0" y="1"/>
                  </a:lnTo>
                  <a:lnTo>
                    <a:pt x="0" y="3"/>
                  </a:lnTo>
                  <a:lnTo>
                    <a:pt x="0" y="7"/>
                  </a:lnTo>
                  <a:lnTo>
                    <a:pt x="3" y="7"/>
                  </a:lnTo>
                  <a:lnTo>
                    <a:pt x="7" y="7"/>
                  </a:lnTo>
                  <a:close/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8923" name="Freeform 1035"/>
            <p:cNvSpPr>
              <a:spLocks/>
            </p:cNvSpPr>
            <p:nvPr/>
          </p:nvSpPr>
          <p:spPr bwMode="auto">
            <a:xfrm>
              <a:off x="2683" y="1731"/>
              <a:ext cx="8" cy="9"/>
            </a:xfrm>
            <a:custGeom>
              <a:avLst/>
              <a:gdLst/>
              <a:ahLst/>
              <a:cxnLst>
                <a:cxn ang="0">
                  <a:pos x="7" y="6"/>
                </a:cxn>
                <a:cxn ang="0">
                  <a:pos x="8" y="5"/>
                </a:cxn>
                <a:cxn ang="0">
                  <a:pos x="7" y="1"/>
                </a:cxn>
                <a:cxn ang="0">
                  <a:pos x="5" y="0"/>
                </a:cxn>
                <a:cxn ang="0">
                  <a:pos x="1" y="1"/>
                </a:cxn>
                <a:cxn ang="0">
                  <a:pos x="0" y="5"/>
                </a:cxn>
                <a:cxn ang="0">
                  <a:pos x="1" y="6"/>
                </a:cxn>
                <a:cxn ang="0">
                  <a:pos x="5" y="9"/>
                </a:cxn>
                <a:cxn ang="0">
                  <a:pos x="7" y="6"/>
                </a:cxn>
              </a:cxnLst>
              <a:rect l="0" t="0" r="r" b="b"/>
              <a:pathLst>
                <a:path w="8" h="9">
                  <a:moveTo>
                    <a:pt x="7" y="6"/>
                  </a:moveTo>
                  <a:lnTo>
                    <a:pt x="8" y="5"/>
                  </a:lnTo>
                  <a:lnTo>
                    <a:pt x="7" y="1"/>
                  </a:lnTo>
                  <a:lnTo>
                    <a:pt x="5" y="0"/>
                  </a:lnTo>
                  <a:lnTo>
                    <a:pt x="1" y="1"/>
                  </a:lnTo>
                  <a:lnTo>
                    <a:pt x="0" y="5"/>
                  </a:lnTo>
                  <a:lnTo>
                    <a:pt x="1" y="6"/>
                  </a:lnTo>
                  <a:lnTo>
                    <a:pt x="5" y="9"/>
                  </a:lnTo>
                  <a:lnTo>
                    <a:pt x="7" y="6"/>
                  </a:lnTo>
                  <a:close/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8924" name="Freeform 1036"/>
            <p:cNvSpPr>
              <a:spLocks/>
            </p:cNvSpPr>
            <p:nvPr/>
          </p:nvSpPr>
          <p:spPr bwMode="auto">
            <a:xfrm>
              <a:off x="2674" y="1744"/>
              <a:ext cx="9" cy="8"/>
            </a:xfrm>
            <a:custGeom>
              <a:avLst/>
              <a:gdLst/>
              <a:ahLst/>
              <a:cxnLst>
                <a:cxn ang="0">
                  <a:pos x="6" y="8"/>
                </a:cxn>
                <a:cxn ang="0">
                  <a:pos x="9" y="4"/>
                </a:cxn>
                <a:cxn ang="0">
                  <a:pos x="6" y="2"/>
                </a:cxn>
                <a:cxn ang="0">
                  <a:pos x="4" y="0"/>
                </a:cxn>
                <a:cxn ang="0">
                  <a:pos x="1" y="2"/>
                </a:cxn>
                <a:cxn ang="0">
                  <a:pos x="0" y="4"/>
                </a:cxn>
                <a:cxn ang="0">
                  <a:pos x="1" y="8"/>
                </a:cxn>
                <a:cxn ang="0">
                  <a:pos x="4" y="8"/>
                </a:cxn>
                <a:cxn ang="0">
                  <a:pos x="6" y="8"/>
                </a:cxn>
              </a:cxnLst>
              <a:rect l="0" t="0" r="r" b="b"/>
              <a:pathLst>
                <a:path w="9" h="8">
                  <a:moveTo>
                    <a:pt x="6" y="8"/>
                  </a:moveTo>
                  <a:lnTo>
                    <a:pt x="9" y="4"/>
                  </a:lnTo>
                  <a:lnTo>
                    <a:pt x="6" y="2"/>
                  </a:lnTo>
                  <a:lnTo>
                    <a:pt x="4" y="0"/>
                  </a:lnTo>
                  <a:lnTo>
                    <a:pt x="1" y="2"/>
                  </a:lnTo>
                  <a:lnTo>
                    <a:pt x="0" y="4"/>
                  </a:lnTo>
                  <a:lnTo>
                    <a:pt x="1" y="8"/>
                  </a:lnTo>
                  <a:lnTo>
                    <a:pt x="4" y="8"/>
                  </a:lnTo>
                  <a:lnTo>
                    <a:pt x="6" y="8"/>
                  </a:lnTo>
                  <a:close/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8925" name="Freeform 1037"/>
            <p:cNvSpPr>
              <a:spLocks/>
            </p:cNvSpPr>
            <p:nvPr/>
          </p:nvSpPr>
          <p:spPr bwMode="auto">
            <a:xfrm>
              <a:off x="2665" y="1758"/>
              <a:ext cx="8" cy="8"/>
            </a:xfrm>
            <a:custGeom>
              <a:avLst/>
              <a:gdLst/>
              <a:ahLst/>
              <a:cxnLst>
                <a:cxn ang="0">
                  <a:pos x="6" y="7"/>
                </a:cxn>
                <a:cxn ang="0">
                  <a:pos x="8" y="5"/>
                </a:cxn>
                <a:cxn ang="0">
                  <a:pos x="6" y="2"/>
                </a:cxn>
                <a:cxn ang="0">
                  <a:pos x="4" y="0"/>
                </a:cxn>
                <a:cxn ang="0">
                  <a:pos x="0" y="2"/>
                </a:cxn>
                <a:cxn ang="0">
                  <a:pos x="0" y="5"/>
                </a:cxn>
                <a:cxn ang="0">
                  <a:pos x="0" y="7"/>
                </a:cxn>
                <a:cxn ang="0">
                  <a:pos x="4" y="8"/>
                </a:cxn>
                <a:cxn ang="0">
                  <a:pos x="6" y="7"/>
                </a:cxn>
              </a:cxnLst>
              <a:rect l="0" t="0" r="r" b="b"/>
              <a:pathLst>
                <a:path w="8" h="8">
                  <a:moveTo>
                    <a:pt x="6" y="7"/>
                  </a:moveTo>
                  <a:lnTo>
                    <a:pt x="8" y="5"/>
                  </a:lnTo>
                  <a:lnTo>
                    <a:pt x="6" y="2"/>
                  </a:lnTo>
                  <a:lnTo>
                    <a:pt x="4" y="0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7"/>
                  </a:lnTo>
                  <a:lnTo>
                    <a:pt x="4" y="8"/>
                  </a:lnTo>
                  <a:lnTo>
                    <a:pt x="6" y="7"/>
                  </a:lnTo>
                  <a:close/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8926" name="Freeform 1038"/>
            <p:cNvSpPr>
              <a:spLocks/>
            </p:cNvSpPr>
            <p:nvPr/>
          </p:nvSpPr>
          <p:spPr bwMode="auto">
            <a:xfrm>
              <a:off x="2655" y="1772"/>
              <a:ext cx="9" cy="8"/>
            </a:xfrm>
            <a:custGeom>
              <a:avLst/>
              <a:gdLst/>
              <a:ahLst/>
              <a:cxnLst>
                <a:cxn ang="0">
                  <a:pos x="8" y="6"/>
                </a:cxn>
                <a:cxn ang="0">
                  <a:pos x="9" y="4"/>
                </a:cxn>
                <a:cxn ang="0">
                  <a:pos x="8" y="2"/>
                </a:cxn>
                <a:cxn ang="0">
                  <a:pos x="4" y="0"/>
                </a:cxn>
                <a:cxn ang="0">
                  <a:pos x="2" y="2"/>
                </a:cxn>
                <a:cxn ang="0">
                  <a:pos x="0" y="4"/>
                </a:cxn>
                <a:cxn ang="0">
                  <a:pos x="2" y="6"/>
                </a:cxn>
                <a:cxn ang="0">
                  <a:pos x="4" y="8"/>
                </a:cxn>
                <a:cxn ang="0">
                  <a:pos x="8" y="6"/>
                </a:cxn>
              </a:cxnLst>
              <a:rect l="0" t="0" r="r" b="b"/>
              <a:pathLst>
                <a:path w="9" h="8">
                  <a:moveTo>
                    <a:pt x="8" y="6"/>
                  </a:moveTo>
                  <a:lnTo>
                    <a:pt x="9" y="4"/>
                  </a:lnTo>
                  <a:lnTo>
                    <a:pt x="8" y="2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2" y="6"/>
                  </a:lnTo>
                  <a:lnTo>
                    <a:pt x="4" y="8"/>
                  </a:lnTo>
                  <a:lnTo>
                    <a:pt x="8" y="6"/>
                  </a:lnTo>
                  <a:close/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8927" name="Freeform 1039"/>
            <p:cNvSpPr>
              <a:spLocks/>
            </p:cNvSpPr>
            <p:nvPr/>
          </p:nvSpPr>
          <p:spPr bwMode="auto">
            <a:xfrm>
              <a:off x="2647" y="1787"/>
              <a:ext cx="8" cy="7"/>
            </a:xfrm>
            <a:custGeom>
              <a:avLst/>
              <a:gdLst/>
              <a:ahLst/>
              <a:cxnLst>
                <a:cxn ang="0">
                  <a:pos x="8" y="6"/>
                </a:cxn>
                <a:cxn ang="0">
                  <a:pos x="8" y="4"/>
                </a:cxn>
                <a:cxn ang="0">
                  <a:pos x="8" y="0"/>
                </a:cxn>
                <a:cxn ang="0">
                  <a:pos x="5" y="0"/>
                </a:cxn>
                <a:cxn ang="0">
                  <a:pos x="2" y="0"/>
                </a:cxn>
                <a:cxn ang="0">
                  <a:pos x="0" y="4"/>
                </a:cxn>
                <a:cxn ang="0">
                  <a:pos x="1" y="6"/>
                </a:cxn>
                <a:cxn ang="0">
                  <a:pos x="5" y="7"/>
                </a:cxn>
                <a:cxn ang="0">
                  <a:pos x="8" y="6"/>
                </a:cxn>
              </a:cxnLst>
              <a:rect l="0" t="0" r="r" b="b"/>
              <a:pathLst>
                <a:path w="8" h="7">
                  <a:moveTo>
                    <a:pt x="8" y="6"/>
                  </a:moveTo>
                  <a:lnTo>
                    <a:pt x="8" y="4"/>
                  </a:lnTo>
                  <a:lnTo>
                    <a:pt x="8" y="0"/>
                  </a:lnTo>
                  <a:lnTo>
                    <a:pt x="5" y="0"/>
                  </a:lnTo>
                  <a:lnTo>
                    <a:pt x="2" y="0"/>
                  </a:lnTo>
                  <a:lnTo>
                    <a:pt x="0" y="4"/>
                  </a:lnTo>
                  <a:lnTo>
                    <a:pt x="1" y="6"/>
                  </a:lnTo>
                  <a:lnTo>
                    <a:pt x="5" y="7"/>
                  </a:lnTo>
                  <a:lnTo>
                    <a:pt x="8" y="6"/>
                  </a:lnTo>
                  <a:close/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8928" name="Freeform 1040"/>
            <p:cNvSpPr>
              <a:spLocks/>
            </p:cNvSpPr>
            <p:nvPr/>
          </p:nvSpPr>
          <p:spPr bwMode="auto">
            <a:xfrm>
              <a:off x="2639" y="1800"/>
              <a:ext cx="8" cy="9"/>
            </a:xfrm>
            <a:custGeom>
              <a:avLst/>
              <a:gdLst/>
              <a:ahLst/>
              <a:cxnLst>
                <a:cxn ang="0">
                  <a:pos x="6" y="6"/>
                </a:cxn>
                <a:cxn ang="0">
                  <a:pos x="8" y="4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1" y="1"/>
                </a:cxn>
                <a:cxn ang="0">
                  <a:pos x="0" y="4"/>
                </a:cxn>
                <a:cxn ang="0">
                  <a:pos x="1" y="6"/>
                </a:cxn>
                <a:cxn ang="0">
                  <a:pos x="4" y="9"/>
                </a:cxn>
                <a:cxn ang="0">
                  <a:pos x="6" y="6"/>
                </a:cxn>
              </a:cxnLst>
              <a:rect l="0" t="0" r="r" b="b"/>
              <a:pathLst>
                <a:path w="8" h="9">
                  <a:moveTo>
                    <a:pt x="6" y="6"/>
                  </a:moveTo>
                  <a:lnTo>
                    <a:pt x="8" y="4"/>
                  </a:lnTo>
                  <a:lnTo>
                    <a:pt x="6" y="1"/>
                  </a:lnTo>
                  <a:lnTo>
                    <a:pt x="4" y="0"/>
                  </a:lnTo>
                  <a:lnTo>
                    <a:pt x="1" y="1"/>
                  </a:lnTo>
                  <a:lnTo>
                    <a:pt x="0" y="4"/>
                  </a:lnTo>
                  <a:lnTo>
                    <a:pt x="1" y="6"/>
                  </a:lnTo>
                  <a:lnTo>
                    <a:pt x="4" y="9"/>
                  </a:lnTo>
                  <a:lnTo>
                    <a:pt x="6" y="6"/>
                  </a:lnTo>
                  <a:close/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8929" name="Freeform 1041"/>
            <p:cNvSpPr>
              <a:spLocks/>
            </p:cNvSpPr>
            <p:nvPr/>
          </p:nvSpPr>
          <p:spPr bwMode="auto">
            <a:xfrm>
              <a:off x="2630" y="1814"/>
              <a:ext cx="9" cy="8"/>
            </a:xfrm>
            <a:custGeom>
              <a:avLst/>
              <a:gdLst/>
              <a:ahLst/>
              <a:cxnLst>
                <a:cxn ang="0">
                  <a:pos x="8" y="7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0" y="3"/>
                </a:cxn>
                <a:cxn ang="0">
                  <a:pos x="2" y="7"/>
                </a:cxn>
                <a:cxn ang="0">
                  <a:pos x="4" y="8"/>
                </a:cxn>
                <a:cxn ang="0">
                  <a:pos x="8" y="7"/>
                </a:cxn>
              </a:cxnLst>
              <a:rect l="0" t="0" r="r" b="b"/>
              <a:pathLst>
                <a:path w="9" h="8">
                  <a:moveTo>
                    <a:pt x="8" y="7"/>
                  </a:moveTo>
                  <a:lnTo>
                    <a:pt x="9" y="3"/>
                  </a:lnTo>
                  <a:lnTo>
                    <a:pt x="8" y="1"/>
                  </a:lnTo>
                  <a:lnTo>
                    <a:pt x="4" y="0"/>
                  </a:lnTo>
                  <a:lnTo>
                    <a:pt x="2" y="1"/>
                  </a:lnTo>
                  <a:lnTo>
                    <a:pt x="0" y="3"/>
                  </a:lnTo>
                  <a:lnTo>
                    <a:pt x="2" y="7"/>
                  </a:lnTo>
                  <a:lnTo>
                    <a:pt x="4" y="8"/>
                  </a:lnTo>
                  <a:lnTo>
                    <a:pt x="8" y="7"/>
                  </a:lnTo>
                  <a:close/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8930" name="Freeform 1042"/>
            <p:cNvSpPr>
              <a:spLocks/>
            </p:cNvSpPr>
            <p:nvPr/>
          </p:nvSpPr>
          <p:spPr bwMode="auto">
            <a:xfrm>
              <a:off x="2623" y="1828"/>
              <a:ext cx="9" cy="9"/>
            </a:xfrm>
            <a:custGeom>
              <a:avLst/>
              <a:gdLst/>
              <a:ahLst/>
              <a:cxnLst>
                <a:cxn ang="0">
                  <a:pos x="6" y="7"/>
                </a:cxn>
                <a:cxn ang="0">
                  <a:pos x="9" y="5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0" y="1"/>
                </a:cxn>
                <a:cxn ang="0">
                  <a:pos x="0" y="5"/>
                </a:cxn>
                <a:cxn ang="0">
                  <a:pos x="0" y="7"/>
                </a:cxn>
                <a:cxn ang="0">
                  <a:pos x="4" y="9"/>
                </a:cxn>
                <a:cxn ang="0">
                  <a:pos x="6" y="7"/>
                </a:cxn>
              </a:cxnLst>
              <a:rect l="0" t="0" r="r" b="b"/>
              <a:pathLst>
                <a:path w="9" h="9">
                  <a:moveTo>
                    <a:pt x="6" y="7"/>
                  </a:moveTo>
                  <a:lnTo>
                    <a:pt x="9" y="5"/>
                  </a:lnTo>
                  <a:lnTo>
                    <a:pt x="6" y="1"/>
                  </a:lnTo>
                  <a:lnTo>
                    <a:pt x="4" y="0"/>
                  </a:lnTo>
                  <a:lnTo>
                    <a:pt x="0" y="1"/>
                  </a:lnTo>
                  <a:lnTo>
                    <a:pt x="0" y="5"/>
                  </a:lnTo>
                  <a:lnTo>
                    <a:pt x="0" y="7"/>
                  </a:lnTo>
                  <a:lnTo>
                    <a:pt x="4" y="9"/>
                  </a:lnTo>
                  <a:lnTo>
                    <a:pt x="6" y="7"/>
                  </a:lnTo>
                  <a:close/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8931" name="Freeform 1043"/>
            <p:cNvSpPr>
              <a:spLocks/>
            </p:cNvSpPr>
            <p:nvPr/>
          </p:nvSpPr>
          <p:spPr bwMode="auto">
            <a:xfrm>
              <a:off x="2614" y="1843"/>
              <a:ext cx="9" cy="8"/>
            </a:xfrm>
            <a:custGeom>
              <a:avLst/>
              <a:gdLst/>
              <a:ahLst/>
              <a:cxnLst>
                <a:cxn ang="0">
                  <a:pos x="8" y="7"/>
                </a:cxn>
                <a:cxn ang="0">
                  <a:pos x="9" y="4"/>
                </a:cxn>
                <a:cxn ang="0">
                  <a:pos x="8" y="1"/>
                </a:cxn>
                <a:cxn ang="0">
                  <a:pos x="5" y="0"/>
                </a:cxn>
                <a:cxn ang="0">
                  <a:pos x="2" y="1"/>
                </a:cxn>
                <a:cxn ang="0">
                  <a:pos x="0" y="4"/>
                </a:cxn>
                <a:cxn ang="0">
                  <a:pos x="2" y="7"/>
                </a:cxn>
                <a:cxn ang="0">
                  <a:pos x="5" y="8"/>
                </a:cxn>
                <a:cxn ang="0">
                  <a:pos x="8" y="7"/>
                </a:cxn>
              </a:cxnLst>
              <a:rect l="0" t="0" r="r" b="b"/>
              <a:pathLst>
                <a:path w="9" h="8">
                  <a:moveTo>
                    <a:pt x="8" y="7"/>
                  </a:moveTo>
                  <a:lnTo>
                    <a:pt x="9" y="4"/>
                  </a:lnTo>
                  <a:lnTo>
                    <a:pt x="8" y="1"/>
                  </a:lnTo>
                  <a:lnTo>
                    <a:pt x="5" y="0"/>
                  </a:lnTo>
                  <a:lnTo>
                    <a:pt x="2" y="1"/>
                  </a:lnTo>
                  <a:lnTo>
                    <a:pt x="0" y="4"/>
                  </a:lnTo>
                  <a:lnTo>
                    <a:pt x="2" y="7"/>
                  </a:lnTo>
                  <a:lnTo>
                    <a:pt x="5" y="8"/>
                  </a:lnTo>
                  <a:lnTo>
                    <a:pt x="8" y="7"/>
                  </a:lnTo>
                  <a:close/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8932" name="Freeform 1044"/>
            <p:cNvSpPr>
              <a:spLocks/>
            </p:cNvSpPr>
            <p:nvPr/>
          </p:nvSpPr>
          <p:spPr bwMode="auto">
            <a:xfrm>
              <a:off x="2607" y="1857"/>
              <a:ext cx="9" cy="7"/>
            </a:xfrm>
            <a:custGeom>
              <a:avLst/>
              <a:gdLst/>
              <a:ahLst/>
              <a:cxnLst>
                <a:cxn ang="0">
                  <a:pos x="7" y="7"/>
                </a:cxn>
                <a:cxn ang="0">
                  <a:pos x="9" y="4"/>
                </a:cxn>
                <a:cxn ang="0">
                  <a:pos x="7" y="1"/>
                </a:cxn>
                <a:cxn ang="0">
                  <a:pos x="4" y="0"/>
                </a:cxn>
                <a:cxn ang="0">
                  <a:pos x="1" y="1"/>
                </a:cxn>
                <a:cxn ang="0">
                  <a:pos x="0" y="4"/>
                </a:cxn>
                <a:cxn ang="0">
                  <a:pos x="1" y="7"/>
                </a:cxn>
                <a:cxn ang="0">
                  <a:pos x="4" y="7"/>
                </a:cxn>
                <a:cxn ang="0">
                  <a:pos x="7" y="7"/>
                </a:cxn>
              </a:cxnLst>
              <a:rect l="0" t="0" r="r" b="b"/>
              <a:pathLst>
                <a:path w="9" h="7">
                  <a:moveTo>
                    <a:pt x="7" y="7"/>
                  </a:moveTo>
                  <a:lnTo>
                    <a:pt x="9" y="4"/>
                  </a:lnTo>
                  <a:lnTo>
                    <a:pt x="7" y="1"/>
                  </a:lnTo>
                  <a:lnTo>
                    <a:pt x="4" y="0"/>
                  </a:lnTo>
                  <a:lnTo>
                    <a:pt x="1" y="1"/>
                  </a:lnTo>
                  <a:lnTo>
                    <a:pt x="0" y="4"/>
                  </a:lnTo>
                  <a:lnTo>
                    <a:pt x="1" y="7"/>
                  </a:lnTo>
                  <a:lnTo>
                    <a:pt x="4" y="7"/>
                  </a:lnTo>
                  <a:lnTo>
                    <a:pt x="7" y="7"/>
                  </a:lnTo>
                  <a:close/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8933" name="Freeform 1045"/>
            <p:cNvSpPr>
              <a:spLocks/>
            </p:cNvSpPr>
            <p:nvPr/>
          </p:nvSpPr>
          <p:spPr bwMode="auto">
            <a:xfrm>
              <a:off x="2601" y="1872"/>
              <a:ext cx="7" cy="7"/>
            </a:xfrm>
            <a:custGeom>
              <a:avLst/>
              <a:gdLst/>
              <a:ahLst/>
              <a:cxnLst>
                <a:cxn ang="0">
                  <a:pos x="6" y="7"/>
                </a:cxn>
                <a:cxn ang="0">
                  <a:pos x="7" y="3"/>
                </a:cxn>
                <a:cxn ang="0">
                  <a:pos x="6" y="1"/>
                </a:cxn>
                <a:cxn ang="0">
                  <a:pos x="3" y="0"/>
                </a:cxn>
                <a:cxn ang="0">
                  <a:pos x="0" y="1"/>
                </a:cxn>
                <a:cxn ang="0">
                  <a:pos x="0" y="3"/>
                </a:cxn>
                <a:cxn ang="0">
                  <a:pos x="0" y="7"/>
                </a:cxn>
                <a:cxn ang="0">
                  <a:pos x="3" y="7"/>
                </a:cxn>
                <a:cxn ang="0">
                  <a:pos x="6" y="7"/>
                </a:cxn>
              </a:cxnLst>
              <a:rect l="0" t="0" r="r" b="b"/>
              <a:pathLst>
                <a:path w="7" h="7">
                  <a:moveTo>
                    <a:pt x="6" y="7"/>
                  </a:moveTo>
                  <a:lnTo>
                    <a:pt x="7" y="3"/>
                  </a:lnTo>
                  <a:lnTo>
                    <a:pt x="6" y="1"/>
                  </a:lnTo>
                  <a:lnTo>
                    <a:pt x="3" y="0"/>
                  </a:lnTo>
                  <a:lnTo>
                    <a:pt x="0" y="1"/>
                  </a:lnTo>
                  <a:lnTo>
                    <a:pt x="0" y="3"/>
                  </a:lnTo>
                  <a:lnTo>
                    <a:pt x="0" y="7"/>
                  </a:lnTo>
                  <a:lnTo>
                    <a:pt x="3" y="7"/>
                  </a:lnTo>
                  <a:lnTo>
                    <a:pt x="6" y="7"/>
                  </a:lnTo>
                  <a:close/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8934" name="Freeform 1046"/>
            <p:cNvSpPr>
              <a:spLocks/>
            </p:cNvSpPr>
            <p:nvPr/>
          </p:nvSpPr>
          <p:spPr bwMode="auto">
            <a:xfrm>
              <a:off x="2593" y="1887"/>
              <a:ext cx="8" cy="8"/>
            </a:xfrm>
            <a:custGeom>
              <a:avLst/>
              <a:gdLst/>
              <a:ahLst/>
              <a:cxnLst>
                <a:cxn ang="0">
                  <a:pos x="8" y="6"/>
                </a:cxn>
                <a:cxn ang="0">
                  <a:pos x="8" y="4"/>
                </a:cxn>
                <a:cxn ang="0">
                  <a:pos x="8" y="0"/>
                </a:cxn>
                <a:cxn ang="0">
                  <a:pos x="4" y="0"/>
                </a:cxn>
                <a:cxn ang="0">
                  <a:pos x="1" y="0"/>
                </a:cxn>
                <a:cxn ang="0">
                  <a:pos x="0" y="4"/>
                </a:cxn>
                <a:cxn ang="0">
                  <a:pos x="1" y="6"/>
                </a:cxn>
                <a:cxn ang="0">
                  <a:pos x="4" y="8"/>
                </a:cxn>
                <a:cxn ang="0">
                  <a:pos x="8" y="6"/>
                </a:cxn>
              </a:cxnLst>
              <a:rect l="0" t="0" r="r" b="b"/>
              <a:pathLst>
                <a:path w="8" h="8">
                  <a:moveTo>
                    <a:pt x="8" y="6"/>
                  </a:moveTo>
                  <a:lnTo>
                    <a:pt x="8" y="4"/>
                  </a:lnTo>
                  <a:lnTo>
                    <a:pt x="8" y="0"/>
                  </a:lnTo>
                  <a:lnTo>
                    <a:pt x="4" y="0"/>
                  </a:lnTo>
                  <a:lnTo>
                    <a:pt x="1" y="0"/>
                  </a:lnTo>
                  <a:lnTo>
                    <a:pt x="0" y="4"/>
                  </a:lnTo>
                  <a:lnTo>
                    <a:pt x="1" y="6"/>
                  </a:lnTo>
                  <a:lnTo>
                    <a:pt x="4" y="8"/>
                  </a:lnTo>
                  <a:lnTo>
                    <a:pt x="8" y="6"/>
                  </a:lnTo>
                  <a:close/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8935" name="Freeform 1047"/>
            <p:cNvSpPr>
              <a:spLocks/>
            </p:cNvSpPr>
            <p:nvPr/>
          </p:nvSpPr>
          <p:spPr bwMode="auto">
            <a:xfrm>
              <a:off x="2586" y="1902"/>
              <a:ext cx="8" cy="7"/>
            </a:xfrm>
            <a:custGeom>
              <a:avLst/>
              <a:gdLst/>
              <a:ahLst/>
              <a:cxnLst>
                <a:cxn ang="0">
                  <a:pos x="7" y="6"/>
                </a:cxn>
                <a:cxn ang="0">
                  <a:pos x="8" y="4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1" y="0"/>
                </a:cxn>
                <a:cxn ang="0">
                  <a:pos x="0" y="4"/>
                </a:cxn>
                <a:cxn ang="0">
                  <a:pos x="1" y="6"/>
                </a:cxn>
                <a:cxn ang="0">
                  <a:pos x="5" y="7"/>
                </a:cxn>
                <a:cxn ang="0">
                  <a:pos x="7" y="6"/>
                </a:cxn>
              </a:cxnLst>
              <a:rect l="0" t="0" r="r" b="b"/>
              <a:pathLst>
                <a:path w="8" h="7">
                  <a:moveTo>
                    <a:pt x="7" y="6"/>
                  </a:moveTo>
                  <a:lnTo>
                    <a:pt x="8" y="4"/>
                  </a:lnTo>
                  <a:lnTo>
                    <a:pt x="7" y="0"/>
                  </a:lnTo>
                  <a:lnTo>
                    <a:pt x="5" y="0"/>
                  </a:lnTo>
                  <a:lnTo>
                    <a:pt x="1" y="0"/>
                  </a:lnTo>
                  <a:lnTo>
                    <a:pt x="0" y="4"/>
                  </a:lnTo>
                  <a:lnTo>
                    <a:pt x="1" y="6"/>
                  </a:lnTo>
                  <a:lnTo>
                    <a:pt x="5" y="7"/>
                  </a:lnTo>
                  <a:lnTo>
                    <a:pt x="7" y="6"/>
                  </a:lnTo>
                  <a:close/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8936" name="Freeform 1048"/>
            <p:cNvSpPr>
              <a:spLocks/>
            </p:cNvSpPr>
            <p:nvPr/>
          </p:nvSpPr>
          <p:spPr bwMode="auto">
            <a:xfrm>
              <a:off x="2580" y="1915"/>
              <a:ext cx="8" cy="9"/>
            </a:xfrm>
            <a:custGeom>
              <a:avLst/>
              <a:gdLst/>
              <a:ahLst/>
              <a:cxnLst>
                <a:cxn ang="0">
                  <a:pos x="8" y="5"/>
                </a:cxn>
                <a:cxn ang="0">
                  <a:pos x="7" y="3"/>
                </a:cxn>
                <a:cxn ang="0">
                  <a:pos x="3" y="0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1" y="9"/>
                </a:cxn>
                <a:cxn ang="0">
                  <a:pos x="3" y="9"/>
                </a:cxn>
                <a:cxn ang="0">
                  <a:pos x="7" y="9"/>
                </a:cxn>
                <a:cxn ang="0">
                  <a:pos x="8" y="5"/>
                </a:cxn>
              </a:cxnLst>
              <a:rect l="0" t="0" r="r" b="b"/>
              <a:pathLst>
                <a:path w="8" h="9">
                  <a:moveTo>
                    <a:pt x="8" y="5"/>
                  </a:moveTo>
                  <a:lnTo>
                    <a:pt x="7" y="3"/>
                  </a:lnTo>
                  <a:lnTo>
                    <a:pt x="3" y="0"/>
                  </a:lnTo>
                  <a:lnTo>
                    <a:pt x="1" y="3"/>
                  </a:lnTo>
                  <a:lnTo>
                    <a:pt x="0" y="5"/>
                  </a:lnTo>
                  <a:lnTo>
                    <a:pt x="1" y="9"/>
                  </a:lnTo>
                  <a:lnTo>
                    <a:pt x="3" y="9"/>
                  </a:lnTo>
                  <a:lnTo>
                    <a:pt x="7" y="9"/>
                  </a:lnTo>
                  <a:lnTo>
                    <a:pt x="8" y="5"/>
                  </a:lnTo>
                  <a:close/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8937" name="Freeform 1049"/>
            <p:cNvSpPr>
              <a:spLocks/>
            </p:cNvSpPr>
            <p:nvPr/>
          </p:nvSpPr>
          <p:spPr bwMode="auto">
            <a:xfrm>
              <a:off x="2573" y="1931"/>
              <a:ext cx="9" cy="9"/>
            </a:xfrm>
            <a:custGeom>
              <a:avLst/>
              <a:gdLst/>
              <a:ahLst/>
              <a:cxnLst>
                <a:cxn ang="0">
                  <a:pos x="9" y="5"/>
                </a:cxn>
                <a:cxn ang="0">
                  <a:pos x="8" y="1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0" y="5"/>
                </a:cxn>
                <a:cxn ang="0">
                  <a:pos x="2" y="7"/>
                </a:cxn>
                <a:cxn ang="0">
                  <a:pos x="4" y="9"/>
                </a:cxn>
                <a:cxn ang="0">
                  <a:pos x="8" y="7"/>
                </a:cxn>
                <a:cxn ang="0">
                  <a:pos x="9" y="5"/>
                </a:cxn>
              </a:cxnLst>
              <a:rect l="0" t="0" r="r" b="b"/>
              <a:pathLst>
                <a:path w="9" h="9">
                  <a:moveTo>
                    <a:pt x="9" y="5"/>
                  </a:moveTo>
                  <a:lnTo>
                    <a:pt x="8" y="1"/>
                  </a:lnTo>
                  <a:lnTo>
                    <a:pt x="4" y="0"/>
                  </a:lnTo>
                  <a:lnTo>
                    <a:pt x="2" y="1"/>
                  </a:lnTo>
                  <a:lnTo>
                    <a:pt x="0" y="5"/>
                  </a:lnTo>
                  <a:lnTo>
                    <a:pt x="2" y="7"/>
                  </a:lnTo>
                  <a:lnTo>
                    <a:pt x="4" y="9"/>
                  </a:lnTo>
                  <a:lnTo>
                    <a:pt x="8" y="7"/>
                  </a:lnTo>
                  <a:lnTo>
                    <a:pt x="9" y="5"/>
                  </a:lnTo>
                  <a:close/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8938" name="Freeform 1050"/>
            <p:cNvSpPr>
              <a:spLocks/>
            </p:cNvSpPr>
            <p:nvPr/>
          </p:nvSpPr>
          <p:spPr bwMode="auto">
            <a:xfrm>
              <a:off x="2566" y="1946"/>
              <a:ext cx="9" cy="8"/>
            </a:xfrm>
            <a:custGeom>
              <a:avLst/>
              <a:gdLst/>
              <a:ahLst/>
              <a:cxnLst>
                <a:cxn ang="0">
                  <a:pos x="9" y="4"/>
                </a:cxn>
                <a:cxn ang="0">
                  <a:pos x="9" y="2"/>
                </a:cxn>
                <a:cxn ang="0">
                  <a:pos x="5" y="0"/>
                </a:cxn>
                <a:cxn ang="0">
                  <a:pos x="1" y="2"/>
                </a:cxn>
                <a:cxn ang="0">
                  <a:pos x="0" y="4"/>
                </a:cxn>
                <a:cxn ang="0">
                  <a:pos x="1" y="7"/>
                </a:cxn>
                <a:cxn ang="0">
                  <a:pos x="5" y="8"/>
                </a:cxn>
                <a:cxn ang="0">
                  <a:pos x="9" y="7"/>
                </a:cxn>
                <a:cxn ang="0">
                  <a:pos x="9" y="4"/>
                </a:cxn>
              </a:cxnLst>
              <a:rect l="0" t="0" r="r" b="b"/>
              <a:pathLst>
                <a:path w="9" h="8">
                  <a:moveTo>
                    <a:pt x="9" y="4"/>
                  </a:moveTo>
                  <a:lnTo>
                    <a:pt x="9" y="2"/>
                  </a:lnTo>
                  <a:lnTo>
                    <a:pt x="5" y="0"/>
                  </a:lnTo>
                  <a:lnTo>
                    <a:pt x="1" y="2"/>
                  </a:lnTo>
                  <a:lnTo>
                    <a:pt x="0" y="4"/>
                  </a:lnTo>
                  <a:lnTo>
                    <a:pt x="1" y="7"/>
                  </a:lnTo>
                  <a:lnTo>
                    <a:pt x="5" y="8"/>
                  </a:lnTo>
                  <a:lnTo>
                    <a:pt x="9" y="7"/>
                  </a:lnTo>
                  <a:lnTo>
                    <a:pt x="9" y="4"/>
                  </a:lnTo>
                  <a:close/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8939" name="Freeform 1051"/>
            <p:cNvSpPr>
              <a:spLocks/>
            </p:cNvSpPr>
            <p:nvPr/>
          </p:nvSpPr>
          <p:spPr bwMode="auto">
            <a:xfrm>
              <a:off x="2561" y="1961"/>
              <a:ext cx="9" cy="8"/>
            </a:xfrm>
            <a:custGeom>
              <a:avLst/>
              <a:gdLst/>
              <a:ahLst/>
              <a:cxnLst>
                <a:cxn ang="0">
                  <a:pos x="9" y="4"/>
                </a:cxn>
                <a:cxn ang="0">
                  <a:pos x="6" y="2"/>
                </a:cxn>
                <a:cxn ang="0">
                  <a:pos x="4" y="0"/>
                </a:cxn>
                <a:cxn ang="0">
                  <a:pos x="1" y="2"/>
                </a:cxn>
                <a:cxn ang="0">
                  <a:pos x="0" y="4"/>
                </a:cxn>
                <a:cxn ang="0">
                  <a:pos x="1" y="6"/>
                </a:cxn>
                <a:cxn ang="0">
                  <a:pos x="4" y="8"/>
                </a:cxn>
                <a:cxn ang="0">
                  <a:pos x="6" y="6"/>
                </a:cxn>
                <a:cxn ang="0">
                  <a:pos x="9" y="4"/>
                </a:cxn>
              </a:cxnLst>
              <a:rect l="0" t="0" r="r" b="b"/>
              <a:pathLst>
                <a:path w="9" h="8">
                  <a:moveTo>
                    <a:pt x="9" y="4"/>
                  </a:moveTo>
                  <a:lnTo>
                    <a:pt x="6" y="2"/>
                  </a:lnTo>
                  <a:lnTo>
                    <a:pt x="4" y="0"/>
                  </a:lnTo>
                  <a:lnTo>
                    <a:pt x="1" y="2"/>
                  </a:lnTo>
                  <a:lnTo>
                    <a:pt x="0" y="4"/>
                  </a:lnTo>
                  <a:lnTo>
                    <a:pt x="1" y="6"/>
                  </a:lnTo>
                  <a:lnTo>
                    <a:pt x="4" y="8"/>
                  </a:lnTo>
                  <a:lnTo>
                    <a:pt x="6" y="6"/>
                  </a:lnTo>
                  <a:lnTo>
                    <a:pt x="9" y="4"/>
                  </a:lnTo>
                  <a:close/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8940" name="Freeform 1052"/>
            <p:cNvSpPr>
              <a:spLocks/>
            </p:cNvSpPr>
            <p:nvPr/>
          </p:nvSpPr>
          <p:spPr bwMode="auto">
            <a:xfrm>
              <a:off x="2555" y="1977"/>
              <a:ext cx="8" cy="7"/>
            </a:xfrm>
            <a:custGeom>
              <a:avLst/>
              <a:gdLst/>
              <a:ahLst/>
              <a:cxnLst>
                <a:cxn ang="0">
                  <a:pos x="8" y="4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2" y="0"/>
                </a:cxn>
                <a:cxn ang="0">
                  <a:pos x="0" y="4"/>
                </a:cxn>
                <a:cxn ang="0">
                  <a:pos x="2" y="6"/>
                </a:cxn>
                <a:cxn ang="0">
                  <a:pos x="5" y="7"/>
                </a:cxn>
                <a:cxn ang="0">
                  <a:pos x="7" y="6"/>
                </a:cxn>
                <a:cxn ang="0">
                  <a:pos x="8" y="4"/>
                </a:cxn>
              </a:cxnLst>
              <a:rect l="0" t="0" r="r" b="b"/>
              <a:pathLst>
                <a:path w="8" h="7">
                  <a:moveTo>
                    <a:pt x="8" y="4"/>
                  </a:moveTo>
                  <a:lnTo>
                    <a:pt x="7" y="0"/>
                  </a:lnTo>
                  <a:lnTo>
                    <a:pt x="5" y="0"/>
                  </a:lnTo>
                  <a:lnTo>
                    <a:pt x="2" y="0"/>
                  </a:lnTo>
                  <a:lnTo>
                    <a:pt x="0" y="4"/>
                  </a:lnTo>
                  <a:lnTo>
                    <a:pt x="2" y="6"/>
                  </a:lnTo>
                  <a:lnTo>
                    <a:pt x="5" y="7"/>
                  </a:lnTo>
                  <a:lnTo>
                    <a:pt x="7" y="6"/>
                  </a:lnTo>
                  <a:lnTo>
                    <a:pt x="8" y="4"/>
                  </a:lnTo>
                  <a:close/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8941" name="Freeform 1053"/>
            <p:cNvSpPr>
              <a:spLocks/>
            </p:cNvSpPr>
            <p:nvPr/>
          </p:nvSpPr>
          <p:spPr bwMode="auto">
            <a:xfrm>
              <a:off x="2550" y="1992"/>
              <a:ext cx="8" cy="8"/>
            </a:xfrm>
            <a:custGeom>
              <a:avLst/>
              <a:gdLst/>
              <a:ahLst/>
              <a:cxnLst>
                <a:cxn ang="0">
                  <a:pos x="8" y="4"/>
                </a:cxn>
                <a:cxn ang="0">
                  <a:pos x="7" y="1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4"/>
                </a:cxn>
                <a:cxn ang="0">
                  <a:pos x="1" y="7"/>
                </a:cxn>
                <a:cxn ang="0">
                  <a:pos x="3" y="8"/>
                </a:cxn>
                <a:cxn ang="0">
                  <a:pos x="7" y="7"/>
                </a:cxn>
                <a:cxn ang="0">
                  <a:pos x="8" y="4"/>
                </a:cxn>
              </a:cxnLst>
              <a:rect l="0" t="0" r="r" b="b"/>
              <a:pathLst>
                <a:path w="8" h="8">
                  <a:moveTo>
                    <a:pt x="8" y="4"/>
                  </a:moveTo>
                  <a:lnTo>
                    <a:pt x="7" y="1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4"/>
                  </a:lnTo>
                  <a:lnTo>
                    <a:pt x="1" y="7"/>
                  </a:lnTo>
                  <a:lnTo>
                    <a:pt x="3" y="8"/>
                  </a:lnTo>
                  <a:lnTo>
                    <a:pt x="7" y="7"/>
                  </a:lnTo>
                  <a:lnTo>
                    <a:pt x="8" y="4"/>
                  </a:lnTo>
                  <a:close/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8942" name="Freeform 1054"/>
            <p:cNvSpPr>
              <a:spLocks/>
            </p:cNvSpPr>
            <p:nvPr/>
          </p:nvSpPr>
          <p:spPr bwMode="auto">
            <a:xfrm>
              <a:off x="2545" y="2006"/>
              <a:ext cx="7" cy="9"/>
            </a:xfrm>
            <a:custGeom>
              <a:avLst/>
              <a:gdLst/>
              <a:ahLst/>
              <a:cxnLst>
                <a:cxn ang="0">
                  <a:pos x="7" y="5"/>
                </a:cxn>
                <a:cxn ang="0">
                  <a:pos x="6" y="3"/>
                </a:cxn>
                <a:cxn ang="0">
                  <a:pos x="4" y="0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9"/>
                </a:cxn>
                <a:cxn ang="0">
                  <a:pos x="4" y="9"/>
                </a:cxn>
                <a:cxn ang="0">
                  <a:pos x="6" y="9"/>
                </a:cxn>
                <a:cxn ang="0">
                  <a:pos x="7" y="5"/>
                </a:cxn>
              </a:cxnLst>
              <a:rect l="0" t="0" r="r" b="b"/>
              <a:pathLst>
                <a:path w="7" h="9">
                  <a:moveTo>
                    <a:pt x="7" y="5"/>
                  </a:moveTo>
                  <a:lnTo>
                    <a:pt x="6" y="3"/>
                  </a:lnTo>
                  <a:lnTo>
                    <a:pt x="4" y="0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9"/>
                  </a:lnTo>
                  <a:lnTo>
                    <a:pt x="4" y="9"/>
                  </a:lnTo>
                  <a:lnTo>
                    <a:pt x="6" y="9"/>
                  </a:lnTo>
                  <a:lnTo>
                    <a:pt x="7" y="5"/>
                  </a:lnTo>
                  <a:close/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8943" name="Freeform 1055"/>
            <p:cNvSpPr>
              <a:spLocks/>
            </p:cNvSpPr>
            <p:nvPr/>
          </p:nvSpPr>
          <p:spPr bwMode="auto">
            <a:xfrm>
              <a:off x="2539" y="2023"/>
              <a:ext cx="8" cy="7"/>
            </a:xfrm>
            <a:custGeom>
              <a:avLst/>
              <a:gdLst/>
              <a:ahLst/>
              <a:cxnLst>
                <a:cxn ang="0">
                  <a:pos x="8" y="4"/>
                </a:cxn>
                <a:cxn ang="0">
                  <a:pos x="8" y="0"/>
                </a:cxn>
                <a:cxn ang="0">
                  <a:pos x="5" y="0"/>
                </a:cxn>
                <a:cxn ang="0">
                  <a:pos x="2" y="0"/>
                </a:cxn>
                <a:cxn ang="0">
                  <a:pos x="0" y="4"/>
                </a:cxn>
                <a:cxn ang="0">
                  <a:pos x="2" y="6"/>
                </a:cxn>
                <a:cxn ang="0">
                  <a:pos x="5" y="7"/>
                </a:cxn>
                <a:cxn ang="0">
                  <a:pos x="8" y="6"/>
                </a:cxn>
                <a:cxn ang="0">
                  <a:pos x="8" y="4"/>
                </a:cxn>
              </a:cxnLst>
              <a:rect l="0" t="0" r="r" b="b"/>
              <a:pathLst>
                <a:path w="8" h="7">
                  <a:moveTo>
                    <a:pt x="8" y="4"/>
                  </a:moveTo>
                  <a:lnTo>
                    <a:pt x="8" y="0"/>
                  </a:lnTo>
                  <a:lnTo>
                    <a:pt x="5" y="0"/>
                  </a:lnTo>
                  <a:lnTo>
                    <a:pt x="2" y="0"/>
                  </a:lnTo>
                  <a:lnTo>
                    <a:pt x="0" y="4"/>
                  </a:lnTo>
                  <a:lnTo>
                    <a:pt x="2" y="6"/>
                  </a:lnTo>
                  <a:lnTo>
                    <a:pt x="5" y="7"/>
                  </a:lnTo>
                  <a:lnTo>
                    <a:pt x="8" y="6"/>
                  </a:lnTo>
                  <a:lnTo>
                    <a:pt x="8" y="4"/>
                  </a:lnTo>
                  <a:close/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8944" name="Freeform 1056"/>
            <p:cNvSpPr>
              <a:spLocks/>
            </p:cNvSpPr>
            <p:nvPr/>
          </p:nvSpPr>
          <p:spPr bwMode="auto">
            <a:xfrm>
              <a:off x="2535" y="2039"/>
              <a:ext cx="9" cy="7"/>
            </a:xfrm>
            <a:custGeom>
              <a:avLst/>
              <a:gdLst/>
              <a:ahLst/>
              <a:cxnLst>
                <a:cxn ang="0">
                  <a:pos x="9" y="3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1" y="0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1" y="6"/>
                </a:cxn>
                <a:cxn ang="0">
                  <a:pos x="4" y="7"/>
                </a:cxn>
                <a:cxn ang="0">
                  <a:pos x="6" y="6"/>
                </a:cxn>
                <a:cxn ang="0">
                  <a:pos x="7" y="3"/>
                </a:cxn>
                <a:cxn ang="0">
                  <a:pos x="9" y="3"/>
                </a:cxn>
              </a:cxnLst>
              <a:rect l="0" t="0" r="r" b="b"/>
              <a:pathLst>
                <a:path w="9" h="7">
                  <a:moveTo>
                    <a:pt x="9" y="3"/>
                  </a:moveTo>
                  <a:lnTo>
                    <a:pt x="6" y="0"/>
                  </a:lnTo>
                  <a:lnTo>
                    <a:pt x="4" y="0"/>
                  </a:lnTo>
                  <a:lnTo>
                    <a:pt x="1" y="0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6"/>
                  </a:lnTo>
                  <a:lnTo>
                    <a:pt x="4" y="7"/>
                  </a:lnTo>
                  <a:lnTo>
                    <a:pt x="6" y="6"/>
                  </a:lnTo>
                  <a:lnTo>
                    <a:pt x="7" y="3"/>
                  </a:lnTo>
                  <a:lnTo>
                    <a:pt x="9" y="3"/>
                  </a:lnTo>
                  <a:close/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8945" name="Freeform 1057"/>
            <p:cNvSpPr>
              <a:spLocks/>
            </p:cNvSpPr>
            <p:nvPr/>
          </p:nvSpPr>
          <p:spPr bwMode="auto">
            <a:xfrm>
              <a:off x="2530" y="2053"/>
              <a:ext cx="9" cy="9"/>
            </a:xfrm>
            <a:custGeom>
              <a:avLst/>
              <a:gdLst/>
              <a:ahLst/>
              <a:cxnLst>
                <a:cxn ang="0">
                  <a:pos x="9" y="4"/>
                </a:cxn>
                <a:cxn ang="0">
                  <a:pos x="6" y="2"/>
                </a:cxn>
                <a:cxn ang="0">
                  <a:pos x="5" y="0"/>
                </a:cxn>
                <a:cxn ang="0">
                  <a:pos x="1" y="2"/>
                </a:cxn>
                <a:cxn ang="0">
                  <a:pos x="0" y="4"/>
                </a:cxn>
                <a:cxn ang="0">
                  <a:pos x="1" y="6"/>
                </a:cxn>
                <a:cxn ang="0">
                  <a:pos x="5" y="9"/>
                </a:cxn>
                <a:cxn ang="0">
                  <a:pos x="6" y="6"/>
                </a:cxn>
                <a:cxn ang="0">
                  <a:pos x="9" y="4"/>
                </a:cxn>
              </a:cxnLst>
              <a:rect l="0" t="0" r="r" b="b"/>
              <a:pathLst>
                <a:path w="9" h="9">
                  <a:moveTo>
                    <a:pt x="9" y="4"/>
                  </a:moveTo>
                  <a:lnTo>
                    <a:pt x="6" y="2"/>
                  </a:lnTo>
                  <a:lnTo>
                    <a:pt x="5" y="0"/>
                  </a:lnTo>
                  <a:lnTo>
                    <a:pt x="1" y="2"/>
                  </a:lnTo>
                  <a:lnTo>
                    <a:pt x="0" y="4"/>
                  </a:lnTo>
                  <a:lnTo>
                    <a:pt x="1" y="6"/>
                  </a:lnTo>
                  <a:lnTo>
                    <a:pt x="5" y="9"/>
                  </a:lnTo>
                  <a:lnTo>
                    <a:pt x="6" y="6"/>
                  </a:lnTo>
                  <a:lnTo>
                    <a:pt x="9" y="4"/>
                  </a:lnTo>
                  <a:close/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8946" name="Freeform 1058"/>
            <p:cNvSpPr>
              <a:spLocks/>
            </p:cNvSpPr>
            <p:nvPr/>
          </p:nvSpPr>
          <p:spPr bwMode="auto">
            <a:xfrm>
              <a:off x="2526" y="2069"/>
              <a:ext cx="9" cy="9"/>
            </a:xfrm>
            <a:custGeom>
              <a:avLst/>
              <a:gdLst/>
              <a:ahLst/>
              <a:cxnLst>
                <a:cxn ang="0">
                  <a:pos x="9" y="4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0" y="1"/>
                </a:cxn>
                <a:cxn ang="0">
                  <a:pos x="0" y="4"/>
                </a:cxn>
                <a:cxn ang="0">
                  <a:pos x="0" y="7"/>
                </a:cxn>
                <a:cxn ang="0">
                  <a:pos x="4" y="9"/>
                </a:cxn>
                <a:cxn ang="0">
                  <a:pos x="6" y="7"/>
                </a:cxn>
                <a:cxn ang="0">
                  <a:pos x="9" y="4"/>
                </a:cxn>
              </a:cxnLst>
              <a:rect l="0" t="0" r="r" b="b"/>
              <a:pathLst>
                <a:path w="9" h="9">
                  <a:moveTo>
                    <a:pt x="9" y="4"/>
                  </a:moveTo>
                  <a:lnTo>
                    <a:pt x="6" y="1"/>
                  </a:lnTo>
                  <a:lnTo>
                    <a:pt x="4" y="0"/>
                  </a:lnTo>
                  <a:lnTo>
                    <a:pt x="0" y="1"/>
                  </a:lnTo>
                  <a:lnTo>
                    <a:pt x="0" y="4"/>
                  </a:lnTo>
                  <a:lnTo>
                    <a:pt x="0" y="7"/>
                  </a:lnTo>
                  <a:lnTo>
                    <a:pt x="4" y="9"/>
                  </a:lnTo>
                  <a:lnTo>
                    <a:pt x="6" y="7"/>
                  </a:lnTo>
                  <a:lnTo>
                    <a:pt x="9" y="4"/>
                  </a:lnTo>
                  <a:close/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8947" name="Freeform 1059"/>
            <p:cNvSpPr>
              <a:spLocks/>
            </p:cNvSpPr>
            <p:nvPr/>
          </p:nvSpPr>
          <p:spPr bwMode="auto">
            <a:xfrm>
              <a:off x="2521" y="2085"/>
              <a:ext cx="9" cy="8"/>
            </a:xfrm>
            <a:custGeom>
              <a:avLst/>
              <a:gdLst/>
              <a:ahLst/>
              <a:cxnLst>
                <a:cxn ang="0">
                  <a:pos x="9" y="5"/>
                </a:cxn>
                <a:cxn ang="0">
                  <a:pos x="8" y="1"/>
                </a:cxn>
                <a:cxn ang="0">
                  <a:pos x="5" y="0"/>
                </a:cxn>
                <a:cxn ang="0">
                  <a:pos x="1" y="1"/>
                </a:cxn>
                <a:cxn ang="0">
                  <a:pos x="0" y="5"/>
                </a:cxn>
                <a:cxn ang="0">
                  <a:pos x="1" y="7"/>
                </a:cxn>
                <a:cxn ang="0">
                  <a:pos x="5" y="8"/>
                </a:cxn>
                <a:cxn ang="0">
                  <a:pos x="8" y="7"/>
                </a:cxn>
                <a:cxn ang="0">
                  <a:pos x="9" y="5"/>
                </a:cxn>
              </a:cxnLst>
              <a:rect l="0" t="0" r="r" b="b"/>
              <a:pathLst>
                <a:path w="9" h="8">
                  <a:moveTo>
                    <a:pt x="9" y="5"/>
                  </a:moveTo>
                  <a:lnTo>
                    <a:pt x="8" y="1"/>
                  </a:lnTo>
                  <a:lnTo>
                    <a:pt x="5" y="0"/>
                  </a:lnTo>
                  <a:lnTo>
                    <a:pt x="1" y="1"/>
                  </a:lnTo>
                  <a:lnTo>
                    <a:pt x="0" y="5"/>
                  </a:lnTo>
                  <a:lnTo>
                    <a:pt x="1" y="7"/>
                  </a:lnTo>
                  <a:lnTo>
                    <a:pt x="5" y="8"/>
                  </a:lnTo>
                  <a:lnTo>
                    <a:pt x="8" y="7"/>
                  </a:lnTo>
                  <a:lnTo>
                    <a:pt x="9" y="5"/>
                  </a:lnTo>
                  <a:close/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8948" name="Freeform 1060"/>
            <p:cNvSpPr>
              <a:spLocks/>
            </p:cNvSpPr>
            <p:nvPr/>
          </p:nvSpPr>
          <p:spPr bwMode="auto">
            <a:xfrm>
              <a:off x="2517" y="2101"/>
              <a:ext cx="9" cy="7"/>
            </a:xfrm>
            <a:custGeom>
              <a:avLst/>
              <a:gdLst/>
              <a:ahLst/>
              <a:cxnLst>
                <a:cxn ang="0">
                  <a:pos x="9" y="3"/>
                </a:cxn>
                <a:cxn ang="0">
                  <a:pos x="8" y="1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0" y="3"/>
                </a:cxn>
                <a:cxn ang="0">
                  <a:pos x="2" y="7"/>
                </a:cxn>
                <a:cxn ang="0">
                  <a:pos x="4" y="7"/>
                </a:cxn>
                <a:cxn ang="0">
                  <a:pos x="8" y="7"/>
                </a:cxn>
                <a:cxn ang="0">
                  <a:pos x="9" y="3"/>
                </a:cxn>
              </a:cxnLst>
              <a:rect l="0" t="0" r="r" b="b"/>
              <a:pathLst>
                <a:path w="9" h="7">
                  <a:moveTo>
                    <a:pt x="9" y="3"/>
                  </a:moveTo>
                  <a:lnTo>
                    <a:pt x="8" y="1"/>
                  </a:lnTo>
                  <a:lnTo>
                    <a:pt x="4" y="0"/>
                  </a:lnTo>
                  <a:lnTo>
                    <a:pt x="2" y="1"/>
                  </a:lnTo>
                  <a:lnTo>
                    <a:pt x="0" y="3"/>
                  </a:lnTo>
                  <a:lnTo>
                    <a:pt x="2" y="7"/>
                  </a:lnTo>
                  <a:lnTo>
                    <a:pt x="4" y="7"/>
                  </a:lnTo>
                  <a:lnTo>
                    <a:pt x="8" y="7"/>
                  </a:lnTo>
                  <a:lnTo>
                    <a:pt x="9" y="3"/>
                  </a:lnTo>
                  <a:close/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8949" name="Freeform 1061"/>
            <p:cNvSpPr>
              <a:spLocks/>
            </p:cNvSpPr>
            <p:nvPr/>
          </p:nvSpPr>
          <p:spPr bwMode="auto">
            <a:xfrm>
              <a:off x="2513" y="2116"/>
              <a:ext cx="8" cy="9"/>
            </a:xfrm>
            <a:custGeom>
              <a:avLst/>
              <a:gdLst/>
              <a:ahLst/>
              <a:cxnLst>
                <a:cxn ang="0">
                  <a:pos x="8" y="4"/>
                </a:cxn>
                <a:cxn ang="0">
                  <a:pos x="8" y="2"/>
                </a:cxn>
                <a:cxn ang="0">
                  <a:pos x="4" y="0"/>
                </a:cxn>
                <a:cxn ang="0">
                  <a:pos x="2" y="2"/>
                </a:cxn>
                <a:cxn ang="0">
                  <a:pos x="0" y="4"/>
                </a:cxn>
                <a:cxn ang="0">
                  <a:pos x="2" y="8"/>
                </a:cxn>
                <a:cxn ang="0">
                  <a:pos x="4" y="9"/>
                </a:cxn>
                <a:cxn ang="0">
                  <a:pos x="8" y="8"/>
                </a:cxn>
                <a:cxn ang="0">
                  <a:pos x="8" y="4"/>
                </a:cxn>
              </a:cxnLst>
              <a:rect l="0" t="0" r="r" b="b"/>
              <a:pathLst>
                <a:path w="8" h="9">
                  <a:moveTo>
                    <a:pt x="8" y="4"/>
                  </a:moveTo>
                  <a:lnTo>
                    <a:pt x="8" y="2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2" y="8"/>
                  </a:lnTo>
                  <a:lnTo>
                    <a:pt x="4" y="9"/>
                  </a:lnTo>
                  <a:lnTo>
                    <a:pt x="8" y="8"/>
                  </a:lnTo>
                  <a:lnTo>
                    <a:pt x="8" y="4"/>
                  </a:lnTo>
                  <a:close/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8950" name="Freeform 1062"/>
            <p:cNvSpPr>
              <a:spLocks/>
            </p:cNvSpPr>
            <p:nvPr/>
          </p:nvSpPr>
          <p:spPr bwMode="auto">
            <a:xfrm>
              <a:off x="2510" y="2132"/>
              <a:ext cx="10" cy="9"/>
            </a:xfrm>
            <a:custGeom>
              <a:avLst/>
              <a:gdLst/>
              <a:ahLst/>
              <a:cxnLst>
                <a:cxn ang="0">
                  <a:pos x="10" y="4"/>
                </a:cxn>
                <a:cxn ang="0">
                  <a:pos x="7" y="1"/>
                </a:cxn>
                <a:cxn ang="0">
                  <a:pos x="5" y="0"/>
                </a:cxn>
                <a:cxn ang="0">
                  <a:pos x="1" y="1"/>
                </a:cxn>
                <a:cxn ang="0">
                  <a:pos x="0" y="4"/>
                </a:cxn>
                <a:cxn ang="0">
                  <a:pos x="1" y="7"/>
                </a:cxn>
                <a:cxn ang="0">
                  <a:pos x="5" y="9"/>
                </a:cxn>
                <a:cxn ang="0">
                  <a:pos x="7" y="7"/>
                </a:cxn>
                <a:cxn ang="0">
                  <a:pos x="10" y="4"/>
                </a:cxn>
              </a:cxnLst>
              <a:rect l="0" t="0" r="r" b="b"/>
              <a:pathLst>
                <a:path w="10" h="9">
                  <a:moveTo>
                    <a:pt x="10" y="4"/>
                  </a:moveTo>
                  <a:lnTo>
                    <a:pt x="7" y="1"/>
                  </a:lnTo>
                  <a:lnTo>
                    <a:pt x="5" y="0"/>
                  </a:lnTo>
                  <a:lnTo>
                    <a:pt x="1" y="1"/>
                  </a:lnTo>
                  <a:lnTo>
                    <a:pt x="0" y="4"/>
                  </a:lnTo>
                  <a:lnTo>
                    <a:pt x="1" y="7"/>
                  </a:lnTo>
                  <a:lnTo>
                    <a:pt x="5" y="9"/>
                  </a:lnTo>
                  <a:lnTo>
                    <a:pt x="7" y="7"/>
                  </a:lnTo>
                  <a:lnTo>
                    <a:pt x="10" y="4"/>
                  </a:lnTo>
                  <a:close/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8951" name="Freeform 1063"/>
            <p:cNvSpPr>
              <a:spLocks/>
            </p:cNvSpPr>
            <p:nvPr/>
          </p:nvSpPr>
          <p:spPr bwMode="auto">
            <a:xfrm>
              <a:off x="2508" y="2148"/>
              <a:ext cx="7" cy="8"/>
            </a:xfrm>
            <a:custGeom>
              <a:avLst/>
              <a:gdLst/>
              <a:ahLst/>
              <a:cxnLst>
                <a:cxn ang="0">
                  <a:pos x="7" y="5"/>
                </a:cxn>
                <a:cxn ang="0">
                  <a:pos x="6" y="1"/>
                </a:cxn>
                <a:cxn ang="0">
                  <a:pos x="3" y="0"/>
                </a:cxn>
                <a:cxn ang="0">
                  <a:pos x="0" y="1"/>
                </a:cxn>
                <a:cxn ang="0">
                  <a:pos x="0" y="5"/>
                </a:cxn>
                <a:cxn ang="0">
                  <a:pos x="0" y="7"/>
                </a:cxn>
                <a:cxn ang="0">
                  <a:pos x="3" y="8"/>
                </a:cxn>
                <a:cxn ang="0">
                  <a:pos x="6" y="7"/>
                </a:cxn>
                <a:cxn ang="0">
                  <a:pos x="7" y="5"/>
                </a:cxn>
              </a:cxnLst>
              <a:rect l="0" t="0" r="r" b="b"/>
              <a:pathLst>
                <a:path w="7" h="8">
                  <a:moveTo>
                    <a:pt x="7" y="5"/>
                  </a:moveTo>
                  <a:lnTo>
                    <a:pt x="6" y="1"/>
                  </a:lnTo>
                  <a:lnTo>
                    <a:pt x="3" y="0"/>
                  </a:lnTo>
                  <a:lnTo>
                    <a:pt x="0" y="1"/>
                  </a:lnTo>
                  <a:lnTo>
                    <a:pt x="0" y="5"/>
                  </a:lnTo>
                  <a:lnTo>
                    <a:pt x="0" y="7"/>
                  </a:lnTo>
                  <a:lnTo>
                    <a:pt x="3" y="8"/>
                  </a:lnTo>
                  <a:lnTo>
                    <a:pt x="6" y="7"/>
                  </a:lnTo>
                  <a:lnTo>
                    <a:pt x="7" y="5"/>
                  </a:lnTo>
                  <a:close/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8952" name="Freeform 1064"/>
            <p:cNvSpPr>
              <a:spLocks/>
            </p:cNvSpPr>
            <p:nvPr/>
          </p:nvSpPr>
          <p:spPr bwMode="auto">
            <a:xfrm>
              <a:off x="2504" y="2164"/>
              <a:ext cx="9" cy="8"/>
            </a:xfrm>
            <a:custGeom>
              <a:avLst/>
              <a:gdLst/>
              <a:ahLst/>
              <a:cxnLst>
                <a:cxn ang="0">
                  <a:pos x="9" y="3"/>
                </a:cxn>
                <a:cxn ang="0">
                  <a:pos x="6" y="2"/>
                </a:cxn>
                <a:cxn ang="0">
                  <a:pos x="4" y="0"/>
                </a:cxn>
                <a:cxn ang="0">
                  <a:pos x="0" y="2"/>
                </a:cxn>
                <a:cxn ang="0">
                  <a:pos x="0" y="3"/>
                </a:cxn>
                <a:cxn ang="0">
                  <a:pos x="0" y="7"/>
                </a:cxn>
                <a:cxn ang="0">
                  <a:pos x="4" y="8"/>
                </a:cxn>
                <a:cxn ang="0">
                  <a:pos x="6" y="7"/>
                </a:cxn>
                <a:cxn ang="0">
                  <a:pos x="9" y="3"/>
                </a:cxn>
              </a:cxnLst>
              <a:rect l="0" t="0" r="r" b="b"/>
              <a:pathLst>
                <a:path w="9" h="8">
                  <a:moveTo>
                    <a:pt x="9" y="3"/>
                  </a:moveTo>
                  <a:lnTo>
                    <a:pt x="6" y="2"/>
                  </a:lnTo>
                  <a:lnTo>
                    <a:pt x="4" y="0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7"/>
                  </a:lnTo>
                  <a:lnTo>
                    <a:pt x="4" y="8"/>
                  </a:lnTo>
                  <a:lnTo>
                    <a:pt x="6" y="7"/>
                  </a:lnTo>
                  <a:lnTo>
                    <a:pt x="9" y="3"/>
                  </a:lnTo>
                  <a:close/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8953" name="Freeform 1065"/>
            <p:cNvSpPr>
              <a:spLocks/>
            </p:cNvSpPr>
            <p:nvPr/>
          </p:nvSpPr>
          <p:spPr bwMode="auto">
            <a:xfrm>
              <a:off x="2501" y="2179"/>
              <a:ext cx="9" cy="9"/>
            </a:xfrm>
            <a:custGeom>
              <a:avLst/>
              <a:gdLst/>
              <a:ahLst/>
              <a:cxnLst>
                <a:cxn ang="0">
                  <a:pos x="9" y="5"/>
                </a:cxn>
                <a:cxn ang="0">
                  <a:pos x="7" y="3"/>
                </a:cxn>
                <a:cxn ang="0">
                  <a:pos x="4" y="0"/>
                </a:cxn>
                <a:cxn ang="0">
                  <a:pos x="2" y="3"/>
                </a:cxn>
                <a:cxn ang="0">
                  <a:pos x="0" y="5"/>
                </a:cxn>
                <a:cxn ang="0">
                  <a:pos x="2" y="8"/>
                </a:cxn>
                <a:cxn ang="0">
                  <a:pos x="4" y="9"/>
                </a:cxn>
                <a:cxn ang="0">
                  <a:pos x="7" y="8"/>
                </a:cxn>
                <a:cxn ang="0">
                  <a:pos x="9" y="5"/>
                </a:cxn>
              </a:cxnLst>
              <a:rect l="0" t="0" r="r" b="b"/>
              <a:pathLst>
                <a:path w="9" h="9">
                  <a:moveTo>
                    <a:pt x="9" y="5"/>
                  </a:moveTo>
                  <a:lnTo>
                    <a:pt x="7" y="3"/>
                  </a:lnTo>
                  <a:lnTo>
                    <a:pt x="4" y="0"/>
                  </a:lnTo>
                  <a:lnTo>
                    <a:pt x="2" y="3"/>
                  </a:lnTo>
                  <a:lnTo>
                    <a:pt x="0" y="5"/>
                  </a:lnTo>
                  <a:lnTo>
                    <a:pt x="2" y="8"/>
                  </a:lnTo>
                  <a:lnTo>
                    <a:pt x="4" y="9"/>
                  </a:lnTo>
                  <a:lnTo>
                    <a:pt x="7" y="8"/>
                  </a:lnTo>
                  <a:lnTo>
                    <a:pt x="9" y="5"/>
                  </a:lnTo>
                  <a:close/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8954" name="Freeform 1066"/>
            <p:cNvSpPr>
              <a:spLocks/>
            </p:cNvSpPr>
            <p:nvPr/>
          </p:nvSpPr>
          <p:spPr bwMode="auto">
            <a:xfrm>
              <a:off x="2499" y="2196"/>
              <a:ext cx="9" cy="9"/>
            </a:xfrm>
            <a:custGeom>
              <a:avLst/>
              <a:gdLst/>
              <a:ahLst/>
              <a:cxnLst>
                <a:cxn ang="0">
                  <a:pos x="9" y="4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1" y="0"/>
                </a:cxn>
                <a:cxn ang="0">
                  <a:pos x="0" y="4"/>
                </a:cxn>
                <a:cxn ang="0">
                  <a:pos x="1" y="6"/>
                </a:cxn>
                <a:cxn ang="0">
                  <a:pos x="4" y="9"/>
                </a:cxn>
                <a:cxn ang="0">
                  <a:pos x="6" y="6"/>
                </a:cxn>
                <a:cxn ang="0">
                  <a:pos x="9" y="4"/>
                </a:cxn>
              </a:cxnLst>
              <a:rect l="0" t="0" r="r" b="b"/>
              <a:pathLst>
                <a:path w="9" h="9">
                  <a:moveTo>
                    <a:pt x="9" y="4"/>
                  </a:moveTo>
                  <a:lnTo>
                    <a:pt x="6" y="0"/>
                  </a:lnTo>
                  <a:lnTo>
                    <a:pt x="4" y="0"/>
                  </a:lnTo>
                  <a:lnTo>
                    <a:pt x="1" y="0"/>
                  </a:lnTo>
                  <a:lnTo>
                    <a:pt x="0" y="4"/>
                  </a:lnTo>
                  <a:lnTo>
                    <a:pt x="1" y="6"/>
                  </a:lnTo>
                  <a:lnTo>
                    <a:pt x="4" y="9"/>
                  </a:lnTo>
                  <a:lnTo>
                    <a:pt x="6" y="6"/>
                  </a:lnTo>
                  <a:lnTo>
                    <a:pt x="9" y="4"/>
                  </a:lnTo>
                  <a:close/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8955" name="Freeform 1067"/>
            <p:cNvSpPr>
              <a:spLocks/>
            </p:cNvSpPr>
            <p:nvPr/>
          </p:nvSpPr>
          <p:spPr bwMode="auto">
            <a:xfrm>
              <a:off x="2496" y="2212"/>
              <a:ext cx="8" cy="9"/>
            </a:xfrm>
            <a:custGeom>
              <a:avLst/>
              <a:gdLst/>
              <a:ahLst/>
              <a:cxnLst>
                <a:cxn ang="0">
                  <a:pos x="8" y="5"/>
                </a:cxn>
                <a:cxn ang="0">
                  <a:pos x="8" y="1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0" y="5"/>
                </a:cxn>
                <a:cxn ang="0">
                  <a:pos x="2" y="7"/>
                </a:cxn>
                <a:cxn ang="0">
                  <a:pos x="4" y="9"/>
                </a:cxn>
                <a:cxn ang="0">
                  <a:pos x="8" y="7"/>
                </a:cxn>
                <a:cxn ang="0">
                  <a:pos x="8" y="5"/>
                </a:cxn>
              </a:cxnLst>
              <a:rect l="0" t="0" r="r" b="b"/>
              <a:pathLst>
                <a:path w="8" h="9">
                  <a:moveTo>
                    <a:pt x="8" y="5"/>
                  </a:moveTo>
                  <a:lnTo>
                    <a:pt x="8" y="1"/>
                  </a:lnTo>
                  <a:lnTo>
                    <a:pt x="4" y="0"/>
                  </a:lnTo>
                  <a:lnTo>
                    <a:pt x="2" y="1"/>
                  </a:lnTo>
                  <a:lnTo>
                    <a:pt x="0" y="5"/>
                  </a:lnTo>
                  <a:lnTo>
                    <a:pt x="2" y="7"/>
                  </a:lnTo>
                  <a:lnTo>
                    <a:pt x="4" y="9"/>
                  </a:lnTo>
                  <a:lnTo>
                    <a:pt x="8" y="7"/>
                  </a:lnTo>
                  <a:lnTo>
                    <a:pt x="8" y="5"/>
                  </a:lnTo>
                  <a:close/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8956" name="Freeform 1068"/>
            <p:cNvSpPr>
              <a:spLocks/>
            </p:cNvSpPr>
            <p:nvPr/>
          </p:nvSpPr>
          <p:spPr bwMode="auto">
            <a:xfrm>
              <a:off x="2494" y="2229"/>
              <a:ext cx="9" cy="7"/>
            </a:xfrm>
            <a:custGeom>
              <a:avLst/>
              <a:gdLst/>
              <a:ahLst/>
              <a:cxnLst>
                <a:cxn ang="0">
                  <a:pos x="9" y="4"/>
                </a:cxn>
                <a:cxn ang="0">
                  <a:pos x="7" y="0"/>
                </a:cxn>
                <a:cxn ang="0">
                  <a:pos x="4" y="0"/>
                </a:cxn>
                <a:cxn ang="0">
                  <a:pos x="1" y="0"/>
                </a:cxn>
                <a:cxn ang="0">
                  <a:pos x="0" y="4"/>
                </a:cxn>
                <a:cxn ang="0">
                  <a:pos x="1" y="6"/>
                </a:cxn>
                <a:cxn ang="0">
                  <a:pos x="4" y="7"/>
                </a:cxn>
                <a:cxn ang="0">
                  <a:pos x="7" y="6"/>
                </a:cxn>
                <a:cxn ang="0">
                  <a:pos x="9" y="4"/>
                </a:cxn>
              </a:cxnLst>
              <a:rect l="0" t="0" r="r" b="b"/>
              <a:pathLst>
                <a:path w="9" h="7">
                  <a:moveTo>
                    <a:pt x="9" y="4"/>
                  </a:moveTo>
                  <a:lnTo>
                    <a:pt x="7" y="0"/>
                  </a:lnTo>
                  <a:lnTo>
                    <a:pt x="4" y="0"/>
                  </a:lnTo>
                  <a:lnTo>
                    <a:pt x="1" y="0"/>
                  </a:lnTo>
                  <a:lnTo>
                    <a:pt x="0" y="4"/>
                  </a:lnTo>
                  <a:lnTo>
                    <a:pt x="1" y="6"/>
                  </a:lnTo>
                  <a:lnTo>
                    <a:pt x="4" y="7"/>
                  </a:lnTo>
                  <a:lnTo>
                    <a:pt x="7" y="6"/>
                  </a:lnTo>
                  <a:lnTo>
                    <a:pt x="9" y="4"/>
                  </a:lnTo>
                  <a:close/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8957" name="Freeform 1069"/>
            <p:cNvSpPr>
              <a:spLocks/>
            </p:cNvSpPr>
            <p:nvPr/>
          </p:nvSpPr>
          <p:spPr bwMode="auto">
            <a:xfrm>
              <a:off x="2491" y="2244"/>
              <a:ext cx="9" cy="8"/>
            </a:xfrm>
            <a:custGeom>
              <a:avLst/>
              <a:gdLst/>
              <a:ahLst/>
              <a:cxnLst>
                <a:cxn ang="0">
                  <a:pos x="9" y="3"/>
                </a:cxn>
                <a:cxn ang="0">
                  <a:pos x="9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0" y="3"/>
                </a:cxn>
                <a:cxn ang="0">
                  <a:pos x="3" y="7"/>
                </a:cxn>
                <a:cxn ang="0">
                  <a:pos x="5" y="8"/>
                </a:cxn>
                <a:cxn ang="0">
                  <a:pos x="9" y="7"/>
                </a:cxn>
                <a:cxn ang="0">
                  <a:pos x="9" y="3"/>
                </a:cxn>
              </a:cxnLst>
              <a:rect l="0" t="0" r="r" b="b"/>
              <a:pathLst>
                <a:path w="9" h="8">
                  <a:moveTo>
                    <a:pt x="9" y="3"/>
                  </a:moveTo>
                  <a:lnTo>
                    <a:pt x="9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0" y="3"/>
                  </a:lnTo>
                  <a:lnTo>
                    <a:pt x="3" y="7"/>
                  </a:lnTo>
                  <a:lnTo>
                    <a:pt x="5" y="8"/>
                  </a:lnTo>
                  <a:lnTo>
                    <a:pt x="9" y="7"/>
                  </a:lnTo>
                  <a:lnTo>
                    <a:pt x="9" y="3"/>
                  </a:lnTo>
                  <a:close/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8958" name="Freeform 1070"/>
            <p:cNvSpPr>
              <a:spLocks/>
            </p:cNvSpPr>
            <p:nvPr/>
          </p:nvSpPr>
          <p:spPr bwMode="auto">
            <a:xfrm>
              <a:off x="2490" y="2259"/>
              <a:ext cx="9" cy="9"/>
            </a:xfrm>
            <a:custGeom>
              <a:avLst/>
              <a:gdLst/>
              <a:ahLst/>
              <a:cxnLst>
                <a:cxn ang="0">
                  <a:pos x="9" y="5"/>
                </a:cxn>
                <a:cxn ang="0">
                  <a:pos x="8" y="3"/>
                </a:cxn>
                <a:cxn ang="0">
                  <a:pos x="5" y="0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1" y="9"/>
                </a:cxn>
                <a:cxn ang="0">
                  <a:pos x="5" y="9"/>
                </a:cxn>
                <a:cxn ang="0">
                  <a:pos x="8" y="9"/>
                </a:cxn>
                <a:cxn ang="0">
                  <a:pos x="9" y="5"/>
                </a:cxn>
              </a:cxnLst>
              <a:rect l="0" t="0" r="r" b="b"/>
              <a:pathLst>
                <a:path w="9" h="9">
                  <a:moveTo>
                    <a:pt x="9" y="5"/>
                  </a:moveTo>
                  <a:lnTo>
                    <a:pt x="8" y="3"/>
                  </a:lnTo>
                  <a:lnTo>
                    <a:pt x="5" y="0"/>
                  </a:lnTo>
                  <a:lnTo>
                    <a:pt x="1" y="3"/>
                  </a:lnTo>
                  <a:lnTo>
                    <a:pt x="0" y="5"/>
                  </a:lnTo>
                  <a:lnTo>
                    <a:pt x="1" y="9"/>
                  </a:lnTo>
                  <a:lnTo>
                    <a:pt x="5" y="9"/>
                  </a:lnTo>
                  <a:lnTo>
                    <a:pt x="8" y="9"/>
                  </a:lnTo>
                  <a:lnTo>
                    <a:pt x="9" y="5"/>
                  </a:lnTo>
                  <a:close/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8959" name="Freeform 1071"/>
            <p:cNvSpPr>
              <a:spLocks/>
            </p:cNvSpPr>
            <p:nvPr/>
          </p:nvSpPr>
          <p:spPr bwMode="auto">
            <a:xfrm>
              <a:off x="2490" y="2276"/>
              <a:ext cx="8" cy="8"/>
            </a:xfrm>
            <a:custGeom>
              <a:avLst/>
              <a:gdLst/>
              <a:ahLst/>
              <a:cxnLst>
                <a:cxn ang="0">
                  <a:pos x="8" y="4"/>
                </a:cxn>
                <a:cxn ang="0">
                  <a:pos x="6" y="2"/>
                </a:cxn>
                <a:cxn ang="0">
                  <a:pos x="4" y="0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8"/>
                </a:cxn>
                <a:cxn ang="0">
                  <a:pos x="4" y="8"/>
                </a:cxn>
                <a:cxn ang="0">
                  <a:pos x="6" y="8"/>
                </a:cxn>
                <a:cxn ang="0">
                  <a:pos x="8" y="4"/>
                </a:cxn>
              </a:cxnLst>
              <a:rect l="0" t="0" r="r" b="b"/>
              <a:pathLst>
                <a:path w="8" h="8">
                  <a:moveTo>
                    <a:pt x="8" y="4"/>
                  </a:moveTo>
                  <a:lnTo>
                    <a:pt x="6" y="2"/>
                  </a:lnTo>
                  <a:lnTo>
                    <a:pt x="4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8"/>
                  </a:lnTo>
                  <a:lnTo>
                    <a:pt x="4" y="8"/>
                  </a:lnTo>
                  <a:lnTo>
                    <a:pt x="6" y="8"/>
                  </a:lnTo>
                  <a:lnTo>
                    <a:pt x="8" y="4"/>
                  </a:lnTo>
                  <a:close/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8960" name="Freeform 1072"/>
            <p:cNvSpPr>
              <a:spLocks/>
            </p:cNvSpPr>
            <p:nvPr/>
          </p:nvSpPr>
          <p:spPr bwMode="auto">
            <a:xfrm>
              <a:off x="2488" y="2293"/>
              <a:ext cx="8" cy="8"/>
            </a:xfrm>
            <a:custGeom>
              <a:avLst/>
              <a:gdLst/>
              <a:ahLst/>
              <a:cxnLst>
                <a:cxn ang="0">
                  <a:pos x="8" y="4"/>
                </a:cxn>
                <a:cxn ang="0">
                  <a:pos x="7" y="1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0" y="4"/>
                </a:cxn>
                <a:cxn ang="0">
                  <a:pos x="2" y="6"/>
                </a:cxn>
                <a:cxn ang="0">
                  <a:pos x="3" y="8"/>
                </a:cxn>
                <a:cxn ang="0">
                  <a:pos x="7" y="6"/>
                </a:cxn>
                <a:cxn ang="0">
                  <a:pos x="8" y="4"/>
                </a:cxn>
              </a:cxnLst>
              <a:rect l="0" t="0" r="r" b="b"/>
              <a:pathLst>
                <a:path w="8" h="8">
                  <a:moveTo>
                    <a:pt x="8" y="4"/>
                  </a:moveTo>
                  <a:lnTo>
                    <a:pt x="7" y="1"/>
                  </a:lnTo>
                  <a:lnTo>
                    <a:pt x="3" y="0"/>
                  </a:lnTo>
                  <a:lnTo>
                    <a:pt x="2" y="1"/>
                  </a:lnTo>
                  <a:lnTo>
                    <a:pt x="0" y="4"/>
                  </a:lnTo>
                  <a:lnTo>
                    <a:pt x="2" y="6"/>
                  </a:lnTo>
                  <a:lnTo>
                    <a:pt x="3" y="8"/>
                  </a:lnTo>
                  <a:lnTo>
                    <a:pt x="7" y="6"/>
                  </a:lnTo>
                  <a:lnTo>
                    <a:pt x="8" y="4"/>
                  </a:lnTo>
                  <a:close/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8961" name="Freeform 1073"/>
            <p:cNvSpPr>
              <a:spLocks/>
            </p:cNvSpPr>
            <p:nvPr/>
          </p:nvSpPr>
          <p:spPr bwMode="auto">
            <a:xfrm>
              <a:off x="2488" y="2309"/>
              <a:ext cx="7" cy="8"/>
            </a:xfrm>
            <a:custGeom>
              <a:avLst/>
              <a:gdLst/>
              <a:ahLst/>
              <a:cxnLst>
                <a:cxn ang="0">
                  <a:pos x="7" y="4"/>
                </a:cxn>
                <a:cxn ang="0">
                  <a:pos x="7" y="1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4"/>
                </a:cxn>
                <a:cxn ang="0">
                  <a:pos x="1" y="7"/>
                </a:cxn>
                <a:cxn ang="0">
                  <a:pos x="3" y="8"/>
                </a:cxn>
                <a:cxn ang="0">
                  <a:pos x="7" y="7"/>
                </a:cxn>
                <a:cxn ang="0">
                  <a:pos x="7" y="4"/>
                </a:cxn>
              </a:cxnLst>
              <a:rect l="0" t="0" r="r" b="b"/>
              <a:pathLst>
                <a:path w="7" h="8">
                  <a:moveTo>
                    <a:pt x="7" y="4"/>
                  </a:moveTo>
                  <a:lnTo>
                    <a:pt x="7" y="1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4"/>
                  </a:lnTo>
                  <a:lnTo>
                    <a:pt x="1" y="7"/>
                  </a:lnTo>
                  <a:lnTo>
                    <a:pt x="3" y="8"/>
                  </a:lnTo>
                  <a:lnTo>
                    <a:pt x="7" y="7"/>
                  </a:lnTo>
                  <a:lnTo>
                    <a:pt x="7" y="4"/>
                  </a:lnTo>
                  <a:close/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8962" name="Freeform 1074"/>
            <p:cNvSpPr>
              <a:spLocks/>
            </p:cNvSpPr>
            <p:nvPr/>
          </p:nvSpPr>
          <p:spPr bwMode="auto">
            <a:xfrm>
              <a:off x="2486" y="2325"/>
              <a:ext cx="9" cy="8"/>
            </a:xfrm>
            <a:custGeom>
              <a:avLst/>
              <a:gdLst/>
              <a:ahLst/>
              <a:cxnLst>
                <a:cxn ang="0">
                  <a:pos x="9" y="5"/>
                </a:cxn>
                <a:cxn ang="0">
                  <a:pos x="8" y="1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0" y="5"/>
                </a:cxn>
                <a:cxn ang="0">
                  <a:pos x="2" y="7"/>
                </a:cxn>
                <a:cxn ang="0">
                  <a:pos x="4" y="8"/>
                </a:cxn>
                <a:cxn ang="0">
                  <a:pos x="8" y="7"/>
                </a:cxn>
                <a:cxn ang="0">
                  <a:pos x="9" y="5"/>
                </a:cxn>
              </a:cxnLst>
              <a:rect l="0" t="0" r="r" b="b"/>
              <a:pathLst>
                <a:path w="9" h="8">
                  <a:moveTo>
                    <a:pt x="9" y="5"/>
                  </a:moveTo>
                  <a:lnTo>
                    <a:pt x="8" y="1"/>
                  </a:lnTo>
                  <a:lnTo>
                    <a:pt x="4" y="0"/>
                  </a:lnTo>
                  <a:lnTo>
                    <a:pt x="2" y="1"/>
                  </a:lnTo>
                  <a:lnTo>
                    <a:pt x="0" y="5"/>
                  </a:lnTo>
                  <a:lnTo>
                    <a:pt x="2" y="7"/>
                  </a:lnTo>
                  <a:lnTo>
                    <a:pt x="4" y="8"/>
                  </a:lnTo>
                  <a:lnTo>
                    <a:pt x="8" y="7"/>
                  </a:lnTo>
                  <a:lnTo>
                    <a:pt x="9" y="5"/>
                  </a:lnTo>
                  <a:close/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8963" name="Freeform 1075"/>
            <p:cNvSpPr>
              <a:spLocks/>
            </p:cNvSpPr>
            <p:nvPr/>
          </p:nvSpPr>
          <p:spPr bwMode="auto">
            <a:xfrm>
              <a:off x="2486" y="2342"/>
              <a:ext cx="9" cy="7"/>
            </a:xfrm>
            <a:custGeom>
              <a:avLst/>
              <a:gdLst/>
              <a:ahLst/>
              <a:cxnLst>
                <a:cxn ang="0">
                  <a:pos x="9" y="3"/>
                </a:cxn>
                <a:cxn ang="0">
                  <a:pos x="7" y="1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0" y="3"/>
                </a:cxn>
                <a:cxn ang="0">
                  <a:pos x="2" y="6"/>
                </a:cxn>
                <a:cxn ang="0">
                  <a:pos x="4" y="7"/>
                </a:cxn>
                <a:cxn ang="0">
                  <a:pos x="7" y="6"/>
                </a:cxn>
                <a:cxn ang="0">
                  <a:pos x="9" y="3"/>
                </a:cxn>
              </a:cxnLst>
              <a:rect l="0" t="0" r="r" b="b"/>
              <a:pathLst>
                <a:path w="9" h="7">
                  <a:moveTo>
                    <a:pt x="9" y="3"/>
                  </a:moveTo>
                  <a:lnTo>
                    <a:pt x="7" y="1"/>
                  </a:lnTo>
                  <a:lnTo>
                    <a:pt x="4" y="0"/>
                  </a:lnTo>
                  <a:lnTo>
                    <a:pt x="2" y="1"/>
                  </a:lnTo>
                  <a:lnTo>
                    <a:pt x="0" y="3"/>
                  </a:lnTo>
                  <a:lnTo>
                    <a:pt x="2" y="6"/>
                  </a:lnTo>
                  <a:lnTo>
                    <a:pt x="4" y="7"/>
                  </a:lnTo>
                  <a:lnTo>
                    <a:pt x="7" y="6"/>
                  </a:lnTo>
                  <a:lnTo>
                    <a:pt x="9" y="3"/>
                  </a:lnTo>
                  <a:close/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8964" name="Freeform 1076"/>
            <p:cNvSpPr>
              <a:spLocks/>
            </p:cNvSpPr>
            <p:nvPr/>
          </p:nvSpPr>
          <p:spPr bwMode="auto">
            <a:xfrm>
              <a:off x="2486" y="2357"/>
              <a:ext cx="9" cy="9"/>
            </a:xfrm>
            <a:custGeom>
              <a:avLst/>
              <a:gdLst/>
              <a:ahLst/>
              <a:cxnLst>
                <a:cxn ang="0">
                  <a:pos x="9" y="4"/>
                </a:cxn>
                <a:cxn ang="0">
                  <a:pos x="7" y="2"/>
                </a:cxn>
                <a:cxn ang="0">
                  <a:pos x="4" y="0"/>
                </a:cxn>
                <a:cxn ang="0">
                  <a:pos x="2" y="2"/>
                </a:cxn>
                <a:cxn ang="0">
                  <a:pos x="0" y="4"/>
                </a:cxn>
                <a:cxn ang="0">
                  <a:pos x="2" y="8"/>
                </a:cxn>
                <a:cxn ang="0">
                  <a:pos x="4" y="9"/>
                </a:cxn>
                <a:cxn ang="0">
                  <a:pos x="7" y="8"/>
                </a:cxn>
                <a:cxn ang="0">
                  <a:pos x="9" y="4"/>
                </a:cxn>
              </a:cxnLst>
              <a:rect l="0" t="0" r="r" b="b"/>
              <a:pathLst>
                <a:path w="9" h="9">
                  <a:moveTo>
                    <a:pt x="9" y="4"/>
                  </a:moveTo>
                  <a:lnTo>
                    <a:pt x="7" y="2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2" y="8"/>
                  </a:lnTo>
                  <a:lnTo>
                    <a:pt x="4" y="9"/>
                  </a:lnTo>
                  <a:lnTo>
                    <a:pt x="7" y="8"/>
                  </a:lnTo>
                  <a:lnTo>
                    <a:pt x="9" y="4"/>
                  </a:lnTo>
                  <a:close/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8965" name="Freeform 1077"/>
            <p:cNvSpPr>
              <a:spLocks/>
            </p:cNvSpPr>
            <p:nvPr/>
          </p:nvSpPr>
          <p:spPr bwMode="auto">
            <a:xfrm>
              <a:off x="2486" y="2373"/>
              <a:ext cx="9" cy="9"/>
            </a:xfrm>
            <a:custGeom>
              <a:avLst/>
              <a:gdLst/>
              <a:ahLst/>
              <a:cxnLst>
                <a:cxn ang="0">
                  <a:pos x="9" y="5"/>
                </a:cxn>
                <a:cxn ang="0">
                  <a:pos x="7" y="1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0" y="5"/>
                </a:cxn>
                <a:cxn ang="0">
                  <a:pos x="2" y="7"/>
                </a:cxn>
                <a:cxn ang="0">
                  <a:pos x="4" y="9"/>
                </a:cxn>
                <a:cxn ang="0">
                  <a:pos x="7" y="7"/>
                </a:cxn>
                <a:cxn ang="0">
                  <a:pos x="9" y="5"/>
                </a:cxn>
              </a:cxnLst>
              <a:rect l="0" t="0" r="r" b="b"/>
              <a:pathLst>
                <a:path w="9" h="9">
                  <a:moveTo>
                    <a:pt x="9" y="5"/>
                  </a:moveTo>
                  <a:lnTo>
                    <a:pt x="7" y="1"/>
                  </a:lnTo>
                  <a:lnTo>
                    <a:pt x="4" y="0"/>
                  </a:lnTo>
                  <a:lnTo>
                    <a:pt x="2" y="1"/>
                  </a:lnTo>
                  <a:lnTo>
                    <a:pt x="0" y="5"/>
                  </a:lnTo>
                  <a:lnTo>
                    <a:pt x="2" y="7"/>
                  </a:lnTo>
                  <a:lnTo>
                    <a:pt x="4" y="9"/>
                  </a:lnTo>
                  <a:lnTo>
                    <a:pt x="7" y="7"/>
                  </a:lnTo>
                  <a:lnTo>
                    <a:pt x="9" y="5"/>
                  </a:lnTo>
                  <a:close/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8966" name="Freeform 1078"/>
            <p:cNvSpPr>
              <a:spLocks/>
            </p:cNvSpPr>
            <p:nvPr/>
          </p:nvSpPr>
          <p:spPr bwMode="auto">
            <a:xfrm>
              <a:off x="2486" y="2390"/>
              <a:ext cx="9" cy="7"/>
            </a:xfrm>
            <a:custGeom>
              <a:avLst/>
              <a:gdLst/>
              <a:ahLst/>
              <a:cxnLst>
                <a:cxn ang="0">
                  <a:pos x="9" y="4"/>
                </a:cxn>
                <a:cxn ang="0">
                  <a:pos x="7" y="1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0" y="4"/>
                </a:cxn>
                <a:cxn ang="0">
                  <a:pos x="2" y="7"/>
                </a:cxn>
                <a:cxn ang="0">
                  <a:pos x="4" y="7"/>
                </a:cxn>
                <a:cxn ang="0">
                  <a:pos x="7" y="7"/>
                </a:cxn>
                <a:cxn ang="0">
                  <a:pos x="9" y="4"/>
                </a:cxn>
              </a:cxnLst>
              <a:rect l="0" t="0" r="r" b="b"/>
              <a:pathLst>
                <a:path w="9" h="7">
                  <a:moveTo>
                    <a:pt x="9" y="4"/>
                  </a:moveTo>
                  <a:lnTo>
                    <a:pt x="7" y="1"/>
                  </a:lnTo>
                  <a:lnTo>
                    <a:pt x="4" y="0"/>
                  </a:lnTo>
                  <a:lnTo>
                    <a:pt x="2" y="1"/>
                  </a:lnTo>
                  <a:lnTo>
                    <a:pt x="0" y="4"/>
                  </a:lnTo>
                  <a:lnTo>
                    <a:pt x="2" y="7"/>
                  </a:lnTo>
                  <a:lnTo>
                    <a:pt x="4" y="7"/>
                  </a:lnTo>
                  <a:lnTo>
                    <a:pt x="7" y="7"/>
                  </a:lnTo>
                  <a:lnTo>
                    <a:pt x="9" y="4"/>
                  </a:lnTo>
                  <a:close/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8967" name="Freeform 1079"/>
            <p:cNvSpPr>
              <a:spLocks/>
            </p:cNvSpPr>
            <p:nvPr/>
          </p:nvSpPr>
          <p:spPr bwMode="auto">
            <a:xfrm>
              <a:off x="2488" y="2406"/>
              <a:ext cx="7" cy="8"/>
            </a:xfrm>
            <a:custGeom>
              <a:avLst/>
              <a:gdLst/>
              <a:ahLst/>
              <a:cxnLst>
                <a:cxn ang="0">
                  <a:pos x="7" y="4"/>
                </a:cxn>
                <a:cxn ang="0">
                  <a:pos x="6" y="1"/>
                </a:cxn>
                <a:cxn ang="0">
                  <a:pos x="3" y="0"/>
                </a:cxn>
                <a:cxn ang="0">
                  <a:pos x="0" y="1"/>
                </a:cxn>
                <a:cxn ang="0">
                  <a:pos x="0" y="4"/>
                </a:cxn>
                <a:cxn ang="0">
                  <a:pos x="0" y="7"/>
                </a:cxn>
                <a:cxn ang="0">
                  <a:pos x="3" y="8"/>
                </a:cxn>
                <a:cxn ang="0">
                  <a:pos x="6" y="7"/>
                </a:cxn>
                <a:cxn ang="0">
                  <a:pos x="7" y="4"/>
                </a:cxn>
              </a:cxnLst>
              <a:rect l="0" t="0" r="r" b="b"/>
              <a:pathLst>
                <a:path w="7" h="8">
                  <a:moveTo>
                    <a:pt x="7" y="4"/>
                  </a:moveTo>
                  <a:lnTo>
                    <a:pt x="6" y="1"/>
                  </a:lnTo>
                  <a:lnTo>
                    <a:pt x="3" y="0"/>
                  </a:lnTo>
                  <a:lnTo>
                    <a:pt x="0" y="1"/>
                  </a:lnTo>
                  <a:lnTo>
                    <a:pt x="0" y="4"/>
                  </a:lnTo>
                  <a:lnTo>
                    <a:pt x="0" y="7"/>
                  </a:lnTo>
                  <a:lnTo>
                    <a:pt x="3" y="8"/>
                  </a:lnTo>
                  <a:lnTo>
                    <a:pt x="6" y="7"/>
                  </a:lnTo>
                  <a:lnTo>
                    <a:pt x="7" y="4"/>
                  </a:lnTo>
                  <a:close/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8968" name="Freeform 1080"/>
            <p:cNvSpPr>
              <a:spLocks/>
            </p:cNvSpPr>
            <p:nvPr/>
          </p:nvSpPr>
          <p:spPr bwMode="auto">
            <a:xfrm>
              <a:off x="2488" y="2422"/>
              <a:ext cx="8" cy="8"/>
            </a:xfrm>
            <a:custGeom>
              <a:avLst/>
              <a:gdLst/>
              <a:ahLst/>
              <a:cxnLst>
                <a:cxn ang="0">
                  <a:pos x="8" y="5"/>
                </a:cxn>
                <a:cxn ang="0">
                  <a:pos x="7" y="1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5"/>
                </a:cxn>
                <a:cxn ang="0">
                  <a:pos x="1" y="7"/>
                </a:cxn>
                <a:cxn ang="0">
                  <a:pos x="3" y="8"/>
                </a:cxn>
                <a:cxn ang="0">
                  <a:pos x="7" y="7"/>
                </a:cxn>
                <a:cxn ang="0">
                  <a:pos x="8" y="5"/>
                </a:cxn>
              </a:cxnLst>
              <a:rect l="0" t="0" r="r" b="b"/>
              <a:pathLst>
                <a:path w="8" h="8">
                  <a:moveTo>
                    <a:pt x="8" y="5"/>
                  </a:moveTo>
                  <a:lnTo>
                    <a:pt x="7" y="1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5"/>
                  </a:lnTo>
                  <a:lnTo>
                    <a:pt x="1" y="7"/>
                  </a:lnTo>
                  <a:lnTo>
                    <a:pt x="3" y="8"/>
                  </a:lnTo>
                  <a:lnTo>
                    <a:pt x="7" y="7"/>
                  </a:lnTo>
                  <a:lnTo>
                    <a:pt x="8" y="5"/>
                  </a:lnTo>
                  <a:close/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8969" name="Freeform 1081"/>
            <p:cNvSpPr>
              <a:spLocks/>
            </p:cNvSpPr>
            <p:nvPr/>
          </p:nvSpPr>
          <p:spPr bwMode="auto">
            <a:xfrm>
              <a:off x="2488" y="2439"/>
              <a:ext cx="8" cy="7"/>
            </a:xfrm>
            <a:custGeom>
              <a:avLst/>
              <a:gdLst/>
              <a:ahLst/>
              <a:cxnLst>
                <a:cxn ang="0">
                  <a:pos x="8" y="3"/>
                </a:cxn>
                <a:cxn ang="0">
                  <a:pos x="7" y="1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0" y="3"/>
                </a:cxn>
                <a:cxn ang="0">
                  <a:pos x="2" y="7"/>
                </a:cxn>
                <a:cxn ang="0">
                  <a:pos x="3" y="7"/>
                </a:cxn>
                <a:cxn ang="0">
                  <a:pos x="7" y="7"/>
                </a:cxn>
                <a:cxn ang="0">
                  <a:pos x="8" y="3"/>
                </a:cxn>
              </a:cxnLst>
              <a:rect l="0" t="0" r="r" b="b"/>
              <a:pathLst>
                <a:path w="8" h="7">
                  <a:moveTo>
                    <a:pt x="8" y="3"/>
                  </a:moveTo>
                  <a:lnTo>
                    <a:pt x="7" y="1"/>
                  </a:lnTo>
                  <a:lnTo>
                    <a:pt x="3" y="0"/>
                  </a:lnTo>
                  <a:lnTo>
                    <a:pt x="2" y="1"/>
                  </a:lnTo>
                  <a:lnTo>
                    <a:pt x="0" y="3"/>
                  </a:lnTo>
                  <a:lnTo>
                    <a:pt x="2" y="7"/>
                  </a:lnTo>
                  <a:lnTo>
                    <a:pt x="3" y="7"/>
                  </a:lnTo>
                  <a:lnTo>
                    <a:pt x="7" y="7"/>
                  </a:lnTo>
                  <a:lnTo>
                    <a:pt x="8" y="3"/>
                  </a:lnTo>
                  <a:close/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8970" name="Freeform 1082"/>
            <p:cNvSpPr>
              <a:spLocks/>
            </p:cNvSpPr>
            <p:nvPr/>
          </p:nvSpPr>
          <p:spPr bwMode="auto">
            <a:xfrm>
              <a:off x="2490" y="2454"/>
              <a:ext cx="8" cy="9"/>
            </a:xfrm>
            <a:custGeom>
              <a:avLst/>
              <a:gdLst/>
              <a:ahLst/>
              <a:cxnLst>
                <a:cxn ang="0">
                  <a:pos x="8" y="4"/>
                </a:cxn>
                <a:cxn ang="0">
                  <a:pos x="6" y="3"/>
                </a:cxn>
                <a:cxn ang="0">
                  <a:pos x="4" y="0"/>
                </a:cxn>
                <a:cxn ang="0">
                  <a:pos x="0" y="3"/>
                </a:cxn>
                <a:cxn ang="0">
                  <a:pos x="0" y="4"/>
                </a:cxn>
                <a:cxn ang="0">
                  <a:pos x="0" y="8"/>
                </a:cxn>
                <a:cxn ang="0">
                  <a:pos x="4" y="9"/>
                </a:cxn>
                <a:cxn ang="0">
                  <a:pos x="6" y="8"/>
                </a:cxn>
                <a:cxn ang="0">
                  <a:pos x="8" y="4"/>
                </a:cxn>
              </a:cxnLst>
              <a:rect l="0" t="0" r="r" b="b"/>
              <a:pathLst>
                <a:path w="8" h="9">
                  <a:moveTo>
                    <a:pt x="8" y="4"/>
                  </a:moveTo>
                  <a:lnTo>
                    <a:pt x="6" y="3"/>
                  </a:lnTo>
                  <a:lnTo>
                    <a:pt x="4" y="0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8"/>
                  </a:lnTo>
                  <a:lnTo>
                    <a:pt x="4" y="9"/>
                  </a:lnTo>
                  <a:lnTo>
                    <a:pt x="6" y="8"/>
                  </a:lnTo>
                  <a:lnTo>
                    <a:pt x="8" y="4"/>
                  </a:lnTo>
                  <a:close/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8971" name="Freeform 1083"/>
            <p:cNvSpPr>
              <a:spLocks/>
            </p:cNvSpPr>
            <p:nvPr/>
          </p:nvSpPr>
          <p:spPr bwMode="auto">
            <a:xfrm>
              <a:off x="2491" y="2471"/>
              <a:ext cx="9" cy="8"/>
            </a:xfrm>
            <a:custGeom>
              <a:avLst/>
              <a:gdLst/>
              <a:ahLst/>
              <a:cxnLst>
                <a:cxn ang="0">
                  <a:pos x="9" y="4"/>
                </a:cxn>
                <a:cxn ang="0">
                  <a:pos x="7" y="0"/>
                </a:cxn>
                <a:cxn ang="0">
                  <a:pos x="4" y="0"/>
                </a:cxn>
                <a:cxn ang="0">
                  <a:pos x="0" y="0"/>
                </a:cxn>
                <a:cxn ang="0">
                  <a:pos x="0" y="4"/>
                </a:cxn>
                <a:cxn ang="0">
                  <a:pos x="0" y="6"/>
                </a:cxn>
                <a:cxn ang="0">
                  <a:pos x="4" y="8"/>
                </a:cxn>
                <a:cxn ang="0">
                  <a:pos x="7" y="6"/>
                </a:cxn>
                <a:cxn ang="0">
                  <a:pos x="9" y="4"/>
                </a:cxn>
              </a:cxnLst>
              <a:rect l="0" t="0" r="r" b="b"/>
              <a:pathLst>
                <a:path w="9" h="8">
                  <a:moveTo>
                    <a:pt x="9" y="4"/>
                  </a:moveTo>
                  <a:lnTo>
                    <a:pt x="7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4"/>
                  </a:lnTo>
                  <a:lnTo>
                    <a:pt x="0" y="6"/>
                  </a:lnTo>
                  <a:lnTo>
                    <a:pt x="4" y="8"/>
                  </a:lnTo>
                  <a:lnTo>
                    <a:pt x="7" y="6"/>
                  </a:lnTo>
                  <a:lnTo>
                    <a:pt x="9" y="4"/>
                  </a:lnTo>
                  <a:close/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8972" name="Freeform 1084"/>
            <p:cNvSpPr>
              <a:spLocks/>
            </p:cNvSpPr>
            <p:nvPr/>
          </p:nvSpPr>
          <p:spPr bwMode="auto">
            <a:xfrm>
              <a:off x="2493" y="2487"/>
              <a:ext cx="8" cy="9"/>
            </a:xfrm>
            <a:custGeom>
              <a:avLst/>
              <a:gdLst/>
              <a:ahLst/>
              <a:cxnLst>
                <a:cxn ang="0">
                  <a:pos x="8" y="4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1" y="0"/>
                </a:cxn>
                <a:cxn ang="0">
                  <a:pos x="0" y="4"/>
                </a:cxn>
                <a:cxn ang="0">
                  <a:pos x="1" y="6"/>
                </a:cxn>
                <a:cxn ang="0">
                  <a:pos x="5" y="9"/>
                </a:cxn>
                <a:cxn ang="0">
                  <a:pos x="7" y="6"/>
                </a:cxn>
                <a:cxn ang="0">
                  <a:pos x="8" y="4"/>
                </a:cxn>
              </a:cxnLst>
              <a:rect l="0" t="0" r="r" b="b"/>
              <a:pathLst>
                <a:path w="8" h="9">
                  <a:moveTo>
                    <a:pt x="8" y="4"/>
                  </a:moveTo>
                  <a:lnTo>
                    <a:pt x="7" y="0"/>
                  </a:lnTo>
                  <a:lnTo>
                    <a:pt x="5" y="0"/>
                  </a:lnTo>
                  <a:lnTo>
                    <a:pt x="1" y="0"/>
                  </a:lnTo>
                  <a:lnTo>
                    <a:pt x="0" y="4"/>
                  </a:lnTo>
                  <a:lnTo>
                    <a:pt x="1" y="6"/>
                  </a:lnTo>
                  <a:lnTo>
                    <a:pt x="5" y="9"/>
                  </a:lnTo>
                  <a:lnTo>
                    <a:pt x="7" y="6"/>
                  </a:lnTo>
                  <a:lnTo>
                    <a:pt x="8" y="4"/>
                  </a:lnTo>
                  <a:close/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8973" name="Freeform 1085"/>
            <p:cNvSpPr>
              <a:spLocks/>
            </p:cNvSpPr>
            <p:nvPr/>
          </p:nvSpPr>
          <p:spPr bwMode="auto">
            <a:xfrm>
              <a:off x="2494" y="2503"/>
              <a:ext cx="9" cy="8"/>
            </a:xfrm>
            <a:custGeom>
              <a:avLst/>
              <a:gdLst/>
              <a:ahLst/>
              <a:cxnLst>
                <a:cxn ang="0">
                  <a:pos x="9" y="5"/>
                </a:cxn>
                <a:cxn ang="0">
                  <a:pos x="7" y="1"/>
                </a:cxn>
                <a:cxn ang="0">
                  <a:pos x="4" y="0"/>
                </a:cxn>
                <a:cxn ang="0">
                  <a:pos x="1" y="1"/>
                </a:cxn>
                <a:cxn ang="0">
                  <a:pos x="0" y="5"/>
                </a:cxn>
                <a:cxn ang="0">
                  <a:pos x="1" y="7"/>
                </a:cxn>
                <a:cxn ang="0">
                  <a:pos x="4" y="8"/>
                </a:cxn>
                <a:cxn ang="0">
                  <a:pos x="7" y="7"/>
                </a:cxn>
                <a:cxn ang="0">
                  <a:pos x="9" y="5"/>
                </a:cxn>
              </a:cxnLst>
              <a:rect l="0" t="0" r="r" b="b"/>
              <a:pathLst>
                <a:path w="9" h="8">
                  <a:moveTo>
                    <a:pt x="9" y="5"/>
                  </a:moveTo>
                  <a:lnTo>
                    <a:pt x="7" y="1"/>
                  </a:lnTo>
                  <a:lnTo>
                    <a:pt x="4" y="0"/>
                  </a:lnTo>
                  <a:lnTo>
                    <a:pt x="1" y="1"/>
                  </a:lnTo>
                  <a:lnTo>
                    <a:pt x="0" y="5"/>
                  </a:lnTo>
                  <a:lnTo>
                    <a:pt x="1" y="7"/>
                  </a:lnTo>
                  <a:lnTo>
                    <a:pt x="4" y="8"/>
                  </a:lnTo>
                  <a:lnTo>
                    <a:pt x="7" y="7"/>
                  </a:lnTo>
                  <a:lnTo>
                    <a:pt x="9" y="5"/>
                  </a:lnTo>
                  <a:close/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8974" name="Freeform 1086"/>
            <p:cNvSpPr>
              <a:spLocks/>
            </p:cNvSpPr>
            <p:nvPr/>
          </p:nvSpPr>
          <p:spPr bwMode="auto">
            <a:xfrm>
              <a:off x="2496" y="2520"/>
              <a:ext cx="8" cy="7"/>
            </a:xfrm>
            <a:custGeom>
              <a:avLst/>
              <a:gdLst/>
              <a:ahLst/>
              <a:cxnLst>
                <a:cxn ang="0">
                  <a:pos x="8" y="3"/>
                </a:cxn>
                <a:cxn ang="0">
                  <a:pos x="8" y="0"/>
                </a:cxn>
                <a:cxn ang="0">
                  <a:pos x="4" y="0"/>
                </a:cxn>
                <a:cxn ang="0">
                  <a:pos x="2" y="0"/>
                </a:cxn>
                <a:cxn ang="0">
                  <a:pos x="0" y="3"/>
                </a:cxn>
                <a:cxn ang="0">
                  <a:pos x="2" y="6"/>
                </a:cxn>
                <a:cxn ang="0">
                  <a:pos x="4" y="7"/>
                </a:cxn>
                <a:cxn ang="0">
                  <a:pos x="8" y="6"/>
                </a:cxn>
                <a:cxn ang="0">
                  <a:pos x="8" y="3"/>
                </a:cxn>
              </a:cxnLst>
              <a:rect l="0" t="0" r="r" b="b"/>
              <a:pathLst>
                <a:path w="8" h="7">
                  <a:moveTo>
                    <a:pt x="8" y="3"/>
                  </a:moveTo>
                  <a:lnTo>
                    <a:pt x="8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3"/>
                  </a:lnTo>
                  <a:lnTo>
                    <a:pt x="2" y="6"/>
                  </a:lnTo>
                  <a:lnTo>
                    <a:pt x="4" y="7"/>
                  </a:lnTo>
                  <a:lnTo>
                    <a:pt x="8" y="6"/>
                  </a:lnTo>
                  <a:lnTo>
                    <a:pt x="8" y="3"/>
                  </a:lnTo>
                  <a:close/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8975" name="Freeform 1087"/>
            <p:cNvSpPr>
              <a:spLocks/>
            </p:cNvSpPr>
            <p:nvPr/>
          </p:nvSpPr>
          <p:spPr bwMode="auto">
            <a:xfrm>
              <a:off x="2499" y="2534"/>
              <a:ext cx="9" cy="9"/>
            </a:xfrm>
            <a:custGeom>
              <a:avLst/>
              <a:gdLst/>
              <a:ahLst/>
              <a:cxnLst>
                <a:cxn ang="0">
                  <a:pos x="9" y="4"/>
                </a:cxn>
                <a:cxn ang="0">
                  <a:pos x="7" y="3"/>
                </a:cxn>
                <a:cxn ang="0">
                  <a:pos x="4" y="0"/>
                </a:cxn>
                <a:cxn ang="0">
                  <a:pos x="1" y="3"/>
                </a:cxn>
                <a:cxn ang="0">
                  <a:pos x="0" y="4"/>
                </a:cxn>
                <a:cxn ang="0">
                  <a:pos x="1" y="8"/>
                </a:cxn>
                <a:cxn ang="0">
                  <a:pos x="4" y="9"/>
                </a:cxn>
                <a:cxn ang="0">
                  <a:pos x="7" y="8"/>
                </a:cxn>
                <a:cxn ang="0">
                  <a:pos x="9" y="4"/>
                </a:cxn>
              </a:cxnLst>
              <a:rect l="0" t="0" r="r" b="b"/>
              <a:pathLst>
                <a:path w="9" h="9">
                  <a:moveTo>
                    <a:pt x="9" y="4"/>
                  </a:moveTo>
                  <a:lnTo>
                    <a:pt x="7" y="3"/>
                  </a:lnTo>
                  <a:lnTo>
                    <a:pt x="4" y="0"/>
                  </a:lnTo>
                  <a:lnTo>
                    <a:pt x="1" y="3"/>
                  </a:lnTo>
                  <a:lnTo>
                    <a:pt x="0" y="4"/>
                  </a:lnTo>
                  <a:lnTo>
                    <a:pt x="1" y="8"/>
                  </a:lnTo>
                  <a:lnTo>
                    <a:pt x="4" y="9"/>
                  </a:lnTo>
                  <a:lnTo>
                    <a:pt x="7" y="8"/>
                  </a:lnTo>
                  <a:lnTo>
                    <a:pt x="9" y="4"/>
                  </a:lnTo>
                  <a:close/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8976" name="Freeform 1088"/>
            <p:cNvSpPr>
              <a:spLocks/>
            </p:cNvSpPr>
            <p:nvPr/>
          </p:nvSpPr>
          <p:spPr bwMode="auto">
            <a:xfrm>
              <a:off x="2501" y="2550"/>
              <a:ext cx="9" cy="9"/>
            </a:xfrm>
            <a:custGeom>
              <a:avLst/>
              <a:gdLst/>
              <a:ahLst/>
              <a:cxnLst>
                <a:cxn ang="0">
                  <a:pos x="9" y="5"/>
                </a:cxn>
                <a:cxn ang="0">
                  <a:pos x="7" y="3"/>
                </a:cxn>
                <a:cxn ang="0">
                  <a:pos x="4" y="0"/>
                </a:cxn>
                <a:cxn ang="0">
                  <a:pos x="2" y="3"/>
                </a:cxn>
                <a:cxn ang="0">
                  <a:pos x="0" y="5"/>
                </a:cxn>
                <a:cxn ang="0">
                  <a:pos x="2" y="9"/>
                </a:cxn>
                <a:cxn ang="0">
                  <a:pos x="4" y="9"/>
                </a:cxn>
                <a:cxn ang="0">
                  <a:pos x="7" y="9"/>
                </a:cxn>
                <a:cxn ang="0">
                  <a:pos x="9" y="5"/>
                </a:cxn>
              </a:cxnLst>
              <a:rect l="0" t="0" r="r" b="b"/>
              <a:pathLst>
                <a:path w="9" h="9">
                  <a:moveTo>
                    <a:pt x="9" y="5"/>
                  </a:moveTo>
                  <a:lnTo>
                    <a:pt x="7" y="3"/>
                  </a:lnTo>
                  <a:lnTo>
                    <a:pt x="4" y="0"/>
                  </a:lnTo>
                  <a:lnTo>
                    <a:pt x="2" y="3"/>
                  </a:lnTo>
                  <a:lnTo>
                    <a:pt x="0" y="5"/>
                  </a:lnTo>
                  <a:lnTo>
                    <a:pt x="2" y="9"/>
                  </a:lnTo>
                  <a:lnTo>
                    <a:pt x="4" y="9"/>
                  </a:lnTo>
                  <a:lnTo>
                    <a:pt x="7" y="9"/>
                  </a:lnTo>
                  <a:lnTo>
                    <a:pt x="9" y="5"/>
                  </a:lnTo>
                  <a:close/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8977" name="Freeform 1089"/>
            <p:cNvSpPr>
              <a:spLocks/>
            </p:cNvSpPr>
            <p:nvPr/>
          </p:nvSpPr>
          <p:spPr bwMode="auto">
            <a:xfrm>
              <a:off x="2504" y="2567"/>
              <a:ext cx="9" cy="9"/>
            </a:xfrm>
            <a:custGeom>
              <a:avLst/>
              <a:gdLst/>
              <a:ahLst/>
              <a:cxnLst>
                <a:cxn ang="0">
                  <a:pos x="9" y="5"/>
                </a:cxn>
                <a:cxn ang="0">
                  <a:pos x="7" y="1"/>
                </a:cxn>
                <a:cxn ang="0">
                  <a:pos x="4" y="0"/>
                </a:cxn>
                <a:cxn ang="0">
                  <a:pos x="1" y="1"/>
                </a:cxn>
                <a:cxn ang="0">
                  <a:pos x="0" y="5"/>
                </a:cxn>
                <a:cxn ang="0">
                  <a:pos x="1" y="6"/>
                </a:cxn>
                <a:cxn ang="0">
                  <a:pos x="4" y="9"/>
                </a:cxn>
                <a:cxn ang="0">
                  <a:pos x="7" y="6"/>
                </a:cxn>
                <a:cxn ang="0">
                  <a:pos x="9" y="5"/>
                </a:cxn>
              </a:cxnLst>
              <a:rect l="0" t="0" r="r" b="b"/>
              <a:pathLst>
                <a:path w="9" h="9">
                  <a:moveTo>
                    <a:pt x="9" y="5"/>
                  </a:moveTo>
                  <a:lnTo>
                    <a:pt x="7" y="1"/>
                  </a:lnTo>
                  <a:lnTo>
                    <a:pt x="4" y="0"/>
                  </a:lnTo>
                  <a:lnTo>
                    <a:pt x="1" y="1"/>
                  </a:lnTo>
                  <a:lnTo>
                    <a:pt x="0" y="5"/>
                  </a:lnTo>
                  <a:lnTo>
                    <a:pt x="1" y="6"/>
                  </a:lnTo>
                  <a:lnTo>
                    <a:pt x="4" y="9"/>
                  </a:lnTo>
                  <a:lnTo>
                    <a:pt x="7" y="6"/>
                  </a:lnTo>
                  <a:lnTo>
                    <a:pt x="9" y="5"/>
                  </a:lnTo>
                  <a:close/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8978" name="Freeform 1090"/>
            <p:cNvSpPr>
              <a:spLocks/>
            </p:cNvSpPr>
            <p:nvPr/>
          </p:nvSpPr>
          <p:spPr bwMode="auto">
            <a:xfrm>
              <a:off x="2508" y="2584"/>
              <a:ext cx="7" cy="7"/>
            </a:xfrm>
            <a:custGeom>
              <a:avLst/>
              <a:gdLst/>
              <a:ahLst/>
              <a:cxnLst>
                <a:cxn ang="0">
                  <a:pos x="7" y="4"/>
                </a:cxn>
                <a:cxn ang="0">
                  <a:pos x="6" y="0"/>
                </a:cxn>
                <a:cxn ang="0">
                  <a:pos x="3" y="0"/>
                </a:cxn>
                <a:cxn ang="0">
                  <a:pos x="0" y="0"/>
                </a:cxn>
                <a:cxn ang="0">
                  <a:pos x="0" y="4"/>
                </a:cxn>
                <a:cxn ang="0">
                  <a:pos x="0" y="6"/>
                </a:cxn>
                <a:cxn ang="0">
                  <a:pos x="3" y="7"/>
                </a:cxn>
                <a:cxn ang="0">
                  <a:pos x="6" y="6"/>
                </a:cxn>
                <a:cxn ang="0">
                  <a:pos x="7" y="4"/>
                </a:cxn>
              </a:cxnLst>
              <a:rect l="0" t="0" r="r" b="b"/>
              <a:pathLst>
                <a:path w="7" h="7">
                  <a:moveTo>
                    <a:pt x="7" y="4"/>
                  </a:moveTo>
                  <a:lnTo>
                    <a:pt x="6" y="0"/>
                  </a:lnTo>
                  <a:lnTo>
                    <a:pt x="3" y="0"/>
                  </a:lnTo>
                  <a:lnTo>
                    <a:pt x="0" y="0"/>
                  </a:lnTo>
                  <a:lnTo>
                    <a:pt x="0" y="4"/>
                  </a:lnTo>
                  <a:lnTo>
                    <a:pt x="0" y="6"/>
                  </a:lnTo>
                  <a:lnTo>
                    <a:pt x="3" y="7"/>
                  </a:lnTo>
                  <a:lnTo>
                    <a:pt x="6" y="6"/>
                  </a:lnTo>
                  <a:lnTo>
                    <a:pt x="7" y="4"/>
                  </a:lnTo>
                  <a:close/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8979" name="Freeform 1091"/>
            <p:cNvSpPr>
              <a:spLocks/>
            </p:cNvSpPr>
            <p:nvPr/>
          </p:nvSpPr>
          <p:spPr bwMode="auto">
            <a:xfrm>
              <a:off x="2510" y="2599"/>
              <a:ext cx="10" cy="8"/>
            </a:xfrm>
            <a:custGeom>
              <a:avLst/>
              <a:gdLst/>
              <a:ahLst/>
              <a:cxnLst>
                <a:cxn ang="0">
                  <a:pos x="10" y="3"/>
                </a:cxn>
                <a:cxn ang="0">
                  <a:pos x="7" y="1"/>
                </a:cxn>
                <a:cxn ang="0">
                  <a:pos x="5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1" y="7"/>
                </a:cxn>
                <a:cxn ang="0">
                  <a:pos x="5" y="8"/>
                </a:cxn>
                <a:cxn ang="0">
                  <a:pos x="7" y="7"/>
                </a:cxn>
                <a:cxn ang="0">
                  <a:pos x="10" y="3"/>
                </a:cxn>
              </a:cxnLst>
              <a:rect l="0" t="0" r="r" b="b"/>
              <a:pathLst>
                <a:path w="10" h="8">
                  <a:moveTo>
                    <a:pt x="10" y="3"/>
                  </a:moveTo>
                  <a:lnTo>
                    <a:pt x="7" y="1"/>
                  </a:lnTo>
                  <a:lnTo>
                    <a:pt x="5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1" y="7"/>
                  </a:lnTo>
                  <a:lnTo>
                    <a:pt x="5" y="8"/>
                  </a:lnTo>
                  <a:lnTo>
                    <a:pt x="7" y="7"/>
                  </a:lnTo>
                  <a:lnTo>
                    <a:pt x="10" y="3"/>
                  </a:lnTo>
                  <a:close/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8980" name="Freeform 1092"/>
            <p:cNvSpPr>
              <a:spLocks/>
            </p:cNvSpPr>
            <p:nvPr/>
          </p:nvSpPr>
          <p:spPr bwMode="auto">
            <a:xfrm>
              <a:off x="2513" y="2614"/>
              <a:ext cx="8" cy="9"/>
            </a:xfrm>
            <a:custGeom>
              <a:avLst/>
              <a:gdLst/>
              <a:ahLst/>
              <a:cxnLst>
                <a:cxn ang="0">
                  <a:pos x="8" y="5"/>
                </a:cxn>
                <a:cxn ang="0">
                  <a:pos x="8" y="1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0" y="5"/>
                </a:cxn>
                <a:cxn ang="0">
                  <a:pos x="2" y="8"/>
                </a:cxn>
                <a:cxn ang="0">
                  <a:pos x="4" y="9"/>
                </a:cxn>
                <a:cxn ang="0">
                  <a:pos x="8" y="8"/>
                </a:cxn>
                <a:cxn ang="0">
                  <a:pos x="8" y="5"/>
                </a:cxn>
              </a:cxnLst>
              <a:rect l="0" t="0" r="r" b="b"/>
              <a:pathLst>
                <a:path w="8" h="9">
                  <a:moveTo>
                    <a:pt x="8" y="5"/>
                  </a:moveTo>
                  <a:lnTo>
                    <a:pt x="8" y="1"/>
                  </a:lnTo>
                  <a:lnTo>
                    <a:pt x="4" y="0"/>
                  </a:lnTo>
                  <a:lnTo>
                    <a:pt x="2" y="1"/>
                  </a:lnTo>
                  <a:lnTo>
                    <a:pt x="0" y="5"/>
                  </a:lnTo>
                  <a:lnTo>
                    <a:pt x="2" y="8"/>
                  </a:lnTo>
                  <a:lnTo>
                    <a:pt x="4" y="9"/>
                  </a:lnTo>
                  <a:lnTo>
                    <a:pt x="8" y="8"/>
                  </a:lnTo>
                  <a:lnTo>
                    <a:pt x="8" y="5"/>
                  </a:lnTo>
                  <a:close/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8981" name="Freeform 1093"/>
            <p:cNvSpPr>
              <a:spLocks/>
            </p:cNvSpPr>
            <p:nvPr/>
          </p:nvSpPr>
          <p:spPr bwMode="auto">
            <a:xfrm>
              <a:off x="2517" y="2630"/>
              <a:ext cx="9" cy="9"/>
            </a:xfrm>
            <a:custGeom>
              <a:avLst/>
              <a:gdLst/>
              <a:ahLst/>
              <a:cxnLst>
                <a:cxn ang="0">
                  <a:pos x="9" y="5"/>
                </a:cxn>
                <a:cxn ang="0">
                  <a:pos x="8" y="2"/>
                </a:cxn>
                <a:cxn ang="0">
                  <a:pos x="4" y="0"/>
                </a:cxn>
                <a:cxn ang="0">
                  <a:pos x="3" y="2"/>
                </a:cxn>
                <a:cxn ang="0">
                  <a:pos x="0" y="5"/>
                </a:cxn>
                <a:cxn ang="0">
                  <a:pos x="3" y="7"/>
                </a:cxn>
                <a:cxn ang="0">
                  <a:pos x="4" y="9"/>
                </a:cxn>
                <a:cxn ang="0">
                  <a:pos x="8" y="7"/>
                </a:cxn>
                <a:cxn ang="0">
                  <a:pos x="9" y="5"/>
                </a:cxn>
              </a:cxnLst>
              <a:rect l="0" t="0" r="r" b="b"/>
              <a:pathLst>
                <a:path w="9" h="9">
                  <a:moveTo>
                    <a:pt x="9" y="5"/>
                  </a:moveTo>
                  <a:lnTo>
                    <a:pt x="8" y="2"/>
                  </a:lnTo>
                  <a:lnTo>
                    <a:pt x="4" y="0"/>
                  </a:lnTo>
                  <a:lnTo>
                    <a:pt x="3" y="2"/>
                  </a:lnTo>
                  <a:lnTo>
                    <a:pt x="0" y="5"/>
                  </a:lnTo>
                  <a:lnTo>
                    <a:pt x="3" y="7"/>
                  </a:lnTo>
                  <a:lnTo>
                    <a:pt x="4" y="9"/>
                  </a:lnTo>
                  <a:lnTo>
                    <a:pt x="8" y="7"/>
                  </a:lnTo>
                  <a:lnTo>
                    <a:pt x="9" y="5"/>
                  </a:lnTo>
                  <a:close/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8982" name="Freeform 1094"/>
            <p:cNvSpPr>
              <a:spLocks/>
            </p:cNvSpPr>
            <p:nvPr/>
          </p:nvSpPr>
          <p:spPr bwMode="auto">
            <a:xfrm>
              <a:off x="2521" y="2647"/>
              <a:ext cx="9" cy="7"/>
            </a:xfrm>
            <a:custGeom>
              <a:avLst/>
              <a:gdLst/>
              <a:ahLst/>
              <a:cxnLst>
                <a:cxn ang="0">
                  <a:pos x="9" y="4"/>
                </a:cxn>
                <a:cxn ang="0">
                  <a:pos x="8" y="0"/>
                </a:cxn>
                <a:cxn ang="0">
                  <a:pos x="5" y="0"/>
                </a:cxn>
                <a:cxn ang="0">
                  <a:pos x="1" y="0"/>
                </a:cxn>
                <a:cxn ang="0">
                  <a:pos x="0" y="4"/>
                </a:cxn>
                <a:cxn ang="0">
                  <a:pos x="1" y="6"/>
                </a:cxn>
                <a:cxn ang="0">
                  <a:pos x="5" y="7"/>
                </a:cxn>
                <a:cxn ang="0">
                  <a:pos x="8" y="6"/>
                </a:cxn>
                <a:cxn ang="0">
                  <a:pos x="9" y="4"/>
                </a:cxn>
              </a:cxnLst>
              <a:rect l="0" t="0" r="r" b="b"/>
              <a:pathLst>
                <a:path w="9" h="7">
                  <a:moveTo>
                    <a:pt x="9" y="4"/>
                  </a:moveTo>
                  <a:lnTo>
                    <a:pt x="8" y="0"/>
                  </a:lnTo>
                  <a:lnTo>
                    <a:pt x="5" y="0"/>
                  </a:lnTo>
                  <a:lnTo>
                    <a:pt x="1" y="0"/>
                  </a:lnTo>
                  <a:lnTo>
                    <a:pt x="0" y="4"/>
                  </a:lnTo>
                  <a:lnTo>
                    <a:pt x="1" y="6"/>
                  </a:lnTo>
                  <a:lnTo>
                    <a:pt x="5" y="7"/>
                  </a:lnTo>
                  <a:lnTo>
                    <a:pt x="8" y="6"/>
                  </a:lnTo>
                  <a:lnTo>
                    <a:pt x="9" y="4"/>
                  </a:lnTo>
                  <a:close/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8983" name="Freeform 1095"/>
            <p:cNvSpPr>
              <a:spLocks/>
            </p:cNvSpPr>
            <p:nvPr/>
          </p:nvSpPr>
          <p:spPr bwMode="auto">
            <a:xfrm>
              <a:off x="2525" y="2662"/>
              <a:ext cx="9" cy="8"/>
            </a:xfrm>
            <a:custGeom>
              <a:avLst/>
              <a:gdLst/>
              <a:ahLst/>
              <a:cxnLst>
                <a:cxn ang="0">
                  <a:pos x="9" y="3"/>
                </a:cxn>
                <a:cxn ang="0">
                  <a:pos x="7" y="1"/>
                </a:cxn>
                <a:cxn ang="0">
                  <a:pos x="4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1" y="7"/>
                </a:cxn>
                <a:cxn ang="0">
                  <a:pos x="4" y="8"/>
                </a:cxn>
                <a:cxn ang="0">
                  <a:pos x="7" y="7"/>
                </a:cxn>
                <a:cxn ang="0">
                  <a:pos x="9" y="3"/>
                </a:cxn>
              </a:cxnLst>
              <a:rect l="0" t="0" r="r" b="b"/>
              <a:pathLst>
                <a:path w="9" h="8">
                  <a:moveTo>
                    <a:pt x="9" y="3"/>
                  </a:moveTo>
                  <a:lnTo>
                    <a:pt x="7" y="1"/>
                  </a:lnTo>
                  <a:lnTo>
                    <a:pt x="4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1" y="7"/>
                  </a:lnTo>
                  <a:lnTo>
                    <a:pt x="4" y="8"/>
                  </a:lnTo>
                  <a:lnTo>
                    <a:pt x="7" y="7"/>
                  </a:lnTo>
                  <a:lnTo>
                    <a:pt x="9" y="3"/>
                  </a:lnTo>
                  <a:close/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8984" name="Freeform 1096"/>
            <p:cNvSpPr>
              <a:spLocks/>
            </p:cNvSpPr>
            <p:nvPr/>
          </p:nvSpPr>
          <p:spPr bwMode="auto">
            <a:xfrm>
              <a:off x="2530" y="2677"/>
              <a:ext cx="9" cy="9"/>
            </a:xfrm>
            <a:custGeom>
              <a:avLst/>
              <a:gdLst/>
              <a:ahLst/>
              <a:cxnLst>
                <a:cxn ang="0">
                  <a:pos x="9" y="5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1" y="1"/>
                </a:cxn>
                <a:cxn ang="0">
                  <a:pos x="0" y="5"/>
                </a:cxn>
                <a:cxn ang="0">
                  <a:pos x="1" y="8"/>
                </a:cxn>
                <a:cxn ang="0">
                  <a:pos x="5" y="9"/>
                </a:cxn>
                <a:cxn ang="0">
                  <a:pos x="6" y="8"/>
                </a:cxn>
                <a:cxn ang="0">
                  <a:pos x="9" y="5"/>
                </a:cxn>
              </a:cxnLst>
              <a:rect l="0" t="0" r="r" b="b"/>
              <a:pathLst>
                <a:path w="9" h="9">
                  <a:moveTo>
                    <a:pt x="9" y="5"/>
                  </a:moveTo>
                  <a:lnTo>
                    <a:pt x="6" y="1"/>
                  </a:lnTo>
                  <a:lnTo>
                    <a:pt x="5" y="0"/>
                  </a:lnTo>
                  <a:lnTo>
                    <a:pt x="1" y="1"/>
                  </a:lnTo>
                  <a:lnTo>
                    <a:pt x="0" y="5"/>
                  </a:lnTo>
                  <a:lnTo>
                    <a:pt x="1" y="8"/>
                  </a:lnTo>
                  <a:lnTo>
                    <a:pt x="5" y="9"/>
                  </a:lnTo>
                  <a:lnTo>
                    <a:pt x="6" y="8"/>
                  </a:lnTo>
                  <a:lnTo>
                    <a:pt x="9" y="5"/>
                  </a:lnTo>
                  <a:close/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8985" name="Freeform 1097"/>
            <p:cNvSpPr>
              <a:spLocks/>
            </p:cNvSpPr>
            <p:nvPr/>
          </p:nvSpPr>
          <p:spPr bwMode="auto">
            <a:xfrm>
              <a:off x="2535" y="2693"/>
              <a:ext cx="7" cy="9"/>
            </a:xfrm>
            <a:custGeom>
              <a:avLst/>
              <a:gdLst/>
              <a:ahLst/>
              <a:cxnLst>
                <a:cxn ang="0">
                  <a:pos x="7" y="5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1" y="1"/>
                </a:cxn>
                <a:cxn ang="0">
                  <a:pos x="0" y="5"/>
                </a:cxn>
                <a:cxn ang="0">
                  <a:pos x="1" y="7"/>
                </a:cxn>
                <a:cxn ang="0">
                  <a:pos x="4" y="9"/>
                </a:cxn>
                <a:cxn ang="0">
                  <a:pos x="6" y="7"/>
                </a:cxn>
                <a:cxn ang="0">
                  <a:pos x="7" y="5"/>
                </a:cxn>
              </a:cxnLst>
              <a:rect l="0" t="0" r="r" b="b"/>
              <a:pathLst>
                <a:path w="7" h="9">
                  <a:moveTo>
                    <a:pt x="7" y="5"/>
                  </a:moveTo>
                  <a:lnTo>
                    <a:pt x="6" y="1"/>
                  </a:lnTo>
                  <a:lnTo>
                    <a:pt x="4" y="0"/>
                  </a:lnTo>
                  <a:lnTo>
                    <a:pt x="1" y="1"/>
                  </a:lnTo>
                  <a:lnTo>
                    <a:pt x="0" y="5"/>
                  </a:lnTo>
                  <a:lnTo>
                    <a:pt x="1" y="7"/>
                  </a:lnTo>
                  <a:lnTo>
                    <a:pt x="4" y="9"/>
                  </a:lnTo>
                  <a:lnTo>
                    <a:pt x="6" y="7"/>
                  </a:lnTo>
                  <a:lnTo>
                    <a:pt x="7" y="5"/>
                  </a:lnTo>
                  <a:close/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8986" name="Freeform 1098"/>
            <p:cNvSpPr>
              <a:spLocks/>
            </p:cNvSpPr>
            <p:nvPr/>
          </p:nvSpPr>
          <p:spPr bwMode="auto">
            <a:xfrm>
              <a:off x="2539" y="2709"/>
              <a:ext cx="8" cy="8"/>
            </a:xfrm>
            <a:custGeom>
              <a:avLst/>
              <a:gdLst/>
              <a:ahLst/>
              <a:cxnLst>
                <a:cxn ang="0">
                  <a:pos x="8" y="3"/>
                </a:cxn>
                <a:cxn ang="0">
                  <a:pos x="7" y="1"/>
                </a:cxn>
                <a:cxn ang="0">
                  <a:pos x="5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1" y="6"/>
                </a:cxn>
                <a:cxn ang="0">
                  <a:pos x="5" y="8"/>
                </a:cxn>
                <a:cxn ang="0">
                  <a:pos x="7" y="6"/>
                </a:cxn>
                <a:cxn ang="0">
                  <a:pos x="8" y="3"/>
                </a:cxn>
              </a:cxnLst>
              <a:rect l="0" t="0" r="r" b="b"/>
              <a:pathLst>
                <a:path w="8" h="8">
                  <a:moveTo>
                    <a:pt x="8" y="3"/>
                  </a:moveTo>
                  <a:lnTo>
                    <a:pt x="7" y="1"/>
                  </a:lnTo>
                  <a:lnTo>
                    <a:pt x="5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1" y="6"/>
                  </a:lnTo>
                  <a:lnTo>
                    <a:pt x="5" y="8"/>
                  </a:lnTo>
                  <a:lnTo>
                    <a:pt x="7" y="6"/>
                  </a:lnTo>
                  <a:lnTo>
                    <a:pt x="8" y="3"/>
                  </a:lnTo>
                  <a:close/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8987" name="Freeform 1099"/>
            <p:cNvSpPr>
              <a:spLocks/>
            </p:cNvSpPr>
            <p:nvPr/>
          </p:nvSpPr>
          <p:spPr bwMode="auto">
            <a:xfrm>
              <a:off x="2544" y="2725"/>
              <a:ext cx="7" cy="7"/>
            </a:xfrm>
            <a:custGeom>
              <a:avLst/>
              <a:gdLst/>
              <a:ahLst/>
              <a:cxnLst>
                <a:cxn ang="0">
                  <a:pos x="7" y="3"/>
                </a:cxn>
                <a:cxn ang="0">
                  <a:pos x="7" y="1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1" y="7"/>
                </a:cxn>
                <a:cxn ang="0">
                  <a:pos x="3" y="7"/>
                </a:cxn>
                <a:cxn ang="0">
                  <a:pos x="7" y="7"/>
                </a:cxn>
                <a:cxn ang="0">
                  <a:pos x="7" y="3"/>
                </a:cxn>
              </a:cxnLst>
              <a:rect l="0" t="0" r="r" b="b"/>
              <a:pathLst>
                <a:path w="7" h="7">
                  <a:moveTo>
                    <a:pt x="7" y="3"/>
                  </a:moveTo>
                  <a:lnTo>
                    <a:pt x="7" y="1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1" y="7"/>
                  </a:lnTo>
                  <a:lnTo>
                    <a:pt x="3" y="7"/>
                  </a:lnTo>
                  <a:lnTo>
                    <a:pt x="7" y="7"/>
                  </a:lnTo>
                  <a:lnTo>
                    <a:pt x="7" y="3"/>
                  </a:lnTo>
                  <a:close/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8988" name="Freeform 1100"/>
            <p:cNvSpPr>
              <a:spLocks/>
            </p:cNvSpPr>
            <p:nvPr/>
          </p:nvSpPr>
          <p:spPr bwMode="auto">
            <a:xfrm>
              <a:off x="2549" y="2739"/>
              <a:ext cx="8" cy="9"/>
            </a:xfrm>
            <a:custGeom>
              <a:avLst/>
              <a:gdLst/>
              <a:ahLst/>
              <a:cxnLst>
                <a:cxn ang="0">
                  <a:pos x="8" y="5"/>
                </a:cxn>
                <a:cxn ang="0">
                  <a:pos x="7" y="2"/>
                </a:cxn>
                <a:cxn ang="0">
                  <a:pos x="4" y="0"/>
                </a:cxn>
                <a:cxn ang="0">
                  <a:pos x="1" y="2"/>
                </a:cxn>
                <a:cxn ang="0">
                  <a:pos x="0" y="5"/>
                </a:cxn>
                <a:cxn ang="0">
                  <a:pos x="1" y="9"/>
                </a:cxn>
                <a:cxn ang="0">
                  <a:pos x="4" y="9"/>
                </a:cxn>
                <a:cxn ang="0">
                  <a:pos x="7" y="9"/>
                </a:cxn>
                <a:cxn ang="0">
                  <a:pos x="8" y="5"/>
                </a:cxn>
              </a:cxnLst>
              <a:rect l="0" t="0" r="r" b="b"/>
              <a:pathLst>
                <a:path w="8" h="9">
                  <a:moveTo>
                    <a:pt x="8" y="5"/>
                  </a:moveTo>
                  <a:lnTo>
                    <a:pt x="7" y="2"/>
                  </a:lnTo>
                  <a:lnTo>
                    <a:pt x="4" y="0"/>
                  </a:lnTo>
                  <a:lnTo>
                    <a:pt x="1" y="2"/>
                  </a:lnTo>
                  <a:lnTo>
                    <a:pt x="0" y="5"/>
                  </a:lnTo>
                  <a:lnTo>
                    <a:pt x="1" y="9"/>
                  </a:lnTo>
                  <a:lnTo>
                    <a:pt x="4" y="9"/>
                  </a:lnTo>
                  <a:lnTo>
                    <a:pt x="7" y="9"/>
                  </a:lnTo>
                  <a:lnTo>
                    <a:pt x="8" y="5"/>
                  </a:lnTo>
                  <a:close/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8989" name="Freeform 1101"/>
            <p:cNvSpPr>
              <a:spLocks/>
            </p:cNvSpPr>
            <p:nvPr/>
          </p:nvSpPr>
          <p:spPr bwMode="auto">
            <a:xfrm>
              <a:off x="2553" y="2755"/>
              <a:ext cx="9" cy="8"/>
            </a:xfrm>
            <a:custGeom>
              <a:avLst/>
              <a:gdLst/>
              <a:ahLst/>
              <a:cxnLst>
                <a:cxn ang="0">
                  <a:pos x="9" y="5"/>
                </a:cxn>
                <a:cxn ang="0">
                  <a:pos x="9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0" y="5"/>
                </a:cxn>
                <a:cxn ang="0">
                  <a:pos x="3" y="7"/>
                </a:cxn>
                <a:cxn ang="0">
                  <a:pos x="5" y="8"/>
                </a:cxn>
                <a:cxn ang="0">
                  <a:pos x="9" y="7"/>
                </a:cxn>
                <a:cxn ang="0">
                  <a:pos x="9" y="5"/>
                </a:cxn>
              </a:cxnLst>
              <a:rect l="0" t="0" r="r" b="b"/>
              <a:pathLst>
                <a:path w="9" h="8">
                  <a:moveTo>
                    <a:pt x="9" y="5"/>
                  </a:moveTo>
                  <a:lnTo>
                    <a:pt x="9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0" y="5"/>
                  </a:lnTo>
                  <a:lnTo>
                    <a:pt x="3" y="7"/>
                  </a:lnTo>
                  <a:lnTo>
                    <a:pt x="5" y="8"/>
                  </a:lnTo>
                  <a:lnTo>
                    <a:pt x="9" y="7"/>
                  </a:lnTo>
                  <a:lnTo>
                    <a:pt x="9" y="5"/>
                  </a:lnTo>
                  <a:close/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8990" name="Freeform 1102"/>
            <p:cNvSpPr>
              <a:spLocks/>
            </p:cNvSpPr>
            <p:nvPr/>
          </p:nvSpPr>
          <p:spPr bwMode="auto">
            <a:xfrm>
              <a:off x="2560" y="2771"/>
              <a:ext cx="8" cy="7"/>
            </a:xfrm>
            <a:custGeom>
              <a:avLst/>
              <a:gdLst/>
              <a:ahLst/>
              <a:cxnLst>
                <a:cxn ang="0">
                  <a:pos x="8" y="3"/>
                </a:cxn>
                <a:cxn ang="0">
                  <a:pos x="6" y="1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1" y="6"/>
                </a:cxn>
                <a:cxn ang="0">
                  <a:pos x="3" y="7"/>
                </a:cxn>
                <a:cxn ang="0">
                  <a:pos x="6" y="6"/>
                </a:cxn>
                <a:cxn ang="0">
                  <a:pos x="8" y="3"/>
                </a:cxn>
              </a:cxnLst>
              <a:rect l="0" t="0" r="r" b="b"/>
              <a:pathLst>
                <a:path w="8" h="7">
                  <a:moveTo>
                    <a:pt x="8" y="3"/>
                  </a:moveTo>
                  <a:lnTo>
                    <a:pt x="6" y="1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1" y="6"/>
                  </a:lnTo>
                  <a:lnTo>
                    <a:pt x="3" y="7"/>
                  </a:lnTo>
                  <a:lnTo>
                    <a:pt x="6" y="6"/>
                  </a:lnTo>
                  <a:lnTo>
                    <a:pt x="8" y="3"/>
                  </a:lnTo>
                  <a:close/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678991" name="Group 1103"/>
          <p:cNvGrpSpPr>
            <a:grpSpLocks/>
          </p:cNvGrpSpPr>
          <p:nvPr/>
        </p:nvGrpSpPr>
        <p:grpSpPr bwMode="auto">
          <a:xfrm>
            <a:off x="4073525" y="4259263"/>
            <a:ext cx="3679825" cy="1809750"/>
            <a:chOff x="2566" y="2439"/>
            <a:chExt cx="2318" cy="1140"/>
          </a:xfrm>
        </p:grpSpPr>
        <p:sp>
          <p:nvSpPr>
            <p:cNvPr id="678992" name="Freeform 1104"/>
            <p:cNvSpPr>
              <a:spLocks/>
            </p:cNvSpPr>
            <p:nvPr/>
          </p:nvSpPr>
          <p:spPr bwMode="auto">
            <a:xfrm>
              <a:off x="2566" y="2786"/>
              <a:ext cx="9" cy="8"/>
            </a:xfrm>
            <a:custGeom>
              <a:avLst/>
              <a:gdLst/>
              <a:ahLst/>
              <a:cxnLst>
                <a:cxn ang="0">
                  <a:pos x="9" y="4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0" y="0"/>
                </a:cxn>
                <a:cxn ang="0">
                  <a:pos x="0" y="4"/>
                </a:cxn>
                <a:cxn ang="0">
                  <a:pos x="0" y="6"/>
                </a:cxn>
                <a:cxn ang="0">
                  <a:pos x="4" y="8"/>
                </a:cxn>
                <a:cxn ang="0">
                  <a:pos x="6" y="6"/>
                </a:cxn>
                <a:cxn ang="0">
                  <a:pos x="9" y="4"/>
                </a:cxn>
              </a:cxnLst>
              <a:rect l="0" t="0" r="r" b="b"/>
              <a:pathLst>
                <a:path w="9" h="8">
                  <a:moveTo>
                    <a:pt x="9" y="4"/>
                  </a:moveTo>
                  <a:lnTo>
                    <a:pt x="6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4"/>
                  </a:lnTo>
                  <a:lnTo>
                    <a:pt x="0" y="6"/>
                  </a:lnTo>
                  <a:lnTo>
                    <a:pt x="4" y="8"/>
                  </a:lnTo>
                  <a:lnTo>
                    <a:pt x="6" y="6"/>
                  </a:lnTo>
                  <a:lnTo>
                    <a:pt x="9" y="4"/>
                  </a:lnTo>
                  <a:close/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8993" name="Freeform 1105"/>
            <p:cNvSpPr>
              <a:spLocks/>
            </p:cNvSpPr>
            <p:nvPr/>
          </p:nvSpPr>
          <p:spPr bwMode="auto">
            <a:xfrm>
              <a:off x="2572" y="2801"/>
              <a:ext cx="8" cy="7"/>
            </a:xfrm>
            <a:custGeom>
              <a:avLst/>
              <a:gdLst/>
              <a:ahLst/>
              <a:cxnLst>
                <a:cxn ang="0">
                  <a:pos x="8" y="3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1" y="7"/>
                </a:cxn>
                <a:cxn ang="0">
                  <a:pos x="4" y="7"/>
                </a:cxn>
                <a:cxn ang="0">
                  <a:pos x="6" y="7"/>
                </a:cxn>
                <a:cxn ang="0">
                  <a:pos x="8" y="3"/>
                </a:cxn>
              </a:cxnLst>
              <a:rect l="0" t="0" r="r" b="b"/>
              <a:pathLst>
                <a:path w="8" h="7">
                  <a:moveTo>
                    <a:pt x="8" y="3"/>
                  </a:moveTo>
                  <a:lnTo>
                    <a:pt x="6" y="1"/>
                  </a:lnTo>
                  <a:lnTo>
                    <a:pt x="4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1" y="7"/>
                  </a:lnTo>
                  <a:lnTo>
                    <a:pt x="4" y="7"/>
                  </a:lnTo>
                  <a:lnTo>
                    <a:pt x="6" y="7"/>
                  </a:lnTo>
                  <a:lnTo>
                    <a:pt x="8" y="3"/>
                  </a:lnTo>
                  <a:close/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8994" name="Freeform 1106"/>
            <p:cNvSpPr>
              <a:spLocks/>
            </p:cNvSpPr>
            <p:nvPr/>
          </p:nvSpPr>
          <p:spPr bwMode="auto">
            <a:xfrm>
              <a:off x="2578" y="2815"/>
              <a:ext cx="9" cy="9"/>
            </a:xfrm>
            <a:custGeom>
              <a:avLst/>
              <a:gdLst/>
              <a:ahLst/>
              <a:cxnLst>
                <a:cxn ang="0">
                  <a:pos x="9" y="5"/>
                </a:cxn>
                <a:cxn ang="0">
                  <a:pos x="7" y="2"/>
                </a:cxn>
                <a:cxn ang="0">
                  <a:pos x="4" y="0"/>
                </a:cxn>
                <a:cxn ang="0">
                  <a:pos x="0" y="2"/>
                </a:cxn>
                <a:cxn ang="0">
                  <a:pos x="0" y="5"/>
                </a:cxn>
                <a:cxn ang="0">
                  <a:pos x="0" y="8"/>
                </a:cxn>
                <a:cxn ang="0">
                  <a:pos x="4" y="9"/>
                </a:cxn>
                <a:cxn ang="0">
                  <a:pos x="7" y="8"/>
                </a:cxn>
                <a:cxn ang="0">
                  <a:pos x="9" y="5"/>
                </a:cxn>
              </a:cxnLst>
              <a:rect l="0" t="0" r="r" b="b"/>
              <a:pathLst>
                <a:path w="9" h="9">
                  <a:moveTo>
                    <a:pt x="9" y="5"/>
                  </a:moveTo>
                  <a:lnTo>
                    <a:pt x="7" y="2"/>
                  </a:lnTo>
                  <a:lnTo>
                    <a:pt x="4" y="0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8"/>
                  </a:lnTo>
                  <a:lnTo>
                    <a:pt x="4" y="9"/>
                  </a:lnTo>
                  <a:lnTo>
                    <a:pt x="7" y="8"/>
                  </a:lnTo>
                  <a:lnTo>
                    <a:pt x="9" y="5"/>
                  </a:lnTo>
                  <a:close/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8995" name="Freeform 1107"/>
            <p:cNvSpPr>
              <a:spLocks/>
            </p:cNvSpPr>
            <p:nvPr/>
          </p:nvSpPr>
          <p:spPr bwMode="auto">
            <a:xfrm>
              <a:off x="2585" y="2830"/>
              <a:ext cx="7" cy="8"/>
            </a:xfrm>
            <a:custGeom>
              <a:avLst/>
              <a:gdLst/>
              <a:ahLst/>
              <a:cxnLst>
                <a:cxn ang="0">
                  <a:pos x="6" y="2"/>
                </a:cxn>
                <a:cxn ang="0">
                  <a:pos x="3" y="0"/>
                </a:cxn>
                <a:cxn ang="0">
                  <a:pos x="0" y="2"/>
                </a:cxn>
                <a:cxn ang="0">
                  <a:pos x="0" y="5"/>
                </a:cxn>
                <a:cxn ang="0">
                  <a:pos x="0" y="7"/>
                </a:cxn>
                <a:cxn ang="0">
                  <a:pos x="3" y="8"/>
                </a:cxn>
                <a:cxn ang="0">
                  <a:pos x="6" y="7"/>
                </a:cxn>
                <a:cxn ang="0">
                  <a:pos x="7" y="5"/>
                </a:cxn>
                <a:cxn ang="0">
                  <a:pos x="6" y="2"/>
                </a:cxn>
              </a:cxnLst>
              <a:rect l="0" t="0" r="r" b="b"/>
              <a:pathLst>
                <a:path w="7" h="8">
                  <a:moveTo>
                    <a:pt x="6" y="2"/>
                  </a:moveTo>
                  <a:lnTo>
                    <a:pt x="3" y="0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7"/>
                  </a:lnTo>
                  <a:lnTo>
                    <a:pt x="3" y="8"/>
                  </a:lnTo>
                  <a:lnTo>
                    <a:pt x="6" y="7"/>
                  </a:lnTo>
                  <a:lnTo>
                    <a:pt x="7" y="5"/>
                  </a:lnTo>
                  <a:lnTo>
                    <a:pt x="6" y="2"/>
                  </a:lnTo>
                  <a:close/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8996" name="Freeform 1108"/>
            <p:cNvSpPr>
              <a:spLocks/>
            </p:cNvSpPr>
            <p:nvPr/>
          </p:nvSpPr>
          <p:spPr bwMode="auto">
            <a:xfrm>
              <a:off x="2591" y="2846"/>
              <a:ext cx="8" cy="8"/>
            </a:xfrm>
            <a:custGeom>
              <a:avLst/>
              <a:gdLst/>
              <a:ahLst/>
              <a:cxnLst>
                <a:cxn ang="0">
                  <a:pos x="7" y="1"/>
                </a:cxn>
                <a:cxn ang="0">
                  <a:pos x="5" y="0"/>
                </a:cxn>
                <a:cxn ang="0">
                  <a:pos x="1" y="1"/>
                </a:cxn>
                <a:cxn ang="0">
                  <a:pos x="0" y="5"/>
                </a:cxn>
                <a:cxn ang="0">
                  <a:pos x="1" y="6"/>
                </a:cxn>
                <a:cxn ang="0">
                  <a:pos x="5" y="8"/>
                </a:cxn>
                <a:cxn ang="0">
                  <a:pos x="7" y="6"/>
                </a:cxn>
                <a:cxn ang="0">
                  <a:pos x="8" y="5"/>
                </a:cxn>
                <a:cxn ang="0">
                  <a:pos x="7" y="1"/>
                </a:cxn>
              </a:cxnLst>
              <a:rect l="0" t="0" r="r" b="b"/>
              <a:pathLst>
                <a:path w="8" h="8">
                  <a:moveTo>
                    <a:pt x="7" y="1"/>
                  </a:moveTo>
                  <a:lnTo>
                    <a:pt x="5" y="0"/>
                  </a:lnTo>
                  <a:lnTo>
                    <a:pt x="1" y="1"/>
                  </a:lnTo>
                  <a:lnTo>
                    <a:pt x="0" y="5"/>
                  </a:lnTo>
                  <a:lnTo>
                    <a:pt x="1" y="6"/>
                  </a:lnTo>
                  <a:lnTo>
                    <a:pt x="5" y="8"/>
                  </a:lnTo>
                  <a:lnTo>
                    <a:pt x="7" y="6"/>
                  </a:lnTo>
                  <a:lnTo>
                    <a:pt x="8" y="5"/>
                  </a:lnTo>
                  <a:lnTo>
                    <a:pt x="7" y="1"/>
                  </a:lnTo>
                  <a:close/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8997" name="Freeform 1109"/>
            <p:cNvSpPr>
              <a:spLocks/>
            </p:cNvSpPr>
            <p:nvPr/>
          </p:nvSpPr>
          <p:spPr bwMode="auto">
            <a:xfrm>
              <a:off x="2598" y="2860"/>
              <a:ext cx="9" cy="9"/>
            </a:xfrm>
            <a:custGeom>
              <a:avLst/>
              <a:gdLst/>
              <a:ahLst/>
              <a:cxnLst>
                <a:cxn ang="0">
                  <a:pos x="8" y="1"/>
                </a:cxn>
                <a:cxn ang="0">
                  <a:pos x="4" y="0"/>
                </a:cxn>
                <a:cxn ang="0">
                  <a:pos x="1" y="1"/>
                </a:cxn>
                <a:cxn ang="0">
                  <a:pos x="0" y="4"/>
                </a:cxn>
                <a:cxn ang="0">
                  <a:pos x="1" y="6"/>
                </a:cxn>
                <a:cxn ang="0">
                  <a:pos x="4" y="9"/>
                </a:cxn>
                <a:cxn ang="0">
                  <a:pos x="8" y="6"/>
                </a:cxn>
                <a:cxn ang="0">
                  <a:pos x="9" y="4"/>
                </a:cxn>
                <a:cxn ang="0">
                  <a:pos x="8" y="1"/>
                </a:cxn>
              </a:cxnLst>
              <a:rect l="0" t="0" r="r" b="b"/>
              <a:pathLst>
                <a:path w="9" h="9">
                  <a:moveTo>
                    <a:pt x="8" y="1"/>
                  </a:moveTo>
                  <a:lnTo>
                    <a:pt x="4" y="0"/>
                  </a:lnTo>
                  <a:lnTo>
                    <a:pt x="1" y="1"/>
                  </a:lnTo>
                  <a:lnTo>
                    <a:pt x="0" y="4"/>
                  </a:lnTo>
                  <a:lnTo>
                    <a:pt x="1" y="6"/>
                  </a:lnTo>
                  <a:lnTo>
                    <a:pt x="4" y="9"/>
                  </a:lnTo>
                  <a:lnTo>
                    <a:pt x="8" y="6"/>
                  </a:lnTo>
                  <a:lnTo>
                    <a:pt x="9" y="4"/>
                  </a:lnTo>
                  <a:lnTo>
                    <a:pt x="8" y="1"/>
                  </a:lnTo>
                  <a:close/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8998" name="Freeform 1110"/>
            <p:cNvSpPr>
              <a:spLocks/>
            </p:cNvSpPr>
            <p:nvPr/>
          </p:nvSpPr>
          <p:spPr bwMode="auto">
            <a:xfrm>
              <a:off x="2606" y="2875"/>
              <a:ext cx="7" cy="8"/>
            </a:xfrm>
            <a:custGeom>
              <a:avLst/>
              <a:gdLst/>
              <a:ahLst/>
              <a:cxnLst>
                <a:cxn ang="0">
                  <a:pos x="6" y="1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1" y="7"/>
                </a:cxn>
                <a:cxn ang="0">
                  <a:pos x="3" y="8"/>
                </a:cxn>
                <a:cxn ang="0">
                  <a:pos x="6" y="7"/>
                </a:cxn>
                <a:cxn ang="0">
                  <a:pos x="7" y="3"/>
                </a:cxn>
                <a:cxn ang="0">
                  <a:pos x="6" y="1"/>
                </a:cxn>
              </a:cxnLst>
              <a:rect l="0" t="0" r="r" b="b"/>
              <a:pathLst>
                <a:path w="7" h="8">
                  <a:moveTo>
                    <a:pt x="6" y="1"/>
                  </a:move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1" y="7"/>
                  </a:lnTo>
                  <a:lnTo>
                    <a:pt x="3" y="8"/>
                  </a:lnTo>
                  <a:lnTo>
                    <a:pt x="6" y="7"/>
                  </a:lnTo>
                  <a:lnTo>
                    <a:pt x="7" y="3"/>
                  </a:lnTo>
                  <a:lnTo>
                    <a:pt x="6" y="1"/>
                  </a:lnTo>
                  <a:close/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8999" name="Freeform 1111"/>
            <p:cNvSpPr>
              <a:spLocks/>
            </p:cNvSpPr>
            <p:nvPr/>
          </p:nvSpPr>
          <p:spPr bwMode="auto">
            <a:xfrm>
              <a:off x="2612" y="2889"/>
              <a:ext cx="9" cy="9"/>
            </a:xfrm>
            <a:custGeom>
              <a:avLst/>
              <a:gdLst/>
              <a:ahLst/>
              <a:cxnLst>
                <a:cxn ang="0">
                  <a:pos x="7" y="1"/>
                </a:cxn>
                <a:cxn ang="0">
                  <a:pos x="4" y="0"/>
                </a:cxn>
                <a:cxn ang="0">
                  <a:pos x="1" y="1"/>
                </a:cxn>
                <a:cxn ang="0">
                  <a:pos x="0" y="4"/>
                </a:cxn>
                <a:cxn ang="0">
                  <a:pos x="1" y="8"/>
                </a:cxn>
                <a:cxn ang="0">
                  <a:pos x="4" y="9"/>
                </a:cxn>
                <a:cxn ang="0">
                  <a:pos x="7" y="8"/>
                </a:cxn>
                <a:cxn ang="0">
                  <a:pos x="9" y="4"/>
                </a:cxn>
                <a:cxn ang="0">
                  <a:pos x="7" y="1"/>
                </a:cxn>
              </a:cxnLst>
              <a:rect l="0" t="0" r="r" b="b"/>
              <a:pathLst>
                <a:path w="9" h="9">
                  <a:moveTo>
                    <a:pt x="7" y="1"/>
                  </a:moveTo>
                  <a:lnTo>
                    <a:pt x="4" y="0"/>
                  </a:lnTo>
                  <a:lnTo>
                    <a:pt x="1" y="1"/>
                  </a:lnTo>
                  <a:lnTo>
                    <a:pt x="0" y="4"/>
                  </a:lnTo>
                  <a:lnTo>
                    <a:pt x="1" y="8"/>
                  </a:lnTo>
                  <a:lnTo>
                    <a:pt x="4" y="9"/>
                  </a:lnTo>
                  <a:lnTo>
                    <a:pt x="7" y="8"/>
                  </a:lnTo>
                  <a:lnTo>
                    <a:pt x="9" y="4"/>
                  </a:lnTo>
                  <a:lnTo>
                    <a:pt x="7" y="1"/>
                  </a:lnTo>
                  <a:close/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000" name="Freeform 1112"/>
            <p:cNvSpPr>
              <a:spLocks/>
            </p:cNvSpPr>
            <p:nvPr/>
          </p:nvSpPr>
          <p:spPr bwMode="auto">
            <a:xfrm>
              <a:off x="2619" y="2904"/>
              <a:ext cx="9" cy="8"/>
            </a:xfrm>
            <a:custGeom>
              <a:avLst/>
              <a:gdLst/>
              <a:ahLst/>
              <a:cxnLst>
                <a:cxn ang="0">
                  <a:pos x="8" y="1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0" y="3"/>
                </a:cxn>
                <a:cxn ang="0">
                  <a:pos x="2" y="7"/>
                </a:cxn>
                <a:cxn ang="0">
                  <a:pos x="4" y="8"/>
                </a:cxn>
                <a:cxn ang="0">
                  <a:pos x="8" y="7"/>
                </a:cxn>
                <a:cxn ang="0">
                  <a:pos x="9" y="3"/>
                </a:cxn>
                <a:cxn ang="0">
                  <a:pos x="8" y="1"/>
                </a:cxn>
              </a:cxnLst>
              <a:rect l="0" t="0" r="r" b="b"/>
              <a:pathLst>
                <a:path w="9" h="8">
                  <a:moveTo>
                    <a:pt x="8" y="1"/>
                  </a:moveTo>
                  <a:lnTo>
                    <a:pt x="4" y="0"/>
                  </a:lnTo>
                  <a:lnTo>
                    <a:pt x="2" y="1"/>
                  </a:lnTo>
                  <a:lnTo>
                    <a:pt x="0" y="3"/>
                  </a:lnTo>
                  <a:lnTo>
                    <a:pt x="2" y="7"/>
                  </a:lnTo>
                  <a:lnTo>
                    <a:pt x="4" y="8"/>
                  </a:lnTo>
                  <a:lnTo>
                    <a:pt x="8" y="7"/>
                  </a:lnTo>
                  <a:lnTo>
                    <a:pt x="9" y="3"/>
                  </a:lnTo>
                  <a:lnTo>
                    <a:pt x="8" y="1"/>
                  </a:lnTo>
                  <a:close/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001" name="Freeform 1113"/>
            <p:cNvSpPr>
              <a:spLocks/>
            </p:cNvSpPr>
            <p:nvPr/>
          </p:nvSpPr>
          <p:spPr bwMode="auto">
            <a:xfrm>
              <a:off x="2628" y="2918"/>
              <a:ext cx="7" cy="9"/>
            </a:xfrm>
            <a:custGeom>
              <a:avLst/>
              <a:gdLst/>
              <a:ahLst/>
              <a:cxnLst>
                <a:cxn ang="0">
                  <a:pos x="6" y="2"/>
                </a:cxn>
                <a:cxn ang="0">
                  <a:pos x="4" y="0"/>
                </a:cxn>
                <a:cxn ang="0">
                  <a:pos x="0" y="2"/>
                </a:cxn>
                <a:cxn ang="0">
                  <a:pos x="0" y="5"/>
                </a:cxn>
                <a:cxn ang="0">
                  <a:pos x="0" y="8"/>
                </a:cxn>
                <a:cxn ang="0">
                  <a:pos x="4" y="9"/>
                </a:cxn>
                <a:cxn ang="0">
                  <a:pos x="6" y="8"/>
                </a:cxn>
                <a:cxn ang="0">
                  <a:pos x="7" y="5"/>
                </a:cxn>
                <a:cxn ang="0">
                  <a:pos x="6" y="2"/>
                </a:cxn>
              </a:cxnLst>
              <a:rect l="0" t="0" r="r" b="b"/>
              <a:pathLst>
                <a:path w="7" h="9">
                  <a:moveTo>
                    <a:pt x="6" y="2"/>
                  </a:moveTo>
                  <a:lnTo>
                    <a:pt x="4" y="0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8"/>
                  </a:lnTo>
                  <a:lnTo>
                    <a:pt x="4" y="9"/>
                  </a:lnTo>
                  <a:lnTo>
                    <a:pt x="6" y="8"/>
                  </a:lnTo>
                  <a:lnTo>
                    <a:pt x="7" y="5"/>
                  </a:lnTo>
                  <a:lnTo>
                    <a:pt x="6" y="2"/>
                  </a:lnTo>
                  <a:close/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002" name="Freeform 1114"/>
            <p:cNvSpPr>
              <a:spLocks/>
            </p:cNvSpPr>
            <p:nvPr/>
          </p:nvSpPr>
          <p:spPr bwMode="auto">
            <a:xfrm>
              <a:off x="2635" y="2932"/>
              <a:ext cx="9" cy="8"/>
            </a:xfrm>
            <a:custGeom>
              <a:avLst/>
              <a:gdLst/>
              <a:ahLst/>
              <a:cxnLst>
                <a:cxn ang="0">
                  <a:pos x="7" y="2"/>
                </a:cxn>
                <a:cxn ang="0">
                  <a:pos x="4" y="0"/>
                </a:cxn>
                <a:cxn ang="0">
                  <a:pos x="0" y="2"/>
                </a:cxn>
                <a:cxn ang="0">
                  <a:pos x="0" y="5"/>
                </a:cxn>
                <a:cxn ang="0">
                  <a:pos x="0" y="8"/>
                </a:cxn>
                <a:cxn ang="0">
                  <a:pos x="4" y="8"/>
                </a:cxn>
                <a:cxn ang="0">
                  <a:pos x="7" y="8"/>
                </a:cxn>
                <a:cxn ang="0">
                  <a:pos x="9" y="5"/>
                </a:cxn>
                <a:cxn ang="0">
                  <a:pos x="7" y="2"/>
                </a:cxn>
              </a:cxnLst>
              <a:rect l="0" t="0" r="r" b="b"/>
              <a:pathLst>
                <a:path w="9" h="8">
                  <a:moveTo>
                    <a:pt x="7" y="2"/>
                  </a:moveTo>
                  <a:lnTo>
                    <a:pt x="4" y="0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8"/>
                  </a:lnTo>
                  <a:lnTo>
                    <a:pt x="4" y="8"/>
                  </a:lnTo>
                  <a:lnTo>
                    <a:pt x="7" y="8"/>
                  </a:lnTo>
                  <a:lnTo>
                    <a:pt x="9" y="5"/>
                  </a:lnTo>
                  <a:lnTo>
                    <a:pt x="7" y="2"/>
                  </a:lnTo>
                  <a:close/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003" name="Freeform 1115"/>
            <p:cNvSpPr>
              <a:spLocks/>
            </p:cNvSpPr>
            <p:nvPr/>
          </p:nvSpPr>
          <p:spPr bwMode="auto">
            <a:xfrm>
              <a:off x="2643" y="2947"/>
              <a:ext cx="7" cy="8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4" y="0"/>
                </a:cxn>
                <a:cxn ang="0">
                  <a:pos x="1" y="0"/>
                </a:cxn>
                <a:cxn ang="0">
                  <a:pos x="0" y="4"/>
                </a:cxn>
                <a:cxn ang="0">
                  <a:pos x="1" y="6"/>
                </a:cxn>
                <a:cxn ang="0">
                  <a:pos x="4" y="8"/>
                </a:cxn>
                <a:cxn ang="0">
                  <a:pos x="7" y="6"/>
                </a:cxn>
                <a:cxn ang="0">
                  <a:pos x="7" y="4"/>
                </a:cxn>
                <a:cxn ang="0">
                  <a:pos x="7" y="0"/>
                </a:cxn>
              </a:cxnLst>
              <a:rect l="0" t="0" r="r" b="b"/>
              <a:pathLst>
                <a:path w="7" h="8">
                  <a:moveTo>
                    <a:pt x="7" y="0"/>
                  </a:moveTo>
                  <a:lnTo>
                    <a:pt x="4" y="0"/>
                  </a:lnTo>
                  <a:lnTo>
                    <a:pt x="1" y="0"/>
                  </a:lnTo>
                  <a:lnTo>
                    <a:pt x="0" y="4"/>
                  </a:lnTo>
                  <a:lnTo>
                    <a:pt x="1" y="6"/>
                  </a:lnTo>
                  <a:lnTo>
                    <a:pt x="4" y="8"/>
                  </a:lnTo>
                  <a:lnTo>
                    <a:pt x="7" y="6"/>
                  </a:lnTo>
                  <a:lnTo>
                    <a:pt x="7" y="4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004" name="Freeform 1116"/>
            <p:cNvSpPr>
              <a:spLocks/>
            </p:cNvSpPr>
            <p:nvPr/>
          </p:nvSpPr>
          <p:spPr bwMode="auto">
            <a:xfrm>
              <a:off x="2650" y="2961"/>
              <a:ext cx="9" cy="7"/>
            </a:xfrm>
            <a:custGeom>
              <a:avLst/>
              <a:gdLst/>
              <a:ahLst/>
              <a:cxnLst>
                <a:cxn ang="0">
                  <a:pos x="9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0" y="3"/>
                </a:cxn>
                <a:cxn ang="0">
                  <a:pos x="3" y="7"/>
                </a:cxn>
                <a:cxn ang="0">
                  <a:pos x="5" y="7"/>
                </a:cxn>
                <a:cxn ang="0">
                  <a:pos x="9" y="7"/>
                </a:cxn>
                <a:cxn ang="0">
                  <a:pos x="9" y="3"/>
                </a:cxn>
                <a:cxn ang="0">
                  <a:pos x="9" y="1"/>
                </a:cxn>
              </a:cxnLst>
              <a:rect l="0" t="0" r="r" b="b"/>
              <a:pathLst>
                <a:path w="9" h="7">
                  <a:moveTo>
                    <a:pt x="9" y="1"/>
                  </a:moveTo>
                  <a:lnTo>
                    <a:pt x="5" y="0"/>
                  </a:lnTo>
                  <a:lnTo>
                    <a:pt x="3" y="1"/>
                  </a:lnTo>
                  <a:lnTo>
                    <a:pt x="0" y="3"/>
                  </a:lnTo>
                  <a:lnTo>
                    <a:pt x="3" y="7"/>
                  </a:lnTo>
                  <a:lnTo>
                    <a:pt x="5" y="7"/>
                  </a:lnTo>
                  <a:lnTo>
                    <a:pt x="9" y="7"/>
                  </a:lnTo>
                  <a:lnTo>
                    <a:pt x="9" y="3"/>
                  </a:lnTo>
                  <a:lnTo>
                    <a:pt x="9" y="1"/>
                  </a:lnTo>
                  <a:close/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005" name="Freeform 1117"/>
            <p:cNvSpPr>
              <a:spLocks/>
            </p:cNvSpPr>
            <p:nvPr/>
          </p:nvSpPr>
          <p:spPr bwMode="auto">
            <a:xfrm>
              <a:off x="2659" y="2975"/>
              <a:ext cx="9" cy="9"/>
            </a:xfrm>
            <a:custGeom>
              <a:avLst/>
              <a:gdLst/>
              <a:ahLst/>
              <a:cxnLst>
                <a:cxn ang="0">
                  <a:pos x="9" y="2"/>
                </a:cxn>
                <a:cxn ang="0">
                  <a:pos x="5" y="0"/>
                </a:cxn>
                <a:cxn ang="0">
                  <a:pos x="2" y="2"/>
                </a:cxn>
                <a:cxn ang="0">
                  <a:pos x="0" y="4"/>
                </a:cxn>
                <a:cxn ang="0">
                  <a:pos x="2" y="6"/>
                </a:cxn>
                <a:cxn ang="0">
                  <a:pos x="5" y="9"/>
                </a:cxn>
                <a:cxn ang="0">
                  <a:pos x="9" y="6"/>
                </a:cxn>
                <a:cxn ang="0">
                  <a:pos x="9" y="4"/>
                </a:cxn>
                <a:cxn ang="0">
                  <a:pos x="9" y="2"/>
                </a:cxn>
              </a:cxnLst>
              <a:rect l="0" t="0" r="r" b="b"/>
              <a:pathLst>
                <a:path w="9" h="9">
                  <a:moveTo>
                    <a:pt x="9" y="2"/>
                  </a:moveTo>
                  <a:lnTo>
                    <a:pt x="5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2" y="6"/>
                  </a:lnTo>
                  <a:lnTo>
                    <a:pt x="5" y="9"/>
                  </a:lnTo>
                  <a:lnTo>
                    <a:pt x="9" y="6"/>
                  </a:lnTo>
                  <a:lnTo>
                    <a:pt x="9" y="4"/>
                  </a:lnTo>
                  <a:lnTo>
                    <a:pt x="9" y="2"/>
                  </a:lnTo>
                  <a:close/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006" name="Freeform 1118"/>
            <p:cNvSpPr>
              <a:spLocks/>
            </p:cNvSpPr>
            <p:nvPr/>
          </p:nvSpPr>
          <p:spPr bwMode="auto">
            <a:xfrm>
              <a:off x="2669" y="2990"/>
              <a:ext cx="9" cy="7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4" y="0"/>
                </a:cxn>
                <a:cxn ang="0">
                  <a:pos x="1" y="0"/>
                </a:cxn>
                <a:cxn ang="0">
                  <a:pos x="0" y="3"/>
                </a:cxn>
                <a:cxn ang="0">
                  <a:pos x="1" y="6"/>
                </a:cxn>
                <a:cxn ang="0">
                  <a:pos x="4" y="7"/>
                </a:cxn>
                <a:cxn ang="0">
                  <a:pos x="6" y="6"/>
                </a:cxn>
                <a:cxn ang="0">
                  <a:pos x="9" y="3"/>
                </a:cxn>
                <a:cxn ang="0">
                  <a:pos x="6" y="0"/>
                </a:cxn>
              </a:cxnLst>
              <a:rect l="0" t="0" r="r" b="b"/>
              <a:pathLst>
                <a:path w="9" h="7">
                  <a:moveTo>
                    <a:pt x="6" y="0"/>
                  </a:moveTo>
                  <a:lnTo>
                    <a:pt x="4" y="0"/>
                  </a:lnTo>
                  <a:lnTo>
                    <a:pt x="1" y="0"/>
                  </a:lnTo>
                  <a:lnTo>
                    <a:pt x="0" y="3"/>
                  </a:lnTo>
                  <a:lnTo>
                    <a:pt x="1" y="6"/>
                  </a:lnTo>
                  <a:lnTo>
                    <a:pt x="4" y="7"/>
                  </a:lnTo>
                  <a:lnTo>
                    <a:pt x="6" y="6"/>
                  </a:lnTo>
                  <a:lnTo>
                    <a:pt x="9" y="3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007" name="Freeform 1119"/>
            <p:cNvSpPr>
              <a:spLocks/>
            </p:cNvSpPr>
            <p:nvPr/>
          </p:nvSpPr>
          <p:spPr bwMode="auto">
            <a:xfrm>
              <a:off x="2678" y="3003"/>
              <a:ext cx="7" cy="7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3" y="0"/>
                </a:cxn>
                <a:cxn ang="0">
                  <a:pos x="1" y="0"/>
                </a:cxn>
                <a:cxn ang="0">
                  <a:pos x="0" y="4"/>
                </a:cxn>
                <a:cxn ang="0">
                  <a:pos x="1" y="6"/>
                </a:cxn>
                <a:cxn ang="0">
                  <a:pos x="3" y="7"/>
                </a:cxn>
                <a:cxn ang="0">
                  <a:pos x="6" y="6"/>
                </a:cxn>
                <a:cxn ang="0">
                  <a:pos x="7" y="4"/>
                </a:cxn>
                <a:cxn ang="0">
                  <a:pos x="6" y="0"/>
                </a:cxn>
              </a:cxnLst>
              <a:rect l="0" t="0" r="r" b="b"/>
              <a:pathLst>
                <a:path w="7" h="7">
                  <a:moveTo>
                    <a:pt x="6" y="0"/>
                  </a:moveTo>
                  <a:lnTo>
                    <a:pt x="3" y="0"/>
                  </a:lnTo>
                  <a:lnTo>
                    <a:pt x="1" y="0"/>
                  </a:lnTo>
                  <a:lnTo>
                    <a:pt x="0" y="4"/>
                  </a:lnTo>
                  <a:lnTo>
                    <a:pt x="1" y="6"/>
                  </a:lnTo>
                  <a:lnTo>
                    <a:pt x="3" y="7"/>
                  </a:lnTo>
                  <a:lnTo>
                    <a:pt x="6" y="6"/>
                  </a:lnTo>
                  <a:lnTo>
                    <a:pt x="7" y="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008" name="Freeform 1120"/>
            <p:cNvSpPr>
              <a:spLocks/>
            </p:cNvSpPr>
            <p:nvPr/>
          </p:nvSpPr>
          <p:spPr bwMode="auto">
            <a:xfrm>
              <a:off x="2686" y="3015"/>
              <a:ext cx="9" cy="9"/>
            </a:xfrm>
            <a:custGeom>
              <a:avLst/>
              <a:gdLst/>
              <a:ahLst/>
              <a:cxnLst>
                <a:cxn ang="0">
                  <a:pos x="8" y="3"/>
                </a:cxn>
                <a:cxn ang="0">
                  <a:pos x="4" y="0"/>
                </a:cxn>
                <a:cxn ang="0">
                  <a:pos x="2" y="3"/>
                </a:cxn>
                <a:cxn ang="0">
                  <a:pos x="0" y="5"/>
                </a:cxn>
                <a:cxn ang="0">
                  <a:pos x="2" y="8"/>
                </a:cxn>
                <a:cxn ang="0">
                  <a:pos x="4" y="9"/>
                </a:cxn>
                <a:cxn ang="0">
                  <a:pos x="8" y="8"/>
                </a:cxn>
                <a:cxn ang="0">
                  <a:pos x="9" y="5"/>
                </a:cxn>
                <a:cxn ang="0">
                  <a:pos x="8" y="3"/>
                </a:cxn>
              </a:cxnLst>
              <a:rect l="0" t="0" r="r" b="b"/>
              <a:pathLst>
                <a:path w="9" h="9">
                  <a:moveTo>
                    <a:pt x="8" y="3"/>
                  </a:moveTo>
                  <a:lnTo>
                    <a:pt x="4" y="0"/>
                  </a:lnTo>
                  <a:lnTo>
                    <a:pt x="2" y="3"/>
                  </a:lnTo>
                  <a:lnTo>
                    <a:pt x="0" y="5"/>
                  </a:lnTo>
                  <a:lnTo>
                    <a:pt x="2" y="8"/>
                  </a:lnTo>
                  <a:lnTo>
                    <a:pt x="4" y="9"/>
                  </a:lnTo>
                  <a:lnTo>
                    <a:pt x="8" y="8"/>
                  </a:lnTo>
                  <a:lnTo>
                    <a:pt x="9" y="5"/>
                  </a:lnTo>
                  <a:lnTo>
                    <a:pt x="8" y="3"/>
                  </a:lnTo>
                  <a:close/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009" name="Freeform 1121"/>
            <p:cNvSpPr>
              <a:spLocks/>
            </p:cNvSpPr>
            <p:nvPr/>
          </p:nvSpPr>
          <p:spPr bwMode="auto">
            <a:xfrm>
              <a:off x="2695" y="3030"/>
              <a:ext cx="9" cy="8"/>
            </a:xfrm>
            <a:custGeom>
              <a:avLst/>
              <a:gdLst/>
              <a:ahLst/>
              <a:cxnLst>
                <a:cxn ang="0">
                  <a:pos x="7" y="1"/>
                </a:cxn>
                <a:cxn ang="0">
                  <a:pos x="5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1" y="7"/>
                </a:cxn>
                <a:cxn ang="0">
                  <a:pos x="5" y="8"/>
                </a:cxn>
                <a:cxn ang="0">
                  <a:pos x="7" y="7"/>
                </a:cxn>
                <a:cxn ang="0">
                  <a:pos x="9" y="3"/>
                </a:cxn>
                <a:cxn ang="0">
                  <a:pos x="7" y="1"/>
                </a:cxn>
              </a:cxnLst>
              <a:rect l="0" t="0" r="r" b="b"/>
              <a:pathLst>
                <a:path w="9" h="8">
                  <a:moveTo>
                    <a:pt x="7" y="1"/>
                  </a:moveTo>
                  <a:lnTo>
                    <a:pt x="5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1" y="7"/>
                  </a:lnTo>
                  <a:lnTo>
                    <a:pt x="5" y="8"/>
                  </a:lnTo>
                  <a:lnTo>
                    <a:pt x="7" y="7"/>
                  </a:lnTo>
                  <a:lnTo>
                    <a:pt x="9" y="3"/>
                  </a:lnTo>
                  <a:lnTo>
                    <a:pt x="7" y="1"/>
                  </a:lnTo>
                  <a:close/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010" name="Freeform 1122"/>
            <p:cNvSpPr>
              <a:spLocks/>
            </p:cNvSpPr>
            <p:nvPr/>
          </p:nvSpPr>
          <p:spPr bwMode="auto">
            <a:xfrm>
              <a:off x="2705" y="3043"/>
              <a:ext cx="7" cy="9"/>
            </a:xfrm>
            <a:custGeom>
              <a:avLst/>
              <a:gdLst/>
              <a:ahLst/>
              <a:cxnLst>
                <a:cxn ang="0">
                  <a:pos x="7" y="1"/>
                </a:cxn>
                <a:cxn ang="0">
                  <a:pos x="4" y="0"/>
                </a:cxn>
                <a:cxn ang="0">
                  <a:pos x="1" y="1"/>
                </a:cxn>
                <a:cxn ang="0">
                  <a:pos x="0" y="4"/>
                </a:cxn>
                <a:cxn ang="0">
                  <a:pos x="1" y="7"/>
                </a:cxn>
                <a:cxn ang="0">
                  <a:pos x="4" y="9"/>
                </a:cxn>
                <a:cxn ang="0">
                  <a:pos x="7" y="7"/>
                </a:cxn>
                <a:cxn ang="0">
                  <a:pos x="7" y="4"/>
                </a:cxn>
                <a:cxn ang="0">
                  <a:pos x="7" y="1"/>
                </a:cxn>
              </a:cxnLst>
              <a:rect l="0" t="0" r="r" b="b"/>
              <a:pathLst>
                <a:path w="7" h="9">
                  <a:moveTo>
                    <a:pt x="7" y="1"/>
                  </a:moveTo>
                  <a:lnTo>
                    <a:pt x="4" y="0"/>
                  </a:lnTo>
                  <a:lnTo>
                    <a:pt x="1" y="1"/>
                  </a:lnTo>
                  <a:lnTo>
                    <a:pt x="0" y="4"/>
                  </a:lnTo>
                  <a:lnTo>
                    <a:pt x="1" y="7"/>
                  </a:lnTo>
                  <a:lnTo>
                    <a:pt x="4" y="9"/>
                  </a:lnTo>
                  <a:lnTo>
                    <a:pt x="7" y="7"/>
                  </a:lnTo>
                  <a:lnTo>
                    <a:pt x="7" y="4"/>
                  </a:lnTo>
                  <a:lnTo>
                    <a:pt x="7" y="1"/>
                  </a:lnTo>
                  <a:close/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011" name="Freeform 1123"/>
            <p:cNvSpPr>
              <a:spLocks/>
            </p:cNvSpPr>
            <p:nvPr/>
          </p:nvSpPr>
          <p:spPr bwMode="auto">
            <a:xfrm>
              <a:off x="2715" y="3056"/>
              <a:ext cx="9" cy="9"/>
            </a:xfrm>
            <a:custGeom>
              <a:avLst/>
              <a:gdLst/>
              <a:ahLst/>
              <a:cxnLst>
                <a:cxn ang="0">
                  <a:pos x="6" y="2"/>
                </a:cxn>
                <a:cxn ang="0">
                  <a:pos x="4" y="0"/>
                </a:cxn>
                <a:cxn ang="0">
                  <a:pos x="1" y="2"/>
                </a:cxn>
                <a:cxn ang="0">
                  <a:pos x="0" y="4"/>
                </a:cxn>
                <a:cxn ang="0">
                  <a:pos x="1" y="8"/>
                </a:cxn>
                <a:cxn ang="0">
                  <a:pos x="4" y="9"/>
                </a:cxn>
                <a:cxn ang="0">
                  <a:pos x="6" y="8"/>
                </a:cxn>
                <a:cxn ang="0">
                  <a:pos x="9" y="4"/>
                </a:cxn>
                <a:cxn ang="0">
                  <a:pos x="6" y="2"/>
                </a:cxn>
              </a:cxnLst>
              <a:rect l="0" t="0" r="r" b="b"/>
              <a:pathLst>
                <a:path w="9" h="9">
                  <a:moveTo>
                    <a:pt x="6" y="2"/>
                  </a:moveTo>
                  <a:lnTo>
                    <a:pt x="4" y="0"/>
                  </a:lnTo>
                  <a:lnTo>
                    <a:pt x="1" y="2"/>
                  </a:lnTo>
                  <a:lnTo>
                    <a:pt x="0" y="4"/>
                  </a:lnTo>
                  <a:lnTo>
                    <a:pt x="1" y="8"/>
                  </a:lnTo>
                  <a:lnTo>
                    <a:pt x="4" y="9"/>
                  </a:lnTo>
                  <a:lnTo>
                    <a:pt x="6" y="8"/>
                  </a:lnTo>
                  <a:lnTo>
                    <a:pt x="9" y="4"/>
                  </a:lnTo>
                  <a:lnTo>
                    <a:pt x="6" y="2"/>
                  </a:lnTo>
                  <a:close/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012" name="Freeform 1124"/>
            <p:cNvSpPr>
              <a:spLocks/>
            </p:cNvSpPr>
            <p:nvPr/>
          </p:nvSpPr>
          <p:spPr bwMode="auto">
            <a:xfrm>
              <a:off x="2725" y="3069"/>
              <a:ext cx="7" cy="8"/>
            </a:xfrm>
            <a:custGeom>
              <a:avLst/>
              <a:gdLst/>
              <a:ahLst/>
              <a:cxnLst>
                <a:cxn ang="0">
                  <a:pos x="6" y="2"/>
                </a:cxn>
                <a:cxn ang="0">
                  <a:pos x="4" y="0"/>
                </a:cxn>
                <a:cxn ang="0">
                  <a:pos x="1" y="2"/>
                </a:cxn>
                <a:cxn ang="0">
                  <a:pos x="0" y="4"/>
                </a:cxn>
                <a:cxn ang="0">
                  <a:pos x="1" y="8"/>
                </a:cxn>
                <a:cxn ang="0">
                  <a:pos x="4" y="8"/>
                </a:cxn>
                <a:cxn ang="0">
                  <a:pos x="6" y="8"/>
                </a:cxn>
                <a:cxn ang="0">
                  <a:pos x="7" y="4"/>
                </a:cxn>
                <a:cxn ang="0">
                  <a:pos x="6" y="2"/>
                </a:cxn>
              </a:cxnLst>
              <a:rect l="0" t="0" r="r" b="b"/>
              <a:pathLst>
                <a:path w="7" h="8">
                  <a:moveTo>
                    <a:pt x="6" y="2"/>
                  </a:moveTo>
                  <a:lnTo>
                    <a:pt x="4" y="0"/>
                  </a:lnTo>
                  <a:lnTo>
                    <a:pt x="1" y="2"/>
                  </a:lnTo>
                  <a:lnTo>
                    <a:pt x="0" y="4"/>
                  </a:lnTo>
                  <a:lnTo>
                    <a:pt x="1" y="8"/>
                  </a:lnTo>
                  <a:lnTo>
                    <a:pt x="4" y="8"/>
                  </a:lnTo>
                  <a:lnTo>
                    <a:pt x="6" y="8"/>
                  </a:lnTo>
                  <a:lnTo>
                    <a:pt x="7" y="4"/>
                  </a:lnTo>
                  <a:lnTo>
                    <a:pt x="6" y="2"/>
                  </a:lnTo>
                  <a:close/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013" name="Freeform 1125"/>
            <p:cNvSpPr>
              <a:spLocks/>
            </p:cNvSpPr>
            <p:nvPr/>
          </p:nvSpPr>
          <p:spPr bwMode="auto">
            <a:xfrm>
              <a:off x="2733" y="3083"/>
              <a:ext cx="9" cy="9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5" y="0"/>
                </a:cxn>
                <a:cxn ang="0">
                  <a:pos x="2" y="0"/>
                </a:cxn>
                <a:cxn ang="0">
                  <a:pos x="0" y="4"/>
                </a:cxn>
                <a:cxn ang="0">
                  <a:pos x="3" y="6"/>
                </a:cxn>
                <a:cxn ang="0">
                  <a:pos x="5" y="9"/>
                </a:cxn>
                <a:cxn ang="0">
                  <a:pos x="9" y="6"/>
                </a:cxn>
                <a:cxn ang="0">
                  <a:pos x="9" y="4"/>
                </a:cxn>
                <a:cxn ang="0">
                  <a:pos x="9" y="0"/>
                </a:cxn>
              </a:cxnLst>
              <a:rect l="0" t="0" r="r" b="b"/>
              <a:pathLst>
                <a:path w="9" h="9">
                  <a:moveTo>
                    <a:pt x="9" y="0"/>
                  </a:moveTo>
                  <a:lnTo>
                    <a:pt x="5" y="0"/>
                  </a:lnTo>
                  <a:lnTo>
                    <a:pt x="2" y="0"/>
                  </a:lnTo>
                  <a:lnTo>
                    <a:pt x="0" y="4"/>
                  </a:lnTo>
                  <a:lnTo>
                    <a:pt x="3" y="6"/>
                  </a:lnTo>
                  <a:lnTo>
                    <a:pt x="5" y="9"/>
                  </a:lnTo>
                  <a:lnTo>
                    <a:pt x="9" y="6"/>
                  </a:lnTo>
                  <a:lnTo>
                    <a:pt x="9" y="4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014" name="Freeform 1126"/>
            <p:cNvSpPr>
              <a:spLocks/>
            </p:cNvSpPr>
            <p:nvPr/>
          </p:nvSpPr>
          <p:spPr bwMode="auto">
            <a:xfrm>
              <a:off x="2743" y="3095"/>
              <a:ext cx="9" cy="9"/>
            </a:xfrm>
            <a:custGeom>
              <a:avLst/>
              <a:gdLst/>
              <a:ahLst/>
              <a:cxnLst>
                <a:cxn ang="0">
                  <a:pos x="9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0" y="5"/>
                </a:cxn>
                <a:cxn ang="0">
                  <a:pos x="3" y="7"/>
                </a:cxn>
                <a:cxn ang="0">
                  <a:pos x="5" y="9"/>
                </a:cxn>
                <a:cxn ang="0">
                  <a:pos x="9" y="7"/>
                </a:cxn>
                <a:cxn ang="0">
                  <a:pos x="9" y="5"/>
                </a:cxn>
                <a:cxn ang="0">
                  <a:pos x="9" y="1"/>
                </a:cxn>
              </a:cxnLst>
              <a:rect l="0" t="0" r="r" b="b"/>
              <a:pathLst>
                <a:path w="9" h="9">
                  <a:moveTo>
                    <a:pt x="9" y="1"/>
                  </a:moveTo>
                  <a:lnTo>
                    <a:pt x="5" y="0"/>
                  </a:lnTo>
                  <a:lnTo>
                    <a:pt x="3" y="1"/>
                  </a:lnTo>
                  <a:lnTo>
                    <a:pt x="0" y="5"/>
                  </a:lnTo>
                  <a:lnTo>
                    <a:pt x="3" y="7"/>
                  </a:lnTo>
                  <a:lnTo>
                    <a:pt x="5" y="9"/>
                  </a:lnTo>
                  <a:lnTo>
                    <a:pt x="9" y="7"/>
                  </a:lnTo>
                  <a:lnTo>
                    <a:pt x="9" y="5"/>
                  </a:lnTo>
                  <a:lnTo>
                    <a:pt x="9" y="1"/>
                  </a:lnTo>
                  <a:close/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015" name="Freeform 1127"/>
            <p:cNvSpPr>
              <a:spLocks/>
            </p:cNvSpPr>
            <p:nvPr/>
          </p:nvSpPr>
          <p:spPr bwMode="auto">
            <a:xfrm>
              <a:off x="2755" y="3107"/>
              <a:ext cx="8" cy="9"/>
            </a:xfrm>
            <a:custGeom>
              <a:avLst/>
              <a:gdLst/>
              <a:ahLst/>
              <a:cxnLst>
                <a:cxn ang="0">
                  <a:pos x="7" y="3"/>
                </a:cxn>
                <a:cxn ang="0">
                  <a:pos x="3" y="0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1" y="9"/>
                </a:cxn>
                <a:cxn ang="0">
                  <a:pos x="3" y="9"/>
                </a:cxn>
                <a:cxn ang="0">
                  <a:pos x="7" y="9"/>
                </a:cxn>
                <a:cxn ang="0">
                  <a:pos x="8" y="5"/>
                </a:cxn>
                <a:cxn ang="0">
                  <a:pos x="7" y="3"/>
                </a:cxn>
              </a:cxnLst>
              <a:rect l="0" t="0" r="r" b="b"/>
              <a:pathLst>
                <a:path w="8" h="9">
                  <a:moveTo>
                    <a:pt x="7" y="3"/>
                  </a:moveTo>
                  <a:lnTo>
                    <a:pt x="3" y="0"/>
                  </a:lnTo>
                  <a:lnTo>
                    <a:pt x="1" y="3"/>
                  </a:lnTo>
                  <a:lnTo>
                    <a:pt x="0" y="5"/>
                  </a:lnTo>
                  <a:lnTo>
                    <a:pt x="1" y="9"/>
                  </a:lnTo>
                  <a:lnTo>
                    <a:pt x="3" y="9"/>
                  </a:lnTo>
                  <a:lnTo>
                    <a:pt x="7" y="9"/>
                  </a:lnTo>
                  <a:lnTo>
                    <a:pt x="8" y="5"/>
                  </a:lnTo>
                  <a:lnTo>
                    <a:pt x="7" y="3"/>
                  </a:lnTo>
                  <a:close/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016" name="Freeform 1128"/>
            <p:cNvSpPr>
              <a:spLocks/>
            </p:cNvSpPr>
            <p:nvPr/>
          </p:nvSpPr>
          <p:spPr bwMode="auto">
            <a:xfrm>
              <a:off x="2765" y="3121"/>
              <a:ext cx="8" cy="8"/>
            </a:xfrm>
            <a:custGeom>
              <a:avLst/>
              <a:gdLst/>
              <a:ahLst/>
              <a:cxnLst>
                <a:cxn ang="0">
                  <a:pos x="7" y="1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0" y="5"/>
                </a:cxn>
                <a:cxn ang="0">
                  <a:pos x="2" y="7"/>
                </a:cxn>
                <a:cxn ang="0">
                  <a:pos x="3" y="8"/>
                </a:cxn>
                <a:cxn ang="0">
                  <a:pos x="7" y="7"/>
                </a:cxn>
                <a:cxn ang="0">
                  <a:pos x="8" y="5"/>
                </a:cxn>
                <a:cxn ang="0">
                  <a:pos x="7" y="1"/>
                </a:cxn>
              </a:cxnLst>
              <a:rect l="0" t="0" r="r" b="b"/>
              <a:pathLst>
                <a:path w="8" h="8">
                  <a:moveTo>
                    <a:pt x="7" y="1"/>
                  </a:moveTo>
                  <a:lnTo>
                    <a:pt x="3" y="0"/>
                  </a:lnTo>
                  <a:lnTo>
                    <a:pt x="2" y="1"/>
                  </a:lnTo>
                  <a:lnTo>
                    <a:pt x="0" y="5"/>
                  </a:lnTo>
                  <a:lnTo>
                    <a:pt x="2" y="7"/>
                  </a:lnTo>
                  <a:lnTo>
                    <a:pt x="3" y="8"/>
                  </a:lnTo>
                  <a:lnTo>
                    <a:pt x="7" y="7"/>
                  </a:lnTo>
                  <a:lnTo>
                    <a:pt x="8" y="5"/>
                  </a:lnTo>
                  <a:lnTo>
                    <a:pt x="7" y="1"/>
                  </a:lnTo>
                  <a:close/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017" name="Freeform 1129"/>
            <p:cNvSpPr>
              <a:spLocks/>
            </p:cNvSpPr>
            <p:nvPr/>
          </p:nvSpPr>
          <p:spPr bwMode="auto">
            <a:xfrm>
              <a:off x="2776" y="3134"/>
              <a:ext cx="8" cy="8"/>
            </a:xfrm>
            <a:custGeom>
              <a:avLst/>
              <a:gdLst/>
              <a:ahLst/>
              <a:cxnLst>
                <a:cxn ang="0">
                  <a:pos x="7" y="1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4"/>
                </a:cxn>
                <a:cxn ang="0">
                  <a:pos x="1" y="7"/>
                </a:cxn>
                <a:cxn ang="0">
                  <a:pos x="5" y="8"/>
                </a:cxn>
                <a:cxn ang="0">
                  <a:pos x="7" y="7"/>
                </a:cxn>
                <a:cxn ang="0">
                  <a:pos x="8" y="4"/>
                </a:cxn>
                <a:cxn ang="0">
                  <a:pos x="7" y="1"/>
                </a:cxn>
              </a:cxnLst>
              <a:rect l="0" t="0" r="r" b="b"/>
              <a:pathLst>
                <a:path w="8" h="8">
                  <a:moveTo>
                    <a:pt x="7" y="1"/>
                  </a:moveTo>
                  <a:lnTo>
                    <a:pt x="3" y="0"/>
                  </a:lnTo>
                  <a:lnTo>
                    <a:pt x="1" y="1"/>
                  </a:lnTo>
                  <a:lnTo>
                    <a:pt x="0" y="4"/>
                  </a:lnTo>
                  <a:lnTo>
                    <a:pt x="1" y="7"/>
                  </a:lnTo>
                  <a:lnTo>
                    <a:pt x="5" y="8"/>
                  </a:lnTo>
                  <a:lnTo>
                    <a:pt x="7" y="7"/>
                  </a:lnTo>
                  <a:lnTo>
                    <a:pt x="8" y="4"/>
                  </a:lnTo>
                  <a:lnTo>
                    <a:pt x="7" y="1"/>
                  </a:lnTo>
                  <a:close/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018" name="Freeform 1130"/>
            <p:cNvSpPr>
              <a:spLocks/>
            </p:cNvSpPr>
            <p:nvPr/>
          </p:nvSpPr>
          <p:spPr bwMode="auto">
            <a:xfrm>
              <a:off x="2787" y="3146"/>
              <a:ext cx="9" cy="9"/>
            </a:xfrm>
            <a:custGeom>
              <a:avLst/>
              <a:gdLst/>
              <a:ahLst/>
              <a:cxnLst>
                <a:cxn ang="0">
                  <a:pos x="6" y="1"/>
                </a:cxn>
                <a:cxn ang="0">
                  <a:pos x="4" y="0"/>
                </a:cxn>
                <a:cxn ang="0">
                  <a:pos x="1" y="1"/>
                </a:cxn>
                <a:cxn ang="0">
                  <a:pos x="0" y="4"/>
                </a:cxn>
                <a:cxn ang="0">
                  <a:pos x="1" y="7"/>
                </a:cxn>
                <a:cxn ang="0">
                  <a:pos x="4" y="9"/>
                </a:cxn>
                <a:cxn ang="0">
                  <a:pos x="6" y="7"/>
                </a:cxn>
                <a:cxn ang="0">
                  <a:pos x="9" y="4"/>
                </a:cxn>
                <a:cxn ang="0">
                  <a:pos x="6" y="1"/>
                </a:cxn>
              </a:cxnLst>
              <a:rect l="0" t="0" r="r" b="b"/>
              <a:pathLst>
                <a:path w="9" h="9">
                  <a:moveTo>
                    <a:pt x="6" y="1"/>
                  </a:moveTo>
                  <a:lnTo>
                    <a:pt x="4" y="0"/>
                  </a:lnTo>
                  <a:lnTo>
                    <a:pt x="1" y="1"/>
                  </a:lnTo>
                  <a:lnTo>
                    <a:pt x="0" y="4"/>
                  </a:lnTo>
                  <a:lnTo>
                    <a:pt x="1" y="7"/>
                  </a:lnTo>
                  <a:lnTo>
                    <a:pt x="4" y="9"/>
                  </a:lnTo>
                  <a:lnTo>
                    <a:pt x="6" y="7"/>
                  </a:lnTo>
                  <a:lnTo>
                    <a:pt x="9" y="4"/>
                  </a:lnTo>
                  <a:lnTo>
                    <a:pt x="6" y="1"/>
                  </a:lnTo>
                  <a:close/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019" name="Freeform 1131"/>
            <p:cNvSpPr>
              <a:spLocks/>
            </p:cNvSpPr>
            <p:nvPr/>
          </p:nvSpPr>
          <p:spPr bwMode="auto">
            <a:xfrm>
              <a:off x="2798" y="3158"/>
              <a:ext cx="8" cy="9"/>
            </a:xfrm>
            <a:custGeom>
              <a:avLst/>
              <a:gdLst/>
              <a:ahLst/>
              <a:cxnLst>
                <a:cxn ang="0">
                  <a:pos x="6" y="1"/>
                </a:cxn>
                <a:cxn ang="0">
                  <a:pos x="4" y="0"/>
                </a:cxn>
                <a:cxn ang="0">
                  <a:pos x="1" y="1"/>
                </a:cxn>
                <a:cxn ang="0">
                  <a:pos x="0" y="4"/>
                </a:cxn>
                <a:cxn ang="0">
                  <a:pos x="1" y="7"/>
                </a:cxn>
                <a:cxn ang="0">
                  <a:pos x="4" y="9"/>
                </a:cxn>
                <a:cxn ang="0">
                  <a:pos x="6" y="7"/>
                </a:cxn>
                <a:cxn ang="0">
                  <a:pos x="8" y="4"/>
                </a:cxn>
                <a:cxn ang="0">
                  <a:pos x="6" y="1"/>
                </a:cxn>
              </a:cxnLst>
              <a:rect l="0" t="0" r="r" b="b"/>
              <a:pathLst>
                <a:path w="8" h="9">
                  <a:moveTo>
                    <a:pt x="6" y="1"/>
                  </a:moveTo>
                  <a:lnTo>
                    <a:pt x="4" y="0"/>
                  </a:lnTo>
                  <a:lnTo>
                    <a:pt x="1" y="1"/>
                  </a:lnTo>
                  <a:lnTo>
                    <a:pt x="0" y="4"/>
                  </a:lnTo>
                  <a:lnTo>
                    <a:pt x="1" y="7"/>
                  </a:lnTo>
                  <a:lnTo>
                    <a:pt x="4" y="9"/>
                  </a:lnTo>
                  <a:lnTo>
                    <a:pt x="6" y="7"/>
                  </a:lnTo>
                  <a:lnTo>
                    <a:pt x="8" y="4"/>
                  </a:lnTo>
                  <a:lnTo>
                    <a:pt x="6" y="1"/>
                  </a:lnTo>
                  <a:close/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020" name="Freeform 1132"/>
            <p:cNvSpPr>
              <a:spLocks/>
            </p:cNvSpPr>
            <p:nvPr/>
          </p:nvSpPr>
          <p:spPr bwMode="auto">
            <a:xfrm>
              <a:off x="2808" y="3170"/>
              <a:ext cx="9" cy="9"/>
            </a:xfrm>
            <a:custGeom>
              <a:avLst/>
              <a:gdLst/>
              <a:ahLst/>
              <a:cxnLst>
                <a:cxn ang="0">
                  <a:pos x="7" y="2"/>
                </a:cxn>
                <a:cxn ang="0">
                  <a:pos x="5" y="0"/>
                </a:cxn>
                <a:cxn ang="0">
                  <a:pos x="1" y="2"/>
                </a:cxn>
                <a:cxn ang="0">
                  <a:pos x="0" y="4"/>
                </a:cxn>
                <a:cxn ang="0">
                  <a:pos x="1" y="8"/>
                </a:cxn>
                <a:cxn ang="0">
                  <a:pos x="5" y="9"/>
                </a:cxn>
                <a:cxn ang="0">
                  <a:pos x="7" y="8"/>
                </a:cxn>
                <a:cxn ang="0">
                  <a:pos x="9" y="4"/>
                </a:cxn>
                <a:cxn ang="0">
                  <a:pos x="7" y="2"/>
                </a:cxn>
              </a:cxnLst>
              <a:rect l="0" t="0" r="r" b="b"/>
              <a:pathLst>
                <a:path w="9" h="9">
                  <a:moveTo>
                    <a:pt x="7" y="2"/>
                  </a:moveTo>
                  <a:lnTo>
                    <a:pt x="5" y="0"/>
                  </a:lnTo>
                  <a:lnTo>
                    <a:pt x="1" y="2"/>
                  </a:lnTo>
                  <a:lnTo>
                    <a:pt x="0" y="4"/>
                  </a:lnTo>
                  <a:lnTo>
                    <a:pt x="1" y="8"/>
                  </a:lnTo>
                  <a:lnTo>
                    <a:pt x="5" y="9"/>
                  </a:lnTo>
                  <a:lnTo>
                    <a:pt x="7" y="8"/>
                  </a:lnTo>
                  <a:lnTo>
                    <a:pt x="9" y="4"/>
                  </a:lnTo>
                  <a:lnTo>
                    <a:pt x="7" y="2"/>
                  </a:lnTo>
                  <a:close/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021" name="Freeform 1133"/>
            <p:cNvSpPr>
              <a:spLocks/>
            </p:cNvSpPr>
            <p:nvPr/>
          </p:nvSpPr>
          <p:spPr bwMode="auto">
            <a:xfrm>
              <a:off x="2819" y="3182"/>
              <a:ext cx="9" cy="9"/>
            </a:xfrm>
            <a:custGeom>
              <a:avLst/>
              <a:gdLst/>
              <a:ahLst/>
              <a:cxnLst>
                <a:cxn ang="0">
                  <a:pos x="8" y="2"/>
                </a:cxn>
                <a:cxn ang="0">
                  <a:pos x="5" y="0"/>
                </a:cxn>
                <a:cxn ang="0">
                  <a:pos x="1" y="2"/>
                </a:cxn>
                <a:cxn ang="0">
                  <a:pos x="0" y="4"/>
                </a:cxn>
                <a:cxn ang="0">
                  <a:pos x="1" y="8"/>
                </a:cxn>
                <a:cxn ang="0">
                  <a:pos x="5" y="9"/>
                </a:cxn>
                <a:cxn ang="0">
                  <a:pos x="8" y="8"/>
                </a:cxn>
                <a:cxn ang="0">
                  <a:pos x="9" y="4"/>
                </a:cxn>
                <a:cxn ang="0">
                  <a:pos x="8" y="2"/>
                </a:cxn>
              </a:cxnLst>
              <a:rect l="0" t="0" r="r" b="b"/>
              <a:pathLst>
                <a:path w="9" h="9">
                  <a:moveTo>
                    <a:pt x="8" y="2"/>
                  </a:moveTo>
                  <a:lnTo>
                    <a:pt x="5" y="0"/>
                  </a:lnTo>
                  <a:lnTo>
                    <a:pt x="1" y="2"/>
                  </a:lnTo>
                  <a:lnTo>
                    <a:pt x="0" y="4"/>
                  </a:lnTo>
                  <a:lnTo>
                    <a:pt x="1" y="8"/>
                  </a:lnTo>
                  <a:lnTo>
                    <a:pt x="5" y="9"/>
                  </a:lnTo>
                  <a:lnTo>
                    <a:pt x="8" y="8"/>
                  </a:lnTo>
                  <a:lnTo>
                    <a:pt x="9" y="4"/>
                  </a:lnTo>
                  <a:lnTo>
                    <a:pt x="8" y="2"/>
                  </a:lnTo>
                  <a:close/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022" name="Freeform 1134"/>
            <p:cNvSpPr>
              <a:spLocks/>
            </p:cNvSpPr>
            <p:nvPr/>
          </p:nvSpPr>
          <p:spPr bwMode="auto">
            <a:xfrm>
              <a:off x="2830" y="3193"/>
              <a:ext cx="9" cy="9"/>
            </a:xfrm>
            <a:custGeom>
              <a:avLst/>
              <a:gdLst/>
              <a:ahLst/>
              <a:cxnLst>
                <a:cxn ang="0">
                  <a:pos x="9" y="3"/>
                </a:cxn>
                <a:cxn ang="0">
                  <a:pos x="5" y="0"/>
                </a:cxn>
                <a:cxn ang="0">
                  <a:pos x="3" y="3"/>
                </a:cxn>
                <a:cxn ang="0">
                  <a:pos x="0" y="5"/>
                </a:cxn>
                <a:cxn ang="0">
                  <a:pos x="3" y="9"/>
                </a:cxn>
                <a:cxn ang="0">
                  <a:pos x="5" y="9"/>
                </a:cxn>
                <a:cxn ang="0">
                  <a:pos x="9" y="9"/>
                </a:cxn>
                <a:cxn ang="0">
                  <a:pos x="9" y="5"/>
                </a:cxn>
                <a:cxn ang="0">
                  <a:pos x="9" y="3"/>
                </a:cxn>
              </a:cxnLst>
              <a:rect l="0" t="0" r="r" b="b"/>
              <a:pathLst>
                <a:path w="9" h="9">
                  <a:moveTo>
                    <a:pt x="9" y="3"/>
                  </a:moveTo>
                  <a:lnTo>
                    <a:pt x="5" y="0"/>
                  </a:lnTo>
                  <a:lnTo>
                    <a:pt x="3" y="3"/>
                  </a:lnTo>
                  <a:lnTo>
                    <a:pt x="0" y="5"/>
                  </a:lnTo>
                  <a:lnTo>
                    <a:pt x="3" y="9"/>
                  </a:lnTo>
                  <a:lnTo>
                    <a:pt x="5" y="9"/>
                  </a:lnTo>
                  <a:lnTo>
                    <a:pt x="9" y="9"/>
                  </a:lnTo>
                  <a:lnTo>
                    <a:pt x="9" y="5"/>
                  </a:lnTo>
                  <a:lnTo>
                    <a:pt x="9" y="3"/>
                  </a:lnTo>
                  <a:close/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023" name="Freeform 1135"/>
            <p:cNvSpPr>
              <a:spLocks/>
            </p:cNvSpPr>
            <p:nvPr/>
          </p:nvSpPr>
          <p:spPr bwMode="auto">
            <a:xfrm>
              <a:off x="2843" y="3205"/>
              <a:ext cx="8" cy="9"/>
            </a:xfrm>
            <a:custGeom>
              <a:avLst/>
              <a:gdLst/>
              <a:ahLst/>
              <a:cxnLst>
                <a:cxn ang="0">
                  <a:pos x="7" y="2"/>
                </a:cxn>
                <a:cxn ang="0">
                  <a:pos x="5" y="0"/>
                </a:cxn>
                <a:cxn ang="0">
                  <a:pos x="1" y="2"/>
                </a:cxn>
                <a:cxn ang="0">
                  <a:pos x="0" y="4"/>
                </a:cxn>
                <a:cxn ang="0">
                  <a:pos x="2" y="8"/>
                </a:cxn>
                <a:cxn ang="0">
                  <a:pos x="5" y="9"/>
                </a:cxn>
                <a:cxn ang="0">
                  <a:pos x="7" y="8"/>
                </a:cxn>
                <a:cxn ang="0">
                  <a:pos x="8" y="4"/>
                </a:cxn>
                <a:cxn ang="0">
                  <a:pos x="7" y="2"/>
                </a:cxn>
              </a:cxnLst>
              <a:rect l="0" t="0" r="r" b="b"/>
              <a:pathLst>
                <a:path w="8" h="9">
                  <a:moveTo>
                    <a:pt x="7" y="2"/>
                  </a:moveTo>
                  <a:lnTo>
                    <a:pt x="5" y="0"/>
                  </a:lnTo>
                  <a:lnTo>
                    <a:pt x="1" y="2"/>
                  </a:lnTo>
                  <a:lnTo>
                    <a:pt x="0" y="4"/>
                  </a:lnTo>
                  <a:lnTo>
                    <a:pt x="2" y="8"/>
                  </a:lnTo>
                  <a:lnTo>
                    <a:pt x="5" y="9"/>
                  </a:lnTo>
                  <a:lnTo>
                    <a:pt x="7" y="8"/>
                  </a:lnTo>
                  <a:lnTo>
                    <a:pt x="8" y="4"/>
                  </a:lnTo>
                  <a:lnTo>
                    <a:pt x="7" y="2"/>
                  </a:lnTo>
                  <a:close/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024" name="Freeform 1136"/>
            <p:cNvSpPr>
              <a:spLocks/>
            </p:cNvSpPr>
            <p:nvPr/>
          </p:nvSpPr>
          <p:spPr bwMode="auto">
            <a:xfrm>
              <a:off x="2855" y="3218"/>
              <a:ext cx="8" cy="8"/>
            </a:xfrm>
            <a:custGeom>
              <a:avLst/>
              <a:gdLst/>
              <a:ahLst/>
              <a:cxnLst>
                <a:cxn ang="0">
                  <a:pos x="6" y="1"/>
                </a:cxn>
                <a:cxn ang="0">
                  <a:pos x="4" y="0"/>
                </a:cxn>
                <a:cxn ang="0">
                  <a:pos x="0" y="1"/>
                </a:cxn>
                <a:cxn ang="0">
                  <a:pos x="0" y="3"/>
                </a:cxn>
                <a:cxn ang="0">
                  <a:pos x="0" y="6"/>
                </a:cxn>
                <a:cxn ang="0">
                  <a:pos x="4" y="8"/>
                </a:cxn>
                <a:cxn ang="0">
                  <a:pos x="6" y="6"/>
                </a:cxn>
                <a:cxn ang="0">
                  <a:pos x="8" y="3"/>
                </a:cxn>
                <a:cxn ang="0">
                  <a:pos x="6" y="1"/>
                </a:cxn>
              </a:cxnLst>
              <a:rect l="0" t="0" r="r" b="b"/>
              <a:pathLst>
                <a:path w="8" h="8">
                  <a:moveTo>
                    <a:pt x="6" y="1"/>
                  </a:moveTo>
                  <a:lnTo>
                    <a:pt x="4" y="0"/>
                  </a:lnTo>
                  <a:lnTo>
                    <a:pt x="0" y="1"/>
                  </a:lnTo>
                  <a:lnTo>
                    <a:pt x="0" y="3"/>
                  </a:lnTo>
                  <a:lnTo>
                    <a:pt x="0" y="6"/>
                  </a:lnTo>
                  <a:lnTo>
                    <a:pt x="4" y="8"/>
                  </a:lnTo>
                  <a:lnTo>
                    <a:pt x="6" y="6"/>
                  </a:lnTo>
                  <a:lnTo>
                    <a:pt x="8" y="3"/>
                  </a:lnTo>
                  <a:lnTo>
                    <a:pt x="6" y="1"/>
                  </a:lnTo>
                  <a:close/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025" name="Freeform 1137"/>
            <p:cNvSpPr>
              <a:spLocks/>
            </p:cNvSpPr>
            <p:nvPr/>
          </p:nvSpPr>
          <p:spPr bwMode="auto">
            <a:xfrm>
              <a:off x="2866" y="3228"/>
              <a:ext cx="9" cy="9"/>
            </a:xfrm>
            <a:custGeom>
              <a:avLst/>
              <a:gdLst/>
              <a:ahLst/>
              <a:cxnLst>
                <a:cxn ang="0">
                  <a:pos x="8" y="2"/>
                </a:cxn>
                <a:cxn ang="0">
                  <a:pos x="4" y="0"/>
                </a:cxn>
                <a:cxn ang="0">
                  <a:pos x="2" y="2"/>
                </a:cxn>
                <a:cxn ang="0">
                  <a:pos x="0" y="5"/>
                </a:cxn>
                <a:cxn ang="0">
                  <a:pos x="2" y="7"/>
                </a:cxn>
                <a:cxn ang="0">
                  <a:pos x="4" y="9"/>
                </a:cxn>
                <a:cxn ang="0">
                  <a:pos x="8" y="7"/>
                </a:cxn>
                <a:cxn ang="0">
                  <a:pos x="9" y="5"/>
                </a:cxn>
                <a:cxn ang="0">
                  <a:pos x="8" y="2"/>
                </a:cxn>
              </a:cxnLst>
              <a:rect l="0" t="0" r="r" b="b"/>
              <a:pathLst>
                <a:path w="9" h="9">
                  <a:moveTo>
                    <a:pt x="8" y="2"/>
                  </a:moveTo>
                  <a:lnTo>
                    <a:pt x="4" y="0"/>
                  </a:lnTo>
                  <a:lnTo>
                    <a:pt x="2" y="2"/>
                  </a:lnTo>
                  <a:lnTo>
                    <a:pt x="0" y="5"/>
                  </a:lnTo>
                  <a:lnTo>
                    <a:pt x="2" y="7"/>
                  </a:lnTo>
                  <a:lnTo>
                    <a:pt x="4" y="9"/>
                  </a:lnTo>
                  <a:lnTo>
                    <a:pt x="8" y="7"/>
                  </a:lnTo>
                  <a:lnTo>
                    <a:pt x="9" y="5"/>
                  </a:lnTo>
                  <a:lnTo>
                    <a:pt x="8" y="2"/>
                  </a:lnTo>
                  <a:close/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026" name="Freeform 1138"/>
            <p:cNvSpPr>
              <a:spLocks/>
            </p:cNvSpPr>
            <p:nvPr/>
          </p:nvSpPr>
          <p:spPr bwMode="auto">
            <a:xfrm>
              <a:off x="2879" y="3241"/>
              <a:ext cx="8" cy="7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3" y="0"/>
                </a:cxn>
                <a:cxn ang="0">
                  <a:pos x="1" y="0"/>
                </a:cxn>
                <a:cxn ang="0">
                  <a:pos x="0" y="3"/>
                </a:cxn>
                <a:cxn ang="0">
                  <a:pos x="1" y="6"/>
                </a:cxn>
                <a:cxn ang="0">
                  <a:pos x="3" y="7"/>
                </a:cxn>
                <a:cxn ang="0">
                  <a:pos x="7" y="6"/>
                </a:cxn>
                <a:cxn ang="0">
                  <a:pos x="8" y="3"/>
                </a:cxn>
                <a:cxn ang="0">
                  <a:pos x="7" y="0"/>
                </a:cxn>
              </a:cxnLst>
              <a:rect l="0" t="0" r="r" b="b"/>
              <a:pathLst>
                <a:path w="8" h="7">
                  <a:moveTo>
                    <a:pt x="7" y="0"/>
                  </a:moveTo>
                  <a:lnTo>
                    <a:pt x="3" y="0"/>
                  </a:lnTo>
                  <a:lnTo>
                    <a:pt x="1" y="0"/>
                  </a:lnTo>
                  <a:lnTo>
                    <a:pt x="0" y="3"/>
                  </a:lnTo>
                  <a:lnTo>
                    <a:pt x="1" y="6"/>
                  </a:lnTo>
                  <a:lnTo>
                    <a:pt x="3" y="7"/>
                  </a:lnTo>
                  <a:lnTo>
                    <a:pt x="7" y="6"/>
                  </a:lnTo>
                  <a:lnTo>
                    <a:pt x="8" y="3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027" name="Freeform 1139"/>
            <p:cNvSpPr>
              <a:spLocks/>
            </p:cNvSpPr>
            <p:nvPr/>
          </p:nvSpPr>
          <p:spPr bwMode="auto">
            <a:xfrm>
              <a:off x="2890" y="3250"/>
              <a:ext cx="9" cy="9"/>
            </a:xfrm>
            <a:custGeom>
              <a:avLst/>
              <a:gdLst/>
              <a:ahLst/>
              <a:cxnLst>
                <a:cxn ang="0">
                  <a:pos x="9" y="3"/>
                </a:cxn>
                <a:cxn ang="0">
                  <a:pos x="5" y="0"/>
                </a:cxn>
                <a:cxn ang="0">
                  <a:pos x="2" y="3"/>
                </a:cxn>
                <a:cxn ang="0">
                  <a:pos x="0" y="5"/>
                </a:cxn>
                <a:cxn ang="0">
                  <a:pos x="2" y="8"/>
                </a:cxn>
                <a:cxn ang="0">
                  <a:pos x="5" y="9"/>
                </a:cxn>
                <a:cxn ang="0">
                  <a:pos x="9" y="8"/>
                </a:cxn>
                <a:cxn ang="0">
                  <a:pos x="9" y="5"/>
                </a:cxn>
                <a:cxn ang="0">
                  <a:pos x="9" y="3"/>
                </a:cxn>
              </a:cxnLst>
              <a:rect l="0" t="0" r="r" b="b"/>
              <a:pathLst>
                <a:path w="9" h="9">
                  <a:moveTo>
                    <a:pt x="9" y="3"/>
                  </a:moveTo>
                  <a:lnTo>
                    <a:pt x="5" y="0"/>
                  </a:lnTo>
                  <a:lnTo>
                    <a:pt x="2" y="3"/>
                  </a:lnTo>
                  <a:lnTo>
                    <a:pt x="0" y="5"/>
                  </a:lnTo>
                  <a:lnTo>
                    <a:pt x="2" y="8"/>
                  </a:lnTo>
                  <a:lnTo>
                    <a:pt x="5" y="9"/>
                  </a:lnTo>
                  <a:lnTo>
                    <a:pt x="9" y="8"/>
                  </a:lnTo>
                  <a:lnTo>
                    <a:pt x="9" y="5"/>
                  </a:lnTo>
                  <a:lnTo>
                    <a:pt x="9" y="3"/>
                  </a:lnTo>
                  <a:close/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028" name="Freeform 1140"/>
            <p:cNvSpPr>
              <a:spLocks/>
            </p:cNvSpPr>
            <p:nvPr/>
          </p:nvSpPr>
          <p:spPr bwMode="auto">
            <a:xfrm>
              <a:off x="2904" y="3262"/>
              <a:ext cx="7" cy="8"/>
            </a:xfrm>
            <a:custGeom>
              <a:avLst/>
              <a:gdLst/>
              <a:ahLst/>
              <a:cxnLst>
                <a:cxn ang="0">
                  <a:pos x="6" y="2"/>
                </a:cxn>
                <a:cxn ang="0">
                  <a:pos x="3" y="0"/>
                </a:cxn>
                <a:cxn ang="0">
                  <a:pos x="1" y="2"/>
                </a:cxn>
                <a:cxn ang="0">
                  <a:pos x="0" y="4"/>
                </a:cxn>
                <a:cxn ang="0">
                  <a:pos x="1" y="8"/>
                </a:cxn>
                <a:cxn ang="0">
                  <a:pos x="3" y="8"/>
                </a:cxn>
                <a:cxn ang="0">
                  <a:pos x="6" y="8"/>
                </a:cxn>
                <a:cxn ang="0">
                  <a:pos x="7" y="4"/>
                </a:cxn>
                <a:cxn ang="0">
                  <a:pos x="6" y="2"/>
                </a:cxn>
              </a:cxnLst>
              <a:rect l="0" t="0" r="r" b="b"/>
              <a:pathLst>
                <a:path w="7" h="8">
                  <a:moveTo>
                    <a:pt x="6" y="2"/>
                  </a:moveTo>
                  <a:lnTo>
                    <a:pt x="3" y="0"/>
                  </a:lnTo>
                  <a:lnTo>
                    <a:pt x="1" y="2"/>
                  </a:lnTo>
                  <a:lnTo>
                    <a:pt x="0" y="4"/>
                  </a:lnTo>
                  <a:lnTo>
                    <a:pt x="1" y="8"/>
                  </a:lnTo>
                  <a:lnTo>
                    <a:pt x="3" y="8"/>
                  </a:lnTo>
                  <a:lnTo>
                    <a:pt x="6" y="8"/>
                  </a:lnTo>
                  <a:lnTo>
                    <a:pt x="7" y="4"/>
                  </a:lnTo>
                  <a:lnTo>
                    <a:pt x="6" y="2"/>
                  </a:lnTo>
                  <a:close/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029" name="Freeform 1141"/>
            <p:cNvSpPr>
              <a:spLocks/>
            </p:cNvSpPr>
            <p:nvPr/>
          </p:nvSpPr>
          <p:spPr bwMode="auto">
            <a:xfrm>
              <a:off x="2916" y="3272"/>
              <a:ext cx="7" cy="9"/>
            </a:xfrm>
            <a:custGeom>
              <a:avLst/>
              <a:gdLst/>
              <a:ahLst/>
              <a:cxnLst>
                <a:cxn ang="0">
                  <a:pos x="6" y="3"/>
                </a:cxn>
                <a:cxn ang="0">
                  <a:pos x="4" y="0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1" y="9"/>
                </a:cxn>
                <a:cxn ang="0">
                  <a:pos x="4" y="9"/>
                </a:cxn>
                <a:cxn ang="0">
                  <a:pos x="7" y="9"/>
                </a:cxn>
                <a:cxn ang="0">
                  <a:pos x="7" y="5"/>
                </a:cxn>
                <a:cxn ang="0">
                  <a:pos x="6" y="3"/>
                </a:cxn>
              </a:cxnLst>
              <a:rect l="0" t="0" r="r" b="b"/>
              <a:pathLst>
                <a:path w="7" h="9">
                  <a:moveTo>
                    <a:pt x="6" y="3"/>
                  </a:moveTo>
                  <a:lnTo>
                    <a:pt x="4" y="0"/>
                  </a:lnTo>
                  <a:lnTo>
                    <a:pt x="1" y="3"/>
                  </a:lnTo>
                  <a:lnTo>
                    <a:pt x="0" y="5"/>
                  </a:lnTo>
                  <a:lnTo>
                    <a:pt x="1" y="9"/>
                  </a:lnTo>
                  <a:lnTo>
                    <a:pt x="4" y="9"/>
                  </a:lnTo>
                  <a:lnTo>
                    <a:pt x="7" y="9"/>
                  </a:lnTo>
                  <a:lnTo>
                    <a:pt x="7" y="5"/>
                  </a:lnTo>
                  <a:lnTo>
                    <a:pt x="6" y="3"/>
                  </a:lnTo>
                  <a:close/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030" name="Freeform 1142"/>
            <p:cNvSpPr>
              <a:spLocks/>
            </p:cNvSpPr>
            <p:nvPr/>
          </p:nvSpPr>
          <p:spPr bwMode="auto">
            <a:xfrm>
              <a:off x="2928" y="3283"/>
              <a:ext cx="8" cy="8"/>
            </a:xfrm>
            <a:custGeom>
              <a:avLst/>
              <a:gdLst/>
              <a:ahLst/>
              <a:cxnLst>
                <a:cxn ang="0">
                  <a:pos x="8" y="1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0" y="4"/>
                </a:cxn>
                <a:cxn ang="0">
                  <a:pos x="2" y="7"/>
                </a:cxn>
                <a:cxn ang="0">
                  <a:pos x="4" y="8"/>
                </a:cxn>
                <a:cxn ang="0">
                  <a:pos x="8" y="7"/>
                </a:cxn>
                <a:cxn ang="0">
                  <a:pos x="8" y="4"/>
                </a:cxn>
                <a:cxn ang="0">
                  <a:pos x="8" y="1"/>
                </a:cxn>
              </a:cxnLst>
              <a:rect l="0" t="0" r="r" b="b"/>
              <a:pathLst>
                <a:path w="8" h="8">
                  <a:moveTo>
                    <a:pt x="8" y="1"/>
                  </a:moveTo>
                  <a:lnTo>
                    <a:pt x="4" y="0"/>
                  </a:lnTo>
                  <a:lnTo>
                    <a:pt x="2" y="1"/>
                  </a:lnTo>
                  <a:lnTo>
                    <a:pt x="0" y="4"/>
                  </a:lnTo>
                  <a:lnTo>
                    <a:pt x="2" y="7"/>
                  </a:lnTo>
                  <a:lnTo>
                    <a:pt x="4" y="8"/>
                  </a:lnTo>
                  <a:lnTo>
                    <a:pt x="8" y="7"/>
                  </a:lnTo>
                  <a:lnTo>
                    <a:pt x="8" y="4"/>
                  </a:lnTo>
                  <a:lnTo>
                    <a:pt x="8" y="1"/>
                  </a:lnTo>
                  <a:close/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031" name="Freeform 1143"/>
            <p:cNvSpPr>
              <a:spLocks/>
            </p:cNvSpPr>
            <p:nvPr/>
          </p:nvSpPr>
          <p:spPr bwMode="auto">
            <a:xfrm>
              <a:off x="2941" y="3294"/>
              <a:ext cx="7" cy="7"/>
            </a:xfrm>
            <a:custGeom>
              <a:avLst/>
              <a:gdLst/>
              <a:ahLst/>
              <a:cxnLst>
                <a:cxn ang="0">
                  <a:pos x="7" y="1"/>
                </a:cxn>
                <a:cxn ang="0">
                  <a:pos x="4" y="0"/>
                </a:cxn>
                <a:cxn ang="0">
                  <a:pos x="1" y="1"/>
                </a:cxn>
                <a:cxn ang="0">
                  <a:pos x="0" y="4"/>
                </a:cxn>
                <a:cxn ang="0">
                  <a:pos x="1" y="7"/>
                </a:cxn>
                <a:cxn ang="0">
                  <a:pos x="4" y="7"/>
                </a:cxn>
                <a:cxn ang="0">
                  <a:pos x="7" y="7"/>
                </a:cxn>
                <a:cxn ang="0">
                  <a:pos x="7" y="4"/>
                </a:cxn>
                <a:cxn ang="0">
                  <a:pos x="7" y="1"/>
                </a:cxn>
              </a:cxnLst>
              <a:rect l="0" t="0" r="r" b="b"/>
              <a:pathLst>
                <a:path w="7" h="7">
                  <a:moveTo>
                    <a:pt x="7" y="1"/>
                  </a:moveTo>
                  <a:lnTo>
                    <a:pt x="4" y="0"/>
                  </a:lnTo>
                  <a:lnTo>
                    <a:pt x="1" y="1"/>
                  </a:lnTo>
                  <a:lnTo>
                    <a:pt x="0" y="4"/>
                  </a:lnTo>
                  <a:lnTo>
                    <a:pt x="1" y="7"/>
                  </a:lnTo>
                  <a:lnTo>
                    <a:pt x="4" y="7"/>
                  </a:lnTo>
                  <a:lnTo>
                    <a:pt x="7" y="7"/>
                  </a:lnTo>
                  <a:lnTo>
                    <a:pt x="7" y="4"/>
                  </a:lnTo>
                  <a:lnTo>
                    <a:pt x="7" y="1"/>
                  </a:lnTo>
                  <a:close/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032" name="Freeform 1144"/>
            <p:cNvSpPr>
              <a:spLocks/>
            </p:cNvSpPr>
            <p:nvPr/>
          </p:nvSpPr>
          <p:spPr bwMode="auto">
            <a:xfrm>
              <a:off x="2954" y="3305"/>
              <a:ext cx="9" cy="7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4" y="0"/>
                </a:cxn>
                <a:cxn ang="0">
                  <a:pos x="2" y="0"/>
                </a:cxn>
                <a:cxn ang="0">
                  <a:pos x="0" y="3"/>
                </a:cxn>
                <a:cxn ang="0">
                  <a:pos x="2" y="6"/>
                </a:cxn>
                <a:cxn ang="0">
                  <a:pos x="4" y="7"/>
                </a:cxn>
                <a:cxn ang="0">
                  <a:pos x="7" y="6"/>
                </a:cxn>
                <a:cxn ang="0">
                  <a:pos x="9" y="3"/>
                </a:cxn>
                <a:cxn ang="0">
                  <a:pos x="7" y="0"/>
                </a:cxn>
              </a:cxnLst>
              <a:rect l="0" t="0" r="r" b="b"/>
              <a:pathLst>
                <a:path w="9" h="7">
                  <a:moveTo>
                    <a:pt x="7" y="0"/>
                  </a:moveTo>
                  <a:lnTo>
                    <a:pt x="4" y="0"/>
                  </a:lnTo>
                  <a:lnTo>
                    <a:pt x="2" y="0"/>
                  </a:lnTo>
                  <a:lnTo>
                    <a:pt x="0" y="3"/>
                  </a:lnTo>
                  <a:lnTo>
                    <a:pt x="2" y="6"/>
                  </a:lnTo>
                  <a:lnTo>
                    <a:pt x="4" y="7"/>
                  </a:lnTo>
                  <a:lnTo>
                    <a:pt x="7" y="6"/>
                  </a:lnTo>
                  <a:lnTo>
                    <a:pt x="9" y="3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033" name="Freeform 1145"/>
            <p:cNvSpPr>
              <a:spLocks/>
            </p:cNvSpPr>
            <p:nvPr/>
          </p:nvSpPr>
          <p:spPr bwMode="auto">
            <a:xfrm>
              <a:off x="2968" y="3313"/>
              <a:ext cx="8" cy="9"/>
            </a:xfrm>
            <a:custGeom>
              <a:avLst/>
              <a:gdLst/>
              <a:ahLst/>
              <a:cxnLst>
                <a:cxn ang="0">
                  <a:pos x="6" y="3"/>
                </a:cxn>
                <a:cxn ang="0">
                  <a:pos x="4" y="0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8"/>
                </a:cxn>
                <a:cxn ang="0">
                  <a:pos x="4" y="9"/>
                </a:cxn>
                <a:cxn ang="0">
                  <a:pos x="6" y="8"/>
                </a:cxn>
                <a:cxn ang="0">
                  <a:pos x="8" y="5"/>
                </a:cxn>
                <a:cxn ang="0">
                  <a:pos x="6" y="3"/>
                </a:cxn>
              </a:cxnLst>
              <a:rect l="0" t="0" r="r" b="b"/>
              <a:pathLst>
                <a:path w="8" h="9">
                  <a:moveTo>
                    <a:pt x="6" y="3"/>
                  </a:moveTo>
                  <a:lnTo>
                    <a:pt x="4" y="0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8"/>
                  </a:lnTo>
                  <a:lnTo>
                    <a:pt x="4" y="9"/>
                  </a:lnTo>
                  <a:lnTo>
                    <a:pt x="6" y="8"/>
                  </a:lnTo>
                  <a:lnTo>
                    <a:pt x="8" y="5"/>
                  </a:lnTo>
                  <a:lnTo>
                    <a:pt x="6" y="3"/>
                  </a:lnTo>
                  <a:close/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034" name="Freeform 1146"/>
            <p:cNvSpPr>
              <a:spLocks/>
            </p:cNvSpPr>
            <p:nvPr/>
          </p:nvSpPr>
          <p:spPr bwMode="auto">
            <a:xfrm>
              <a:off x="2981" y="3323"/>
              <a:ext cx="7" cy="8"/>
            </a:xfrm>
            <a:custGeom>
              <a:avLst/>
              <a:gdLst/>
              <a:ahLst/>
              <a:cxnLst>
                <a:cxn ang="0">
                  <a:pos x="7" y="2"/>
                </a:cxn>
                <a:cxn ang="0">
                  <a:pos x="3" y="0"/>
                </a:cxn>
                <a:cxn ang="0">
                  <a:pos x="1" y="2"/>
                </a:cxn>
                <a:cxn ang="0">
                  <a:pos x="0" y="5"/>
                </a:cxn>
                <a:cxn ang="0">
                  <a:pos x="1" y="8"/>
                </a:cxn>
                <a:cxn ang="0">
                  <a:pos x="3" y="8"/>
                </a:cxn>
                <a:cxn ang="0">
                  <a:pos x="7" y="8"/>
                </a:cxn>
                <a:cxn ang="0">
                  <a:pos x="7" y="5"/>
                </a:cxn>
                <a:cxn ang="0">
                  <a:pos x="7" y="2"/>
                </a:cxn>
              </a:cxnLst>
              <a:rect l="0" t="0" r="r" b="b"/>
              <a:pathLst>
                <a:path w="7" h="8">
                  <a:moveTo>
                    <a:pt x="7" y="2"/>
                  </a:moveTo>
                  <a:lnTo>
                    <a:pt x="3" y="0"/>
                  </a:lnTo>
                  <a:lnTo>
                    <a:pt x="1" y="2"/>
                  </a:lnTo>
                  <a:lnTo>
                    <a:pt x="0" y="5"/>
                  </a:lnTo>
                  <a:lnTo>
                    <a:pt x="1" y="8"/>
                  </a:lnTo>
                  <a:lnTo>
                    <a:pt x="3" y="8"/>
                  </a:lnTo>
                  <a:lnTo>
                    <a:pt x="7" y="8"/>
                  </a:lnTo>
                  <a:lnTo>
                    <a:pt x="7" y="5"/>
                  </a:lnTo>
                  <a:lnTo>
                    <a:pt x="7" y="2"/>
                  </a:lnTo>
                  <a:close/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035" name="Freeform 1147"/>
            <p:cNvSpPr>
              <a:spLocks/>
            </p:cNvSpPr>
            <p:nvPr/>
          </p:nvSpPr>
          <p:spPr bwMode="auto">
            <a:xfrm>
              <a:off x="2994" y="3334"/>
              <a:ext cx="8" cy="8"/>
            </a:xfrm>
            <a:custGeom>
              <a:avLst/>
              <a:gdLst/>
              <a:ahLst/>
              <a:cxnLst>
                <a:cxn ang="0">
                  <a:pos x="6" y="1"/>
                </a:cxn>
                <a:cxn ang="0">
                  <a:pos x="4" y="0"/>
                </a:cxn>
                <a:cxn ang="0">
                  <a:pos x="1" y="1"/>
                </a:cxn>
                <a:cxn ang="0">
                  <a:pos x="0" y="4"/>
                </a:cxn>
                <a:cxn ang="0">
                  <a:pos x="1" y="7"/>
                </a:cxn>
                <a:cxn ang="0">
                  <a:pos x="4" y="8"/>
                </a:cxn>
                <a:cxn ang="0">
                  <a:pos x="6" y="7"/>
                </a:cxn>
                <a:cxn ang="0">
                  <a:pos x="8" y="4"/>
                </a:cxn>
                <a:cxn ang="0">
                  <a:pos x="6" y="1"/>
                </a:cxn>
              </a:cxnLst>
              <a:rect l="0" t="0" r="r" b="b"/>
              <a:pathLst>
                <a:path w="8" h="8">
                  <a:moveTo>
                    <a:pt x="6" y="1"/>
                  </a:moveTo>
                  <a:lnTo>
                    <a:pt x="4" y="0"/>
                  </a:lnTo>
                  <a:lnTo>
                    <a:pt x="1" y="1"/>
                  </a:lnTo>
                  <a:lnTo>
                    <a:pt x="0" y="4"/>
                  </a:lnTo>
                  <a:lnTo>
                    <a:pt x="1" y="7"/>
                  </a:lnTo>
                  <a:lnTo>
                    <a:pt x="4" y="8"/>
                  </a:lnTo>
                  <a:lnTo>
                    <a:pt x="6" y="7"/>
                  </a:lnTo>
                  <a:lnTo>
                    <a:pt x="8" y="4"/>
                  </a:lnTo>
                  <a:lnTo>
                    <a:pt x="6" y="1"/>
                  </a:lnTo>
                  <a:close/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036" name="Freeform 1148"/>
            <p:cNvSpPr>
              <a:spLocks/>
            </p:cNvSpPr>
            <p:nvPr/>
          </p:nvSpPr>
          <p:spPr bwMode="auto">
            <a:xfrm>
              <a:off x="3007" y="3344"/>
              <a:ext cx="8" cy="7"/>
            </a:xfrm>
            <a:custGeom>
              <a:avLst/>
              <a:gdLst/>
              <a:ahLst/>
              <a:cxnLst>
                <a:cxn ang="0">
                  <a:pos x="8" y="1"/>
                </a:cxn>
                <a:cxn ang="0">
                  <a:pos x="5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1" y="6"/>
                </a:cxn>
                <a:cxn ang="0">
                  <a:pos x="5" y="7"/>
                </a:cxn>
                <a:cxn ang="0">
                  <a:pos x="8" y="6"/>
                </a:cxn>
                <a:cxn ang="0">
                  <a:pos x="8" y="3"/>
                </a:cxn>
                <a:cxn ang="0">
                  <a:pos x="8" y="1"/>
                </a:cxn>
              </a:cxnLst>
              <a:rect l="0" t="0" r="r" b="b"/>
              <a:pathLst>
                <a:path w="8" h="7">
                  <a:moveTo>
                    <a:pt x="8" y="1"/>
                  </a:moveTo>
                  <a:lnTo>
                    <a:pt x="5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1" y="6"/>
                  </a:lnTo>
                  <a:lnTo>
                    <a:pt x="5" y="7"/>
                  </a:lnTo>
                  <a:lnTo>
                    <a:pt x="8" y="6"/>
                  </a:lnTo>
                  <a:lnTo>
                    <a:pt x="8" y="3"/>
                  </a:lnTo>
                  <a:lnTo>
                    <a:pt x="8" y="1"/>
                  </a:lnTo>
                  <a:close/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037" name="Freeform 1149"/>
            <p:cNvSpPr>
              <a:spLocks/>
            </p:cNvSpPr>
            <p:nvPr/>
          </p:nvSpPr>
          <p:spPr bwMode="auto">
            <a:xfrm>
              <a:off x="3022" y="3353"/>
              <a:ext cx="8" cy="8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3" y="0"/>
                </a:cxn>
                <a:cxn ang="0">
                  <a:pos x="1" y="0"/>
                </a:cxn>
                <a:cxn ang="0">
                  <a:pos x="0" y="4"/>
                </a:cxn>
                <a:cxn ang="0">
                  <a:pos x="1" y="6"/>
                </a:cxn>
                <a:cxn ang="0">
                  <a:pos x="3" y="8"/>
                </a:cxn>
                <a:cxn ang="0">
                  <a:pos x="6" y="6"/>
                </a:cxn>
                <a:cxn ang="0">
                  <a:pos x="8" y="4"/>
                </a:cxn>
                <a:cxn ang="0">
                  <a:pos x="6" y="0"/>
                </a:cxn>
              </a:cxnLst>
              <a:rect l="0" t="0" r="r" b="b"/>
              <a:pathLst>
                <a:path w="8" h="8">
                  <a:moveTo>
                    <a:pt x="6" y="0"/>
                  </a:moveTo>
                  <a:lnTo>
                    <a:pt x="3" y="0"/>
                  </a:lnTo>
                  <a:lnTo>
                    <a:pt x="1" y="0"/>
                  </a:lnTo>
                  <a:lnTo>
                    <a:pt x="0" y="4"/>
                  </a:lnTo>
                  <a:lnTo>
                    <a:pt x="1" y="6"/>
                  </a:lnTo>
                  <a:lnTo>
                    <a:pt x="3" y="8"/>
                  </a:lnTo>
                  <a:lnTo>
                    <a:pt x="6" y="6"/>
                  </a:lnTo>
                  <a:lnTo>
                    <a:pt x="8" y="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038" name="Freeform 1150"/>
            <p:cNvSpPr>
              <a:spLocks/>
            </p:cNvSpPr>
            <p:nvPr/>
          </p:nvSpPr>
          <p:spPr bwMode="auto">
            <a:xfrm>
              <a:off x="3035" y="3362"/>
              <a:ext cx="8" cy="8"/>
            </a:xfrm>
            <a:custGeom>
              <a:avLst/>
              <a:gdLst/>
              <a:ahLst/>
              <a:cxnLst>
                <a:cxn ang="0">
                  <a:pos x="8" y="1"/>
                </a:cxn>
                <a:cxn ang="0">
                  <a:pos x="4" y="0"/>
                </a:cxn>
                <a:cxn ang="0">
                  <a:pos x="0" y="1"/>
                </a:cxn>
                <a:cxn ang="0">
                  <a:pos x="0" y="3"/>
                </a:cxn>
                <a:cxn ang="0">
                  <a:pos x="1" y="7"/>
                </a:cxn>
                <a:cxn ang="0">
                  <a:pos x="4" y="8"/>
                </a:cxn>
                <a:cxn ang="0">
                  <a:pos x="8" y="7"/>
                </a:cxn>
                <a:cxn ang="0">
                  <a:pos x="8" y="3"/>
                </a:cxn>
                <a:cxn ang="0">
                  <a:pos x="8" y="1"/>
                </a:cxn>
              </a:cxnLst>
              <a:rect l="0" t="0" r="r" b="b"/>
              <a:pathLst>
                <a:path w="8" h="8">
                  <a:moveTo>
                    <a:pt x="8" y="1"/>
                  </a:moveTo>
                  <a:lnTo>
                    <a:pt x="4" y="0"/>
                  </a:lnTo>
                  <a:lnTo>
                    <a:pt x="0" y="1"/>
                  </a:lnTo>
                  <a:lnTo>
                    <a:pt x="0" y="3"/>
                  </a:lnTo>
                  <a:lnTo>
                    <a:pt x="1" y="7"/>
                  </a:lnTo>
                  <a:lnTo>
                    <a:pt x="4" y="8"/>
                  </a:lnTo>
                  <a:lnTo>
                    <a:pt x="8" y="7"/>
                  </a:lnTo>
                  <a:lnTo>
                    <a:pt x="8" y="3"/>
                  </a:lnTo>
                  <a:lnTo>
                    <a:pt x="8" y="1"/>
                  </a:lnTo>
                  <a:close/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039" name="Freeform 1151"/>
            <p:cNvSpPr>
              <a:spLocks/>
            </p:cNvSpPr>
            <p:nvPr/>
          </p:nvSpPr>
          <p:spPr bwMode="auto">
            <a:xfrm>
              <a:off x="3048" y="3371"/>
              <a:ext cx="8" cy="9"/>
            </a:xfrm>
            <a:custGeom>
              <a:avLst/>
              <a:gdLst/>
              <a:ahLst/>
              <a:cxnLst>
                <a:cxn ang="0">
                  <a:pos x="7" y="2"/>
                </a:cxn>
                <a:cxn ang="0">
                  <a:pos x="5" y="0"/>
                </a:cxn>
                <a:cxn ang="0">
                  <a:pos x="2" y="2"/>
                </a:cxn>
                <a:cxn ang="0">
                  <a:pos x="0" y="4"/>
                </a:cxn>
                <a:cxn ang="0">
                  <a:pos x="2" y="6"/>
                </a:cxn>
                <a:cxn ang="0">
                  <a:pos x="5" y="9"/>
                </a:cxn>
                <a:cxn ang="0">
                  <a:pos x="7" y="6"/>
                </a:cxn>
                <a:cxn ang="0">
                  <a:pos x="8" y="4"/>
                </a:cxn>
                <a:cxn ang="0">
                  <a:pos x="7" y="2"/>
                </a:cxn>
              </a:cxnLst>
              <a:rect l="0" t="0" r="r" b="b"/>
              <a:pathLst>
                <a:path w="8" h="9">
                  <a:moveTo>
                    <a:pt x="7" y="2"/>
                  </a:moveTo>
                  <a:lnTo>
                    <a:pt x="5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2" y="6"/>
                  </a:lnTo>
                  <a:lnTo>
                    <a:pt x="5" y="9"/>
                  </a:lnTo>
                  <a:lnTo>
                    <a:pt x="7" y="6"/>
                  </a:lnTo>
                  <a:lnTo>
                    <a:pt x="8" y="4"/>
                  </a:lnTo>
                  <a:lnTo>
                    <a:pt x="7" y="2"/>
                  </a:lnTo>
                  <a:close/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040" name="Freeform 1152"/>
            <p:cNvSpPr>
              <a:spLocks/>
            </p:cNvSpPr>
            <p:nvPr/>
          </p:nvSpPr>
          <p:spPr bwMode="auto">
            <a:xfrm>
              <a:off x="3063" y="3380"/>
              <a:ext cx="7" cy="8"/>
            </a:xfrm>
            <a:custGeom>
              <a:avLst/>
              <a:gdLst/>
              <a:ahLst/>
              <a:cxnLst>
                <a:cxn ang="0">
                  <a:pos x="7" y="1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5"/>
                </a:cxn>
                <a:cxn ang="0">
                  <a:pos x="1" y="6"/>
                </a:cxn>
                <a:cxn ang="0">
                  <a:pos x="3" y="8"/>
                </a:cxn>
                <a:cxn ang="0">
                  <a:pos x="7" y="6"/>
                </a:cxn>
                <a:cxn ang="0">
                  <a:pos x="7" y="5"/>
                </a:cxn>
                <a:cxn ang="0">
                  <a:pos x="7" y="1"/>
                </a:cxn>
              </a:cxnLst>
              <a:rect l="0" t="0" r="r" b="b"/>
              <a:pathLst>
                <a:path w="7" h="8">
                  <a:moveTo>
                    <a:pt x="7" y="1"/>
                  </a:moveTo>
                  <a:lnTo>
                    <a:pt x="3" y="0"/>
                  </a:lnTo>
                  <a:lnTo>
                    <a:pt x="1" y="1"/>
                  </a:lnTo>
                  <a:lnTo>
                    <a:pt x="0" y="5"/>
                  </a:lnTo>
                  <a:lnTo>
                    <a:pt x="1" y="6"/>
                  </a:lnTo>
                  <a:lnTo>
                    <a:pt x="3" y="8"/>
                  </a:lnTo>
                  <a:lnTo>
                    <a:pt x="7" y="6"/>
                  </a:lnTo>
                  <a:lnTo>
                    <a:pt x="7" y="5"/>
                  </a:lnTo>
                  <a:lnTo>
                    <a:pt x="7" y="1"/>
                  </a:lnTo>
                  <a:close/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041" name="Freeform 1153"/>
            <p:cNvSpPr>
              <a:spLocks/>
            </p:cNvSpPr>
            <p:nvPr/>
          </p:nvSpPr>
          <p:spPr bwMode="auto">
            <a:xfrm>
              <a:off x="3076" y="3388"/>
              <a:ext cx="9" cy="9"/>
            </a:xfrm>
            <a:custGeom>
              <a:avLst/>
              <a:gdLst/>
              <a:ahLst/>
              <a:cxnLst>
                <a:cxn ang="0">
                  <a:pos x="9" y="2"/>
                </a:cxn>
                <a:cxn ang="0">
                  <a:pos x="5" y="0"/>
                </a:cxn>
                <a:cxn ang="0">
                  <a:pos x="3" y="2"/>
                </a:cxn>
                <a:cxn ang="0">
                  <a:pos x="0" y="4"/>
                </a:cxn>
                <a:cxn ang="0">
                  <a:pos x="3" y="8"/>
                </a:cxn>
                <a:cxn ang="0">
                  <a:pos x="5" y="9"/>
                </a:cxn>
                <a:cxn ang="0">
                  <a:pos x="9" y="8"/>
                </a:cxn>
                <a:cxn ang="0">
                  <a:pos x="9" y="4"/>
                </a:cxn>
                <a:cxn ang="0">
                  <a:pos x="9" y="2"/>
                </a:cxn>
              </a:cxnLst>
              <a:rect l="0" t="0" r="r" b="b"/>
              <a:pathLst>
                <a:path w="9" h="9">
                  <a:moveTo>
                    <a:pt x="9" y="2"/>
                  </a:moveTo>
                  <a:lnTo>
                    <a:pt x="5" y="0"/>
                  </a:lnTo>
                  <a:lnTo>
                    <a:pt x="3" y="2"/>
                  </a:lnTo>
                  <a:lnTo>
                    <a:pt x="0" y="4"/>
                  </a:lnTo>
                  <a:lnTo>
                    <a:pt x="3" y="8"/>
                  </a:lnTo>
                  <a:lnTo>
                    <a:pt x="5" y="9"/>
                  </a:lnTo>
                  <a:lnTo>
                    <a:pt x="9" y="8"/>
                  </a:lnTo>
                  <a:lnTo>
                    <a:pt x="9" y="4"/>
                  </a:lnTo>
                  <a:lnTo>
                    <a:pt x="9" y="2"/>
                  </a:lnTo>
                  <a:close/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042" name="Freeform 1154"/>
            <p:cNvSpPr>
              <a:spLocks/>
            </p:cNvSpPr>
            <p:nvPr/>
          </p:nvSpPr>
          <p:spPr bwMode="auto">
            <a:xfrm>
              <a:off x="3091" y="3397"/>
              <a:ext cx="9" cy="8"/>
            </a:xfrm>
            <a:custGeom>
              <a:avLst/>
              <a:gdLst/>
              <a:ahLst/>
              <a:cxnLst>
                <a:cxn ang="0">
                  <a:pos x="8" y="1"/>
                </a:cxn>
                <a:cxn ang="0">
                  <a:pos x="4" y="0"/>
                </a:cxn>
                <a:cxn ang="0">
                  <a:pos x="1" y="1"/>
                </a:cxn>
                <a:cxn ang="0">
                  <a:pos x="0" y="5"/>
                </a:cxn>
                <a:cxn ang="0">
                  <a:pos x="1" y="7"/>
                </a:cxn>
                <a:cxn ang="0">
                  <a:pos x="4" y="8"/>
                </a:cxn>
                <a:cxn ang="0">
                  <a:pos x="8" y="7"/>
                </a:cxn>
                <a:cxn ang="0">
                  <a:pos x="9" y="5"/>
                </a:cxn>
                <a:cxn ang="0">
                  <a:pos x="8" y="1"/>
                </a:cxn>
              </a:cxnLst>
              <a:rect l="0" t="0" r="r" b="b"/>
              <a:pathLst>
                <a:path w="9" h="8">
                  <a:moveTo>
                    <a:pt x="8" y="1"/>
                  </a:moveTo>
                  <a:lnTo>
                    <a:pt x="4" y="0"/>
                  </a:lnTo>
                  <a:lnTo>
                    <a:pt x="1" y="1"/>
                  </a:lnTo>
                  <a:lnTo>
                    <a:pt x="0" y="5"/>
                  </a:lnTo>
                  <a:lnTo>
                    <a:pt x="1" y="7"/>
                  </a:lnTo>
                  <a:lnTo>
                    <a:pt x="4" y="8"/>
                  </a:lnTo>
                  <a:lnTo>
                    <a:pt x="8" y="7"/>
                  </a:lnTo>
                  <a:lnTo>
                    <a:pt x="9" y="5"/>
                  </a:lnTo>
                  <a:lnTo>
                    <a:pt x="8" y="1"/>
                  </a:lnTo>
                  <a:close/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043" name="Freeform 1155"/>
            <p:cNvSpPr>
              <a:spLocks/>
            </p:cNvSpPr>
            <p:nvPr/>
          </p:nvSpPr>
          <p:spPr bwMode="auto">
            <a:xfrm>
              <a:off x="3105" y="3405"/>
              <a:ext cx="8" cy="9"/>
            </a:xfrm>
            <a:custGeom>
              <a:avLst/>
              <a:gdLst/>
              <a:ahLst/>
              <a:cxnLst>
                <a:cxn ang="0">
                  <a:pos x="7" y="3"/>
                </a:cxn>
                <a:cxn ang="0">
                  <a:pos x="5" y="0"/>
                </a:cxn>
                <a:cxn ang="0">
                  <a:pos x="1" y="3"/>
                </a:cxn>
                <a:cxn ang="0">
                  <a:pos x="0" y="4"/>
                </a:cxn>
                <a:cxn ang="0">
                  <a:pos x="1" y="8"/>
                </a:cxn>
                <a:cxn ang="0">
                  <a:pos x="5" y="9"/>
                </a:cxn>
                <a:cxn ang="0">
                  <a:pos x="7" y="8"/>
                </a:cxn>
                <a:cxn ang="0">
                  <a:pos x="8" y="4"/>
                </a:cxn>
                <a:cxn ang="0">
                  <a:pos x="7" y="3"/>
                </a:cxn>
              </a:cxnLst>
              <a:rect l="0" t="0" r="r" b="b"/>
              <a:pathLst>
                <a:path w="8" h="9">
                  <a:moveTo>
                    <a:pt x="7" y="3"/>
                  </a:moveTo>
                  <a:lnTo>
                    <a:pt x="5" y="0"/>
                  </a:lnTo>
                  <a:lnTo>
                    <a:pt x="1" y="3"/>
                  </a:lnTo>
                  <a:lnTo>
                    <a:pt x="0" y="4"/>
                  </a:lnTo>
                  <a:lnTo>
                    <a:pt x="1" y="8"/>
                  </a:lnTo>
                  <a:lnTo>
                    <a:pt x="5" y="9"/>
                  </a:lnTo>
                  <a:lnTo>
                    <a:pt x="7" y="8"/>
                  </a:lnTo>
                  <a:lnTo>
                    <a:pt x="8" y="4"/>
                  </a:lnTo>
                  <a:lnTo>
                    <a:pt x="7" y="3"/>
                  </a:lnTo>
                  <a:close/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044" name="Freeform 1156"/>
            <p:cNvSpPr>
              <a:spLocks/>
            </p:cNvSpPr>
            <p:nvPr/>
          </p:nvSpPr>
          <p:spPr bwMode="auto">
            <a:xfrm>
              <a:off x="3120" y="3414"/>
              <a:ext cx="8" cy="7"/>
            </a:xfrm>
            <a:custGeom>
              <a:avLst/>
              <a:gdLst/>
              <a:ahLst/>
              <a:cxnLst>
                <a:cxn ang="0">
                  <a:pos x="7" y="1"/>
                </a:cxn>
                <a:cxn ang="0">
                  <a:pos x="5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1" y="7"/>
                </a:cxn>
                <a:cxn ang="0">
                  <a:pos x="5" y="7"/>
                </a:cxn>
                <a:cxn ang="0">
                  <a:pos x="7" y="7"/>
                </a:cxn>
                <a:cxn ang="0">
                  <a:pos x="8" y="3"/>
                </a:cxn>
                <a:cxn ang="0">
                  <a:pos x="7" y="1"/>
                </a:cxn>
              </a:cxnLst>
              <a:rect l="0" t="0" r="r" b="b"/>
              <a:pathLst>
                <a:path w="8" h="7">
                  <a:moveTo>
                    <a:pt x="7" y="1"/>
                  </a:moveTo>
                  <a:lnTo>
                    <a:pt x="5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1" y="7"/>
                  </a:lnTo>
                  <a:lnTo>
                    <a:pt x="5" y="7"/>
                  </a:lnTo>
                  <a:lnTo>
                    <a:pt x="7" y="7"/>
                  </a:lnTo>
                  <a:lnTo>
                    <a:pt x="8" y="3"/>
                  </a:lnTo>
                  <a:lnTo>
                    <a:pt x="7" y="1"/>
                  </a:lnTo>
                  <a:close/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045" name="Freeform 1157"/>
            <p:cNvSpPr>
              <a:spLocks/>
            </p:cNvSpPr>
            <p:nvPr/>
          </p:nvSpPr>
          <p:spPr bwMode="auto">
            <a:xfrm>
              <a:off x="3135" y="3421"/>
              <a:ext cx="8" cy="9"/>
            </a:xfrm>
            <a:custGeom>
              <a:avLst/>
              <a:gdLst/>
              <a:ahLst/>
              <a:cxnLst>
                <a:cxn ang="0">
                  <a:pos x="7" y="1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5"/>
                </a:cxn>
                <a:cxn ang="0">
                  <a:pos x="1" y="7"/>
                </a:cxn>
                <a:cxn ang="0">
                  <a:pos x="3" y="9"/>
                </a:cxn>
                <a:cxn ang="0">
                  <a:pos x="7" y="7"/>
                </a:cxn>
                <a:cxn ang="0">
                  <a:pos x="8" y="5"/>
                </a:cxn>
                <a:cxn ang="0">
                  <a:pos x="7" y="1"/>
                </a:cxn>
              </a:cxnLst>
              <a:rect l="0" t="0" r="r" b="b"/>
              <a:pathLst>
                <a:path w="8" h="9">
                  <a:moveTo>
                    <a:pt x="7" y="1"/>
                  </a:moveTo>
                  <a:lnTo>
                    <a:pt x="3" y="0"/>
                  </a:lnTo>
                  <a:lnTo>
                    <a:pt x="1" y="1"/>
                  </a:lnTo>
                  <a:lnTo>
                    <a:pt x="0" y="5"/>
                  </a:lnTo>
                  <a:lnTo>
                    <a:pt x="1" y="7"/>
                  </a:lnTo>
                  <a:lnTo>
                    <a:pt x="3" y="9"/>
                  </a:lnTo>
                  <a:lnTo>
                    <a:pt x="7" y="7"/>
                  </a:lnTo>
                  <a:lnTo>
                    <a:pt x="8" y="5"/>
                  </a:lnTo>
                  <a:lnTo>
                    <a:pt x="7" y="1"/>
                  </a:lnTo>
                  <a:close/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046" name="Freeform 1158"/>
            <p:cNvSpPr>
              <a:spLocks/>
            </p:cNvSpPr>
            <p:nvPr/>
          </p:nvSpPr>
          <p:spPr bwMode="auto">
            <a:xfrm>
              <a:off x="3149" y="3430"/>
              <a:ext cx="9" cy="8"/>
            </a:xfrm>
            <a:custGeom>
              <a:avLst/>
              <a:gdLst/>
              <a:ahLst/>
              <a:cxnLst>
                <a:cxn ang="0">
                  <a:pos x="7" y="1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0" y="3"/>
                </a:cxn>
                <a:cxn ang="0">
                  <a:pos x="2" y="6"/>
                </a:cxn>
                <a:cxn ang="0">
                  <a:pos x="4" y="8"/>
                </a:cxn>
                <a:cxn ang="0">
                  <a:pos x="7" y="6"/>
                </a:cxn>
                <a:cxn ang="0">
                  <a:pos x="9" y="3"/>
                </a:cxn>
                <a:cxn ang="0">
                  <a:pos x="7" y="1"/>
                </a:cxn>
              </a:cxnLst>
              <a:rect l="0" t="0" r="r" b="b"/>
              <a:pathLst>
                <a:path w="9" h="8">
                  <a:moveTo>
                    <a:pt x="7" y="1"/>
                  </a:moveTo>
                  <a:lnTo>
                    <a:pt x="4" y="0"/>
                  </a:lnTo>
                  <a:lnTo>
                    <a:pt x="2" y="1"/>
                  </a:lnTo>
                  <a:lnTo>
                    <a:pt x="0" y="3"/>
                  </a:lnTo>
                  <a:lnTo>
                    <a:pt x="2" y="6"/>
                  </a:lnTo>
                  <a:lnTo>
                    <a:pt x="4" y="8"/>
                  </a:lnTo>
                  <a:lnTo>
                    <a:pt x="7" y="6"/>
                  </a:lnTo>
                  <a:lnTo>
                    <a:pt x="9" y="3"/>
                  </a:lnTo>
                  <a:lnTo>
                    <a:pt x="7" y="1"/>
                  </a:lnTo>
                  <a:close/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047" name="Freeform 1159"/>
            <p:cNvSpPr>
              <a:spLocks/>
            </p:cNvSpPr>
            <p:nvPr/>
          </p:nvSpPr>
          <p:spPr bwMode="auto">
            <a:xfrm>
              <a:off x="3163" y="3437"/>
              <a:ext cx="9" cy="8"/>
            </a:xfrm>
            <a:custGeom>
              <a:avLst/>
              <a:gdLst/>
              <a:ahLst/>
              <a:cxnLst>
                <a:cxn ang="0">
                  <a:pos x="9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0" y="3"/>
                </a:cxn>
                <a:cxn ang="0">
                  <a:pos x="3" y="7"/>
                </a:cxn>
                <a:cxn ang="0">
                  <a:pos x="5" y="8"/>
                </a:cxn>
                <a:cxn ang="0">
                  <a:pos x="9" y="7"/>
                </a:cxn>
                <a:cxn ang="0">
                  <a:pos x="9" y="3"/>
                </a:cxn>
                <a:cxn ang="0">
                  <a:pos x="9" y="1"/>
                </a:cxn>
              </a:cxnLst>
              <a:rect l="0" t="0" r="r" b="b"/>
              <a:pathLst>
                <a:path w="9" h="8">
                  <a:moveTo>
                    <a:pt x="9" y="1"/>
                  </a:moveTo>
                  <a:lnTo>
                    <a:pt x="5" y="0"/>
                  </a:lnTo>
                  <a:lnTo>
                    <a:pt x="3" y="1"/>
                  </a:lnTo>
                  <a:lnTo>
                    <a:pt x="0" y="3"/>
                  </a:lnTo>
                  <a:lnTo>
                    <a:pt x="3" y="7"/>
                  </a:lnTo>
                  <a:lnTo>
                    <a:pt x="5" y="8"/>
                  </a:lnTo>
                  <a:lnTo>
                    <a:pt x="9" y="7"/>
                  </a:lnTo>
                  <a:lnTo>
                    <a:pt x="9" y="3"/>
                  </a:lnTo>
                  <a:lnTo>
                    <a:pt x="9" y="1"/>
                  </a:lnTo>
                  <a:close/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048" name="Freeform 1160"/>
            <p:cNvSpPr>
              <a:spLocks/>
            </p:cNvSpPr>
            <p:nvPr/>
          </p:nvSpPr>
          <p:spPr bwMode="auto">
            <a:xfrm>
              <a:off x="3178" y="3444"/>
              <a:ext cx="9" cy="9"/>
            </a:xfrm>
            <a:custGeom>
              <a:avLst/>
              <a:gdLst/>
              <a:ahLst/>
              <a:cxnLst>
                <a:cxn ang="0">
                  <a:pos x="9" y="1"/>
                </a:cxn>
                <a:cxn ang="0">
                  <a:pos x="5" y="0"/>
                </a:cxn>
                <a:cxn ang="0">
                  <a:pos x="2" y="1"/>
                </a:cxn>
                <a:cxn ang="0">
                  <a:pos x="0" y="4"/>
                </a:cxn>
                <a:cxn ang="0">
                  <a:pos x="2" y="6"/>
                </a:cxn>
                <a:cxn ang="0">
                  <a:pos x="5" y="9"/>
                </a:cxn>
                <a:cxn ang="0">
                  <a:pos x="9" y="6"/>
                </a:cxn>
                <a:cxn ang="0">
                  <a:pos x="9" y="4"/>
                </a:cxn>
                <a:cxn ang="0">
                  <a:pos x="9" y="1"/>
                </a:cxn>
              </a:cxnLst>
              <a:rect l="0" t="0" r="r" b="b"/>
              <a:pathLst>
                <a:path w="9" h="9">
                  <a:moveTo>
                    <a:pt x="9" y="1"/>
                  </a:moveTo>
                  <a:lnTo>
                    <a:pt x="5" y="0"/>
                  </a:lnTo>
                  <a:lnTo>
                    <a:pt x="2" y="1"/>
                  </a:lnTo>
                  <a:lnTo>
                    <a:pt x="0" y="4"/>
                  </a:lnTo>
                  <a:lnTo>
                    <a:pt x="2" y="6"/>
                  </a:lnTo>
                  <a:lnTo>
                    <a:pt x="5" y="9"/>
                  </a:lnTo>
                  <a:lnTo>
                    <a:pt x="9" y="6"/>
                  </a:lnTo>
                  <a:lnTo>
                    <a:pt x="9" y="4"/>
                  </a:lnTo>
                  <a:lnTo>
                    <a:pt x="9" y="1"/>
                  </a:lnTo>
                  <a:close/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049" name="Freeform 1161"/>
            <p:cNvSpPr>
              <a:spLocks/>
            </p:cNvSpPr>
            <p:nvPr/>
          </p:nvSpPr>
          <p:spPr bwMode="auto">
            <a:xfrm>
              <a:off x="3194" y="3451"/>
              <a:ext cx="9" cy="9"/>
            </a:xfrm>
            <a:custGeom>
              <a:avLst/>
              <a:gdLst/>
              <a:ahLst/>
              <a:cxnLst>
                <a:cxn ang="0">
                  <a:pos x="8" y="2"/>
                </a:cxn>
                <a:cxn ang="0">
                  <a:pos x="4" y="0"/>
                </a:cxn>
                <a:cxn ang="0">
                  <a:pos x="1" y="2"/>
                </a:cxn>
                <a:cxn ang="0">
                  <a:pos x="0" y="5"/>
                </a:cxn>
                <a:cxn ang="0">
                  <a:pos x="1" y="8"/>
                </a:cxn>
                <a:cxn ang="0">
                  <a:pos x="4" y="9"/>
                </a:cxn>
                <a:cxn ang="0">
                  <a:pos x="8" y="8"/>
                </a:cxn>
                <a:cxn ang="0">
                  <a:pos x="9" y="5"/>
                </a:cxn>
                <a:cxn ang="0">
                  <a:pos x="8" y="2"/>
                </a:cxn>
              </a:cxnLst>
              <a:rect l="0" t="0" r="r" b="b"/>
              <a:pathLst>
                <a:path w="9" h="9">
                  <a:moveTo>
                    <a:pt x="8" y="2"/>
                  </a:moveTo>
                  <a:lnTo>
                    <a:pt x="4" y="0"/>
                  </a:lnTo>
                  <a:lnTo>
                    <a:pt x="1" y="2"/>
                  </a:lnTo>
                  <a:lnTo>
                    <a:pt x="0" y="5"/>
                  </a:lnTo>
                  <a:lnTo>
                    <a:pt x="1" y="8"/>
                  </a:lnTo>
                  <a:lnTo>
                    <a:pt x="4" y="9"/>
                  </a:lnTo>
                  <a:lnTo>
                    <a:pt x="8" y="8"/>
                  </a:lnTo>
                  <a:lnTo>
                    <a:pt x="9" y="5"/>
                  </a:lnTo>
                  <a:lnTo>
                    <a:pt x="8" y="2"/>
                  </a:lnTo>
                  <a:close/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050" name="Freeform 1162"/>
            <p:cNvSpPr>
              <a:spLocks/>
            </p:cNvSpPr>
            <p:nvPr/>
          </p:nvSpPr>
          <p:spPr bwMode="auto">
            <a:xfrm>
              <a:off x="3209" y="3459"/>
              <a:ext cx="9" cy="8"/>
            </a:xfrm>
            <a:custGeom>
              <a:avLst/>
              <a:gdLst/>
              <a:ahLst/>
              <a:cxnLst>
                <a:cxn ang="0">
                  <a:pos x="7" y="1"/>
                </a:cxn>
                <a:cxn ang="0">
                  <a:pos x="4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1" y="6"/>
                </a:cxn>
                <a:cxn ang="0">
                  <a:pos x="4" y="8"/>
                </a:cxn>
                <a:cxn ang="0">
                  <a:pos x="7" y="6"/>
                </a:cxn>
                <a:cxn ang="0">
                  <a:pos x="9" y="3"/>
                </a:cxn>
                <a:cxn ang="0">
                  <a:pos x="7" y="1"/>
                </a:cxn>
              </a:cxnLst>
              <a:rect l="0" t="0" r="r" b="b"/>
              <a:pathLst>
                <a:path w="9" h="8">
                  <a:moveTo>
                    <a:pt x="7" y="1"/>
                  </a:moveTo>
                  <a:lnTo>
                    <a:pt x="4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1" y="6"/>
                  </a:lnTo>
                  <a:lnTo>
                    <a:pt x="4" y="8"/>
                  </a:lnTo>
                  <a:lnTo>
                    <a:pt x="7" y="6"/>
                  </a:lnTo>
                  <a:lnTo>
                    <a:pt x="9" y="3"/>
                  </a:lnTo>
                  <a:lnTo>
                    <a:pt x="7" y="1"/>
                  </a:lnTo>
                  <a:close/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051" name="Freeform 1163"/>
            <p:cNvSpPr>
              <a:spLocks/>
            </p:cNvSpPr>
            <p:nvPr/>
          </p:nvSpPr>
          <p:spPr bwMode="auto">
            <a:xfrm>
              <a:off x="3224" y="3465"/>
              <a:ext cx="9" cy="8"/>
            </a:xfrm>
            <a:custGeom>
              <a:avLst/>
              <a:gdLst/>
              <a:ahLst/>
              <a:cxnLst>
                <a:cxn ang="0">
                  <a:pos x="7" y="1"/>
                </a:cxn>
                <a:cxn ang="0">
                  <a:pos x="4" y="0"/>
                </a:cxn>
                <a:cxn ang="0">
                  <a:pos x="1" y="1"/>
                </a:cxn>
                <a:cxn ang="0">
                  <a:pos x="0" y="5"/>
                </a:cxn>
                <a:cxn ang="0">
                  <a:pos x="1" y="7"/>
                </a:cxn>
                <a:cxn ang="0">
                  <a:pos x="4" y="8"/>
                </a:cxn>
                <a:cxn ang="0">
                  <a:pos x="7" y="7"/>
                </a:cxn>
                <a:cxn ang="0">
                  <a:pos x="9" y="5"/>
                </a:cxn>
                <a:cxn ang="0">
                  <a:pos x="7" y="1"/>
                </a:cxn>
              </a:cxnLst>
              <a:rect l="0" t="0" r="r" b="b"/>
              <a:pathLst>
                <a:path w="9" h="8">
                  <a:moveTo>
                    <a:pt x="7" y="1"/>
                  </a:moveTo>
                  <a:lnTo>
                    <a:pt x="4" y="0"/>
                  </a:lnTo>
                  <a:lnTo>
                    <a:pt x="1" y="1"/>
                  </a:lnTo>
                  <a:lnTo>
                    <a:pt x="0" y="5"/>
                  </a:lnTo>
                  <a:lnTo>
                    <a:pt x="1" y="7"/>
                  </a:lnTo>
                  <a:lnTo>
                    <a:pt x="4" y="8"/>
                  </a:lnTo>
                  <a:lnTo>
                    <a:pt x="7" y="7"/>
                  </a:lnTo>
                  <a:lnTo>
                    <a:pt x="9" y="5"/>
                  </a:lnTo>
                  <a:lnTo>
                    <a:pt x="7" y="1"/>
                  </a:lnTo>
                  <a:close/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052" name="Freeform 1164"/>
            <p:cNvSpPr>
              <a:spLocks/>
            </p:cNvSpPr>
            <p:nvPr/>
          </p:nvSpPr>
          <p:spPr bwMode="auto">
            <a:xfrm>
              <a:off x="3240" y="3472"/>
              <a:ext cx="7" cy="8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4" y="0"/>
                </a:cxn>
                <a:cxn ang="0">
                  <a:pos x="0" y="0"/>
                </a:cxn>
                <a:cxn ang="0">
                  <a:pos x="0" y="4"/>
                </a:cxn>
                <a:cxn ang="0">
                  <a:pos x="0" y="6"/>
                </a:cxn>
                <a:cxn ang="0">
                  <a:pos x="4" y="8"/>
                </a:cxn>
                <a:cxn ang="0">
                  <a:pos x="6" y="6"/>
                </a:cxn>
                <a:cxn ang="0">
                  <a:pos x="7" y="4"/>
                </a:cxn>
                <a:cxn ang="0">
                  <a:pos x="6" y="0"/>
                </a:cxn>
              </a:cxnLst>
              <a:rect l="0" t="0" r="r" b="b"/>
              <a:pathLst>
                <a:path w="7" h="8">
                  <a:moveTo>
                    <a:pt x="6" y="0"/>
                  </a:moveTo>
                  <a:lnTo>
                    <a:pt x="4" y="0"/>
                  </a:lnTo>
                  <a:lnTo>
                    <a:pt x="0" y="0"/>
                  </a:lnTo>
                  <a:lnTo>
                    <a:pt x="0" y="4"/>
                  </a:lnTo>
                  <a:lnTo>
                    <a:pt x="0" y="6"/>
                  </a:lnTo>
                  <a:lnTo>
                    <a:pt x="4" y="8"/>
                  </a:lnTo>
                  <a:lnTo>
                    <a:pt x="6" y="6"/>
                  </a:lnTo>
                  <a:lnTo>
                    <a:pt x="7" y="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053" name="Freeform 1165"/>
            <p:cNvSpPr>
              <a:spLocks/>
            </p:cNvSpPr>
            <p:nvPr/>
          </p:nvSpPr>
          <p:spPr bwMode="auto">
            <a:xfrm>
              <a:off x="3255" y="3478"/>
              <a:ext cx="9" cy="9"/>
            </a:xfrm>
            <a:custGeom>
              <a:avLst/>
              <a:gdLst/>
              <a:ahLst/>
              <a:cxnLst>
                <a:cxn ang="0">
                  <a:pos x="6" y="1"/>
                </a:cxn>
                <a:cxn ang="0">
                  <a:pos x="4" y="0"/>
                </a:cxn>
                <a:cxn ang="0">
                  <a:pos x="1" y="1"/>
                </a:cxn>
                <a:cxn ang="0">
                  <a:pos x="0" y="5"/>
                </a:cxn>
                <a:cxn ang="0">
                  <a:pos x="1" y="7"/>
                </a:cxn>
                <a:cxn ang="0">
                  <a:pos x="4" y="9"/>
                </a:cxn>
                <a:cxn ang="0">
                  <a:pos x="6" y="7"/>
                </a:cxn>
                <a:cxn ang="0">
                  <a:pos x="9" y="5"/>
                </a:cxn>
                <a:cxn ang="0">
                  <a:pos x="6" y="1"/>
                </a:cxn>
              </a:cxnLst>
              <a:rect l="0" t="0" r="r" b="b"/>
              <a:pathLst>
                <a:path w="9" h="9">
                  <a:moveTo>
                    <a:pt x="6" y="1"/>
                  </a:moveTo>
                  <a:lnTo>
                    <a:pt x="4" y="0"/>
                  </a:lnTo>
                  <a:lnTo>
                    <a:pt x="1" y="1"/>
                  </a:lnTo>
                  <a:lnTo>
                    <a:pt x="0" y="5"/>
                  </a:lnTo>
                  <a:lnTo>
                    <a:pt x="1" y="7"/>
                  </a:lnTo>
                  <a:lnTo>
                    <a:pt x="4" y="9"/>
                  </a:lnTo>
                  <a:lnTo>
                    <a:pt x="6" y="7"/>
                  </a:lnTo>
                  <a:lnTo>
                    <a:pt x="9" y="5"/>
                  </a:lnTo>
                  <a:lnTo>
                    <a:pt x="6" y="1"/>
                  </a:lnTo>
                  <a:close/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054" name="Freeform 1166"/>
            <p:cNvSpPr>
              <a:spLocks/>
            </p:cNvSpPr>
            <p:nvPr/>
          </p:nvSpPr>
          <p:spPr bwMode="auto">
            <a:xfrm>
              <a:off x="3270" y="3484"/>
              <a:ext cx="9" cy="9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1" y="1"/>
                </a:cxn>
                <a:cxn ang="0">
                  <a:pos x="0" y="4"/>
                </a:cxn>
                <a:cxn ang="0">
                  <a:pos x="1" y="7"/>
                </a:cxn>
                <a:cxn ang="0">
                  <a:pos x="4" y="9"/>
                </a:cxn>
                <a:cxn ang="0">
                  <a:pos x="7" y="7"/>
                </a:cxn>
                <a:cxn ang="0">
                  <a:pos x="9" y="4"/>
                </a:cxn>
                <a:cxn ang="0">
                  <a:pos x="7" y="1"/>
                </a:cxn>
                <a:cxn ang="0">
                  <a:pos x="4" y="0"/>
                </a:cxn>
              </a:cxnLst>
              <a:rect l="0" t="0" r="r" b="b"/>
              <a:pathLst>
                <a:path w="9" h="9">
                  <a:moveTo>
                    <a:pt x="4" y="0"/>
                  </a:moveTo>
                  <a:lnTo>
                    <a:pt x="1" y="1"/>
                  </a:lnTo>
                  <a:lnTo>
                    <a:pt x="0" y="4"/>
                  </a:lnTo>
                  <a:lnTo>
                    <a:pt x="1" y="7"/>
                  </a:lnTo>
                  <a:lnTo>
                    <a:pt x="4" y="9"/>
                  </a:lnTo>
                  <a:lnTo>
                    <a:pt x="7" y="7"/>
                  </a:lnTo>
                  <a:lnTo>
                    <a:pt x="9" y="4"/>
                  </a:lnTo>
                  <a:lnTo>
                    <a:pt x="7" y="1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055" name="Freeform 1167"/>
            <p:cNvSpPr>
              <a:spLocks/>
            </p:cNvSpPr>
            <p:nvPr/>
          </p:nvSpPr>
          <p:spPr bwMode="auto">
            <a:xfrm>
              <a:off x="3286" y="3490"/>
              <a:ext cx="9" cy="9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1" y="1"/>
                </a:cxn>
                <a:cxn ang="0">
                  <a:pos x="0" y="5"/>
                </a:cxn>
                <a:cxn ang="0">
                  <a:pos x="1" y="7"/>
                </a:cxn>
                <a:cxn ang="0">
                  <a:pos x="4" y="9"/>
                </a:cxn>
                <a:cxn ang="0">
                  <a:pos x="7" y="7"/>
                </a:cxn>
                <a:cxn ang="0">
                  <a:pos x="9" y="5"/>
                </a:cxn>
                <a:cxn ang="0">
                  <a:pos x="7" y="1"/>
                </a:cxn>
                <a:cxn ang="0">
                  <a:pos x="4" y="0"/>
                </a:cxn>
              </a:cxnLst>
              <a:rect l="0" t="0" r="r" b="b"/>
              <a:pathLst>
                <a:path w="9" h="9">
                  <a:moveTo>
                    <a:pt x="4" y="0"/>
                  </a:moveTo>
                  <a:lnTo>
                    <a:pt x="1" y="1"/>
                  </a:lnTo>
                  <a:lnTo>
                    <a:pt x="0" y="5"/>
                  </a:lnTo>
                  <a:lnTo>
                    <a:pt x="1" y="7"/>
                  </a:lnTo>
                  <a:lnTo>
                    <a:pt x="4" y="9"/>
                  </a:lnTo>
                  <a:lnTo>
                    <a:pt x="7" y="7"/>
                  </a:lnTo>
                  <a:lnTo>
                    <a:pt x="9" y="5"/>
                  </a:lnTo>
                  <a:lnTo>
                    <a:pt x="7" y="1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056" name="Freeform 1168"/>
            <p:cNvSpPr>
              <a:spLocks/>
            </p:cNvSpPr>
            <p:nvPr/>
          </p:nvSpPr>
          <p:spPr bwMode="auto">
            <a:xfrm>
              <a:off x="3302" y="3496"/>
              <a:ext cx="9" cy="9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0" y="1"/>
                </a:cxn>
                <a:cxn ang="0">
                  <a:pos x="0" y="4"/>
                </a:cxn>
                <a:cxn ang="0">
                  <a:pos x="0" y="6"/>
                </a:cxn>
                <a:cxn ang="0">
                  <a:pos x="4" y="9"/>
                </a:cxn>
                <a:cxn ang="0">
                  <a:pos x="6" y="6"/>
                </a:cxn>
                <a:cxn ang="0">
                  <a:pos x="9" y="4"/>
                </a:cxn>
                <a:cxn ang="0">
                  <a:pos x="6" y="1"/>
                </a:cxn>
                <a:cxn ang="0">
                  <a:pos x="4" y="0"/>
                </a:cxn>
              </a:cxnLst>
              <a:rect l="0" t="0" r="r" b="b"/>
              <a:pathLst>
                <a:path w="9" h="9">
                  <a:moveTo>
                    <a:pt x="4" y="0"/>
                  </a:moveTo>
                  <a:lnTo>
                    <a:pt x="0" y="1"/>
                  </a:lnTo>
                  <a:lnTo>
                    <a:pt x="0" y="4"/>
                  </a:lnTo>
                  <a:lnTo>
                    <a:pt x="0" y="6"/>
                  </a:lnTo>
                  <a:lnTo>
                    <a:pt x="4" y="9"/>
                  </a:lnTo>
                  <a:lnTo>
                    <a:pt x="6" y="6"/>
                  </a:lnTo>
                  <a:lnTo>
                    <a:pt x="9" y="4"/>
                  </a:lnTo>
                  <a:lnTo>
                    <a:pt x="6" y="1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057" name="Freeform 1169"/>
            <p:cNvSpPr>
              <a:spLocks/>
            </p:cNvSpPr>
            <p:nvPr/>
          </p:nvSpPr>
          <p:spPr bwMode="auto">
            <a:xfrm>
              <a:off x="3317" y="3501"/>
              <a:ext cx="9" cy="9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1" y="1"/>
                </a:cxn>
                <a:cxn ang="0">
                  <a:pos x="0" y="5"/>
                </a:cxn>
                <a:cxn ang="0">
                  <a:pos x="1" y="7"/>
                </a:cxn>
                <a:cxn ang="0">
                  <a:pos x="4" y="9"/>
                </a:cxn>
                <a:cxn ang="0">
                  <a:pos x="7" y="7"/>
                </a:cxn>
                <a:cxn ang="0">
                  <a:pos x="9" y="5"/>
                </a:cxn>
                <a:cxn ang="0">
                  <a:pos x="7" y="1"/>
                </a:cxn>
                <a:cxn ang="0">
                  <a:pos x="4" y="0"/>
                </a:cxn>
              </a:cxnLst>
              <a:rect l="0" t="0" r="r" b="b"/>
              <a:pathLst>
                <a:path w="9" h="9">
                  <a:moveTo>
                    <a:pt x="4" y="0"/>
                  </a:moveTo>
                  <a:lnTo>
                    <a:pt x="1" y="1"/>
                  </a:lnTo>
                  <a:lnTo>
                    <a:pt x="0" y="5"/>
                  </a:lnTo>
                  <a:lnTo>
                    <a:pt x="1" y="7"/>
                  </a:lnTo>
                  <a:lnTo>
                    <a:pt x="4" y="9"/>
                  </a:lnTo>
                  <a:lnTo>
                    <a:pt x="7" y="7"/>
                  </a:lnTo>
                  <a:lnTo>
                    <a:pt x="9" y="5"/>
                  </a:lnTo>
                  <a:lnTo>
                    <a:pt x="7" y="1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058" name="Freeform 1170"/>
            <p:cNvSpPr>
              <a:spLocks/>
            </p:cNvSpPr>
            <p:nvPr/>
          </p:nvSpPr>
          <p:spPr bwMode="auto">
            <a:xfrm>
              <a:off x="3333" y="3507"/>
              <a:ext cx="8" cy="7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1" y="1"/>
                </a:cxn>
                <a:cxn ang="0">
                  <a:pos x="0" y="4"/>
                </a:cxn>
                <a:cxn ang="0">
                  <a:pos x="1" y="6"/>
                </a:cxn>
                <a:cxn ang="0">
                  <a:pos x="4" y="7"/>
                </a:cxn>
                <a:cxn ang="0">
                  <a:pos x="8" y="6"/>
                </a:cxn>
                <a:cxn ang="0">
                  <a:pos x="8" y="4"/>
                </a:cxn>
                <a:cxn ang="0">
                  <a:pos x="8" y="1"/>
                </a:cxn>
                <a:cxn ang="0">
                  <a:pos x="4" y="0"/>
                </a:cxn>
              </a:cxnLst>
              <a:rect l="0" t="0" r="r" b="b"/>
              <a:pathLst>
                <a:path w="8" h="7">
                  <a:moveTo>
                    <a:pt x="4" y="0"/>
                  </a:moveTo>
                  <a:lnTo>
                    <a:pt x="1" y="1"/>
                  </a:lnTo>
                  <a:lnTo>
                    <a:pt x="0" y="4"/>
                  </a:lnTo>
                  <a:lnTo>
                    <a:pt x="1" y="6"/>
                  </a:lnTo>
                  <a:lnTo>
                    <a:pt x="4" y="7"/>
                  </a:lnTo>
                  <a:lnTo>
                    <a:pt x="8" y="6"/>
                  </a:lnTo>
                  <a:lnTo>
                    <a:pt x="8" y="4"/>
                  </a:lnTo>
                  <a:lnTo>
                    <a:pt x="8" y="1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059" name="Freeform 1171"/>
            <p:cNvSpPr>
              <a:spLocks/>
            </p:cNvSpPr>
            <p:nvPr/>
          </p:nvSpPr>
          <p:spPr bwMode="auto">
            <a:xfrm>
              <a:off x="3348" y="3512"/>
              <a:ext cx="9" cy="8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3" y="1"/>
                </a:cxn>
                <a:cxn ang="0">
                  <a:pos x="0" y="5"/>
                </a:cxn>
                <a:cxn ang="0">
                  <a:pos x="3" y="7"/>
                </a:cxn>
                <a:cxn ang="0">
                  <a:pos x="5" y="8"/>
                </a:cxn>
                <a:cxn ang="0">
                  <a:pos x="8" y="7"/>
                </a:cxn>
                <a:cxn ang="0">
                  <a:pos x="9" y="5"/>
                </a:cxn>
                <a:cxn ang="0">
                  <a:pos x="8" y="1"/>
                </a:cxn>
                <a:cxn ang="0">
                  <a:pos x="5" y="0"/>
                </a:cxn>
              </a:cxnLst>
              <a:rect l="0" t="0" r="r" b="b"/>
              <a:pathLst>
                <a:path w="9" h="8">
                  <a:moveTo>
                    <a:pt x="5" y="0"/>
                  </a:moveTo>
                  <a:lnTo>
                    <a:pt x="3" y="1"/>
                  </a:lnTo>
                  <a:lnTo>
                    <a:pt x="0" y="5"/>
                  </a:lnTo>
                  <a:lnTo>
                    <a:pt x="3" y="7"/>
                  </a:lnTo>
                  <a:lnTo>
                    <a:pt x="5" y="8"/>
                  </a:lnTo>
                  <a:lnTo>
                    <a:pt x="8" y="7"/>
                  </a:lnTo>
                  <a:lnTo>
                    <a:pt x="9" y="5"/>
                  </a:lnTo>
                  <a:lnTo>
                    <a:pt x="8" y="1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060" name="Freeform 1172"/>
            <p:cNvSpPr>
              <a:spLocks/>
            </p:cNvSpPr>
            <p:nvPr/>
          </p:nvSpPr>
          <p:spPr bwMode="auto">
            <a:xfrm>
              <a:off x="3364" y="3517"/>
              <a:ext cx="9" cy="8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3" y="1"/>
                </a:cxn>
                <a:cxn ang="0">
                  <a:pos x="0" y="5"/>
                </a:cxn>
                <a:cxn ang="0">
                  <a:pos x="3" y="7"/>
                </a:cxn>
                <a:cxn ang="0">
                  <a:pos x="5" y="8"/>
                </a:cxn>
                <a:cxn ang="0">
                  <a:pos x="9" y="7"/>
                </a:cxn>
                <a:cxn ang="0">
                  <a:pos x="9" y="5"/>
                </a:cxn>
                <a:cxn ang="0">
                  <a:pos x="9" y="1"/>
                </a:cxn>
                <a:cxn ang="0">
                  <a:pos x="5" y="0"/>
                </a:cxn>
              </a:cxnLst>
              <a:rect l="0" t="0" r="r" b="b"/>
              <a:pathLst>
                <a:path w="9" h="8">
                  <a:moveTo>
                    <a:pt x="5" y="0"/>
                  </a:moveTo>
                  <a:lnTo>
                    <a:pt x="3" y="1"/>
                  </a:lnTo>
                  <a:lnTo>
                    <a:pt x="0" y="5"/>
                  </a:lnTo>
                  <a:lnTo>
                    <a:pt x="3" y="7"/>
                  </a:lnTo>
                  <a:lnTo>
                    <a:pt x="5" y="8"/>
                  </a:lnTo>
                  <a:lnTo>
                    <a:pt x="9" y="7"/>
                  </a:lnTo>
                  <a:lnTo>
                    <a:pt x="9" y="5"/>
                  </a:lnTo>
                  <a:lnTo>
                    <a:pt x="9" y="1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061" name="Freeform 1173"/>
            <p:cNvSpPr>
              <a:spLocks/>
            </p:cNvSpPr>
            <p:nvPr/>
          </p:nvSpPr>
          <p:spPr bwMode="auto">
            <a:xfrm>
              <a:off x="3382" y="3522"/>
              <a:ext cx="8" cy="7"/>
            </a:xfrm>
            <a:custGeom>
              <a:avLst/>
              <a:gdLst/>
              <a:ahLst/>
              <a:cxnLst>
                <a:cxn ang="0">
                  <a:pos x="3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1" y="7"/>
                </a:cxn>
                <a:cxn ang="0">
                  <a:pos x="3" y="7"/>
                </a:cxn>
                <a:cxn ang="0">
                  <a:pos x="6" y="7"/>
                </a:cxn>
                <a:cxn ang="0">
                  <a:pos x="8" y="3"/>
                </a:cxn>
                <a:cxn ang="0">
                  <a:pos x="6" y="1"/>
                </a:cxn>
                <a:cxn ang="0">
                  <a:pos x="3" y="0"/>
                </a:cxn>
              </a:cxnLst>
              <a:rect l="0" t="0" r="r" b="b"/>
              <a:pathLst>
                <a:path w="8" h="7">
                  <a:moveTo>
                    <a:pt x="3" y="0"/>
                  </a:moveTo>
                  <a:lnTo>
                    <a:pt x="1" y="1"/>
                  </a:lnTo>
                  <a:lnTo>
                    <a:pt x="0" y="3"/>
                  </a:lnTo>
                  <a:lnTo>
                    <a:pt x="1" y="7"/>
                  </a:lnTo>
                  <a:lnTo>
                    <a:pt x="3" y="7"/>
                  </a:lnTo>
                  <a:lnTo>
                    <a:pt x="6" y="7"/>
                  </a:lnTo>
                  <a:lnTo>
                    <a:pt x="8" y="3"/>
                  </a:lnTo>
                  <a:lnTo>
                    <a:pt x="6" y="1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062" name="Freeform 1174"/>
            <p:cNvSpPr>
              <a:spLocks/>
            </p:cNvSpPr>
            <p:nvPr/>
          </p:nvSpPr>
          <p:spPr bwMode="auto">
            <a:xfrm>
              <a:off x="3398" y="3525"/>
              <a:ext cx="7" cy="9"/>
            </a:xfrm>
            <a:custGeom>
              <a:avLst/>
              <a:gdLst/>
              <a:ahLst/>
              <a:cxnLst>
                <a:cxn ang="0">
                  <a:pos x="3" y="0"/>
                </a:cxn>
                <a:cxn ang="0">
                  <a:pos x="0" y="1"/>
                </a:cxn>
                <a:cxn ang="0">
                  <a:pos x="0" y="5"/>
                </a:cxn>
                <a:cxn ang="0">
                  <a:pos x="0" y="8"/>
                </a:cxn>
                <a:cxn ang="0">
                  <a:pos x="3" y="9"/>
                </a:cxn>
                <a:cxn ang="0">
                  <a:pos x="6" y="8"/>
                </a:cxn>
                <a:cxn ang="0">
                  <a:pos x="7" y="5"/>
                </a:cxn>
                <a:cxn ang="0">
                  <a:pos x="6" y="1"/>
                </a:cxn>
                <a:cxn ang="0">
                  <a:pos x="3" y="0"/>
                </a:cxn>
              </a:cxnLst>
              <a:rect l="0" t="0" r="r" b="b"/>
              <a:pathLst>
                <a:path w="7" h="9">
                  <a:moveTo>
                    <a:pt x="3" y="0"/>
                  </a:moveTo>
                  <a:lnTo>
                    <a:pt x="0" y="1"/>
                  </a:lnTo>
                  <a:lnTo>
                    <a:pt x="0" y="5"/>
                  </a:lnTo>
                  <a:lnTo>
                    <a:pt x="0" y="8"/>
                  </a:lnTo>
                  <a:lnTo>
                    <a:pt x="3" y="9"/>
                  </a:lnTo>
                  <a:lnTo>
                    <a:pt x="6" y="8"/>
                  </a:lnTo>
                  <a:lnTo>
                    <a:pt x="7" y="5"/>
                  </a:lnTo>
                  <a:lnTo>
                    <a:pt x="6" y="1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063" name="Freeform 1175"/>
            <p:cNvSpPr>
              <a:spLocks/>
            </p:cNvSpPr>
            <p:nvPr/>
          </p:nvSpPr>
          <p:spPr bwMode="auto">
            <a:xfrm>
              <a:off x="3413" y="3530"/>
              <a:ext cx="8" cy="7"/>
            </a:xfrm>
            <a:custGeom>
              <a:avLst/>
              <a:gdLst/>
              <a:ahLst/>
              <a:cxnLst>
                <a:cxn ang="0">
                  <a:pos x="3" y="0"/>
                </a:cxn>
                <a:cxn ang="0">
                  <a:pos x="1" y="1"/>
                </a:cxn>
                <a:cxn ang="0">
                  <a:pos x="0" y="4"/>
                </a:cxn>
                <a:cxn ang="0">
                  <a:pos x="1" y="7"/>
                </a:cxn>
                <a:cxn ang="0">
                  <a:pos x="3" y="7"/>
                </a:cxn>
                <a:cxn ang="0">
                  <a:pos x="7" y="7"/>
                </a:cxn>
                <a:cxn ang="0">
                  <a:pos x="8" y="4"/>
                </a:cxn>
                <a:cxn ang="0">
                  <a:pos x="7" y="1"/>
                </a:cxn>
                <a:cxn ang="0">
                  <a:pos x="3" y="0"/>
                </a:cxn>
              </a:cxnLst>
              <a:rect l="0" t="0" r="r" b="b"/>
              <a:pathLst>
                <a:path w="8" h="7">
                  <a:moveTo>
                    <a:pt x="3" y="0"/>
                  </a:moveTo>
                  <a:lnTo>
                    <a:pt x="1" y="1"/>
                  </a:lnTo>
                  <a:lnTo>
                    <a:pt x="0" y="4"/>
                  </a:lnTo>
                  <a:lnTo>
                    <a:pt x="1" y="7"/>
                  </a:lnTo>
                  <a:lnTo>
                    <a:pt x="3" y="7"/>
                  </a:lnTo>
                  <a:lnTo>
                    <a:pt x="7" y="7"/>
                  </a:lnTo>
                  <a:lnTo>
                    <a:pt x="8" y="4"/>
                  </a:lnTo>
                  <a:lnTo>
                    <a:pt x="7" y="1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064" name="Freeform 1176"/>
            <p:cNvSpPr>
              <a:spLocks/>
            </p:cNvSpPr>
            <p:nvPr/>
          </p:nvSpPr>
          <p:spPr bwMode="auto">
            <a:xfrm>
              <a:off x="3429" y="3535"/>
              <a:ext cx="8" cy="8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2" y="1"/>
                </a:cxn>
                <a:cxn ang="0">
                  <a:pos x="0" y="4"/>
                </a:cxn>
                <a:cxn ang="0">
                  <a:pos x="2" y="6"/>
                </a:cxn>
                <a:cxn ang="0">
                  <a:pos x="5" y="8"/>
                </a:cxn>
                <a:cxn ang="0">
                  <a:pos x="7" y="6"/>
                </a:cxn>
                <a:cxn ang="0">
                  <a:pos x="8" y="4"/>
                </a:cxn>
                <a:cxn ang="0">
                  <a:pos x="7" y="1"/>
                </a:cxn>
                <a:cxn ang="0">
                  <a:pos x="5" y="0"/>
                </a:cxn>
              </a:cxnLst>
              <a:rect l="0" t="0" r="r" b="b"/>
              <a:pathLst>
                <a:path w="8" h="8">
                  <a:moveTo>
                    <a:pt x="5" y="0"/>
                  </a:moveTo>
                  <a:lnTo>
                    <a:pt x="2" y="1"/>
                  </a:lnTo>
                  <a:lnTo>
                    <a:pt x="0" y="4"/>
                  </a:lnTo>
                  <a:lnTo>
                    <a:pt x="2" y="6"/>
                  </a:lnTo>
                  <a:lnTo>
                    <a:pt x="5" y="8"/>
                  </a:lnTo>
                  <a:lnTo>
                    <a:pt x="7" y="6"/>
                  </a:lnTo>
                  <a:lnTo>
                    <a:pt x="8" y="4"/>
                  </a:lnTo>
                  <a:lnTo>
                    <a:pt x="7" y="1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065" name="Freeform 1177"/>
            <p:cNvSpPr>
              <a:spLocks/>
            </p:cNvSpPr>
            <p:nvPr/>
          </p:nvSpPr>
          <p:spPr bwMode="auto">
            <a:xfrm>
              <a:off x="3446" y="3537"/>
              <a:ext cx="8" cy="10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1" y="9"/>
                </a:cxn>
                <a:cxn ang="0">
                  <a:pos x="4" y="10"/>
                </a:cxn>
                <a:cxn ang="0">
                  <a:pos x="6" y="9"/>
                </a:cxn>
                <a:cxn ang="0">
                  <a:pos x="8" y="5"/>
                </a:cxn>
                <a:cxn ang="0">
                  <a:pos x="6" y="3"/>
                </a:cxn>
                <a:cxn ang="0">
                  <a:pos x="4" y="0"/>
                </a:cxn>
              </a:cxnLst>
              <a:rect l="0" t="0" r="r" b="b"/>
              <a:pathLst>
                <a:path w="8" h="10">
                  <a:moveTo>
                    <a:pt x="4" y="0"/>
                  </a:moveTo>
                  <a:lnTo>
                    <a:pt x="1" y="3"/>
                  </a:lnTo>
                  <a:lnTo>
                    <a:pt x="0" y="5"/>
                  </a:lnTo>
                  <a:lnTo>
                    <a:pt x="1" y="9"/>
                  </a:lnTo>
                  <a:lnTo>
                    <a:pt x="4" y="10"/>
                  </a:lnTo>
                  <a:lnTo>
                    <a:pt x="6" y="9"/>
                  </a:lnTo>
                  <a:lnTo>
                    <a:pt x="8" y="5"/>
                  </a:lnTo>
                  <a:lnTo>
                    <a:pt x="6" y="3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066" name="Freeform 1178"/>
            <p:cNvSpPr>
              <a:spLocks/>
            </p:cNvSpPr>
            <p:nvPr/>
          </p:nvSpPr>
          <p:spPr bwMode="auto">
            <a:xfrm>
              <a:off x="3462" y="3542"/>
              <a:ext cx="8" cy="9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2" y="1"/>
                </a:cxn>
                <a:cxn ang="0">
                  <a:pos x="0" y="5"/>
                </a:cxn>
                <a:cxn ang="0">
                  <a:pos x="2" y="6"/>
                </a:cxn>
                <a:cxn ang="0">
                  <a:pos x="4" y="9"/>
                </a:cxn>
                <a:cxn ang="0">
                  <a:pos x="8" y="6"/>
                </a:cxn>
                <a:cxn ang="0">
                  <a:pos x="8" y="5"/>
                </a:cxn>
                <a:cxn ang="0">
                  <a:pos x="8" y="1"/>
                </a:cxn>
                <a:cxn ang="0">
                  <a:pos x="4" y="0"/>
                </a:cxn>
              </a:cxnLst>
              <a:rect l="0" t="0" r="r" b="b"/>
              <a:pathLst>
                <a:path w="8" h="9">
                  <a:moveTo>
                    <a:pt x="4" y="0"/>
                  </a:moveTo>
                  <a:lnTo>
                    <a:pt x="2" y="1"/>
                  </a:lnTo>
                  <a:lnTo>
                    <a:pt x="0" y="5"/>
                  </a:lnTo>
                  <a:lnTo>
                    <a:pt x="2" y="6"/>
                  </a:lnTo>
                  <a:lnTo>
                    <a:pt x="4" y="9"/>
                  </a:lnTo>
                  <a:lnTo>
                    <a:pt x="8" y="6"/>
                  </a:lnTo>
                  <a:lnTo>
                    <a:pt x="8" y="5"/>
                  </a:lnTo>
                  <a:lnTo>
                    <a:pt x="8" y="1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067" name="Freeform 1179"/>
            <p:cNvSpPr>
              <a:spLocks/>
            </p:cNvSpPr>
            <p:nvPr/>
          </p:nvSpPr>
          <p:spPr bwMode="auto">
            <a:xfrm>
              <a:off x="3478" y="3546"/>
              <a:ext cx="9" cy="7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0" y="1"/>
                </a:cxn>
                <a:cxn ang="0">
                  <a:pos x="0" y="4"/>
                </a:cxn>
                <a:cxn ang="0">
                  <a:pos x="0" y="7"/>
                </a:cxn>
                <a:cxn ang="0">
                  <a:pos x="4" y="7"/>
                </a:cxn>
                <a:cxn ang="0">
                  <a:pos x="7" y="7"/>
                </a:cxn>
                <a:cxn ang="0">
                  <a:pos x="9" y="4"/>
                </a:cxn>
                <a:cxn ang="0">
                  <a:pos x="7" y="1"/>
                </a:cxn>
                <a:cxn ang="0">
                  <a:pos x="4" y="0"/>
                </a:cxn>
              </a:cxnLst>
              <a:rect l="0" t="0" r="r" b="b"/>
              <a:pathLst>
                <a:path w="9" h="7">
                  <a:moveTo>
                    <a:pt x="4" y="0"/>
                  </a:moveTo>
                  <a:lnTo>
                    <a:pt x="0" y="1"/>
                  </a:lnTo>
                  <a:lnTo>
                    <a:pt x="0" y="4"/>
                  </a:lnTo>
                  <a:lnTo>
                    <a:pt x="0" y="7"/>
                  </a:lnTo>
                  <a:lnTo>
                    <a:pt x="4" y="7"/>
                  </a:lnTo>
                  <a:lnTo>
                    <a:pt x="7" y="7"/>
                  </a:lnTo>
                  <a:lnTo>
                    <a:pt x="9" y="4"/>
                  </a:lnTo>
                  <a:lnTo>
                    <a:pt x="7" y="1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068" name="Freeform 1180"/>
            <p:cNvSpPr>
              <a:spLocks/>
            </p:cNvSpPr>
            <p:nvPr/>
          </p:nvSpPr>
          <p:spPr bwMode="auto">
            <a:xfrm>
              <a:off x="3495" y="3548"/>
              <a:ext cx="8" cy="9"/>
            </a:xfrm>
            <a:custGeom>
              <a:avLst/>
              <a:gdLst/>
              <a:ahLst/>
              <a:cxnLst>
                <a:cxn ang="0">
                  <a:pos x="3" y="0"/>
                </a:cxn>
                <a:cxn ang="0">
                  <a:pos x="1" y="2"/>
                </a:cxn>
                <a:cxn ang="0">
                  <a:pos x="0" y="5"/>
                </a:cxn>
                <a:cxn ang="0">
                  <a:pos x="1" y="8"/>
                </a:cxn>
                <a:cxn ang="0">
                  <a:pos x="3" y="9"/>
                </a:cxn>
                <a:cxn ang="0">
                  <a:pos x="7" y="8"/>
                </a:cxn>
                <a:cxn ang="0">
                  <a:pos x="8" y="5"/>
                </a:cxn>
                <a:cxn ang="0">
                  <a:pos x="7" y="2"/>
                </a:cxn>
                <a:cxn ang="0">
                  <a:pos x="3" y="0"/>
                </a:cxn>
              </a:cxnLst>
              <a:rect l="0" t="0" r="r" b="b"/>
              <a:pathLst>
                <a:path w="8" h="9">
                  <a:moveTo>
                    <a:pt x="3" y="0"/>
                  </a:moveTo>
                  <a:lnTo>
                    <a:pt x="1" y="2"/>
                  </a:lnTo>
                  <a:lnTo>
                    <a:pt x="0" y="5"/>
                  </a:lnTo>
                  <a:lnTo>
                    <a:pt x="1" y="8"/>
                  </a:lnTo>
                  <a:lnTo>
                    <a:pt x="3" y="9"/>
                  </a:lnTo>
                  <a:lnTo>
                    <a:pt x="7" y="8"/>
                  </a:lnTo>
                  <a:lnTo>
                    <a:pt x="8" y="5"/>
                  </a:lnTo>
                  <a:lnTo>
                    <a:pt x="7" y="2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069" name="Freeform 1181"/>
            <p:cNvSpPr>
              <a:spLocks/>
            </p:cNvSpPr>
            <p:nvPr/>
          </p:nvSpPr>
          <p:spPr bwMode="auto">
            <a:xfrm>
              <a:off x="3511" y="3551"/>
              <a:ext cx="8" cy="8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2" y="2"/>
                </a:cxn>
                <a:cxn ang="0">
                  <a:pos x="0" y="5"/>
                </a:cxn>
                <a:cxn ang="0">
                  <a:pos x="2" y="8"/>
                </a:cxn>
                <a:cxn ang="0">
                  <a:pos x="5" y="8"/>
                </a:cxn>
                <a:cxn ang="0">
                  <a:pos x="8" y="8"/>
                </a:cxn>
                <a:cxn ang="0">
                  <a:pos x="8" y="5"/>
                </a:cxn>
                <a:cxn ang="0">
                  <a:pos x="8" y="2"/>
                </a:cxn>
                <a:cxn ang="0">
                  <a:pos x="5" y="0"/>
                </a:cxn>
              </a:cxnLst>
              <a:rect l="0" t="0" r="r" b="b"/>
              <a:pathLst>
                <a:path w="8" h="8">
                  <a:moveTo>
                    <a:pt x="5" y="0"/>
                  </a:moveTo>
                  <a:lnTo>
                    <a:pt x="2" y="2"/>
                  </a:lnTo>
                  <a:lnTo>
                    <a:pt x="0" y="5"/>
                  </a:lnTo>
                  <a:lnTo>
                    <a:pt x="2" y="8"/>
                  </a:lnTo>
                  <a:lnTo>
                    <a:pt x="5" y="8"/>
                  </a:lnTo>
                  <a:lnTo>
                    <a:pt x="8" y="8"/>
                  </a:lnTo>
                  <a:lnTo>
                    <a:pt x="8" y="5"/>
                  </a:lnTo>
                  <a:lnTo>
                    <a:pt x="8" y="2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070" name="Freeform 1182"/>
            <p:cNvSpPr>
              <a:spLocks/>
            </p:cNvSpPr>
            <p:nvPr/>
          </p:nvSpPr>
          <p:spPr bwMode="auto">
            <a:xfrm>
              <a:off x="3528" y="3554"/>
              <a:ext cx="8" cy="9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0" y="2"/>
                </a:cxn>
                <a:cxn ang="0">
                  <a:pos x="0" y="5"/>
                </a:cxn>
                <a:cxn ang="0">
                  <a:pos x="0" y="8"/>
                </a:cxn>
                <a:cxn ang="0">
                  <a:pos x="4" y="9"/>
                </a:cxn>
                <a:cxn ang="0">
                  <a:pos x="6" y="8"/>
                </a:cxn>
                <a:cxn ang="0">
                  <a:pos x="8" y="5"/>
                </a:cxn>
                <a:cxn ang="0">
                  <a:pos x="6" y="2"/>
                </a:cxn>
                <a:cxn ang="0">
                  <a:pos x="4" y="0"/>
                </a:cxn>
              </a:cxnLst>
              <a:rect l="0" t="0" r="r" b="b"/>
              <a:pathLst>
                <a:path w="8" h="9">
                  <a:moveTo>
                    <a:pt x="4" y="0"/>
                  </a:moveTo>
                  <a:lnTo>
                    <a:pt x="0" y="2"/>
                  </a:lnTo>
                  <a:lnTo>
                    <a:pt x="0" y="5"/>
                  </a:lnTo>
                  <a:lnTo>
                    <a:pt x="0" y="8"/>
                  </a:lnTo>
                  <a:lnTo>
                    <a:pt x="4" y="9"/>
                  </a:lnTo>
                  <a:lnTo>
                    <a:pt x="6" y="8"/>
                  </a:lnTo>
                  <a:lnTo>
                    <a:pt x="8" y="5"/>
                  </a:lnTo>
                  <a:lnTo>
                    <a:pt x="6" y="2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071" name="Freeform 1183"/>
            <p:cNvSpPr>
              <a:spLocks/>
            </p:cNvSpPr>
            <p:nvPr/>
          </p:nvSpPr>
          <p:spPr bwMode="auto">
            <a:xfrm>
              <a:off x="3544" y="3557"/>
              <a:ext cx="9" cy="8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1" y="2"/>
                </a:cxn>
                <a:cxn ang="0">
                  <a:pos x="0" y="3"/>
                </a:cxn>
                <a:cxn ang="0">
                  <a:pos x="1" y="7"/>
                </a:cxn>
                <a:cxn ang="0">
                  <a:pos x="5" y="8"/>
                </a:cxn>
                <a:cxn ang="0">
                  <a:pos x="8" y="7"/>
                </a:cxn>
                <a:cxn ang="0">
                  <a:pos x="9" y="3"/>
                </a:cxn>
                <a:cxn ang="0">
                  <a:pos x="8" y="2"/>
                </a:cxn>
                <a:cxn ang="0">
                  <a:pos x="5" y="0"/>
                </a:cxn>
              </a:cxnLst>
              <a:rect l="0" t="0" r="r" b="b"/>
              <a:pathLst>
                <a:path w="9" h="8">
                  <a:moveTo>
                    <a:pt x="5" y="0"/>
                  </a:moveTo>
                  <a:lnTo>
                    <a:pt x="1" y="2"/>
                  </a:lnTo>
                  <a:lnTo>
                    <a:pt x="0" y="3"/>
                  </a:lnTo>
                  <a:lnTo>
                    <a:pt x="1" y="7"/>
                  </a:lnTo>
                  <a:lnTo>
                    <a:pt x="5" y="8"/>
                  </a:lnTo>
                  <a:lnTo>
                    <a:pt x="8" y="7"/>
                  </a:lnTo>
                  <a:lnTo>
                    <a:pt x="9" y="3"/>
                  </a:lnTo>
                  <a:lnTo>
                    <a:pt x="8" y="2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072" name="Freeform 1184"/>
            <p:cNvSpPr>
              <a:spLocks/>
            </p:cNvSpPr>
            <p:nvPr/>
          </p:nvSpPr>
          <p:spPr bwMode="auto">
            <a:xfrm>
              <a:off x="3560" y="3559"/>
              <a:ext cx="9" cy="9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3" y="1"/>
                </a:cxn>
                <a:cxn ang="0">
                  <a:pos x="0" y="4"/>
                </a:cxn>
                <a:cxn ang="0">
                  <a:pos x="3" y="6"/>
                </a:cxn>
                <a:cxn ang="0">
                  <a:pos x="5" y="9"/>
                </a:cxn>
                <a:cxn ang="0">
                  <a:pos x="8" y="6"/>
                </a:cxn>
                <a:cxn ang="0">
                  <a:pos x="9" y="4"/>
                </a:cxn>
                <a:cxn ang="0">
                  <a:pos x="8" y="1"/>
                </a:cxn>
                <a:cxn ang="0">
                  <a:pos x="5" y="0"/>
                </a:cxn>
              </a:cxnLst>
              <a:rect l="0" t="0" r="r" b="b"/>
              <a:pathLst>
                <a:path w="9" h="9">
                  <a:moveTo>
                    <a:pt x="5" y="0"/>
                  </a:moveTo>
                  <a:lnTo>
                    <a:pt x="3" y="1"/>
                  </a:lnTo>
                  <a:lnTo>
                    <a:pt x="0" y="4"/>
                  </a:lnTo>
                  <a:lnTo>
                    <a:pt x="3" y="6"/>
                  </a:lnTo>
                  <a:lnTo>
                    <a:pt x="5" y="9"/>
                  </a:lnTo>
                  <a:lnTo>
                    <a:pt x="8" y="6"/>
                  </a:lnTo>
                  <a:lnTo>
                    <a:pt x="9" y="4"/>
                  </a:lnTo>
                  <a:lnTo>
                    <a:pt x="8" y="1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073" name="Freeform 1185"/>
            <p:cNvSpPr>
              <a:spLocks/>
            </p:cNvSpPr>
            <p:nvPr/>
          </p:nvSpPr>
          <p:spPr bwMode="auto">
            <a:xfrm>
              <a:off x="3578" y="3562"/>
              <a:ext cx="7" cy="8"/>
            </a:xfrm>
            <a:custGeom>
              <a:avLst/>
              <a:gdLst/>
              <a:ahLst/>
              <a:cxnLst>
                <a:cxn ang="0">
                  <a:pos x="3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1" y="6"/>
                </a:cxn>
                <a:cxn ang="0">
                  <a:pos x="3" y="8"/>
                </a:cxn>
                <a:cxn ang="0">
                  <a:pos x="6" y="6"/>
                </a:cxn>
                <a:cxn ang="0">
                  <a:pos x="7" y="3"/>
                </a:cxn>
                <a:cxn ang="0">
                  <a:pos x="6" y="1"/>
                </a:cxn>
                <a:cxn ang="0">
                  <a:pos x="3" y="0"/>
                </a:cxn>
              </a:cxnLst>
              <a:rect l="0" t="0" r="r" b="b"/>
              <a:pathLst>
                <a:path w="7" h="8">
                  <a:moveTo>
                    <a:pt x="3" y="0"/>
                  </a:moveTo>
                  <a:lnTo>
                    <a:pt x="1" y="1"/>
                  </a:lnTo>
                  <a:lnTo>
                    <a:pt x="0" y="3"/>
                  </a:lnTo>
                  <a:lnTo>
                    <a:pt x="1" y="6"/>
                  </a:lnTo>
                  <a:lnTo>
                    <a:pt x="3" y="8"/>
                  </a:lnTo>
                  <a:lnTo>
                    <a:pt x="6" y="6"/>
                  </a:lnTo>
                  <a:lnTo>
                    <a:pt x="7" y="3"/>
                  </a:lnTo>
                  <a:lnTo>
                    <a:pt x="6" y="1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074" name="Freeform 1186"/>
            <p:cNvSpPr>
              <a:spLocks/>
            </p:cNvSpPr>
            <p:nvPr/>
          </p:nvSpPr>
          <p:spPr bwMode="auto">
            <a:xfrm>
              <a:off x="3594" y="3563"/>
              <a:ext cx="9" cy="8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1" y="2"/>
                </a:cxn>
                <a:cxn ang="0">
                  <a:pos x="0" y="5"/>
                </a:cxn>
                <a:cxn ang="0">
                  <a:pos x="1" y="8"/>
                </a:cxn>
                <a:cxn ang="0">
                  <a:pos x="4" y="8"/>
                </a:cxn>
                <a:cxn ang="0">
                  <a:pos x="7" y="8"/>
                </a:cxn>
                <a:cxn ang="0">
                  <a:pos x="9" y="5"/>
                </a:cxn>
                <a:cxn ang="0">
                  <a:pos x="7" y="2"/>
                </a:cxn>
                <a:cxn ang="0">
                  <a:pos x="4" y="0"/>
                </a:cxn>
              </a:cxnLst>
              <a:rect l="0" t="0" r="r" b="b"/>
              <a:pathLst>
                <a:path w="9" h="8">
                  <a:moveTo>
                    <a:pt x="4" y="0"/>
                  </a:moveTo>
                  <a:lnTo>
                    <a:pt x="1" y="2"/>
                  </a:lnTo>
                  <a:lnTo>
                    <a:pt x="0" y="5"/>
                  </a:lnTo>
                  <a:lnTo>
                    <a:pt x="1" y="8"/>
                  </a:lnTo>
                  <a:lnTo>
                    <a:pt x="4" y="8"/>
                  </a:lnTo>
                  <a:lnTo>
                    <a:pt x="7" y="8"/>
                  </a:lnTo>
                  <a:lnTo>
                    <a:pt x="9" y="5"/>
                  </a:lnTo>
                  <a:lnTo>
                    <a:pt x="7" y="2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075" name="Freeform 1187"/>
            <p:cNvSpPr>
              <a:spLocks/>
            </p:cNvSpPr>
            <p:nvPr/>
          </p:nvSpPr>
          <p:spPr bwMode="auto">
            <a:xfrm>
              <a:off x="3611" y="3565"/>
              <a:ext cx="8" cy="8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2" y="0"/>
                </a:cxn>
                <a:cxn ang="0">
                  <a:pos x="0" y="4"/>
                </a:cxn>
                <a:cxn ang="0">
                  <a:pos x="2" y="6"/>
                </a:cxn>
                <a:cxn ang="0">
                  <a:pos x="4" y="8"/>
                </a:cxn>
                <a:cxn ang="0">
                  <a:pos x="8" y="6"/>
                </a:cxn>
                <a:cxn ang="0">
                  <a:pos x="8" y="4"/>
                </a:cxn>
                <a:cxn ang="0">
                  <a:pos x="8" y="0"/>
                </a:cxn>
                <a:cxn ang="0">
                  <a:pos x="4" y="0"/>
                </a:cxn>
              </a:cxnLst>
              <a:rect l="0" t="0" r="r" b="b"/>
              <a:pathLst>
                <a:path w="8" h="8">
                  <a:moveTo>
                    <a:pt x="4" y="0"/>
                  </a:moveTo>
                  <a:lnTo>
                    <a:pt x="2" y="0"/>
                  </a:lnTo>
                  <a:lnTo>
                    <a:pt x="0" y="4"/>
                  </a:lnTo>
                  <a:lnTo>
                    <a:pt x="2" y="6"/>
                  </a:lnTo>
                  <a:lnTo>
                    <a:pt x="4" y="8"/>
                  </a:lnTo>
                  <a:lnTo>
                    <a:pt x="8" y="6"/>
                  </a:lnTo>
                  <a:lnTo>
                    <a:pt x="8" y="4"/>
                  </a:lnTo>
                  <a:lnTo>
                    <a:pt x="8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076" name="Freeform 1188"/>
            <p:cNvSpPr>
              <a:spLocks/>
            </p:cNvSpPr>
            <p:nvPr/>
          </p:nvSpPr>
          <p:spPr bwMode="auto">
            <a:xfrm>
              <a:off x="3627" y="3566"/>
              <a:ext cx="9" cy="9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2" y="2"/>
                </a:cxn>
                <a:cxn ang="0">
                  <a:pos x="0" y="5"/>
                </a:cxn>
                <a:cxn ang="0">
                  <a:pos x="2" y="7"/>
                </a:cxn>
                <a:cxn ang="0">
                  <a:pos x="4" y="9"/>
                </a:cxn>
                <a:cxn ang="0">
                  <a:pos x="7" y="7"/>
                </a:cxn>
                <a:cxn ang="0">
                  <a:pos x="9" y="5"/>
                </a:cxn>
                <a:cxn ang="0">
                  <a:pos x="7" y="2"/>
                </a:cxn>
                <a:cxn ang="0">
                  <a:pos x="4" y="0"/>
                </a:cxn>
              </a:cxnLst>
              <a:rect l="0" t="0" r="r" b="b"/>
              <a:pathLst>
                <a:path w="9" h="9">
                  <a:moveTo>
                    <a:pt x="4" y="0"/>
                  </a:moveTo>
                  <a:lnTo>
                    <a:pt x="2" y="2"/>
                  </a:lnTo>
                  <a:lnTo>
                    <a:pt x="0" y="5"/>
                  </a:lnTo>
                  <a:lnTo>
                    <a:pt x="2" y="7"/>
                  </a:lnTo>
                  <a:lnTo>
                    <a:pt x="4" y="9"/>
                  </a:lnTo>
                  <a:lnTo>
                    <a:pt x="7" y="7"/>
                  </a:lnTo>
                  <a:lnTo>
                    <a:pt x="9" y="5"/>
                  </a:lnTo>
                  <a:lnTo>
                    <a:pt x="7" y="2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077" name="Freeform 1189"/>
            <p:cNvSpPr>
              <a:spLocks/>
            </p:cNvSpPr>
            <p:nvPr/>
          </p:nvSpPr>
          <p:spPr bwMode="auto">
            <a:xfrm>
              <a:off x="3644" y="3568"/>
              <a:ext cx="8" cy="7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1" y="7"/>
                </a:cxn>
                <a:cxn ang="0">
                  <a:pos x="5" y="7"/>
                </a:cxn>
                <a:cxn ang="0">
                  <a:pos x="7" y="7"/>
                </a:cxn>
                <a:cxn ang="0">
                  <a:pos x="8" y="3"/>
                </a:cxn>
                <a:cxn ang="0">
                  <a:pos x="7" y="1"/>
                </a:cxn>
                <a:cxn ang="0">
                  <a:pos x="5" y="0"/>
                </a:cxn>
              </a:cxnLst>
              <a:rect l="0" t="0" r="r" b="b"/>
              <a:pathLst>
                <a:path w="8" h="7">
                  <a:moveTo>
                    <a:pt x="5" y="0"/>
                  </a:moveTo>
                  <a:lnTo>
                    <a:pt x="1" y="1"/>
                  </a:lnTo>
                  <a:lnTo>
                    <a:pt x="0" y="3"/>
                  </a:lnTo>
                  <a:lnTo>
                    <a:pt x="1" y="7"/>
                  </a:lnTo>
                  <a:lnTo>
                    <a:pt x="5" y="7"/>
                  </a:lnTo>
                  <a:lnTo>
                    <a:pt x="7" y="7"/>
                  </a:lnTo>
                  <a:lnTo>
                    <a:pt x="8" y="3"/>
                  </a:lnTo>
                  <a:lnTo>
                    <a:pt x="7" y="1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078" name="Freeform 1190"/>
            <p:cNvSpPr>
              <a:spLocks/>
            </p:cNvSpPr>
            <p:nvPr/>
          </p:nvSpPr>
          <p:spPr bwMode="auto">
            <a:xfrm>
              <a:off x="3661" y="3569"/>
              <a:ext cx="9" cy="8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1" y="1"/>
                </a:cxn>
                <a:cxn ang="0">
                  <a:pos x="0" y="4"/>
                </a:cxn>
                <a:cxn ang="0">
                  <a:pos x="1" y="6"/>
                </a:cxn>
                <a:cxn ang="0">
                  <a:pos x="4" y="8"/>
                </a:cxn>
                <a:cxn ang="0">
                  <a:pos x="7" y="6"/>
                </a:cxn>
                <a:cxn ang="0">
                  <a:pos x="9" y="4"/>
                </a:cxn>
                <a:cxn ang="0">
                  <a:pos x="7" y="1"/>
                </a:cxn>
                <a:cxn ang="0">
                  <a:pos x="4" y="0"/>
                </a:cxn>
              </a:cxnLst>
              <a:rect l="0" t="0" r="r" b="b"/>
              <a:pathLst>
                <a:path w="9" h="8">
                  <a:moveTo>
                    <a:pt x="4" y="0"/>
                  </a:moveTo>
                  <a:lnTo>
                    <a:pt x="1" y="1"/>
                  </a:lnTo>
                  <a:lnTo>
                    <a:pt x="0" y="4"/>
                  </a:lnTo>
                  <a:lnTo>
                    <a:pt x="1" y="6"/>
                  </a:lnTo>
                  <a:lnTo>
                    <a:pt x="4" y="8"/>
                  </a:lnTo>
                  <a:lnTo>
                    <a:pt x="7" y="6"/>
                  </a:lnTo>
                  <a:lnTo>
                    <a:pt x="9" y="4"/>
                  </a:lnTo>
                  <a:lnTo>
                    <a:pt x="7" y="1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079" name="Freeform 1191"/>
            <p:cNvSpPr>
              <a:spLocks/>
            </p:cNvSpPr>
            <p:nvPr/>
          </p:nvSpPr>
          <p:spPr bwMode="auto">
            <a:xfrm>
              <a:off x="3678" y="3569"/>
              <a:ext cx="9" cy="8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7"/>
                </a:cxn>
                <a:cxn ang="0">
                  <a:pos x="4" y="8"/>
                </a:cxn>
                <a:cxn ang="0">
                  <a:pos x="7" y="7"/>
                </a:cxn>
                <a:cxn ang="0">
                  <a:pos x="9" y="4"/>
                </a:cxn>
                <a:cxn ang="0">
                  <a:pos x="7" y="2"/>
                </a:cxn>
                <a:cxn ang="0">
                  <a:pos x="4" y="0"/>
                </a:cxn>
              </a:cxnLst>
              <a:rect l="0" t="0" r="r" b="b"/>
              <a:pathLst>
                <a:path w="9" h="8">
                  <a:moveTo>
                    <a:pt x="4" y="0"/>
                  </a:moveTo>
                  <a:lnTo>
                    <a:pt x="0" y="2"/>
                  </a:lnTo>
                  <a:lnTo>
                    <a:pt x="0" y="4"/>
                  </a:lnTo>
                  <a:lnTo>
                    <a:pt x="0" y="7"/>
                  </a:lnTo>
                  <a:lnTo>
                    <a:pt x="4" y="8"/>
                  </a:lnTo>
                  <a:lnTo>
                    <a:pt x="7" y="7"/>
                  </a:lnTo>
                  <a:lnTo>
                    <a:pt x="9" y="4"/>
                  </a:lnTo>
                  <a:lnTo>
                    <a:pt x="7" y="2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080" name="Freeform 1192"/>
            <p:cNvSpPr>
              <a:spLocks/>
            </p:cNvSpPr>
            <p:nvPr/>
          </p:nvSpPr>
          <p:spPr bwMode="auto">
            <a:xfrm>
              <a:off x="3694" y="3570"/>
              <a:ext cx="9" cy="7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2" y="1"/>
                </a:cxn>
                <a:cxn ang="0">
                  <a:pos x="0" y="4"/>
                </a:cxn>
                <a:cxn ang="0">
                  <a:pos x="2" y="7"/>
                </a:cxn>
                <a:cxn ang="0">
                  <a:pos x="5" y="7"/>
                </a:cxn>
                <a:cxn ang="0">
                  <a:pos x="7" y="7"/>
                </a:cxn>
                <a:cxn ang="0">
                  <a:pos x="9" y="4"/>
                </a:cxn>
                <a:cxn ang="0">
                  <a:pos x="7" y="1"/>
                </a:cxn>
                <a:cxn ang="0">
                  <a:pos x="5" y="0"/>
                </a:cxn>
              </a:cxnLst>
              <a:rect l="0" t="0" r="r" b="b"/>
              <a:pathLst>
                <a:path w="9" h="7">
                  <a:moveTo>
                    <a:pt x="5" y="0"/>
                  </a:moveTo>
                  <a:lnTo>
                    <a:pt x="2" y="1"/>
                  </a:lnTo>
                  <a:lnTo>
                    <a:pt x="0" y="4"/>
                  </a:lnTo>
                  <a:lnTo>
                    <a:pt x="2" y="7"/>
                  </a:lnTo>
                  <a:lnTo>
                    <a:pt x="5" y="7"/>
                  </a:lnTo>
                  <a:lnTo>
                    <a:pt x="7" y="7"/>
                  </a:lnTo>
                  <a:lnTo>
                    <a:pt x="9" y="4"/>
                  </a:lnTo>
                  <a:lnTo>
                    <a:pt x="7" y="1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081" name="Freeform 1193"/>
            <p:cNvSpPr>
              <a:spLocks/>
            </p:cNvSpPr>
            <p:nvPr/>
          </p:nvSpPr>
          <p:spPr bwMode="auto">
            <a:xfrm>
              <a:off x="3712" y="3571"/>
              <a:ext cx="7" cy="8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0" y="0"/>
                </a:cxn>
                <a:cxn ang="0">
                  <a:pos x="0" y="4"/>
                </a:cxn>
                <a:cxn ang="0">
                  <a:pos x="0" y="6"/>
                </a:cxn>
                <a:cxn ang="0">
                  <a:pos x="4" y="8"/>
                </a:cxn>
                <a:cxn ang="0">
                  <a:pos x="6" y="6"/>
                </a:cxn>
                <a:cxn ang="0">
                  <a:pos x="7" y="4"/>
                </a:cxn>
                <a:cxn ang="0">
                  <a:pos x="6" y="0"/>
                </a:cxn>
                <a:cxn ang="0">
                  <a:pos x="4" y="0"/>
                </a:cxn>
              </a:cxnLst>
              <a:rect l="0" t="0" r="r" b="b"/>
              <a:pathLst>
                <a:path w="7" h="8">
                  <a:moveTo>
                    <a:pt x="4" y="0"/>
                  </a:moveTo>
                  <a:lnTo>
                    <a:pt x="0" y="0"/>
                  </a:lnTo>
                  <a:lnTo>
                    <a:pt x="0" y="4"/>
                  </a:lnTo>
                  <a:lnTo>
                    <a:pt x="0" y="6"/>
                  </a:lnTo>
                  <a:lnTo>
                    <a:pt x="4" y="8"/>
                  </a:lnTo>
                  <a:lnTo>
                    <a:pt x="6" y="6"/>
                  </a:lnTo>
                  <a:lnTo>
                    <a:pt x="7" y="4"/>
                  </a:lnTo>
                  <a:lnTo>
                    <a:pt x="6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082" name="Freeform 1194"/>
            <p:cNvSpPr>
              <a:spLocks/>
            </p:cNvSpPr>
            <p:nvPr/>
          </p:nvSpPr>
          <p:spPr bwMode="auto">
            <a:xfrm>
              <a:off x="3728" y="3571"/>
              <a:ext cx="9" cy="8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1" y="0"/>
                </a:cxn>
                <a:cxn ang="0">
                  <a:pos x="0" y="4"/>
                </a:cxn>
                <a:cxn ang="0">
                  <a:pos x="1" y="6"/>
                </a:cxn>
                <a:cxn ang="0">
                  <a:pos x="5" y="8"/>
                </a:cxn>
                <a:cxn ang="0">
                  <a:pos x="7" y="6"/>
                </a:cxn>
                <a:cxn ang="0">
                  <a:pos x="9" y="4"/>
                </a:cxn>
                <a:cxn ang="0">
                  <a:pos x="7" y="0"/>
                </a:cxn>
                <a:cxn ang="0">
                  <a:pos x="5" y="0"/>
                </a:cxn>
              </a:cxnLst>
              <a:rect l="0" t="0" r="r" b="b"/>
              <a:pathLst>
                <a:path w="9" h="8">
                  <a:moveTo>
                    <a:pt x="5" y="0"/>
                  </a:moveTo>
                  <a:lnTo>
                    <a:pt x="1" y="0"/>
                  </a:lnTo>
                  <a:lnTo>
                    <a:pt x="0" y="4"/>
                  </a:lnTo>
                  <a:lnTo>
                    <a:pt x="1" y="6"/>
                  </a:lnTo>
                  <a:lnTo>
                    <a:pt x="5" y="8"/>
                  </a:lnTo>
                  <a:lnTo>
                    <a:pt x="7" y="6"/>
                  </a:lnTo>
                  <a:lnTo>
                    <a:pt x="9" y="4"/>
                  </a:lnTo>
                  <a:lnTo>
                    <a:pt x="7" y="0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083" name="Freeform 1195"/>
            <p:cNvSpPr>
              <a:spLocks/>
            </p:cNvSpPr>
            <p:nvPr/>
          </p:nvSpPr>
          <p:spPr bwMode="auto">
            <a:xfrm>
              <a:off x="3745" y="3570"/>
              <a:ext cx="8" cy="7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0" y="1"/>
                </a:cxn>
                <a:cxn ang="0">
                  <a:pos x="0" y="4"/>
                </a:cxn>
                <a:cxn ang="0">
                  <a:pos x="0" y="7"/>
                </a:cxn>
                <a:cxn ang="0">
                  <a:pos x="4" y="7"/>
                </a:cxn>
                <a:cxn ang="0">
                  <a:pos x="7" y="7"/>
                </a:cxn>
                <a:cxn ang="0">
                  <a:pos x="8" y="4"/>
                </a:cxn>
                <a:cxn ang="0">
                  <a:pos x="7" y="1"/>
                </a:cxn>
                <a:cxn ang="0">
                  <a:pos x="4" y="0"/>
                </a:cxn>
              </a:cxnLst>
              <a:rect l="0" t="0" r="r" b="b"/>
              <a:pathLst>
                <a:path w="8" h="7">
                  <a:moveTo>
                    <a:pt x="4" y="0"/>
                  </a:moveTo>
                  <a:lnTo>
                    <a:pt x="0" y="1"/>
                  </a:lnTo>
                  <a:lnTo>
                    <a:pt x="0" y="4"/>
                  </a:lnTo>
                  <a:lnTo>
                    <a:pt x="0" y="7"/>
                  </a:lnTo>
                  <a:lnTo>
                    <a:pt x="4" y="7"/>
                  </a:lnTo>
                  <a:lnTo>
                    <a:pt x="7" y="7"/>
                  </a:lnTo>
                  <a:lnTo>
                    <a:pt x="8" y="4"/>
                  </a:lnTo>
                  <a:lnTo>
                    <a:pt x="7" y="1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084" name="Freeform 1196"/>
            <p:cNvSpPr>
              <a:spLocks/>
            </p:cNvSpPr>
            <p:nvPr/>
          </p:nvSpPr>
          <p:spPr bwMode="auto">
            <a:xfrm>
              <a:off x="3761" y="3570"/>
              <a:ext cx="9" cy="7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2" y="1"/>
                </a:cxn>
                <a:cxn ang="0">
                  <a:pos x="0" y="4"/>
                </a:cxn>
                <a:cxn ang="0">
                  <a:pos x="2" y="7"/>
                </a:cxn>
                <a:cxn ang="0">
                  <a:pos x="4" y="7"/>
                </a:cxn>
                <a:cxn ang="0">
                  <a:pos x="7" y="7"/>
                </a:cxn>
                <a:cxn ang="0">
                  <a:pos x="9" y="4"/>
                </a:cxn>
                <a:cxn ang="0">
                  <a:pos x="7" y="1"/>
                </a:cxn>
                <a:cxn ang="0">
                  <a:pos x="4" y="0"/>
                </a:cxn>
              </a:cxnLst>
              <a:rect l="0" t="0" r="r" b="b"/>
              <a:pathLst>
                <a:path w="9" h="7">
                  <a:moveTo>
                    <a:pt x="4" y="0"/>
                  </a:moveTo>
                  <a:lnTo>
                    <a:pt x="2" y="1"/>
                  </a:lnTo>
                  <a:lnTo>
                    <a:pt x="0" y="4"/>
                  </a:lnTo>
                  <a:lnTo>
                    <a:pt x="2" y="7"/>
                  </a:lnTo>
                  <a:lnTo>
                    <a:pt x="4" y="7"/>
                  </a:lnTo>
                  <a:lnTo>
                    <a:pt x="7" y="7"/>
                  </a:lnTo>
                  <a:lnTo>
                    <a:pt x="9" y="4"/>
                  </a:lnTo>
                  <a:lnTo>
                    <a:pt x="7" y="1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085" name="Freeform 1197"/>
            <p:cNvSpPr>
              <a:spLocks/>
            </p:cNvSpPr>
            <p:nvPr/>
          </p:nvSpPr>
          <p:spPr bwMode="auto">
            <a:xfrm>
              <a:off x="3778" y="3569"/>
              <a:ext cx="8" cy="8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1" y="2"/>
                </a:cxn>
                <a:cxn ang="0">
                  <a:pos x="0" y="4"/>
                </a:cxn>
                <a:cxn ang="0">
                  <a:pos x="1" y="7"/>
                </a:cxn>
                <a:cxn ang="0">
                  <a:pos x="5" y="8"/>
                </a:cxn>
                <a:cxn ang="0">
                  <a:pos x="7" y="7"/>
                </a:cxn>
                <a:cxn ang="0">
                  <a:pos x="8" y="4"/>
                </a:cxn>
                <a:cxn ang="0">
                  <a:pos x="7" y="2"/>
                </a:cxn>
                <a:cxn ang="0">
                  <a:pos x="5" y="0"/>
                </a:cxn>
              </a:cxnLst>
              <a:rect l="0" t="0" r="r" b="b"/>
              <a:pathLst>
                <a:path w="8" h="8">
                  <a:moveTo>
                    <a:pt x="5" y="0"/>
                  </a:moveTo>
                  <a:lnTo>
                    <a:pt x="1" y="2"/>
                  </a:lnTo>
                  <a:lnTo>
                    <a:pt x="0" y="4"/>
                  </a:lnTo>
                  <a:lnTo>
                    <a:pt x="1" y="7"/>
                  </a:lnTo>
                  <a:lnTo>
                    <a:pt x="5" y="8"/>
                  </a:lnTo>
                  <a:lnTo>
                    <a:pt x="7" y="7"/>
                  </a:lnTo>
                  <a:lnTo>
                    <a:pt x="8" y="4"/>
                  </a:lnTo>
                  <a:lnTo>
                    <a:pt x="7" y="2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086" name="Freeform 1198"/>
            <p:cNvSpPr>
              <a:spLocks/>
            </p:cNvSpPr>
            <p:nvPr/>
          </p:nvSpPr>
          <p:spPr bwMode="auto">
            <a:xfrm>
              <a:off x="3795" y="3568"/>
              <a:ext cx="9" cy="8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1" y="2"/>
                </a:cxn>
                <a:cxn ang="0">
                  <a:pos x="0" y="5"/>
                </a:cxn>
                <a:cxn ang="0">
                  <a:pos x="1" y="7"/>
                </a:cxn>
                <a:cxn ang="0">
                  <a:pos x="4" y="8"/>
                </a:cxn>
                <a:cxn ang="0">
                  <a:pos x="6" y="7"/>
                </a:cxn>
                <a:cxn ang="0">
                  <a:pos x="9" y="5"/>
                </a:cxn>
                <a:cxn ang="0">
                  <a:pos x="6" y="2"/>
                </a:cxn>
                <a:cxn ang="0">
                  <a:pos x="4" y="0"/>
                </a:cxn>
              </a:cxnLst>
              <a:rect l="0" t="0" r="r" b="b"/>
              <a:pathLst>
                <a:path w="9" h="8">
                  <a:moveTo>
                    <a:pt x="4" y="0"/>
                  </a:moveTo>
                  <a:lnTo>
                    <a:pt x="1" y="2"/>
                  </a:lnTo>
                  <a:lnTo>
                    <a:pt x="0" y="5"/>
                  </a:lnTo>
                  <a:lnTo>
                    <a:pt x="1" y="7"/>
                  </a:lnTo>
                  <a:lnTo>
                    <a:pt x="4" y="8"/>
                  </a:lnTo>
                  <a:lnTo>
                    <a:pt x="6" y="7"/>
                  </a:lnTo>
                  <a:lnTo>
                    <a:pt x="9" y="5"/>
                  </a:lnTo>
                  <a:lnTo>
                    <a:pt x="6" y="2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087" name="Freeform 1199"/>
            <p:cNvSpPr>
              <a:spLocks/>
            </p:cNvSpPr>
            <p:nvPr/>
          </p:nvSpPr>
          <p:spPr bwMode="auto">
            <a:xfrm>
              <a:off x="3811" y="3568"/>
              <a:ext cx="9" cy="7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1" y="0"/>
                </a:cxn>
                <a:cxn ang="0">
                  <a:pos x="0" y="3"/>
                </a:cxn>
                <a:cxn ang="0">
                  <a:pos x="1" y="6"/>
                </a:cxn>
                <a:cxn ang="0">
                  <a:pos x="5" y="7"/>
                </a:cxn>
                <a:cxn ang="0">
                  <a:pos x="8" y="6"/>
                </a:cxn>
                <a:cxn ang="0">
                  <a:pos x="9" y="3"/>
                </a:cxn>
                <a:cxn ang="0">
                  <a:pos x="8" y="0"/>
                </a:cxn>
                <a:cxn ang="0">
                  <a:pos x="5" y="0"/>
                </a:cxn>
              </a:cxnLst>
              <a:rect l="0" t="0" r="r" b="b"/>
              <a:pathLst>
                <a:path w="9" h="7">
                  <a:moveTo>
                    <a:pt x="5" y="0"/>
                  </a:moveTo>
                  <a:lnTo>
                    <a:pt x="1" y="0"/>
                  </a:lnTo>
                  <a:lnTo>
                    <a:pt x="0" y="3"/>
                  </a:lnTo>
                  <a:lnTo>
                    <a:pt x="1" y="6"/>
                  </a:lnTo>
                  <a:lnTo>
                    <a:pt x="5" y="7"/>
                  </a:lnTo>
                  <a:lnTo>
                    <a:pt x="8" y="6"/>
                  </a:lnTo>
                  <a:lnTo>
                    <a:pt x="9" y="3"/>
                  </a:lnTo>
                  <a:lnTo>
                    <a:pt x="8" y="0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088" name="Freeform 1200"/>
            <p:cNvSpPr>
              <a:spLocks/>
            </p:cNvSpPr>
            <p:nvPr/>
          </p:nvSpPr>
          <p:spPr bwMode="auto">
            <a:xfrm>
              <a:off x="3829" y="3565"/>
              <a:ext cx="7" cy="9"/>
            </a:xfrm>
            <a:custGeom>
              <a:avLst/>
              <a:gdLst/>
              <a:ahLst/>
              <a:cxnLst>
                <a:cxn ang="0">
                  <a:pos x="3" y="0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1" y="8"/>
                </a:cxn>
                <a:cxn ang="0">
                  <a:pos x="3" y="9"/>
                </a:cxn>
                <a:cxn ang="0">
                  <a:pos x="6" y="8"/>
                </a:cxn>
                <a:cxn ang="0">
                  <a:pos x="7" y="5"/>
                </a:cxn>
                <a:cxn ang="0">
                  <a:pos x="6" y="3"/>
                </a:cxn>
                <a:cxn ang="0">
                  <a:pos x="3" y="0"/>
                </a:cxn>
              </a:cxnLst>
              <a:rect l="0" t="0" r="r" b="b"/>
              <a:pathLst>
                <a:path w="7" h="9">
                  <a:moveTo>
                    <a:pt x="3" y="0"/>
                  </a:moveTo>
                  <a:lnTo>
                    <a:pt x="1" y="3"/>
                  </a:lnTo>
                  <a:lnTo>
                    <a:pt x="0" y="5"/>
                  </a:lnTo>
                  <a:lnTo>
                    <a:pt x="1" y="8"/>
                  </a:lnTo>
                  <a:lnTo>
                    <a:pt x="3" y="9"/>
                  </a:lnTo>
                  <a:lnTo>
                    <a:pt x="6" y="8"/>
                  </a:lnTo>
                  <a:lnTo>
                    <a:pt x="7" y="5"/>
                  </a:lnTo>
                  <a:lnTo>
                    <a:pt x="6" y="3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089" name="Freeform 1201"/>
            <p:cNvSpPr>
              <a:spLocks/>
            </p:cNvSpPr>
            <p:nvPr/>
          </p:nvSpPr>
          <p:spPr bwMode="auto">
            <a:xfrm>
              <a:off x="3845" y="3564"/>
              <a:ext cx="8" cy="9"/>
            </a:xfrm>
            <a:custGeom>
              <a:avLst/>
              <a:gdLst/>
              <a:ahLst/>
              <a:cxnLst>
                <a:cxn ang="0">
                  <a:pos x="3" y="0"/>
                </a:cxn>
                <a:cxn ang="0">
                  <a:pos x="1" y="1"/>
                </a:cxn>
                <a:cxn ang="0">
                  <a:pos x="0" y="4"/>
                </a:cxn>
                <a:cxn ang="0">
                  <a:pos x="1" y="7"/>
                </a:cxn>
                <a:cxn ang="0">
                  <a:pos x="3" y="9"/>
                </a:cxn>
                <a:cxn ang="0">
                  <a:pos x="7" y="7"/>
                </a:cxn>
                <a:cxn ang="0">
                  <a:pos x="8" y="4"/>
                </a:cxn>
                <a:cxn ang="0">
                  <a:pos x="7" y="1"/>
                </a:cxn>
                <a:cxn ang="0">
                  <a:pos x="3" y="0"/>
                </a:cxn>
              </a:cxnLst>
              <a:rect l="0" t="0" r="r" b="b"/>
              <a:pathLst>
                <a:path w="8" h="9">
                  <a:moveTo>
                    <a:pt x="3" y="0"/>
                  </a:moveTo>
                  <a:lnTo>
                    <a:pt x="1" y="1"/>
                  </a:lnTo>
                  <a:lnTo>
                    <a:pt x="0" y="4"/>
                  </a:lnTo>
                  <a:lnTo>
                    <a:pt x="1" y="7"/>
                  </a:lnTo>
                  <a:lnTo>
                    <a:pt x="3" y="9"/>
                  </a:lnTo>
                  <a:lnTo>
                    <a:pt x="7" y="7"/>
                  </a:lnTo>
                  <a:lnTo>
                    <a:pt x="8" y="4"/>
                  </a:lnTo>
                  <a:lnTo>
                    <a:pt x="7" y="1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090" name="Freeform 1202"/>
            <p:cNvSpPr>
              <a:spLocks/>
            </p:cNvSpPr>
            <p:nvPr/>
          </p:nvSpPr>
          <p:spPr bwMode="auto">
            <a:xfrm>
              <a:off x="3861" y="3563"/>
              <a:ext cx="9" cy="8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2" y="1"/>
                </a:cxn>
                <a:cxn ang="0">
                  <a:pos x="0" y="3"/>
                </a:cxn>
                <a:cxn ang="0">
                  <a:pos x="2" y="7"/>
                </a:cxn>
                <a:cxn ang="0">
                  <a:pos x="5" y="8"/>
                </a:cxn>
                <a:cxn ang="0">
                  <a:pos x="7" y="7"/>
                </a:cxn>
                <a:cxn ang="0">
                  <a:pos x="9" y="3"/>
                </a:cxn>
                <a:cxn ang="0">
                  <a:pos x="7" y="1"/>
                </a:cxn>
                <a:cxn ang="0">
                  <a:pos x="5" y="0"/>
                </a:cxn>
              </a:cxnLst>
              <a:rect l="0" t="0" r="r" b="b"/>
              <a:pathLst>
                <a:path w="9" h="8">
                  <a:moveTo>
                    <a:pt x="5" y="0"/>
                  </a:moveTo>
                  <a:lnTo>
                    <a:pt x="2" y="1"/>
                  </a:lnTo>
                  <a:lnTo>
                    <a:pt x="0" y="3"/>
                  </a:lnTo>
                  <a:lnTo>
                    <a:pt x="2" y="7"/>
                  </a:lnTo>
                  <a:lnTo>
                    <a:pt x="5" y="8"/>
                  </a:lnTo>
                  <a:lnTo>
                    <a:pt x="7" y="7"/>
                  </a:lnTo>
                  <a:lnTo>
                    <a:pt x="9" y="3"/>
                  </a:lnTo>
                  <a:lnTo>
                    <a:pt x="7" y="1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091" name="Freeform 1203"/>
            <p:cNvSpPr>
              <a:spLocks/>
            </p:cNvSpPr>
            <p:nvPr/>
          </p:nvSpPr>
          <p:spPr bwMode="auto">
            <a:xfrm>
              <a:off x="3878" y="3560"/>
              <a:ext cx="8" cy="9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1" y="8"/>
                </a:cxn>
                <a:cxn ang="0">
                  <a:pos x="4" y="9"/>
                </a:cxn>
                <a:cxn ang="0">
                  <a:pos x="8" y="8"/>
                </a:cxn>
                <a:cxn ang="0">
                  <a:pos x="8" y="5"/>
                </a:cxn>
                <a:cxn ang="0">
                  <a:pos x="8" y="3"/>
                </a:cxn>
                <a:cxn ang="0">
                  <a:pos x="4" y="0"/>
                </a:cxn>
              </a:cxnLst>
              <a:rect l="0" t="0" r="r" b="b"/>
              <a:pathLst>
                <a:path w="8" h="9">
                  <a:moveTo>
                    <a:pt x="4" y="0"/>
                  </a:moveTo>
                  <a:lnTo>
                    <a:pt x="1" y="3"/>
                  </a:lnTo>
                  <a:lnTo>
                    <a:pt x="0" y="5"/>
                  </a:lnTo>
                  <a:lnTo>
                    <a:pt x="1" y="8"/>
                  </a:lnTo>
                  <a:lnTo>
                    <a:pt x="4" y="9"/>
                  </a:lnTo>
                  <a:lnTo>
                    <a:pt x="8" y="8"/>
                  </a:lnTo>
                  <a:lnTo>
                    <a:pt x="8" y="5"/>
                  </a:lnTo>
                  <a:lnTo>
                    <a:pt x="8" y="3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092" name="Freeform 1204"/>
            <p:cNvSpPr>
              <a:spLocks/>
            </p:cNvSpPr>
            <p:nvPr/>
          </p:nvSpPr>
          <p:spPr bwMode="auto">
            <a:xfrm>
              <a:off x="3894" y="3559"/>
              <a:ext cx="9" cy="7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2" y="1"/>
                </a:cxn>
                <a:cxn ang="0">
                  <a:pos x="0" y="4"/>
                </a:cxn>
                <a:cxn ang="0">
                  <a:pos x="2" y="6"/>
                </a:cxn>
                <a:cxn ang="0">
                  <a:pos x="4" y="7"/>
                </a:cxn>
                <a:cxn ang="0">
                  <a:pos x="8" y="6"/>
                </a:cxn>
                <a:cxn ang="0">
                  <a:pos x="9" y="4"/>
                </a:cxn>
                <a:cxn ang="0">
                  <a:pos x="8" y="1"/>
                </a:cxn>
                <a:cxn ang="0">
                  <a:pos x="4" y="0"/>
                </a:cxn>
              </a:cxnLst>
              <a:rect l="0" t="0" r="r" b="b"/>
              <a:pathLst>
                <a:path w="9" h="7">
                  <a:moveTo>
                    <a:pt x="4" y="0"/>
                  </a:moveTo>
                  <a:lnTo>
                    <a:pt x="2" y="1"/>
                  </a:lnTo>
                  <a:lnTo>
                    <a:pt x="0" y="4"/>
                  </a:lnTo>
                  <a:lnTo>
                    <a:pt x="2" y="6"/>
                  </a:lnTo>
                  <a:lnTo>
                    <a:pt x="4" y="7"/>
                  </a:lnTo>
                  <a:lnTo>
                    <a:pt x="8" y="6"/>
                  </a:lnTo>
                  <a:lnTo>
                    <a:pt x="9" y="4"/>
                  </a:lnTo>
                  <a:lnTo>
                    <a:pt x="8" y="1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093" name="Freeform 1205"/>
            <p:cNvSpPr>
              <a:spLocks/>
            </p:cNvSpPr>
            <p:nvPr/>
          </p:nvSpPr>
          <p:spPr bwMode="auto">
            <a:xfrm>
              <a:off x="3912" y="3556"/>
              <a:ext cx="7" cy="8"/>
            </a:xfrm>
            <a:custGeom>
              <a:avLst/>
              <a:gdLst/>
              <a:ahLst/>
              <a:cxnLst>
                <a:cxn ang="0">
                  <a:pos x="3" y="0"/>
                </a:cxn>
                <a:cxn ang="0">
                  <a:pos x="1" y="1"/>
                </a:cxn>
                <a:cxn ang="0">
                  <a:pos x="0" y="4"/>
                </a:cxn>
                <a:cxn ang="0">
                  <a:pos x="1" y="7"/>
                </a:cxn>
                <a:cxn ang="0">
                  <a:pos x="3" y="8"/>
                </a:cxn>
                <a:cxn ang="0">
                  <a:pos x="6" y="7"/>
                </a:cxn>
                <a:cxn ang="0">
                  <a:pos x="7" y="4"/>
                </a:cxn>
                <a:cxn ang="0">
                  <a:pos x="6" y="1"/>
                </a:cxn>
                <a:cxn ang="0">
                  <a:pos x="3" y="0"/>
                </a:cxn>
              </a:cxnLst>
              <a:rect l="0" t="0" r="r" b="b"/>
              <a:pathLst>
                <a:path w="7" h="8">
                  <a:moveTo>
                    <a:pt x="3" y="0"/>
                  </a:moveTo>
                  <a:lnTo>
                    <a:pt x="1" y="1"/>
                  </a:lnTo>
                  <a:lnTo>
                    <a:pt x="0" y="4"/>
                  </a:lnTo>
                  <a:lnTo>
                    <a:pt x="1" y="7"/>
                  </a:lnTo>
                  <a:lnTo>
                    <a:pt x="3" y="8"/>
                  </a:lnTo>
                  <a:lnTo>
                    <a:pt x="6" y="7"/>
                  </a:lnTo>
                  <a:lnTo>
                    <a:pt x="7" y="4"/>
                  </a:lnTo>
                  <a:lnTo>
                    <a:pt x="6" y="1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094" name="Freeform 1206"/>
            <p:cNvSpPr>
              <a:spLocks/>
            </p:cNvSpPr>
            <p:nvPr/>
          </p:nvSpPr>
          <p:spPr bwMode="auto">
            <a:xfrm>
              <a:off x="3928" y="3553"/>
              <a:ext cx="9" cy="9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1" y="1"/>
                </a:cxn>
                <a:cxn ang="0">
                  <a:pos x="0" y="5"/>
                </a:cxn>
                <a:cxn ang="0">
                  <a:pos x="1" y="7"/>
                </a:cxn>
                <a:cxn ang="0">
                  <a:pos x="4" y="9"/>
                </a:cxn>
                <a:cxn ang="0">
                  <a:pos x="7" y="7"/>
                </a:cxn>
                <a:cxn ang="0">
                  <a:pos x="9" y="5"/>
                </a:cxn>
                <a:cxn ang="0">
                  <a:pos x="7" y="1"/>
                </a:cxn>
                <a:cxn ang="0">
                  <a:pos x="4" y="0"/>
                </a:cxn>
              </a:cxnLst>
              <a:rect l="0" t="0" r="r" b="b"/>
              <a:pathLst>
                <a:path w="9" h="9">
                  <a:moveTo>
                    <a:pt x="4" y="0"/>
                  </a:moveTo>
                  <a:lnTo>
                    <a:pt x="1" y="1"/>
                  </a:lnTo>
                  <a:lnTo>
                    <a:pt x="0" y="5"/>
                  </a:lnTo>
                  <a:lnTo>
                    <a:pt x="1" y="7"/>
                  </a:lnTo>
                  <a:lnTo>
                    <a:pt x="4" y="9"/>
                  </a:lnTo>
                  <a:lnTo>
                    <a:pt x="7" y="7"/>
                  </a:lnTo>
                  <a:lnTo>
                    <a:pt x="9" y="5"/>
                  </a:lnTo>
                  <a:lnTo>
                    <a:pt x="7" y="1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095" name="Freeform 1207"/>
            <p:cNvSpPr>
              <a:spLocks/>
            </p:cNvSpPr>
            <p:nvPr/>
          </p:nvSpPr>
          <p:spPr bwMode="auto">
            <a:xfrm>
              <a:off x="3944" y="3551"/>
              <a:ext cx="9" cy="8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1" y="7"/>
                </a:cxn>
                <a:cxn ang="0">
                  <a:pos x="4" y="8"/>
                </a:cxn>
                <a:cxn ang="0">
                  <a:pos x="7" y="7"/>
                </a:cxn>
                <a:cxn ang="0">
                  <a:pos x="9" y="3"/>
                </a:cxn>
                <a:cxn ang="0">
                  <a:pos x="7" y="1"/>
                </a:cxn>
                <a:cxn ang="0">
                  <a:pos x="4" y="0"/>
                </a:cxn>
              </a:cxnLst>
              <a:rect l="0" t="0" r="r" b="b"/>
              <a:pathLst>
                <a:path w="9" h="8">
                  <a:moveTo>
                    <a:pt x="4" y="0"/>
                  </a:moveTo>
                  <a:lnTo>
                    <a:pt x="1" y="1"/>
                  </a:lnTo>
                  <a:lnTo>
                    <a:pt x="0" y="3"/>
                  </a:lnTo>
                  <a:lnTo>
                    <a:pt x="1" y="7"/>
                  </a:lnTo>
                  <a:lnTo>
                    <a:pt x="4" y="8"/>
                  </a:lnTo>
                  <a:lnTo>
                    <a:pt x="7" y="7"/>
                  </a:lnTo>
                  <a:lnTo>
                    <a:pt x="9" y="3"/>
                  </a:lnTo>
                  <a:lnTo>
                    <a:pt x="7" y="1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096" name="Freeform 1208"/>
            <p:cNvSpPr>
              <a:spLocks/>
            </p:cNvSpPr>
            <p:nvPr/>
          </p:nvSpPr>
          <p:spPr bwMode="auto">
            <a:xfrm>
              <a:off x="3960" y="3547"/>
              <a:ext cx="9" cy="9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1" y="1"/>
                </a:cxn>
                <a:cxn ang="0">
                  <a:pos x="0" y="4"/>
                </a:cxn>
                <a:cxn ang="0">
                  <a:pos x="1" y="7"/>
                </a:cxn>
                <a:cxn ang="0">
                  <a:pos x="5" y="9"/>
                </a:cxn>
                <a:cxn ang="0">
                  <a:pos x="8" y="7"/>
                </a:cxn>
                <a:cxn ang="0">
                  <a:pos x="9" y="4"/>
                </a:cxn>
                <a:cxn ang="0">
                  <a:pos x="8" y="1"/>
                </a:cxn>
                <a:cxn ang="0">
                  <a:pos x="5" y="0"/>
                </a:cxn>
              </a:cxnLst>
              <a:rect l="0" t="0" r="r" b="b"/>
              <a:pathLst>
                <a:path w="9" h="9">
                  <a:moveTo>
                    <a:pt x="5" y="0"/>
                  </a:moveTo>
                  <a:lnTo>
                    <a:pt x="1" y="1"/>
                  </a:lnTo>
                  <a:lnTo>
                    <a:pt x="0" y="4"/>
                  </a:lnTo>
                  <a:lnTo>
                    <a:pt x="1" y="7"/>
                  </a:lnTo>
                  <a:lnTo>
                    <a:pt x="5" y="9"/>
                  </a:lnTo>
                  <a:lnTo>
                    <a:pt x="8" y="7"/>
                  </a:lnTo>
                  <a:lnTo>
                    <a:pt x="9" y="4"/>
                  </a:lnTo>
                  <a:lnTo>
                    <a:pt x="8" y="1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097" name="Freeform 1209"/>
            <p:cNvSpPr>
              <a:spLocks/>
            </p:cNvSpPr>
            <p:nvPr/>
          </p:nvSpPr>
          <p:spPr bwMode="auto">
            <a:xfrm>
              <a:off x="3976" y="3543"/>
              <a:ext cx="9" cy="9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3" y="3"/>
                </a:cxn>
                <a:cxn ang="0">
                  <a:pos x="0" y="5"/>
                </a:cxn>
                <a:cxn ang="0">
                  <a:pos x="3" y="8"/>
                </a:cxn>
                <a:cxn ang="0">
                  <a:pos x="5" y="9"/>
                </a:cxn>
                <a:cxn ang="0">
                  <a:pos x="9" y="8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5" y="0"/>
                </a:cxn>
              </a:cxnLst>
              <a:rect l="0" t="0" r="r" b="b"/>
              <a:pathLst>
                <a:path w="9" h="9">
                  <a:moveTo>
                    <a:pt x="5" y="0"/>
                  </a:moveTo>
                  <a:lnTo>
                    <a:pt x="3" y="3"/>
                  </a:lnTo>
                  <a:lnTo>
                    <a:pt x="0" y="5"/>
                  </a:lnTo>
                  <a:lnTo>
                    <a:pt x="3" y="8"/>
                  </a:lnTo>
                  <a:lnTo>
                    <a:pt x="5" y="9"/>
                  </a:lnTo>
                  <a:lnTo>
                    <a:pt x="9" y="8"/>
                  </a:lnTo>
                  <a:lnTo>
                    <a:pt x="9" y="5"/>
                  </a:lnTo>
                  <a:lnTo>
                    <a:pt x="9" y="3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098" name="Freeform 1210"/>
            <p:cNvSpPr>
              <a:spLocks/>
            </p:cNvSpPr>
            <p:nvPr/>
          </p:nvSpPr>
          <p:spPr bwMode="auto">
            <a:xfrm>
              <a:off x="3994" y="3541"/>
              <a:ext cx="8" cy="7"/>
            </a:xfrm>
            <a:custGeom>
              <a:avLst/>
              <a:gdLst/>
              <a:ahLst/>
              <a:cxnLst>
                <a:cxn ang="0">
                  <a:pos x="3" y="0"/>
                </a:cxn>
                <a:cxn ang="0">
                  <a:pos x="0" y="0"/>
                </a:cxn>
                <a:cxn ang="0">
                  <a:pos x="0" y="4"/>
                </a:cxn>
                <a:cxn ang="0">
                  <a:pos x="0" y="6"/>
                </a:cxn>
                <a:cxn ang="0">
                  <a:pos x="3" y="7"/>
                </a:cxn>
                <a:cxn ang="0">
                  <a:pos x="6" y="6"/>
                </a:cxn>
                <a:cxn ang="0">
                  <a:pos x="8" y="4"/>
                </a:cxn>
                <a:cxn ang="0">
                  <a:pos x="6" y="0"/>
                </a:cxn>
                <a:cxn ang="0">
                  <a:pos x="3" y="0"/>
                </a:cxn>
              </a:cxnLst>
              <a:rect l="0" t="0" r="r" b="b"/>
              <a:pathLst>
                <a:path w="8" h="7">
                  <a:moveTo>
                    <a:pt x="3" y="0"/>
                  </a:moveTo>
                  <a:lnTo>
                    <a:pt x="0" y="0"/>
                  </a:lnTo>
                  <a:lnTo>
                    <a:pt x="0" y="4"/>
                  </a:lnTo>
                  <a:lnTo>
                    <a:pt x="0" y="6"/>
                  </a:lnTo>
                  <a:lnTo>
                    <a:pt x="3" y="7"/>
                  </a:lnTo>
                  <a:lnTo>
                    <a:pt x="6" y="6"/>
                  </a:lnTo>
                  <a:lnTo>
                    <a:pt x="8" y="4"/>
                  </a:lnTo>
                  <a:lnTo>
                    <a:pt x="6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099" name="Freeform 1211"/>
            <p:cNvSpPr>
              <a:spLocks/>
            </p:cNvSpPr>
            <p:nvPr/>
          </p:nvSpPr>
          <p:spPr bwMode="auto">
            <a:xfrm>
              <a:off x="4010" y="3536"/>
              <a:ext cx="7" cy="9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1" y="1"/>
                </a:cxn>
                <a:cxn ang="0">
                  <a:pos x="0" y="5"/>
                </a:cxn>
                <a:cxn ang="0">
                  <a:pos x="1" y="7"/>
                </a:cxn>
                <a:cxn ang="0">
                  <a:pos x="4" y="9"/>
                </a:cxn>
                <a:cxn ang="0">
                  <a:pos x="6" y="7"/>
                </a:cxn>
                <a:cxn ang="0">
                  <a:pos x="7" y="5"/>
                </a:cxn>
                <a:cxn ang="0">
                  <a:pos x="6" y="1"/>
                </a:cxn>
                <a:cxn ang="0">
                  <a:pos x="4" y="0"/>
                </a:cxn>
              </a:cxnLst>
              <a:rect l="0" t="0" r="r" b="b"/>
              <a:pathLst>
                <a:path w="7" h="9">
                  <a:moveTo>
                    <a:pt x="4" y="0"/>
                  </a:moveTo>
                  <a:lnTo>
                    <a:pt x="1" y="1"/>
                  </a:lnTo>
                  <a:lnTo>
                    <a:pt x="0" y="5"/>
                  </a:lnTo>
                  <a:lnTo>
                    <a:pt x="1" y="7"/>
                  </a:lnTo>
                  <a:lnTo>
                    <a:pt x="4" y="9"/>
                  </a:lnTo>
                  <a:lnTo>
                    <a:pt x="6" y="7"/>
                  </a:lnTo>
                  <a:lnTo>
                    <a:pt x="7" y="5"/>
                  </a:lnTo>
                  <a:lnTo>
                    <a:pt x="6" y="1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100" name="Freeform 1212"/>
            <p:cNvSpPr>
              <a:spLocks/>
            </p:cNvSpPr>
            <p:nvPr/>
          </p:nvSpPr>
          <p:spPr bwMode="auto">
            <a:xfrm>
              <a:off x="4026" y="3533"/>
              <a:ext cx="9" cy="8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1" y="6"/>
                </a:cxn>
                <a:cxn ang="0">
                  <a:pos x="5" y="8"/>
                </a:cxn>
                <a:cxn ang="0">
                  <a:pos x="7" y="6"/>
                </a:cxn>
                <a:cxn ang="0">
                  <a:pos x="9" y="3"/>
                </a:cxn>
                <a:cxn ang="0">
                  <a:pos x="7" y="1"/>
                </a:cxn>
                <a:cxn ang="0">
                  <a:pos x="5" y="0"/>
                </a:cxn>
              </a:cxnLst>
              <a:rect l="0" t="0" r="r" b="b"/>
              <a:pathLst>
                <a:path w="9" h="8">
                  <a:moveTo>
                    <a:pt x="5" y="0"/>
                  </a:moveTo>
                  <a:lnTo>
                    <a:pt x="1" y="1"/>
                  </a:lnTo>
                  <a:lnTo>
                    <a:pt x="0" y="3"/>
                  </a:lnTo>
                  <a:lnTo>
                    <a:pt x="1" y="6"/>
                  </a:lnTo>
                  <a:lnTo>
                    <a:pt x="5" y="8"/>
                  </a:lnTo>
                  <a:lnTo>
                    <a:pt x="7" y="6"/>
                  </a:lnTo>
                  <a:lnTo>
                    <a:pt x="9" y="3"/>
                  </a:lnTo>
                  <a:lnTo>
                    <a:pt x="7" y="1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101" name="Freeform 1213"/>
            <p:cNvSpPr>
              <a:spLocks/>
            </p:cNvSpPr>
            <p:nvPr/>
          </p:nvSpPr>
          <p:spPr bwMode="auto">
            <a:xfrm>
              <a:off x="4042" y="3529"/>
              <a:ext cx="9" cy="7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1" y="0"/>
                </a:cxn>
                <a:cxn ang="0">
                  <a:pos x="0" y="4"/>
                </a:cxn>
                <a:cxn ang="0">
                  <a:pos x="1" y="6"/>
                </a:cxn>
                <a:cxn ang="0">
                  <a:pos x="5" y="7"/>
                </a:cxn>
                <a:cxn ang="0">
                  <a:pos x="8" y="6"/>
                </a:cxn>
                <a:cxn ang="0">
                  <a:pos x="9" y="4"/>
                </a:cxn>
                <a:cxn ang="0">
                  <a:pos x="8" y="0"/>
                </a:cxn>
                <a:cxn ang="0">
                  <a:pos x="5" y="0"/>
                </a:cxn>
              </a:cxnLst>
              <a:rect l="0" t="0" r="r" b="b"/>
              <a:pathLst>
                <a:path w="9" h="7">
                  <a:moveTo>
                    <a:pt x="5" y="0"/>
                  </a:moveTo>
                  <a:lnTo>
                    <a:pt x="1" y="0"/>
                  </a:lnTo>
                  <a:lnTo>
                    <a:pt x="0" y="4"/>
                  </a:lnTo>
                  <a:lnTo>
                    <a:pt x="1" y="6"/>
                  </a:lnTo>
                  <a:lnTo>
                    <a:pt x="5" y="7"/>
                  </a:lnTo>
                  <a:lnTo>
                    <a:pt x="8" y="6"/>
                  </a:lnTo>
                  <a:lnTo>
                    <a:pt x="9" y="4"/>
                  </a:lnTo>
                  <a:lnTo>
                    <a:pt x="8" y="0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102" name="Freeform 1214"/>
            <p:cNvSpPr>
              <a:spLocks/>
            </p:cNvSpPr>
            <p:nvPr/>
          </p:nvSpPr>
          <p:spPr bwMode="auto">
            <a:xfrm>
              <a:off x="4058" y="3524"/>
              <a:ext cx="8" cy="7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1" y="1"/>
                </a:cxn>
                <a:cxn ang="0">
                  <a:pos x="0" y="4"/>
                </a:cxn>
                <a:cxn ang="0">
                  <a:pos x="1" y="7"/>
                </a:cxn>
                <a:cxn ang="0">
                  <a:pos x="4" y="7"/>
                </a:cxn>
                <a:cxn ang="0">
                  <a:pos x="8" y="7"/>
                </a:cxn>
                <a:cxn ang="0">
                  <a:pos x="8" y="4"/>
                </a:cxn>
                <a:cxn ang="0">
                  <a:pos x="8" y="1"/>
                </a:cxn>
                <a:cxn ang="0">
                  <a:pos x="4" y="0"/>
                </a:cxn>
              </a:cxnLst>
              <a:rect l="0" t="0" r="r" b="b"/>
              <a:pathLst>
                <a:path w="8" h="7">
                  <a:moveTo>
                    <a:pt x="4" y="0"/>
                  </a:moveTo>
                  <a:lnTo>
                    <a:pt x="1" y="1"/>
                  </a:lnTo>
                  <a:lnTo>
                    <a:pt x="0" y="4"/>
                  </a:lnTo>
                  <a:lnTo>
                    <a:pt x="1" y="7"/>
                  </a:lnTo>
                  <a:lnTo>
                    <a:pt x="4" y="7"/>
                  </a:lnTo>
                  <a:lnTo>
                    <a:pt x="8" y="7"/>
                  </a:lnTo>
                  <a:lnTo>
                    <a:pt x="8" y="4"/>
                  </a:lnTo>
                  <a:lnTo>
                    <a:pt x="8" y="1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103" name="Freeform 1215"/>
            <p:cNvSpPr>
              <a:spLocks/>
            </p:cNvSpPr>
            <p:nvPr/>
          </p:nvSpPr>
          <p:spPr bwMode="auto">
            <a:xfrm>
              <a:off x="4074" y="3519"/>
              <a:ext cx="9" cy="7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2" y="1"/>
                </a:cxn>
                <a:cxn ang="0">
                  <a:pos x="0" y="4"/>
                </a:cxn>
                <a:cxn ang="0">
                  <a:pos x="2" y="6"/>
                </a:cxn>
                <a:cxn ang="0">
                  <a:pos x="4" y="7"/>
                </a:cxn>
                <a:cxn ang="0">
                  <a:pos x="8" y="6"/>
                </a:cxn>
                <a:cxn ang="0">
                  <a:pos x="9" y="4"/>
                </a:cxn>
                <a:cxn ang="0">
                  <a:pos x="8" y="1"/>
                </a:cxn>
                <a:cxn ang="0">
                  <a:pos x="4" y="0"/>
                </a:cxn>
              </a:cxnLst>
              <a:rect l="0" t="0" r="r" b="b"/>
              <a:pathLst>
                <a:path w="9" h="7">
                  <a:moveTo>
                    <a:pt x="4" y="0"/>
                  </a:moveTo>
                  <a:lnTo>
                    <a:pt x="2" y="1"/>
                  </a:lnTo>
                  <a:lnTo>
                    <a:pt x="0" y="4"/>
                  </a:lnTo>
                  <a:lnTo>
                    <a:pt x="2" y="6"/>
                  </a:lnTo>
                  <a:lnTo>
                    <a:pt x="4" y="7"/>
                  </a:lnTo>
                  <a:lnTo>
                    <a:pt x="8" y="6"/>
                  </a:lnTo>
                  <a:lnTo>
                    <a:pt x="9" y="4"/>
                  </a:lnTo>
                  <a:lnTo>
                    <a:pt x="8" y="1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104" name="Freeform 1216"/>
            <p:cNvSpPr>
              <a:spLocks/>
            </p:cNvSpPr>
            <p:nvPr/>
          </p:nvSpPr>
          <p:spPr bwMode="auto">
            <a:xfrm>
              <a:off x="4091" y="3513"/>
              <a:ext cx="7" cy="9"/>
            </a:xfrm>
            <a:custGeom>
              <a:avLst/>
              <a:gdLst/>
              <a:ahLst/>
              <a:cxnLst>
                <a:cxn ang="0">
                  <a:pos x="3" y="0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1" y="9"/>
                </a:cxn>
                <a:cxn ang="0">
                  <a:pos x="3" y="9"/>
                </a:cxn>
                <a:cxn ang="0">
                  <a:pos x="6" y="9"/>
                </a:cxn>
                <a:cxn ang="0">
                  <a:pos x="7" y="5"/>
                </a:cxn>
                <a:cxn ang="0">
                  <a:pos x="6" y="3"/>
                </a:cxn>
                <a:cxn ang="0">
                  <a:pos x="3" y="0"/>
                </a:cxn>
              </a:cxnLst>
              <a:rect l="0" t="0" r="r" b="b"/>
              <a:pathLst>
                <a:path w="7" h="9">
                  <a:moveTo>
                    <a:pt x="3" y="0"/>
                  </a:moveTo>
                  <a:lnTo>
                    <a:pt x="1" y="3"/>
                  </a:lnTo>
                  <a:lnTo>
                    <a:pt x="0" y="5"/>
                  </a:lnTo>
                  <a:lnTo>
                    <a:pt x="1" y="9"/>
                  </a:lnTo>
                  <a:lnTo>
                    <a:pt x="3" y="9"/>
                  </a:lnTo>
                  <a:lnTo>
                    <a:pt x="6" y="9"/>
                  </a:lnTo>
                  <a:lnTo>
                    <a:pt x="7" y="5"/>
                  </a:lnTo>
                  <a:lnTo>
                    <a:pt x="6" y="3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105" name="Freeform 1217"/>
            <p:cNvSpPr>
              <a:spLocks/>
            </p:cNvSpPr>
            <p:nvPr/>
          </p:nvSpPr>
          <p:spPr bwMode="auto">
            <a:xfrm>
              <a:off x="4105" y="3510"/>
              <a:ext cx="9" cy="7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3" y="0"/>
                </a:cxn>
                <a:cxn ang="0">
                  <a:pos x="0" y="3"/>
                </a:cxn>
                <a:cxn ang="0">
                  <a:pos x="3" y="6"/>
                </a:cxn>
                <a:cxn ang="0">
                  <a:pos x="5" y="7"/>
                </a:cxn>
                <a:cxn ang="0">
                  <a:pos x="8" y="6"/>
                </a:cxn>
                <a:cxn ang="0">
                  <a:pos x="9" y="3"/>
                </a:cxn>
                <a:cxn ang="0">
                  <a:pos x="8" y="0"/>
                </a:cxn>
                <a:cxn ang="0">
                  <a:pos x="5" y="0"/>
                </a:cxn>
              </a:cxnLst>
              <a:rect l="0" t="0" r="r" b="b"/>
              <a:pathLst>
                <a:path w="9" h="7">
                  <a:moveTo>
                    <a:pt x="5" y="0"/>
                  </a:moveTo>
                  <a:lnTo>
                    <a:pt x="3" y="0"/>
                  </a:lnTo>
                  <a:lnTo>
                    <a:pt x="0" y="3"/>
                  </a:lnTo>
                  <a:lnTo>
                    <a:pt x="3" y="6"/>
                  </a:lnTo>
                  <a:lnTo>
                    <a:pt x="5" y="7"/>
                  </a:lnTo>
                  <a:lnTo>
                    <a:pt x="8" y="6"/>
                  </a:lnTo>
                  <a:lnTo>
                    <a:pt x="9" y="3"/>
                  </a:lnTo>
                  <a:lnTo>
                    <a:pt x="8" y="0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106" name="Freeform 1218"/>
            <p:cNvSpPr>
              <a:spLocks/>
            </p:cNvSpPr>
            <p:nvPr/>
          </p:nvSpPr>
          <p:spPr bwMode="auto">
            <a:xfrm>
              <a:off x="4122" y="3503"/>
              <a:ext cx="8" cy="9"/>
            </a:xfrm>
            <a:custGeom>
              <a:avLst/>
              <a:gdLst/>
              <a:ahLst/>
              <a:cxnLst>
                <a:cxn ang="0">
                  <a:pos x="3" y="0"/>
                </a:cxn>
                <a:cxn ang="0">
                  <a:pos x="1" y="2"/>
                </a:cxn>
                <a:cxn ang="0">
                  <a:pos x="0" y="4"/>
                </a:cxn>
                <a:cxn ang="0">
                  <a:pos x="1" y="7"/>
                </a:cxn>
                <a:cxn ang="0">
                  <a:pos x="3" y="9"/>
                </a:cxn>
                <a:cxn ang="0">
                  <a:pos x="7" y="7"/>
                </a:cxn>
                <a:cxn ang="0">
                  <a:pos x="8" y="4"/>
                </a:cxn>
                <a:cxn ang="0">
                  <a:pos x="7" y="2"/>
                </a:cxn>
                <a:cxn ang="0">
                  <a:pos x="3" y="0"/>
                </a:cxn>
              </a:cxnLst>
              <a:rect l="0" t="0" r="r" b="b"/>
              <a:pathLst>
                <a:path w="8" h="9">
                  <a:moveTo>
                    <a:pt x="3" y="0"/>
                  </a:moveTo>
                  <a:lnTo>
                    <a:pt x="1" y="2"/>
                  </a:lnTo>
                  <a:lnTo>
                    <a:pt x="0" y="4"/>
                  </a:lnTo>
                  <a:lnTo>
                    <a:pt x="1" y="7"/>
                  </a:lnTo>
                  <a:lnTo>
                    <a:pt x="3" y="9"/>
                  </a:lnTo>
                  <a:lnTo>
                    <a:pt x="7" y="7"/>
                  </a:lnTo>
                  <a:lnTo>
                    <a:pt x="8" y="4"/>
                  </a:lnTo>
                  <a:lnTo>
                    <a:pt x="7" y="2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107" name="Freeform 1219"/>
            <p:cNvSpPr>
              <a:spLocks/>
            </p:cNvSpPr>
            <p:nvPr/>
          </p:nvSpPr>
          <p:spPr bwMode="auto">
            <a:xfrm>
              <a:off x="4136" y="3497"/>
              <a:ext cx="10" cy="9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2" y="2"/>
                </a:cxn>
                <a:cxn ang="0">
                  <a:pos x="0" y="4"/>
                </a:cxn>
                <a:cxn ang="0">
                  <a:pos x="2" y="8"/>
                </a:cxn>
                <a:cxn ang="0">
                  <a:pos x="5" y="9"/>
                </a:cxn>
                <a:cxn ang="0">
                  <a:pos x="8" y="8"/>
                </a:cxn>
                <a:cxn ang="0">
                  <a:pos x="10" y="4"/>
                </a:cxn>
                <a:cxn ang="0">
                  <a:pos x="8" y="2"/>
                </a:cxn>
                <a:cxn ang="0">
                  <a:pos x="5" y="0"/>
                </a:cxn>
              </a:cxnLst>
              <a:rect l="0" t="0" r="r" b="b"/>
              <a:pathLst>
                <a:path w="10" h="9">
                  <a:moveTo>
                    <a:pt x="5" y="0"/>
                  </a:moveTo>
                  <a:lnTo>
                    <a:pt x="2" y="2"/>
                  </a:lnTo>
                  <a:lnTo>
                    <a:pt x="0" y="4"/>
                  </a:lnTo>
                  <a:lnTo>
                    <a:pt x="2" y="8"/>
                  </a:lnTo>
                  <a:lnTo>
                    <a:pt x="5" y="9"/>
                  </a:lnTo>
                  <a:lnTo>
                    <a:pt x="8" y="8"/>
                  </a:lnTo>
                  <a:lnTo>
                    <a:pt x="10" y="4"/>
                  </a:lnTo>
                  <a:lnTo>
                    <a:pt x="8" y="2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108" name="Freeform 1220"/>
            <p:cNvSpPr>
              <a:spLocks/>
            </p:cNvSpPr>
            <p:nvPr/>
          </p:nvSpPr>
          <p:spPr bwMode="auto">
            <a:xfrm>
              <a:off x="4154" y="3493"/>
              <a:ext cx="7" cy="7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1" y="6"/>
                </a:cxn>
                <a:cxn ang="0">
                  <a:pos x="4" y="7"/>
                </a:cxn>
                <a:cxn ang="0">
                  <a:pos x="6" y="6"/>
                </a:cxn>
                <a:cxn ang="0">
                  <a:pos x="7" y="3"/>
                </a:cxn>
                <a:cxn ang="0">
                  <a:pos x="6" y="1"/>
                </a:cxn>
                <a:cxn ang="0">
                  <a:pos x="4" y="0"/>
                </a:cxn>
              </a:cxnLst>
              <a:rect l="0" t="0" r="r" b="b"/>
              <a:pathLst>
                <a:path w="7" h="7">
                  <a:moveTo>
                    <a:pt x="4" y="0"/>
                  </a:moveTo>
                  <a:lnTo>
                    <a:pt x="1" y="1"/>
                  </a:lnTo>
                  <a:lnTo>
                    <a:pt x="0" y="3"/>
                  </a:lnTo>
                  <a:lnTo>
                    <a:pt x="1" y="6"/>
                  </a:lnTo>
                  <a:lnTo>
                    <a:pt x="4" y="7"/>
                  </a:lnTo>
                  <a:lnTo>
                    <a:pt x="6" y="6"/>
                  </a:lnTo>
                  <a:lnTo>
                    <a:pt x="7" y="3"/>
                  </a:lnTo>
                  <a:lnTo>
                    <a:pt x="6" y="1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109" name="Freeform 1221"/>
            <p:cNvSpPr>
              <a:spLocks/>
            </p:cNvSpPr>
            <p:nvPr/>
          </p:nvSpPr>
          <p:spPr bwMode="auto">
            <a:xfrm>
              <a:off x="4169" y="3485"/>
              <a:ext cx="8" cy="9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0" y="4"/>
                </a:cxn>
                <a:cxn ang="0">
                  <a:pos x="0" y="8"/>
                </a:cxn>
                <a:cxn ang="0">
                  <a:pos x="3" y="9"/>
                </a:cxn>
                <a:cxn ang="0">
                  <a:pos x="6" y="8"/>
                </a:cxn>
                <a:cxn ang="0">
                  <a:pos x="7" y="8"/>
                </a:cxn>
                <a:cxn ang="0">
                  <a:pos x="8" y="4"/>
                </a:cxn>
                <a:cxn ang="0">
                  <a:pos x="7" y="2"/>
                </a:cxn>
                <a:cxn ang="0">
                  <a:pos x="3" y="0"/>
                </a:cxn>
                <a:cxn ang="0">
                  <a:pos x="1" y="2"/>
                </a:cxn>
                <a:cxn ang="0">
                  <a:pos x="0" y="2"/>
                </a:cxn>
              </a:cxnLst>
              <a:rect l="0" t="0" r="r" b="b"/>
              <a:pathLst>
                <a:path w="8" h="9">
                  <a:moveTo>
                    <a:pt x="0" y="2"/>
                  </a:moveTo>
                  <a:lnTo>
                    <a:pt x="0" y="4"/>
                  </a:lnTo>
                  <a:lnTo>
                    <a:pt x="0" y="8"/>
                  </a:lnTo>
                  <a:lnTo>
                    <a:pt x="3" y="9"/>
                  </a:lnTo>
                  <a:lnTo>
                    <a:pt x="6" y="8"/>
                  </a:lnTo>
                  <a:lnTo>
                    <a:pt x="7" y="8"/>
                  </a:lnTo>
                  <a:lnTo>
                    <a:pt x="8" y="4"/>
                  </a:lnTo>
                  <a:lnTo>
                    <a:pt x="7" y="2"/>
                  </a:lnTo>
                  <a:lnTo>
                    <a:pt x="3" y="0"/>
                  </a:lnTo>
                  <a:lnTo>
                    <a:pt x="1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110" name="Freeform 1222"/>
            <p:cNvSpPr>
              <a:spLocks/>
            </p:cNvSpPr>
            <p:nvPr/>
          </p:nvSpPr>
          <p:spPr bwMode="auto">
            <a:xfrm>
              <a:off x="4184" y="3479"/>
              <a:ext cx="8" cy="8"/>
            </a:xfrm>
            <a:custGeom>
              <a:avLst/>
              <a:gdLst/>
              <a:ahLst/>
              <a:cxnLst>
                <a:cxn ang="0">
                  <a:pos x="1" y="1"/>
                </a:cxn>
                <a:cxn ang="0">
                  <a:pos x="0" y="4"/>
                </a:cxn>
                <a:cxn ang="0">
                  <a:pos x="1" y="8"/>
                </a:cxn>
                <a:cxn ang="0">
                  <a:pos x="3" y="8"/>
                </a:cxn>
                <a:cxn ang="0">
                  <a:pos x="7" y="8"/>
                </a:cxn>
                <a:cxn ang="0">
                  <a:pos x="8" y="4"/>
                </a:cxn>
                <a:cxn ang="0">
                  <a:pos x="7" y="1"/>
                </a:cxn>
                <a:cxn ang="0">
                  <a:pos x="3" y="0"/>
                </a:cxn>
                <a:cxn ang="0">
                  <a:pos x="1" y="1"/>
                </a:cxn>
              </a:cxnLst>
              <a:rect l="0" t="0" r="r" b="b"/>
              <a:pathLst>
                <a:path w="8" h="8">
                  <a:moveTo>
                    <a:pt x="1" y="1"/>
                  </a:moveTo>
                  <a:lnTo>
                    <a:pt x="0" y="4"/>
                  </a:lnTo>
                  <a:lnTo>
                    <a:pt x="1" y="8"/>
                  </a:lnTo>
                  <a:lnTo>
                    <a:pt x="3" y="8"/>
                  </a:lnTo>
                  <a:lnTo>
                    <a:pt x="7" y="8"/>
                  </a:lnTo>
                  <a:lnTo>
                    <a:pt x="8" y="4"/>
                  </a:lnTo>
                  <a:lnTo>
                    <a:pt x="7" y="1"/>
                  </a:lnTo>
                  <a:lnTo>
                    <a:pt x="3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111" name="Freeform 1223"/>
            <p:cNvSpPr>
              <a:spLocks/>
            </p:cNvSpPr>
            <p:nvPr/>
          </p:nvSpPr>
          <p:spPr bwMode="auto">
            <a:xfrm>
              <a:off x="4199" y="3473"/>
              <a:ext cx="9" cy="9"/>
            </a:xfrm>
            <a:custGeom>
              <a:avLst/>
              <a:gdLst/>
              <a:ahLst/>
              <a:cxnLst>
                <a:cxn ang="0">
                  <a:pos x="1" y="1"/>
                </a:cxn>
                <a:cxn ang="0">
                  <a:pos x="0" y="4"/>
                </a:cxn>
                <a:cxn ang="0">
                  <a:pos x="1" y="7"/>
                </a:cxn>
                <a:cxn ang="0">
                  <a:pos x="4" y="9"/>
                </a:cxn>
                <a:cxn ang="0">
                  <a:pos x="7" y="7"/>
                </a:cxn>
                <a:cxn ang="0">
                  <a:pos x="9" y="4"/>
                </a:cxn>
                <a:cxn ang="0">
                  <a:pos x="7" y="1"/>
                </a:cxn>
                <a:cxn ang="0">
                  <a:pos x="4" y="0"/>
                </a:cxn>
                <a:cxn ang="0">
                  <a:pos x="1" y="1"/>
                </a:cxn>
              </a:cxnLst>
              <a:rect l="0" t="0" r="r" b="b"/>
              <a:pathLst>
                <a:path w="9" h="9">
                  <a:moveTo>
                    <a:pt x="1" y="1"/>
                  </a:moveTo>
                  <a:lnTo>
                    <a:pt x="0" y="4"/>
                  </a:lnTo>
                  <a:lnTo>
                    <a:pt x="1" y="7"/>
                  </a:lnTo>
                  <a:lnTo>
                    <a:pt x="4" y="9"/>
                  </a:lnTo>
                  <a:lnTo>
                    <a:pt x="7" y="7"/>
                  </a:lnTo>
                  <a:lnTo>
                    <a:pt x="9" y="4"/>
                  </a:lnTo>
                  <a:lnTo>
                    <a:pt x="7" y="1"/>
                  </a:lnTo>
                  <a:lnTo>
                    <a:pt x="4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112" name="Freeform 1224"/>
            <p:cNvSpPr>
              <a:spLocks/>
            </p:cNvSpPr>
            <p:nvPr/>
          </p:nvSpPr>
          <p:spPr bwMode="auto">
            <a:xfrm>
              <a:off x="4215" y="3466"/>
              <a:ext cx="8" cy="8"/>
            </a:xfrm>
            <a:custGeom>
              <a:avLst/>
              <a:gdLst/>
              <a:ahLst/>
              <a:cxnLst>
                <a:cxn ang="0">
                  <a:pos x="1" y="2"/>
                </a:cxn>
                <a:cxn ang="0">
                  <a:pos x="0" y="5"/>
                </a:cxn>
                <a:cxn ang="0">
                  <a:pos x="1" y="7"/>
                </a:cxn>
                <a:cxn ang="0">
                  <a:pos x="3" y="8"/>
                </a:cxn>
                <a:cxn ang="0">
                  <a:pos x="6" y="7"/>
                </a:cxn>
                <a:cxn ang="0">
                  <a:pos x="8" y="5"/>
                </a:cxn>
                <a:cxn ang="0">
                  <a:pos x="7" y="2"/>
                </a:cxn>
                <a:cxn ang="0">
                  <a:pos x="3" y="0"/>
                </a:cxn>
                <a:cxn ang="0">
                  <a:pos x="1" y="2"/>
                </a:cxn>
              </a:cxnLst>
              <a:rect l="0" t="0" r="r" b="b"/>
              <a:pathLst>
                <a:path w="8" h="8">
                  <a:moveTo>
                    <a:pt x="1" y="2"/>
                  </a:moveTo>
                  <a:lnTo>
                    <a:pt x="0" y="5"/>
                  </a:lnTo>
                  <a:lnTo>
                    <a:pt x="1" y="7"/>
                  </a:lnTo>
                  <a:lnTo>
                    <a:pt x="3" y="8"/>
                  </a:lnTo>
                  <a:lnTo>
                    <a:pt x="6" y="7"/>
                  </a:lnTo>
                  <a:lnTo>
                    <a:pt x="8" y="5"/>
                  </a:lnTo>
                  <a:lnTo>
                    <a:pt x="7" y="2"/>
                  </a:lnTo>
                  <a:lnTo>
                    <a:pt x="3" y="0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113" name="Freeform 1225"/>
            <p:cNvSpPr>
              <a:spLocks/>
            </p:cNvSpPr>
            <p:nvPr/>
          </p:nvSpPr>
          <p:spPr bwMode="auto">
            <a:xfrm>
              <a:off x="4230" y="3460"/>
              <a:ext cx="8" cy="8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0" y="3"/>
                </a:cxn>
                <a:cxn ang="0">
                  <a:pos x="1" y="6"/>
                </a:cxn>
                <a:cxn ang="0">
                  <a:pos x="3" y="8"/>
                </a:cxn>
                <a:cxn ang="0">
                  <a:pos x="6" y="6"/>
                </a:cxn>
                <a:cxn ang="0">
                  <a:pos x="8" y="3"/>
                </a:cxn>
                <a:cxn ang="0">
                  <a:pos x="6" y="0"/>
                </a:cxn>
                <a:cxn ang="0">
                  <a:pos x="3" y="0"/>
                </a:cxn>
                <a:cxn ang="0">
                  <a:pos x="1" y="0"/>
                </a:cxn>
              </a:cxnLst>
              <a:rect l="0" t="0" r="r" b="b"/>
              <a:pathLst>
                <a:path w="8" h="8">
                  <a:moveTo>
                    <a:pt x="1" y="0"/>
                  </a:moveTo>
                  <a:lnTo>
                    <a:pt x="0" y="3"/>
                  </a:lnTo>
                  <a:lnTo>
                    <a:pt x="1" y="6"/>
                  </a:lnTo>
                  <a:lnTo>
                    <a:pt x="3" y="8"/>
                  </a:lnTo>
                  <a:lnTo>
                    <a:pt x="6" y="6"/>
                  </a:lnTo>
                  <a:lnTo>
                    <a:pt x="8" y="3"/>
                  </a:lnTo>
                  <a:lnTo>
                    <a:pt x="6" y="0"/>
                  </a:lnTo>
                  <a:lnTo>
                    <a:pt x="3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114" name="Freeform 1226"/>
            <p:cNvSpPr>
              <a:spLocks/>
            </p:cNvSpPr>
            <p:nvPr/>
          </p:nvSpPr>
          <p:spPr bwMode="auto">
            <a:xfrm>
              <a:off x="4244" y="3453"/>
              <a:ext cx="9" cy="7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0" y="3"/>
                </a:cxn>
                <a:cxn ang="0">
                  <a:pos x="2" y="6"/>
                </a:cxn>
                <a:cxn ang="0">
                  <a:pos x="4" y="7"/>
                </a:cxn>
                <a:cxn ang="0">
                  <a:pos x="8" y="6"/>
                </a:cxn>
                <a:cxn ang="0">
                  <a:pos x="9" y="3"/>
                </a:cxn>
                <a:cxn ang="0">
                  <a:pos x="8" y="0"/>
                </a:cxn>
                <a:cxn ang="0">
                  <a:pos x="4" y="0"/>
                </a:cxn>
                <a:cxn ang="0">
                  <a:pos x="2" y="0"/>
                </a:cxn>
              </a:cxnLst>
              <a:rect l="0" t="0" r="r" b="b"/>
              <a:pathLst>
                <a:path w="9" h="7">
                  <a:moveTo>
                    <a:pt x="2" y="0"/>
                  </a:moveTo>
                  <a:lnTo>
                    <a:pt x="0" y="3"/>
                  </a:lnTo>
                  <a:lnTo>
                    <a:pt x="2" y="6"/>
                  </a:lnTo>
                  <a:lnTo>
                    <a:pt x="4" y="7"/>
                  </a:lnTo>
                  <a:lnTo>
                    <a:pt x="8" y="6"/>
                  </a:lnTo>
                  <a:lnTo>
                    <a:pt x="9" y="3"/>
                  </a:lnTo>
                  <a:lnTo>
                    <a:pt x="8" y="0"/>
                  </a:lnTo>
                  <a:lnTo>
                    <a:pt x="4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115" name="Freeform 1227"/>
            <p:cNvSpPr>
              <a:spLocks/>
            </p:cNvSpPr>
            <p:nvPr/>
          </p:nvSpPr>
          <p:spPr bwMode="auto">
            <a:xfrm>
              <a:off x="4261" y="3445"/>
              <a:ext cx="7" cy="8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0" y="4"/>
                </a:cxn>
                <a:cxn ang="0">
                  <a:pos x="0" y="6"/>
                </a:cxn>
                <a:cxn ang="0">
                  <a:pos x="3" y="8"/>
                </a:cxn>
                <a:cxn ang="0">
                  <a:pos x="6" y="6"/>
                </a:cxn>
                <a:cxn ang="0">
                  <a:pos x="7" y="4"/>
                </a:cxn>
                <a:cxn ang="0">
                  <a:pos x="6" y="2"/>
                </a:cxn>
                <a:cxn ang="0">
                  <a:pos x="3" y="0"/>
                </a:cxn>
                <a:cxn ang="0">
                  <a:pos x="0" y="2"/>
                </a:cxn>
              </a:cxnLst>
              <a:rect l="0" t="0" r="r" b="b"/>
              <a:pathLst>
                <a:path w="7" h="8">
                  <a:moveTo>
                    <a:pt x="0" y="2"/>
                  </a:moveTo>
                  <a:lnTo>
                    <a:pt x="0" y="4"/>
                  </a:lnTo>
                  <a:lnTo>
                    <a:pt x="0" y="6"/>
                  </a:lnTo>
                  <a:lnTo>
                    <a:pt x="3" y="8"/>
                  </a:lnTo>
                  <a:lnTo>
                    <a:pt x="6" y="6"/>
                  </a:lnTo>
                  <a:lnTo>
                    <a:pt x="7" y="4"/>
                  </a:lnTo>
                  <a:lnTo>
                    <a:pt x="6" y="2"/>
                  </a:lnTo>
                  <a:lnTo>
                    <a:pt x="3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116" name="Freeform 1228"/>
            <p:cNvSpPr>
              <a:spLocks/>
            </p:cNvSpPr>
            <p:nvPr/>
          </p:nvSpPr>
          <p:spPr bwMode="auto">
            <a:xfrm>
              <a:off x="4274" y="3437"/>
              <a:ext cx="9" cy="8"/>
            </a:xfrm>
            <a:custGeom>
              <a:avLst/>
              <a:gdLst/>
              <a:ahLst/>
              <a:cxnLst>
                <a:cxn ang="0">
                  <a:pos x="1" y="1"/>
                </a:cxn>
                <a:cxn ang="0">
                  <a:pos x="0" y="3"/>
                </a:cxn>
                <a:cxn ang="0">
                  <a:pos x="1" y="7"/>
                </a:cxn>
                <a:cxn ang="0">
                  <a:pos x="4" y="8"/>
                </a:cxn>
                <a:cxn ang="0">
                  <a:pos x="8" y="7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4" y="0"/>
                </a:cxn>
                <a:cxn ang="0">
                  <a:pos x="1" y="1"/>
                </a:cxn>
              </a:cxnLst>
              <a:rect l="0" t="0" r="r" b="b"/>
              <a:pathLst>
                <a:path w="9" h="8">
                  <a:moveTo>
                    <a:pt x="1" y="1"/>
                  </a:moveTo>
                  <a:lnTo>
                    <a:pt x="0" y="3"/>
                  </a:lnTo>
                  <a:lnTo>
                    <a:pt x="1" y="7"/>
                  </a:lnTo>
                  <a:lnTo>
                    <a:pt x="4" y="8"/>
                  </a:lnTo>
                  <a:lnTo>
                    <a:pt x="8" y="7"/>
                  </a:lnTo>
                  <a:lnTo>
                    <a:pt x="9" y="3"/>
                  </a:lnTo>
                  <a:lnTo>
                    <a:pt x="8" y="1"/>
                  </a:lnTo>
                  <a:lnTo>
                    <a:pt x="4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117" name="Freeform 1229"/>
            <p:cNvSpPr>
              <a:spLocks/>
            </p:cNvSpPr>
            <p:nvPr/>
          </p:nvSpPr>
          <p:spPr bwMode="auto">
            <a:xfrm>
              <a:off x="4289" y="3430"/>
              <a:ext cx="9" cy="8"/>
            </a:xfrm>
            <a:custGeom>
              <a:avLst/>
              <a:gdLst/>
              <a:ahLst/>
              <a:cxnLst>
                <a:cxn ang="0">
                  <a:pos x="1" y="1"/>
                </a:cxn>
                <a:cxn ang="0">
                  <a:pos x="0" y="3"/>
                </a:cxn>
                <a:cxn ang="0">
                  <a:pos x="1" y="6"/>
                </a:cxn>
                <a:cxn ang="0">
                  <a:pos x="4" y="8"/>
                </a:cxn>
                <a:cxn ang="0">
                  <a:pos x="6" y="6"/>
                </a:cxn>
                <a:cxn ang="0">
                  <a:pos x="9" y="3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1" y="1"/>
                </a:cxn>
              </a:cxnLst>
              <a:rect l="0" t="0" r="r" b="b"/>
              <a:pathLst>
                <a:path w="9" h="8">
                  <a:moveTo>
                    <a:pt x="1" y="1"/>
                  </a:moveTo>
                  <a:lnTo>
                    <a:pt x="0" y="3"/>
                  </a:lnTo>
                  <a:lnTo>
                    <a:pt x="1" y="6"/>
                  </a:lnTo>
                  <a:lnTo>
                    <a:pt x="4" y="8"/>
                  </a:lnTo>
                  <a:lnTo>
                    <a:pt x="6" y="6"/>
                  </a:lnTo>
                  <a:lnTo>
                    <a:pt x="9" y="3"/>
                  </a:lnTo>
                  <a:lnTo>
                    <a:pt x="6" y="1"/>
                  </a:lnTo>
                  <a:lnTo>
                    <a:pt x="4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118" name="Freeform 1230"/>
            <p:cNvSpPr>
              <a:spLocks/>
            </p:cNvSpPr>
            <p:nvPr/>
          </p:nvSpPr>
          <p:spPr bwMode="auto">
            <a:xfrm>
              <a:off x="4303" y="3421"/>
              <a:ext cx="8" cy="9"/>
            </a:xfrm>
            <a:custGeom>
              <a:avLst/>
              <a:gdLst/>
              <a:ahLst/>
              <a:cxnLst>
                <a:cxn ang="0">
                  <a:pos x="1" y="1"/>
                </a:cxn>
                <a:cxn ang="0">
                  <a:pos x="0" y="5"/>
                </a:cxn>
                <a:cxn ang="0">
                  <a:pos x="1" y="7"/>
                </a:cxn>
                <a:cxn ang="0">
                  <a:pos x="5" y="9"/>
                </a:cxn>
                <a:cxn ang="0">
                  <a:pos x="7" y="7"/>
                </a:cxn>
                <a:cxn ang="0">
                  <a:pos x="8" y="5"/>
                </a:cxn>
                <a:cxn ang="0">
                  <a:pos x="7" y="1"/>
                </a:cxn>
                <a:cxn ang="0">
                  <a:pos x="5" y="0"/>
                </a:cxn>
                <a:cxn ang="0">
                  <a:pos x="1" y="1"/>
                </a:cxn>
              </a:cxnLst>
              <a:rect l="0" t="0" r="r" b="b"/>
              <a:pathLst>
                <a:path w="8" h="9">
                  <a:moveTo>
                    <a:pt x="1" y="1"/>
                  </a:moveTo>
                  <a:lnTo>
                    <a:pt x="0" y="5"/>
                  </a:lnTo>
                  <a:lnTo>
                    <a:pt x="1" y="7"/>
                  </a:lnTo>
                  <a:lnTo>
                    <a:pt x="5" y="9"/>
                  </a:lnTo>
                  <a:lnTo>
                    <a:pt x="7" y="7"/>
                  </a:lnTo>
                  <a:lnTo>
                    <a:pt x="8" y="5"/>
                  </a:lnTo>
                  <a:lnTo>
                    <a:pt x="7" y="1"/>
                  </a:lnTo>
                  <a:lnTo>
                    <a:pt x="5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119" name="Freeform 1231"/>
            <p:cNvSpPr>
              <a:spLocks/>
            </p:cNvSpPr>
            <p:nvPr/>
          </p:nvSpPr>
          <p:spPr bwMode="auto">
            <a:xfrm>
              <a:off x="4318" y="3414"/>
              <a:ext cx="8" cy="7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0" y="3"/>
                </a:cxn>
                <a:cxn ang="0">
                  <a:pos x="1" y="6"/>
                </a:cxn>
                <a:cxn ang="0">
                  <a:pos x="5" y="7"/>
                </a:cxn>
                <a:cxn ang="0">
                  <a:pos x="7" y="6"/>
                </a:cxn>
                <a:cxn ang="0">
                  <a:pos x="8" y="3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1" y="0"/>
                </a:cxn>
              </a:cxnLst>
              <a:rect l="0" t="0" r="r" b="b"/>
              <a:pathLst>
                <a:path w="8" h="7">
                  <a:moveTo>
                    <a:pt x="1" y="0"/>
                  </a:moveTo>
                  <a:lnTo>
                    <a:pt x="0" y="3"/>
                  </a:lnTo>
                  <a:lnTo>
                    <a:pt x="1" y="6"/>
                  </a:lnTo>
                  <a:lnTo>
                    <a:pt x="5" y="7"/>
                  </a:lnTo>
                  <a:lnTo>
                    <a:pt x="7" y="6"/>
                  </a:lnTo>
                  <a:lnTo>
                    <a:pt x="8" y="3"/>
                  </a:lnTo>
                  <a:lnTo>
                    <a:pt x="7" y="0"/>
                  </a:lnTo>
                  <a:lnTo>
                    <a:pt x="5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120" name="Freeform 1232"/>
            <p:cNvSpPr>
              <a:spLocks/>
            </p:cNvSpPr>
            <p:nvPr/>
          </p:nvSpPr>
          <p:spPr bwMode="auto">
            <a:xfrm>
              <a:off x="4333" y="3404"/>
              <a:ext cx="7" cy="9"/>
            </a:xfrm>
            <a:custGeom>
              <a:avLst/>
              <a:gdLst/>
              <a:ahLst/>
              <a:cxnLst>
                <a:cxn ang="0">
                  <a:pos x="1" y="3"/>
                </a:cxn>
                <a:cxn ang="0">
                  <a:pos x="0" y="5"/>
                </a:cxn>
                <a:cxn ang="0">
                  <a:pos x="1" y="7"/>
                </a:cxn>
                <a:cxn ang="0">
                  <a:pos x="3" y="9"/>
                </a:cxn>
                <a:cxn ang="0">
                  <a:pos x="6" y="7"/>
                </a:cxn>
                <a:cxn ang="0">
                  <a:pos x="7" y="5"/>
                </a:cxn>
                <a:cxn ang="0">
                  <a:pos x="6" y="3"/>
                </a:cxn>
                <a:cxn ang="0">
                  <a:pos x="3" y="0"/>
                </a:cxn>
                <a:cxn ang="0">
                  <a:pos x="1" y="3"/>
                </a:cxn>
              </a:cxnLst>
              <a:rect l="0" t="0" r="r" b="b"/>
              <a:pathLst>
                <a:path w="7" h="9">
                  <a:moveTo>
                    <a:pt x="1" y="3"/>
                  </a:moveTo>
                  <a:lnTo>
                    <a:pt x="0" y="5"/>
                  </a:lnTo>
                  <a:lnTo>
                    <a:pt x="1" y="7"/>
                  </a:lnTo>
                  <a:lnTo>
                    <a:pt x="3" y="9"/>
                  </a:lnTo>
                  <a:lnTo>
                    <a:pt x="6" y="7"/>
                  </a:lnTo>
                  <a:lnTo>
                    <a:pt x="7" y="5"/>
                  </a:lnTo>
                  <a:lnTo>
                    <a:pt x="6" y="3"/>
                  </a:lnTo>
                  <a:lnTo>
                    <a:pt x="3" y="0"/>
                  </a:lnTo>
                  <a:lnTo>
                    <a:pt x="1" y="3"/>
                  </a:lnTo>
                  <a:close/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121" name="Freeform 1233"/>
            <p:cNvSpPr>
              <a:spLocks/>
            </p:cNvSpPr>
            <p:nvPr/>
          </p:nvSpPr>
          <p:spPr bwMode="auto">
            <a:xfrm>
              <a:off x="4346" y="3396"/>
              <a:ext cx="8" cy="8"/>
            </a:xfrm>
            <a:custGeom>
              <a:avLst/>
              <a:gdLst/>
              <a:ahLst/>
              <a:cxnLst>
                <a:cxn ang="0">
                  <a:pos x="1" y="1"/>
                </a:cxn>
                <a:cxn ang="0">
                  <a:pos x="0" y="3"/>
                </a:cxn>
                <a:cxn ang="0">
                  <a:pos x="1" y="7"/>
                </a:cxn>
                <a:cxn ang="0">
                  <a:pos x="4" y="8"/>
                </a:cxn>
                <a:cxn ang="0">
                  <a:pos x="8" y="7"/>
                </a:cxn>
                <a:cxn ang="0">
                  <a:pos x="8" y="3"/>
                </a:cxn>
                <a:cxn ang="0">
                  <a:pos x="8" y="1"/>
                </a:cxn>
                <a:cxn ang="0">
                  <a:pos x="4" y="0"/>
                </a:cxn>
                <a:cxn ang="0">
                  <a:pos x="1" y="1"/>
                </a:cxn>
              </a:cxnLst>
              <a:rect l="0" t="0" r="r" b="b"/>
              <a:pathLst>
                <a:path w="8" h="8">
                  <a:moveTo>
                    <a:pt x="1" y="1"/>
                  </a:moveTo>
                  <a:lnTo>
                    <a:pt x="0" y="3"/>
                  </a:lnTo>
                  <a:lnTo>
                    <a:pt x="1" y="7"/>
                  </a:lnTo>
                  <a:lnTo>
                    <a:pt x="4" y="8"/>
                  </a:lnTo>
                  <a:lnTo>
                    <a:pt x="8" y="7"/>
                  </a:lnTo>
                  <a:lnTo>
                    <a:pt x="8" y="3"/>
                  </a:lnTo>
                  <a:lnTo>
                    <a:pt x="8" y="1"/>
                  </a:lnTo>
                  <a:lnTo>
                    <a:pt x="4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122" name="Freeform 1234"/>
            <p:cNvSpPr>
              <a:spLocks/>
            </p:cNvSpPr>
            <p:nvPr/>
          </p:nvSpPr>
          <p:spPr bwMode="auto">
            <a:xfrm>
              <a:off x="4360" y="3387"/>
              <a:ext cx="9" cy="9"/>
            </a:xfrm>
            <a:custGeom>
              <a:avLst/>
              <a:gdLst/>
              <a:ahLst/>
              <a:cxnLst>
                <a:cxn ang="0">
                  <a:pos x="2" y="1"/>
                </a:cxn>
                <a:cxn ang="0">
                  <a:pos x="0" y="5"/>
                </a:cxn>
                <a:cxn ang="0">
                  <a:pos x="2" y="7"/>
                </a:cxn>
                <a:cxn ang="0">
                  <a:pos x="4" y="9"/>
                </a:cxn>
                <a:cxn ang="0">
                  <a:pos x="7" y="7"/>
                </a:cxn>
                <a:cxn ang="0">
                  <a:pos x="9" y="5"/>
                </a:cxn>
                <a:cxn ang="0">
                  <a:pos x="7" y="1"/>
                </a:cxn>
                <a:cxn ang="0">
                  <a:pos x="4" y="0"/>
                </a:cxn>
                <a:cxn ang="0">
                  <a:pos x="2" y="1"/>
                </a:cxn>
              </a:cxnLst>
              <a:rect l="0" t="0" r="r" b="b"/>
              <a:pathLst>
                <a:path w="9" h="9">
                  <a:moveTo>
                    <a:pt x="2" y="1"/>
                  </a:moveTo>
                  <a:lnTo>
                    <a:pt x="0" y="5"/>
                  </a:lnTo>
                  <a:lnTo>
                    <a:pt x="2" y="7"/>
                  </a:lnTo>
                  <a:lnTo>
                    <a:pt x="4" y="9"/>
                  </a:lnTo>
                  <a:lnTo>
                    <a:pt x="7" y="7"/>
                  </a:lnTo>
                  <a:lnTo>
                    <a:pt x="9" y="5"/>
                  </a:lnTo>
                  <a:lnTo>
                    <a:pt x="7" y="1"/>
                  </a:lnTo>
                  <a:lnTo>
                    <a:pt x="4" y="0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123" name="Freeform 1235"/>
            <p:cNvSpPr>
              <a:spLocks/>
            </p:cNvSpPr>
            <p:nvPr/>
          </p:nvSpPr>
          <p:spPr bwMode="auto">
            <a:xfrm>
              <a:off x="4375" y="3377"/>
              <a:ext cx="9" cy="9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0" y="5"/>
                </a:cxn>
                <a:cxn ang="0">
                  <a:pos x="0" y="8"/>
                </a:cxn>
                <a:cxn ang="0">
                  <a:pos x="4" y="9"/>
                </a:cxn>
                <a:cxn ang="0">
                  <a:pos x="6" y="8"/>
                </a:cxn>
                <a:cxn ang="0">
                  <a:pos x="9" y="5"/>
                </a:cxn>
                <a:cxn ang="0">
                  <a:pos x="6" y="3"/>
                </a:cxn>
                <a:cxn ang="0">
                  <a:pos x="4" y="0"/>
                </a:cxn>
                <a:cxn ang="0">
                  <a:pos x="0" y="3"/>
                </a:cxn>
              </a:cxnLst>
              <a:rect l="0" t="0" r="r" b="b"/>
              <a:pathLst>
                <a:path w="9" h="9">
                  <a:moveTo>
                    <a:pt x="0" y="3"/>
                  </a:moveTo>
                  <a:lnTo>
                    <a:pt x="0" y="5"/>
                  </a:lnTo>
                  <a:lnTo>
                    <a:pt x="0" y="8"/>
                  </a:lnTo>
                  <a:lnTo>
                    <a:pt x="4" y="9"/>
                  </a:lnTo>
                  <a:lnTo>
                    <a:pt x="6" y="8"/>
                  </a:lnTo>
                  <a:lnTo>
                    <a:pt x="9" y="5"/>
                  </a:lnTo>
                  <a:lnTo>
                    <a:pt x="6" y="3"/>
                  </a:lnTo>
                  <a:lnTo>
                    <a:pt x="4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124" name="Freeform 1236"/>
            <p:cNvSpPr>
              <a:spLocks/>
            </p:cNvSpPr>
            <p:nvPr/>
          </p:nvSpPr>
          <p:spPr bwMode="auto">
            <a:xfrm>
              <a:off x="4388" y="3369"/>
              <a:ext cx="8" cy="8"/>
            </a:xfrm>
            <a:custGeom>
              <a:avLst/>
              <a:gdLst/>
              <a:ahLst/>
              <a:cxnLst>
                <a:cxn ang="0">
                  <a:pos x="2" y="1"/>
                </a:cxn>
                <a:cxn ang="0">
                  <a:pos x="0" y="4"/>
                </a:cxn>
                <a:cxn ang="0">
                  <a:pos x="2" y="6"/>
                </a:cxn>
                <a:cxn ang="0">
                  <a:pos x="4" y="8"/>
                </a:cxn>
                <a:cxn ang="0">
                  <a:pos x="8" y="6"/>
                </a:cxn>
                <a:cxn ang="0">
                  <a:pos x="8" y="4"/>
                </a:cxn>
                <a:cxn ang="0">
                  <a:pos x="8" y="1"/>
                </a:cxn>
                <a:cxn ang="0">
                  <a:pos x="4" y="0"/>
                </a:cxn>
                <a:cxn ang="0">
                  <a:pos x="2" y="1"/>
                </a:cxn>
              </a:cxnLst>
              <a:rect l="0" t="0" r="r" b="b"/>
              <a:pathLst>
                <a:path w="8" h="8">
                  <a:moveTo>
                    <a:pt x="2" y="1"/>
                  </a:moveTo>
                  <a:lnTo>
                    <a:pt x="0" y="4"/>
                  </a:lnTo>
                  <a:lnTo>
                    <a:pt x="2" y="6"/>
                  </a:lnTo>
                  <a:lnTo>
                    <a:pt x="4" y="8"/>
                  </a:lnTo>
                  <a:lnTo>
                    <a:pt x="8" y="6"/>
                  </a:lnTo>
                  <a:lnTo>
                    <a:pt x="8" y="4"/>
                  </a:lnTo>
                  <a:lnTo>
                    <a:pt x="8" y="1"/>
                  </a:lnTo>
                  <a:lnTo>
                    <a:pt x="4" y="0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125" name="Freeform 1237"/>
            <p:cNvSpPr>
              <a:spLocks/>
            </p:cNvSpPr>
            <p:nvPr/>
          </p:nvSpPr>
          <p:spPr bwMode="auto">
            <a:xfrm>
              <a:off x="4402" y="3359"/>
              <a:ext cx="9" cy="9"/>
            </a:xfrm>
            <a:custGeom>
              <a:avLst/>
              <a:gdLst/>
              <a:ahLst/>
              <a:cxnLst>
                <a:cxn ang="0">
                  <a:pos x="1" y="2"/>
                </a:cxn>
                <a:cxn ang="0">
                  <a:pos x="0" y="4"/>
                </a:cxn>
                <a:cxn ang="0">
                  <a:pos x="1" y="8"/>
                </a:cxn>
                <a:cxn ang="0">
                  <a:pos x="5" y="9"/>
                </a:cxn>
                <a:cxn ang="0">
                  <a:pos x="6" y="8"/>
                </a:cxn>
                <a:cxn ang="0">
                  <a:pos x="9" y="4"/>
                </a:cxn>
                <a:cxn ang="0">
                  <a:pos x="6" y="2"/>
                </a:cxn>
                <a:cxn ang="0">
                  <a:pos x="5" y="0"/>
                </a:cxn>
                <a:cxn ang="0">
                  <a:pos x="1" y="2"/>
                </a:cxn>
              </a:cxnLst>
              <a:rect l="0" t="0" r="r" b="b"/>
              <a:pathLst>
                <a:path w="9" h="9">
                  <a:moveTo>
                    <a:pt x="1" y="2"/>
                  </a:moveTo>
                  <a:lnTo>
                    <a:pt x="0" y="4"/>
                  </a:lnTo>
                  <a:lnTo>
                    <a:pt x="1" y="8"/>
                  </a:lnTo>
                  <a:lnTo>
                    <a:pt x="5" y="9"/>
                  </a:lnTo>
                  <a:lnTo>
                    <a:pt x="6" y="8"/>
                  </a:lnTo>
                  <a:lnTo>
                    <a:pt x="9" y="4"/>
                  </a:lnTo>
                  <a:lnTo>
                    <a:pt x="6" y="2"/>
                  </a:lnTo>
                  <a:lnTo>
                    <a:pt x="5" y="0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126" name="Freeform 1238"/>
            <p:cNvSpPr>
              <a:spLocks/>
            </p:cNvSpPr>
            <p:nvPr/>
          </p:nvSpPr>
          <p:spPr bwMode="auto">
            <a:xfrm>
              <a:off x="4416" y="3350"/>
              <a:ext cx="7" cy="8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4"/>
                </a:cxn>
                <a:cxn ang="0">
                  <a:pos x="0" y="7"/>
                </a:cxn>
                <a:cxn ang="0">
                  <a:pos x="4" y="8"/>
                </a:cxn>
                <a:cxn ang="0">
                  <a:pos x="6" y="7"/>
                </a:cxn>
                <a:cxn ang="0">
                  <a:pos x="7" y="4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0" y="1"/>
                </a:cxn>
              </a:cxnLst>
              <a:rect l="0" t="0" r="r" b="b"/>
              <a:pathLst>
                <a:path w="7" h="8">
                  <a:moveTo>
                    <a:pt x="0" y="1"/>
                  </a:moveTo>
                  <a:lnTo>
                    <a:pt x="0" y="4"/>
                  </a:lnTo>
                  <a:lnTo>
                    <a:pt x="0" y="7"/>
                  </a:lnTo>
                  <a:lnTo>
                    <a:pt x="4" y="8"/>
                  </a:lnTo>
                  <a:lnTo>
                    <a:pt x="6" y="7"/>
                  </a:lnTo>
                  <a:lnTo>
                    <a:pt x="7" y="4"/>
                  </a:lnTo>
                  <a:lnTo>
                    <a:pt x="6" y="1"/>
                  </a:lnTo>
                  <a:lnTo>
                    <a:pt x="4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127" name="Freeform 1239"/>
            <p:cNvSpPr>
              <a:spLocks/>
            </p:cNvSpPr>
            <p:nvPr/>
          </p:nvSpPr>
          <p:spPr bwMode="auto">
            <a:xfrm>
              <a:off x="4428" y="3340"/>
              <a:ext cx="8" cy="7"/>
            </a:xfrm>
            <a:custGeom>
              <a:avLst/>
              <a:gdLst/>
              <a:ahLst/>
              <a:cxnLst>
                <a:cxn ang="0">
                  <a:pos x="1" y="1"/>
                </a:cxn>
                <a:cxn ang="0">
                  <a:pos x="0" y="4"/>
                </a:cxn>
                <a:cxn ang="0">
                  <a:pos x="1" y="7"/>
                </a:cxn>
                <a:cxn ang="0">
                  <a:pos x="4" y="7"/>
                </a:cxn>
                <a:cxn ang="0">
                  <a:pos x="8" y="7"/>
                </a:cxn>
                <a:cxn ang="0">
                  <a:pos x="8" y="4"/>
                </a:cxn>
                <a:cxn ang="0">
                  <a:pos x="8" y="1"/>
                </a:cxn>
                <a:cxn ang="0">
                  <a:pos x="4" y="0"/>
                </a:cxn>
                <a:cxn ang="0">
                  <a:pos x="1" y="1"/>
                </a:cxn>
              </a:cxnLst>
              <a:rect l="0" t="0" r="r" b="b"/>
              <a:pathLst>
                <a:path w="8" h="7">
                  <a:moveTo>
                    <a:pt x="1" y="1"/>
                  </a:moveTo>
                  <a:lnTo>
                    <a:pt x="0" y="4"/>
                  </a:lnTo>
                  <a:lnTo>
                    <a:pt x="1" y="7"/>
                  </a:lnTo>
                  <a:lnTo>
                    <a:pt x="4" y="7"/>
                  </a:lnTo>
                  <a:lnTo>
                    <a:pt x="8" y="7"/>
                  </a:lnTo>
                  <a:lnTo>
                    <a:pt x="8" y="4"/>
                  </a:lnTo>
                  <a:lnTo>
                    <a:pt x="8" y="1"/>
                  </a:lnTo>
                  <a:lnTo>
                    <a:pt x="4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128" name="Freeform 1240"/>
            <p:cNvSpPr>
              <a:spLocks/>
            </p:cNvSpPr>
            <p:nvPr/>
          </p:nvSpPr>
          <p:spPr bwMode="auto">
            <a:xfrm>
              <a:off x="4442" y="3330"/>
              <a:ext cx="9" cy="8"/>
            </a:xfrm>
            <a:custGeom>
              <a:avLst/>
              <a:gdLst/>
              <a:ahLst/>
              <a:cxnLst>
                <a:cxn ang="0">
                  <a:pos x="1" y="1"/>
                </a:cxn>
                <a:cxn ang="0">
                  <a:pos x="0" y="4"/>
                </a:cxn>
                <a:cxn ang="0">
                  <a:pos x="1" y="6"/>
                </a:cxn>
                <a:cxn ang="0">
                  <a:pos x="4" y="8"/>
                </a:cxn>
                <a:cxn ang="0">
                  <a:pos x="7" y="6"/>
                </a:cxn>
                <a:cxn ang="0">
                  <a:pos x="9" y="4"/>
                </a:cxn>
                <a:cxn ang="0">
                  <a:pos x="7" y="1"/>
                </a:cxn>
                <a:cxn ang="0">
                  <a:pos x="4" y="0"/>
                </a:cxn>
                <a:cxn ang="0">
                  <a:pos x="1" y="1"/>
                </a:cxn>
              </a:cxnLst>
              <a:rect l="0" t="0" r="r" b="b"/>
              <a:pathLst>
                <a:path w="9" h="8">
                  <a:moveTo>
                    <a:pt x="1" y="1"/>
                  </a:moveTo>
                  <a:lnTo>
                    <a:pt x="0" y="4"/>
                  </a:lnTo>
                  <a:lnTo>
                    <a:pt x="1" y="6"/>
                  </a:lnTo>
                  <a:lnTo>
                    <a:pt x="4" y="8"/>
                  </a:lnTo>
                  <a:lnTo>
                    <a:pt x="7" y="6"/>
                  </a:lnTo>
                  <a:lnTo>
                    <a:pt x="9" y="4"/>
                  </a:lnTo>
                  <a:lnTo>
                    <a:pt x="7" y="1"/>
                  </a:lnTo>
                  <a:lnTo>
                    <a:pt x="4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129" name="Freeform 1241"/>
            <p:cNvSpPr>
              <a:spLocks/>
            </p:cNvSpPr>
            <p:nvPr/>
          </p:nvSpPr>
          <p:spPr bwMode="auto">
            <a:xfrm>
              <a:off x="4456" y="3321"/>
              <a:ext cx="7" cy="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3"/>
                </a:cxn>
                <a:cxn ang="0">
                  <a:pos x="0" y="6"/>
                </a:cxn>
                <a:cxn ang="0">
                  <a:pos x="3" y="8"/>
                </a:cxn>
                <a:cxn ang="0">
                  <a:pos x="6" y="6"/>
                </a:cxn>
                <a:cxn ang="0">
                  <a:pos x="7" y="3"/>
                </a:cxn>
                <a:cxn ang="0">
                  <a:pos x="6" y="0"/>
                </a:cxn>
                <a:cxn ang="0">
                  <a:pos x="3" y="0"/>
                </a:cxn>
                <a:cxn ang="0">
                  <a:pos x="0" y="0"/>
                </a:cxn>
              </a:cxnLst>
              <a:rect l="0" t="0" r="r" b="b"/>
              <a:pathLst>
                <a:path w="7" h="8">
                  <a:moveTo>
                    <a:pt x="0" y="0"/>
                  </a:moveTo>
                  <a:lnTo>
                    <a:pt x="0" y="3"/>
                  </a:lnTo>
                  <a:lnTo>
                    <a:pt x="0" y="6"/>
                  </a:lnTo>
                  <a:lnTo>
                    <a:pt x="3" y="8"/>
                  </a:lnTo>
                  <a:lnTo>
                    <a:pt x="6" y="6"/>
                  </a:lnTo>
                  <a:lnTo>
                    <a:pt x="7" y="3"/>
                  </a:lnTo>
                  <a:lnTo>
                    <a:pt x="6" y="0"/>
                  </a:lnTo>
                  <a:lnTo>
                    <a:pt x="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130" name="Freeform 1242"/>
            <p:cNvSpPr>
              <a:spLocks/>
            </p:cNvSpPr>
            <p:nvPr/>
          </p:nvSpPr>
          <p:spPr bwMode="auto">
            <a:xfrm>
              <a:off x="4468" y="3310"/>
              <a:ext cx="7" cy="8"/>
            </a:xfrm>
            <a:custGeom>
              <a:avLst/>
              <a:gdLst/>
              <a:ahLst/>
              <a:cxnLst>
                <a:cxn ang="0">
                  <a:pos x="1" y="1"/>
                </a:cxn>
                <a:cxn ang="0">
                  <a:pos x="0" y="3"/>
                </a:cxn>
                <a:cxn ang="0">
                  <a:pos x="1" y="7"/>
                </a:cxn>
                <a:cxn ang="0">
                  <a:pos x="4" y="8"/>
                </a:cxn>
                <a:cxn ang="0">
                  <a:pos x="7" y="7"/>
                </a:cxn>
                <a:cxn ang="0">
                  <a:pos x="7" y="3"/>
                </a:cxn>
                <a:cxn ang="0">
                  <a:pos x="7" y="1"/>
                </a:cxn>
                <a:cxn ang="0">
                  <a:pos x="4" y="0"/>
                </a:cxn>
                <a:cxn ang="0">
                  <a:pos x="1" y="1"/>
                </a:cxn>
              </a:cxnLst>
              <a:rect l="0" t="0" r="r" b="b"/>
              <a:pathLst>
                <a:path w="7" h="8">
                  <a:moveTo>
                    <a:pt x="1" y="1"/>
                  </a:moveTo>
                  <a:lnTo>
                    <a:pt x="0" y="3"/>
                  </a:lnTo>
                  <a:lnTo>
                    <a:pt x="1" y="7"/>
                  </a:lnTo>
                  <a:lnTo>
                    <a:pt x="4" y="8"/>
                  </a:lnTo>
                  <a:lnTo>
                    <a:pt x="7" y="7"/>
                  </a:lnTo>
                  <a:lnTo>
                    <a:pt x="7" y="3"/>
                  </a:lnTo>
                  <a:lnTo>
                    <a:pt x="7" y="1"/>
                  </a:lnTo>
                  <a:lnTo>
                    <a:pt x="4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131" name="Freeform 1243"/>
            <p:cNvSpPr>
              <a:spLocks/>
            </p:cNvSpPr>
            <p:nvPr/>
          </p:nvSpPr>
          <p:spPr bwMode="auto">
            <a:xfrm>
              <a:off x="4480" y="3299"/>
              <a:ext cx="8" cy="8"/>
            </a:xfrm>
            <a:custGeom>
              <a:avLst/>
              <a:gdLst/>
              <a:ahLst/>
              <a:cxnLst>
                <a:cxn ang="0">
                  <a:pos x="2" y="1"/>
                </a:cxn>
                <a:cxn ang="0">
                  <a:pos x="0" y="5"/>
                </a:cxn>
                <a:cxn ang="0">
                  <a:pos x="2" y="7"/>
                </a:cxn>
                <a:cxn ang="0">
                  <a:pos x="4" y="8"/>
                </a:cxn>
                <a:cxn ang="0">
                  <a:pos x="8" y="7"/>
                </a:cxn>
                <a:cxn ang="0">
                  <a:pos x="8" y="5"/>
                </a:cxn>
                <a:cxn ang="0">
                  <a:pos x="8" y="1"/>
                </a:cxn>
                <a:cxn ang="0">
                  <a:pos x="4" y="0"/>
                </a:cxn>
                <a:cxn ang="0">
                  <a:pos x="2" y="1"/>
                </a:cxn>
              </a:cxnLst>
              <a:rect l="0" t="0" r="r" b="b"/>
              <a:pathLst>
                <a:path w="8" h="8">
                  <a:moveTo>
                    <a:pt x="2" y="1"/>
                  </a:moveTo>
                  <a:lnTo>
                    <a:pt x="0" y="5"/>
                  </a:lnTo>
                  <a:lnTo>
                    <a:pt x="2" y="7"/>
                  </a:lnTo>
                  <a:lnTo>
                    <a:pt x="4" y="8"/>
                  </a:lnTo>
                  <a:lnTo>
                    <a:pt x="8" y="7"/>
                  </a:lnTo>
                  <a:lnTo>
                    <a:pt x="8" y="5"/>
                  </a:lnTo>
                  <a:lnTo>
                    <a:pt x="8" y="1"/>
                  </a:lnTo>
                  <a:lnTo>
                    <a:pt x="4" y="0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132" name="Freeform 1244"/>
            <p:cNvSpPr>
              <a:spLocks/>
            </p:cNvSpPr>
            <p:nvPr/>
          </p:nvSpPr>
          <p:spPr bwMode="auto">
            <a:xfrm>
              <a:off x="4493" y="3288"/>
              <a:ext cx="8" cy="8"/>
            </a:xfrm>
            <a:custGeom>
              <a:avLst/>
              <a:gdLst/>
              <a:ahLst/>
              <a:cxnLst>
                <a:cxn ang="0">
                  <a:pos x="1" y="1"/>
                </a:cxn>
                <a:cxn ang="0">
                  <a:pos x="0" y="5"/>
                </a:cxn>
                <a:cxn ang="0">
                  <a:pos x="1" y="7"/>
                </a:cxn>
                <a:cxn ang="0">
                  <a:pos x="3" y="8"/>
                </a:cxn>
                <a:cxn ang="0">
                  <a:pos x="7" y="7"/>
                </a:cxn>
                <a:cxn ang="0">
                  <a:pos x="8" y="5"/>
                </a:cxn>
                <a:cxn ang="0">
                  <a:pos x="7" y="1"/>
                </a:cxn>
                <a:cxn ang="0">
                  <a:pos x="3" y="0"/>
                </a:cxn>
                <a:cxn ang="0">
                  <a:pos x="1" y="1"/>
                </a:cxn>
              </a:cxnLst>
              <a:rect l="0" t="0" r="r" b="b"/>
              <a:pathLst>
                <a:path w="8" h="8">
                  <a:moveTo>
                    <a:pt x="1" y="1"/>
                  </a:moveTo>
                  <a:lnTo>
                    <a:pt x="0" y="5"/>
                  </a:lnTo>
                  <a:lnTo>
                    <a:pt x="1" y="7"/>
                  </a:lnTo>
                  <a:lnTo>
                    <a:pt x="3" y="8"/>
                  </a:lnTo>
                  <a:lnTo>
                    <a:pt x="7" y="7"/>
                  </a:lnTo>
                  <a:lnTo>
                    <a:pt x="8" y="5"/>
                  </a:lnTo>
                  <a:lnTo>
                    <a:pt x="7" y="1"/>
                  </a:lnTo>
                  <a:lnTo>
                    <a:pt x="3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133" name="Freeform 1245"/>
            <p:cNvSpPr>
              <a:spLocks/>
            </p:cNvSpPr>
            <p:nvPr/>
          </p:nvSpPr>
          <p:spPr bwMode="auto">
            <a:xfrm>
              <a:off x="4505" y="3277"/>
              <a:ext cx="9" cy="8"/>
            </a:xfrm>
            <a:custGeom>
              <a:avLst/>
              <a:gdLst/>
              <a:ahLst/>
              <a:cxnLst>
                <a:cxn ang="0">
                  <a:pos x="1" y="2"/>
                </a:cxn>
                <a:cxn ang="0">
                  <a:pos x="0" y="5"/>
                </a:cxn>
                <a:cxn ang="0">
                  <a:pos x="1" y="7"/>
                </a:cxn>
                <a:cxn ang="0">
                  <a:pos x="4" y="8"/>
                </a:cxn>
                <a:cxn ang="0">
                  <a:pos x="8" y="7"/>
                </a:cxn>
                <a:cxn ang="0">
                  <a:pos x="9" y="5"/>
                </a:cxn>
                <a:cxn ang="0">
                  <a:pos x="8" y="2"/>
                </a:cxn>
                <a:cxn ang="0">
                  <a:pos x="4" y="0"/>
                </a:cxn>
                <a:cxn ang="0">
                  <a:pos x="1" y="2"/>
                </a:cxn>
              </a:cxnLst>
              <a:rect l="0" t="0" r="r" b="b"/>
              <a:pathLst>
                <a:path w="9" h="8">
                  <a:moveTo>
                    <a:pt x="1" y="2"/>
                  </a:moveTo>
                  <a:lnTo>
                    <a:pt x="0" y="5"/>
                  </a:lnTo>
                  <a:lnTo>
                    <a:pt x="1" y="7"/>
                  </a:lnTo>
                  <a:lnTo>
                    <a:pt x="4" y="8"/>
                  </a:lnTo>
                  <a:lnTo>
                    <a:pt x="8" y="7"/>
                  </a:lnTo>
                  <a:lnTo>
                    <a:pt x="9" y="5"/>
                  </a:lnTo>
                  <a:lnTo>
                    <a:pt x="8" y="2"/>
                  </a:lnTo>
                  <a:lnTo>
                    <a:pt x="4" y="0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134" name="Freeform 1246"/>
            <p:cNvSpPr>
              <a:spLocks/>
            </p:cNvSpPr>
            <p:nvPr/>
          </p:nvSpPr>
          <p:spPr bwMode="auto">
            <a:xfrm>
              <a:off x="4518" y="3266"/>
              <a:ext cx="8" cy="9"/>
            </a:xfrm>
            <a:custGeom>
              <a:avLst/>
              <a:gdLst/>
              <a:ahLst/>
              <a:cxnLst>
                <a:cxn ang="0">
                  <a:pos x="1" y="2"/>
                </a:cxn>
                <a:cxn ang="0">
                  <a:pos x="0" y="4"/>
                </a:cxn>
                <a:cxn ang="0">
                  <a:pos x="1" y="7"/>
                </a:cxn>
                <a:cxn ang="0">
                  <a:pos x="3" y="9"/>
                </a:cxn>
                <a:cxn ang="0">
                  <a:pos x="7" y="7"/>
                </a:cxn>
                <a:cxn ang="0">
                  <a:pos x="8" y="4"/>
                </a:cxn>
                <a:cxn ang="0">
                  <a:pos x="7" y="2"/>
                </a:cxn>
                <a:cxn ang="0">
                  <a:pos x="3" y="0"/>
                </a:cxn>
                <a:cxn ang="0">
                  <a:pos x="1" y="2"/>
                </a:cxn>
              </a:cxnLst>
              <a:rect l="0" t="0" r="r" b="b"/>
              <a:pathLst>
                <a:path w="8" h="9">
                  <a:moveTo>
                    <a:pt x="1" y="2"/>
                  </a:moveTo>
                  <a:lnTo>
                    <a:pt x="0" y="4"/>
                  </a:lnTo>
                  <a:lnTo>
                    <a:pt x="1" y="7"/>
                  </a:lnTo>
                  <a:lnTo>
                    <a:pt x="3" y="9"/>
                  </a:lnTo>
                  <a:lnTo>
                    <a:pt x="7" y="7"/>
                  </a:lnTo>
                  <a:lnTo>
                    <a:pt x="8" y="4"/>
                  </a:lnTo>
                  <a:lnTo>
                    <a:pt x="7" y="2"/>
                  </a:lnTo>
                  <a:lnTo>
                    <a:pt x="3" y="0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135" name="Freeform 1247"/>
            <p:cNvSpPr>
              <a:spLocks/>
            </p:cNvSpPr>
            <p:nvPr/>
          </p:nvSpPr>
          <p:spPr bwMode="auto">
            <a:xfrm>
              <a:off x="4529" y="3255"/>
              <a:ext cx="8" cy="7"/>
            </a:xfrm>
            <a:custGeom>
              <a:avLst/>
              <a:gdLst/>
              <a:ahLst/>
              <a:cxnLst>
                <a:cxn ang="0">
                  <a:pos x="2" y="1"/>
                </a:cxn>
                <a:cxn ang="0">
                  <a:pos x="0" y="4"/>
                </a:cxn>
                <a:cxn ang="0">
                  <a:pos x="2" y="7"/>
                </a:cxn>
                <a:cxn ang="0">
                  <a:pos x="5" y="7"/>
                </a:cxn>
                <a:cxn ang="0">
                  <a:pos x="8" y="7"/>
                </a:cxn>
                <a:cxn ang="0">
                  <a:pos x="8" y="4"/>
                </a:cxn>
                <a:cxn ang="0">
                  <a:pos x="8" y="1"/>
                </a:cxn>
                <a:cxn ang="0">
                  <a:pos x="5" y="0"/>
                </a:cxn>
                <a:cxn ang="0">
                  <a:pos x="2" y="1"/>
                </a:cxn>
              </a:cxnLst>
              <a:rect l="0" t="0" r="r" b="b"/>
              <a:pathLst>
                <a:path w="8" h="7">
                  <a:moveTo>
                    <a:pt x="2" y="1"/>
                  </a:moveTo>
                  <a:lnTo>
                    <a:pt x="0" y="4"/>
                  </a:lnTo>
                  <a:lnTo>
                    <a:pt x="2" y="7"/>
                  </a:lnTo>
                  <a:lnTo>
                    <a:pt x="5" y="7"/>
                  </a:lnTo>
                  <a:lnTo>
                    <a:pt x="8" y="7"/>
                  </a:lnTo>
                  <a:lnTo>
                    <a:pt x="8" y="4"/>
                  </a:lnTo>
                  <a:lnTo>
                    <a:pt x="8" y="1"/>
                  </a:lnTo>
                  <a:lnTo>
                    <a:pt x="5" y="0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136" name="Freeform 1248"/>
            <p:cNvSpPr>
              <a:spLocks/>
            </p:cNvSpPr>
            <p:nvPr/>
          </p:nvSpPr>
          <p:spPr bwMode="auto">
            <a:xfrm>
              <a:off x="4541" y="3243"/>
              <a:ext cx="9" cy="8"/>
            </a:xfrm>
            <a:custGeom>
              <a:avLst/>
              <a:gdLst/>
              <a:ahLst/>
              <a:cxnLst>
                <a:cxn ang="0">
                  <a:pos x="1" y="2"/>
                </a:cxn>
                <a:cxn ang="0">
                  <a:pos x="0" y="4"/>
                </a:cxn>
                <a:cxn ang="0">
                  <a:pos x="1" y="7"/>
                </a:cxn>
                <a:cxn ang="0">
                  <a:pos x="4" y="8"/>
                </a:cxn>
                <a:cxn ang="0">
                  <a:pos x="8" y="7"/>
                </a:cxn>
                <a:cxn ang="0">
                  <a:pos x="9" y="4"/>
                </a:cxn>
                <a:cxn ang="0">
                  <a:pos x="8" y="2"/>
                </a:cxn>
                <a:cxn ang="0">
                  <a:pos x="4" y="0"/>
                </a:cxn>
                <a:cxn ang="0">
                  <a:pos x="1" y="2"/>
                </a:cxn>
              </a:cxnLst>
              <a:rect l="0" t="0" r="r" b="b"/>
              <a:pathLst>
                <a:path w="9" h="8">
                  <a:moveTo>
                    <a:pt x="1" y="2"/>
                  </a:moveTo>
                  <a:lnTo>
                    <a:pt x="0" y="4"/>
                  </a:lnTo>
                  <a:lnTo>
                    <a:pt x="1" y="7"/>
                  </a:lnTo>
                  <a:lnTo>
                    <a:pt x="4" y="8"/>
                  </a:lnTo>
                  <a:lnTo>
                    <a:pt x="8" y="7"/>
                  </a:lnTo>
                  <a:lnTo>
                    <a:pt x="9" y="4"/>
                  </a:lnTo>
                  <a:lnTo>
                    <a:pt x="8" y="2"/>
                  </a:lnTo>
                  <a:lnTo>
                    <a:pt x="4" y="0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137" name="Freeform 1249"/>
            <p:cNvSpPr>
              <a:spLocks/>
            </p:cNvSpPr>
            <p:nvPr/>
          </p:nvSpPr>
          <p:spPr bwMode="auto">
            <a:xfrm>
              <a:off x="4552" y="3232"/>
              <a:ext cx="9" cy="9"/>
            </a:xfrm>
            <a:custGeom>
              <a:avLst/>
              <a:gdLst/>
              <a:ahLst/>
              <a:cxnLst>
                <a:cxn ang="0">
                  <a:pos x="3" y="1"/>
                </a:cxn>
                <a:cxn ang="0">
                  <a:pos x="0" y="4"/>
                </a:cxn>
                <a:cxn ang="0">
                  <a:pos x="3" y="7"/>
                </a:cxn>
                <a:cxn ang="0">
                  <a:pos x="5" y="9"/>
                </a:cxn>
                <a:cxn ang="0">
                  <a:pos x="9" y="7"/>
                </a:cxn>
                <a:cxn ang="0">
                  <a:pos x="9" y="4"/>
                </a:cxn>
                <a:cxn ang="0">
                  <a:pos x="9" y="1"/>
                </a:cxn>
                <a:cxn ang="0">
                  <a:pos x="5" y="0"/>
                </a:cxn>
                <a:cxn ang="0">
                  <a:pos x="3" y="1"/>
                </a:cxn>
              </a:cxnLst>
              <a:rect l="0" t="0" r="r" b="b"/>
              <a:pathLst>
                <a:path w="9" h="9">
                  <a:moveTo>
                    <a:pt x="3" y="1"/>
                  </a:moveTo>
                  <a:lnTo>
                    <a:pt x="0" y="4"/>
                  </a:lnTo>
                  <a:lnTo>
                    <a:pt x="3" y="7"/>
                  </a:lnTo>
                  <a:lnTo>
                    <a:pt x="5" y="9"/>
                  </a:lnTo>
                  <a:lnTo>
                    <a:pt x="9" y="7"/>
                  </a:lnTo>
                  <a:lnTo>
                    <a:pt x="9" y="4"/>
                  </a:lnTo>
                  <a:lnTo>
                    <a:pt x="9" y="1"/>
                  </a:lnTo>
                  <a:lnTo>
                    <a:pt x="5" y="0"/>
                  </a:lnTo>
                  <a:lnTo>
                    <a:pt x="3" y="1"/>
                  </a:lnTo>
                  <a:close/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138" name="Freeform 1250"/>
            <p:cNvSpPr>
              <a:spLocks/>
            </p:cNvSpPr>
            <p:nvPr/>
          </p:nvSpPr>
          <p:spPr bwMode="auto">
            <a:xfrm>
              <a:off x="4565" y="3220"/>
              <a:ext cx="8" cy="8"/>
            </a:xfrm>
            <a:custGeom>
              <a:avLst/>
              <a:gdLst/>
              <a:ahLst/>
              <a:cxnLst>
                <a:cxn ang="0">
                  <a:pos x="1" y="1"/>
                </a:cxn>
                <a:cxn ang="0">
                  <a:pos x="0" y="5"/>
                </a:cxn>
                <a:cxn ang="0">
                  <a:pos x="0" y="7"/>
                </a:cxn>
                <a:cxn ang="0">
                  <a:pos x="3" y="8"/>
                </a:cxn>
                <a:cxn ang="0">
                  <a:pos x="7" y="7"/>
                </a:cxn>
                <a:cxn ang="0">
                  <a:pos x="8" y="5"/>
                </a:cxn>
                <a:cxn ang="0">
                  <a:pos x="7" y="1"/>
                </a:cxn>
                <a:cxn ang="0">
                  <a:pos x="3" y="0"/>
                </a:cxn>
                <a:cxn ang="0">
                  <a:pos x="1" y="1"/>
                </a:cxn>
              </a:cxnLst>
              <a:rect l="0" t="0" r="r" b="b"/>
              <a:pathLst>
                <a:path w="8" h="8">
                  <a:moveTo>
                    <a:pt x="1" y="1"/>
                  </a:moveTo>
                  <a:lnTo>
                    <a:pt x="0" y="5"/>
                  </a:lnTo>
                  <a:lnTo>
                    <a:pt x="0" y="7"/>
                  </a:lnTo>
                  <a:lnTo>
                    <a:pt x="3" y="8"/>
                  </a:lnTo>
                  <a:lnTo>
                    <a:pt x="7" y="7"/>
                  </a:lnTo>
                  <a:lnTo>
                    <a:pt x="8" y="5"/>
                  </a:lnTo>
                  <a:lnTo>
                    <a:pt x="7" y="1"/>
                  </a:lnTo>
                  <a:lnTo>
                    <a:pt x="3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139" name="Freeform 1251"/>
            <p:cNvSpPr>
              <a:spLocks/>
            </p:cNvSpPr>
            <p:nvPr/>
          </p:nvSpPr>
          <p:spPr bwMode="auto">
            <a:xfrm>
              <a:off x="4576" y="3208"/>
              <a:ext cx="9" cy="8"/>
            </a:xfrm>
            <a:custGeom>
              <a:avLst/>
              <a:gdLst/>
              <a:ahLst/>
              <a:cxnLst>
                <a:cxn ang="0">
                  <a:pos x="1" y="1"/>
                </a:cxn>
                <a:cxn ang="0">
                  <a:pos x="0" y="5"/>
                </a:cxn>
                <a:cxn ang="0">
                  <a:pos x="1" y="7"/>
                </a:cxn>
                <a:cxn ang="0">
                  <a:pos x="5" y="8"/>
                </a:cxn>
                <a:cxn ang="0">
                  <a:pos x="7" y="7"/>
                </a:cxn>
                <a:cxn ang="0">
                  <a:pos x="9" y="5"/>
                </a:cxn>
                <a:cxn ang="0">
                  <a:pos x="7" y="1"/>
                </a:cxn>
                <a:cxn ang="0">
                  <a:pos x="5" y="0"/>
                </a:cxn>
                <a:cxn ang="0">
                  <a:pos x="1" y="1"/>
                </a:cxn>
              </a:cxnLst>
              <a:rect l="0" t="0" r="r" b="b"/>
              <a:pathLst>
                <a:path w="9" h="8">
                  <a:moveTo>
                    <a:pt x="1" y="1"/>
                  </a:moveTo>
                  <a:lnTo>
                    <a:pt x="0" y="5"/>
                  </a:lnTo>
                  <a:lnTo>
                    <a:pt x="1" y="7"/>
                  </a:lnTo>
                  <a:lnTo>
                    <a:pt x="5" y="8"/>
                  </a:lnTo>
                  <a:lnTo>
                    <a:pt x="7" y="7"/>
                  </a:lnTo>
                  <a:lnTo>
                    <a:pt x="9" y="5"/>
                  </a:lnTo>
                  <a:lnTo>
                    <a:pt x="7" y="1"/>
                  </a:lnTo>
                  <a:lnTo>
                    <a:pt x="5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140" name="Freeform 1252"/>
            <p:cNvSpPr>
              <a:spLocks/>
            </p:cNvSpPr>
            <p:nvPr/>
          </p:nvSpPr>
          <p:spPr bwMode="auto">
            <a:xfrm>
              <a:off x="4587" y="3196"/>
              <a:ext cx="9" cy="8"/>
            </a:xfrm>
            <a:custGeom>
              <a:avLst/>
              <a:gdLst/>
              <a:ahLst/>
              <a:cxnLst>
                <a:cxn ang="0">
                  <a:pos x="1" y="2"/>
                </a:cxn>
                <a:cxn ang="0">
                  <a:pos x="0" y="5"/>
                </a:cxn>
                <a:cxn ang="0">
                  <a:pos x="1" y="8"/>
                </a:cxn>
                <a:cxn ang="0">
                  <a:pos x="4" y="8"/>
                </a:cxn>
                <a:cxn ang="0">
                  <a:pos x="8" y="8"/>
                </a:cxn>
                <a:cxn ang="0">
                  <a:pos x="9" y="5"/>
                </a:cxn>
                <a:cxn ang="0">
                  <a:pos x="8" y="2"/>
                </a:cxn>
                <a:cxn ang="0">
                  <a:pos x="4" y="0"/>
                </a:cxn>
                <a:cxn ang="0">
                  <a:pos x="1" y="2"/>
                </a:cxn>
              </a:cxnLst>
              <a:rect l="0" t="0" r="r" b="b"/>
              <a:pathLst>
                <a:path w="9" h="8">
                  <a:moveTo>
                    <a:pt x="1" y="2"/>
                  </a:moveTo>
                  <a:lnTo>
                    <a:pt x="0" y="5"/>
                  </a:lnTo>
                  <a:lnTo>
                    <a:pt x="1" y="8"/>
                  </a:lnTo>
                  <a:lnTo>
                    <a:pt x="4" y="8"/>
                  </a:lnTo>
                  <a:lnTo>
                    <a:pt x="8" y="8"/>
                  </a:lnTo>
                  <a:lnTo>
                    <a:pt x="9" y="5"/>
                  </a:lnTo>
                  <a:lnTo>
                    <a:pt x="8" y="2"/>
                  </a:lnTo>
                  <a:lnTo>
                    <a:pt x="4" y="0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141" name="Freeform 1253"/>
            <p:cNvSpPr>
              <a:spLocks/>
            </p:cNvSpPr>
            <p:nvPr/>
          </p:nvSpPr>
          <p:spPr bwMode="auto">
            <a:xfrm>
              <a:off x="4598" y="3184"/>
              <a:ext cx="8" cy="8"/>
            </a:xfrm>
            <a:custGeom>
              <a:avLst/>
              <a:gdLst/>
              <a:ahLst/>
              <a:cxnLst>
                <a:cxn ang="0">
                  <a:pos x="2" y="1"/>
                </a:cxn>
                <a:cxn ang="0">
                  <a:pos x="0" y="5"/>
                </a:cxn>
                <a:cxn ang="0">
                  <a:pos x="2" y="7"/>
                </a:cxn>
                <a:cxn ang="0">
                  <a:pos x="4" y="8"/>
                </a:cxn>
                <a:cxn ang="0">
                  <a:pos x="8" y="7"/>
                </a:cxn>
                <a:cxn ang="0">
                  <a:pos x="8" y="5"/>
                </a:cxn>
                <a:cxn ang="0">
                  <a:pos x="8" y="1"/>
                </a:cxn>
                <a:cxn ang="0">
                  <a:pos x="4" y="0"/>
                </a:cxn>
                <a:cxn ang="0">
                  <a:pos x="2" y="1"/>
                </a:cxn>
              </a:cxnLst>
              <a:rect l="0" t="0" r="r" b="b"/>
              <a:pathLst>
                <a:path w="8" h="8">
                  <a:moveTo>
                    <a:pt x="2" y="1"/>
                  </a:moveTo>
                  <a:lnTo>
                    <a:pt x="0" y="5"/>
                  </a:lnTo>
                  <a:lnTo>
                    <a:pt x="2" y="7"/>
                  </a:lnTo>
                  <a:lnTo>
                    <a:pt x="4" y="8"/>
                  </a:lnTo>
                  <a:lnTo>
                    <a:pt x="8" y="7"/>
                  </a:lnTo>
                  <a:lnTo>
                    <a:pt x="8" y="5"/>
                  </a:lnTo>
                  <a:lnTo>
                    <a:pt x="8" y="1"/>
                  </a:lnTo>
                  <a:lnTo>
                    <a:pt x="4" y="0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142" name="Freeform 1254"/>
            <p:cNvSpPr>
              <a:spLocks/>
            </p:cNvSpPr>
            <p:nvPr/>
          </p:nvSpPr>
          <p:spPr bwMode="auto">
            <a:xfrm>
              <a:off x="4608" y="3172"/>
              <a:ext cx="10" cy="8"/>
            </a:xfrm>
            <a:custGeom>
              <a:avLst/>
              <a:gdLst/>
              <a:ahLst/>
              <a:cxnLst>
                <a:cxn ang="0">
                  <a:pos x="1" y="1"/>
                </a:cxn>
                <a:cxn ang="0">
                  <a:pos x="0" y="4"/>
                </a:cxn>
                <a:cxn ang="0">
                  <a:pos x="1" y="7"/>
                </a:cxn>
                <a:cxn ang="0">
                  <a:pos x="5" y="8"/>
                </a:cxn>
                <a:cxn ang="0">
                  <a:pos x="8" y="7"/>
                </a:cxn>
                <a:cxn ang="0">
                  <a:pos x="10" y="4"/>
                </a:cxn>
                <a:cxn ang="0">
                  <a:pos x="9" y="1"/>
                </a:cxn>
                <a:cxn ang="0">
                  <a:pos x="5" y="0"/>
                </a:cxn>
                <a:cxn ang="0">
                  <a:pos x="1" y="1"/>
                </a:cxn>
              </a:cxnLst>
              <a:rect l="0" t="0" r="r" b="b"/>
              <a:pathLst>
                <a:path w="10" h="8">
                  <a:moveTo>
                    <a:pt x="1" y="1"/>
                  </a:moveTo>
                  <a:lnTo>
                    <a:pt x="0" y="4"/>
                  </a:lnTo>
                  <a:lnTo>
                    <a:pt x="1" y="7"/>
                  </a:lnTo>
                  <a:lnTo>
                    <a:pt x="5" y="8"/>
                  </a:lnTo>
                  <a:lnTo>
                    <a:pt x="8" y="7"/>
                  </a:lnTo>
                  <a:lnTo>
                    <a:pt x="10" y="4"/>
                  </a:lnTo>
                  <a:lnTo>
                    <a:pt x="9" y="1"/>
                  </a:lnTo>
                  <a:lnTo>
                    <a:pt x="5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143" name="Freeform 1255"/>
            <p:cNvSpPr>
              <a:spLocks/>
            </p:cNvSpPr>
            <p:nvPr/>
          </p:nvSpPr>
          <p:spPr bwMode="auto">
            <a:xfrm>
              <a:off x="4621" y="3159"/>
              <a:ext cx="7" cy="9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0" y="4"/>
                </a:cxn>
                <a:cxn ang="0">
                  <a:pos x="0" y="8"/>
                </a:cxn>
                <a:cxn ang="0">
                  <a:pos x="3" y="9"/>
                </a:cxn>
                <a:cxn ang="0">
                  <a:pos x="6" y="8"/>
                </a:cxn>
                <a:cxn ang="0">
                  <a:pos x="7" y="4"/>
                </a:cxn>
                <a:cxn ang="0">
                  <a:pos x="6" y="2"/>
                </a:cxn>
                <a:cxn ang="0">
                  <a:pos x="3" y="0"/>
                </a:cxn>
                <a:cxn ang="0">
                  <a:pos x="0" y="2"/>
                </a:cxn>
              </a:cxnLst>
              <a:rect l="0" t="0" r="r" b="b"/>
              <a:pathLst>
                <a:path w="7" h="9">
                  <a:moveTo>
                    <a:pt x="0" y="2"/>
                  </a:moveTo>
                  <a:lnTo>
                    <a:pt x="0" y="4"/>
                  </a:lnTo>
                  <a:lnTo>
                    <a:pt x="0" y="8"/>
                  </a:lnTo>
                  <a:lnTo>
                    <a:pt x="3" y="9"/>
                  </a:lnTo>
                  <a:lnTo>
                    <a:pt x="6" y="8"/>
                  </a:lnTo>
                  <a:lnTo>
                    <a:pt x="7" y="4"/>
                  </a:lnTo>
                  <a:lnTo>
                    <a:pt x="6" y="2"/>
                  </a:lnTo>
                  <a:lnTo>
                    <a:pt x="3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144" name="Freeform 1256"/>
            <p:cNvSpPr>
              <a:spLocks/>
            </p:cNvSpPr>
            <p:nvPr/>
          </p:nvSpPr>
          <p:spPr bwMode="auto">
            <a:xfrm>
              <a:off x="4631" y="3147"/>
              <a:ext cx="7" cy="8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0" y="4"/>
                </a:cxn>
                <a:cxn ang="0">
                  <a:pos x="1" y="6"/>
                </a:cxn>
                <a:cxn ang="0">
                  <a:pos x="3" y="8"/>
                </a:cxn>
                <a:cxn ang="0">
                  <a:pos x="6" y="6"/>
                </a:cxn>
                <a:cxn ang="0">
                  <a:pos x="7" y="4"/>
                </a:cxn>
                <a:cxn ang="0">
                  <a:pos x="6" y="0"/>
                </a:cxn>
                <a:cxn ang="0">
                  <a:pos x="3" y="0"/>
                </a:cxn>
                <a:cxn ang="0">
                  <a:pos x="1" y="0"/>
                </a:cxn>
              </a:cxnLst>
              <a:rect l="0" t="0" r="r" b="b"/>
              <a:pathLst>
                <a:path w="7" h="8">
                  <a:moveTo>
                    <a:pt x="1" y="0"/>
                  </a:moveTo>
                  <a:lnTo>
                    <a:pt x="0" y="4"/>
                  </a:lnTo>
                  <a:lnTo>
                    <a:pt x="1" y="6"/>
                  </a:lnTo>
                  <a:lnTo>
                    <a:pt x="3" y="8"/>
                  </a:lnTo>
                  <a:lnTo>
                    <a:pt x="6" y="6"/>
                  </a:lnTo>
                  <a:lnTo>
                    <a:pt x="7" y="4"/>
                  </a:lnTo>
                  <a:lnTo>
                    <a:pt x="6" y="0"/>
                  </a:lnTo>
                  <a:lnTo>
                    <a:pt x="3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145" name="Freeform 1257"/>
            <p:cNvSpPr>
              <a:spLocks/>
            </p:cNvSpPr>
            <p:nvPr/>
          </p:nvSpPr>
          <p:spPr bwMode="auto">
            <a:xfrm>
              <a:off x="4639" y="3134"/>
              <a:ext cx="9" cy="8"/>
            </a:xfrm>
            <a:custGeom>
              <a:avLst/>
              <a:gdLst/>
              <a:ahLst/>
              <a:cxnLst>
                <a:cxn ang="0">
                  <a:pos x="3" y="1"/>
                </a:cxn>
                <a:cxn ang="0">
                  <a:pos x="0" y="4"/>
                </a:cxn>
                <a:cxn ang="0">
                  <a:pos x="3" y="7"/>
                </a:cxn>
                <a:cxn ang="0">
                  <a:pos x="5" y="8"/>
                </a:cxn>
                <a:cxn ang="0">
                  <a:pos x="9" y="7"/>
                </a:cxn>
                <a:cxn ang="0">
                  <a:pos x="9" y="4"/>
                </a:cxn>
                <a:cxn ang="0">
                  <a:pos x="9" y="1"/>
                </a:cxn>
                <a:cxn ang="0">
                  <a:pos x="5" y="0"/>
                </a:cxn>
                <a:cxn ang="0">
                  <a:pos x="3" y="1"/>
                </a:cxn>
              </a:cxnLst>
              <a:rect l="0" t="0" r="r" b="b"/>
              <a:pathLst>
                <a:path w="9" h="8">
                  <a:moveTo>
                    <a:pt x="3" y="1"/>
                  </a:moveTo>
                  <a:lnTo>
                    <a:pt x="0" y="4"/>
                  </a:lnTo>
                  <a:lnTo>
                    <a:pt x="3" y="7"/>
                  </a:lnTo>
                  <a:lnTo>
                    <a:pt x="5" y="8"/>
                  </a:lnTo>
                  <a:lnTo>
                    <a:pt x="9" y="7"/>
                  </a:lnTo>
                  <a:lnTo>
                    <a:pt x="9" y="4"/>
                  </a:lnTo>
                  <a:lnTo>
                    <a:pt x="9" y="1"/>
                  </a:lnTo>
                  <a:lnTo>
                    <a:pt x="5" y="0"/>
                  </a:lnTo>
                  <a:lnTo>
                    <a:pt x="3" y="1"/>
                  </a:lnTo>
                  <a:close/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146" name="Freeform 1258"/>
            <p:cNvSpPr>
              <a:spLocks/>
            </p:cNvSpPr>
            <p:nvPr/>
          </p:nvSpPr>
          <p:spPr bwMode="auto">
            <a:xfrm>
              <a:off x="4650" y="3121"/>
              <a:ext cx="8" cy="8"/>
            </a:xfrm>
            <a:custGeom>
              <a:avLst/>
              <a:gdLst/>
              <a:ahLst/>
              <a:cxnLst>
                <a:cxn ang="0">
                  <a:pos x="2" y="1"/>
                </a:cxn>
                <a:cxn ang="0">
                  <a:pos x="0" y="5"/>
                </a:cxn>
                <a:cxn ang="0">
                  <a:pos x="2" y="7"/>
                </a:cxn>
                <a:cxn ang="0">
                  <a:pos x="4" y="8"/>
                </a:cxn>
                <a:cxn ang="0">
                  <a:pos x="8" y="7"/>
                </a:cxn>
                <a:cxn ang="0">
                  <a:pos x="8" y="5"/>
                </a:cxn>
                <a:cxn ang="0">
                  <a:pos x="8" y="1"/>
                </a:cxn>
                <a:cxn ang="0">
                  <a:pos x="4" y="0"/>
                </a:cxn>
                <a:cxn ang="0">
                  <a:pos x="2" y="1"/>
                </a:cxn>
              </a:cxnLst>
              <a:rect l="0" t="0" r="r" b="b"/>
              <a:pathLst>
                <a:path w="8" h="8">
                  <a:moveTo>
                    <a:pt x="2" y="1"/>
                  </a:moveTo>
                  <a:lnTo>
                    <a:pt x="0" y="5"/>
                  </a:lnTo>
                  <a:lnTo>
                    <a:pt x="2" y="7"/>
                  </a:lnTo>
                  <a:lnTo>
                    <a:pt x="4" y="8"/>
                  </a:lnTo>
                  <a:lnTo>
                    <a:pt x="8" y="7"/>
                  </a:lnTo>
                  <a:lnTo>
                    <a:pt x="8" y="5"/>
                  </a:lnTo>
                  <a:lnTo>
                    <a:pt x="8" y="1"/>
                  </a:lnTo>
                  <a:lnTo>
                    <a:pt x="4" y="0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147" name="Freeform 1259"/>
            <p:cNvSpPr>
              <a:spLocks/>
            </p:cNvSpPr>
            <p:nvPr/>
          </p:nvSpPr>
          <p:spPr bwMode="auto">
            <a:xfrm>
              <a:off x="4660" y="3107"/>
              <a:ext cx="8" cy="9"/>
            </a:xfrm>
            <a:custGeom>
              <a:avLst/>
              <a:gdLst/>
              <a:ahLst/>
              <a:cxnLst>
                <a:cxn ang="0">
                  <a:pos x="2" y="2"/>
                </a:cxn>
                <a:cxn ang="0">
                  <a:pos x="0" y="5"/>
                </a:cxn>
                <a:cxn ang="0">
                  <a:pos x="2" y="8"/>
                </a:cxn>
                <a:cxn ang="0">
                  <a:pos x="4" y="9"/>
                </a:cxn>
                <a:cxn ang="0">
                  <a:pos x="8" y="8"/>
                </a:cxn>
                <a:cxn ang="0">
                  <a:pos x="8" y="5"/>
                </a:cxn>
                <a:cxn ang="0">
                  <a:pos x="8" y="2"/>
                </a:cxn>
                <a:cxn ang="0">
                  <a:pos x="4" y="0"/>
                </a:cxn>
                <a:cxn ang="0">
                  <a:pos x="2" y="2"/>
                </a:cxn>
              </a:cxnLst>
              <a:rect l="0" t="0" r="r" b="b"/>
              <a:pathLst>
                <a:path w="8" h="9">
                  <a:moveTo>
                    <a:pt x="2" y="2"/>
                  </a:moveTo>
                  <a:lnTo>
                    <a:pt x="0" y="5"/>
                  </a:lnTo>
                  <a:lnTo>
                    <a:pt x="2" y="8"/>
                  </a:lnTo>
                  <a:lnTo>
                    <a:pt x="4" y="9"/>
                  </a:lnTo>
                  <a:lnTo>
                    <a:pt x="8" y="8"/>
                  </a:lnTo>
                  <a:lnTo>
                    <a:pt x="8" y="5"/>
                  </a:lnTo>
                  <a:lnTo>
                    <a:pt x="8" y="2"/>
                  </a:lnTo>
                  <a:lnTo>
                    <a:pt x="4" y="0"/>
                  </a:lnTo>
                  <a:lnTo>
                    <a:pt x="2" y="2"/>
                  </a:lnTo>
                  <a:close/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148" name="Freeform 1260"/>
            <p:cNvSpPr>
              <a:spLocks/>
            </p:cNvSpPr>
            <p:nvPr/>
          </p:nvSpPr>
          <p:spPr bwMode="auto">
            <a:xfrm>
              <a:off x="4670" y="3094"/>
              <a:ext cx="9" cy="8"/>
            </a:xfrm>
            <a:custGeom>
              <a:avLst/>
              <a:gdLst/>
              <a:ahLst/>
              <a:cxnLst>
                <a:cxn ang="0">
                  <a:pos x="2" y="1"/>
                </a:cxn>
                <a:cxn ang="0">
                  <a:pos x="0" y="5"/>
                </a:cxn>
                <a:cxn ang="0">
                  <a:pos x="2" y="7"/>
                </a:cxn>
                <a:cxn ang="0">
                  <a:pos x="4" y="8"/>
                </a:cxn>
                <a:cxn ang="0">
                  <a:pos x="7" y="7"/>
                </a:cxn>
                <a:cxn ang="0">
                  <a:pos x="9" y="5"/>
                </a:cxn>
                <a:cxn ang="0">
                  <a:pos x="7" y="1"/>
                </a:cxn>
                <a:cxn ang="0">
                  <a:pos x="4" y="0"/>
                </a:cxn>
                <a:cxn ang="0">
                  <a:pos x="2" y="1"/>
                </a:cxn>
              </a:cxnLst>
              <a:rect l="0" t="0" r="r" b="b"/>
              <a:pathLst>
                <a:path w="9" h="8">
                  <a:moveTo>
                    <a:pt x="2" y="1"/>
                  </a:moveTo>
                  <a:lnTo>
                    <a:pt x="0" y="5"/>
                  </a:lnTo>
                  <a:lnTo>
                    <a:pt x="2" y="7"/>
                  </a:lnTo>
                  <a:lnTo>
                    <a:pt x="4" y="8"/>
                  </a:lnTo>
                  <a:lnTo>
                    <a:pt x="7" y="7"/>
                  </a:lnTo>
                  <a:lnTo>
                    <a:pt x="9" y="5"/>
                  </a:lnTo>
                  <a:lnTo>
                    <a:pt x="7" y="1"/>
                  </a:lnTo>
                  <a:lnTo>
                    <a:pt x="4" y="0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149" name="Freeform 1261"/>
            <p:cNvSpPr>
              <a:spLocks/>
            </p:cNvSpPr>
            <p:nvPr/>
          </p:nvSpPr>
          <p:spPr bwMode="auto">
            <a:xfrm>
              <a:off x="4680" y="3081"/>
              <a:ext cx="8" cy="8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5"/>
                </a:cxn>
                <a:cxn ang="0">
                  <a:pos x="0" y="7"/>
                </a:cxn>
                <a:cxn ang="0">
                  <a:pos x="4" y="8"/>
                </a:cxn>
                <a:cxn ang="0">
                  <a:pos x="6" y="7"/>
                </a:cxn>
                <a:cxn ang="0">
                  <a:pos x="8" y="5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0" y="1"/>
                </a:cxn>
              </a:cxnLst>
              <a:rect l="0" t="0" r="r" b="b"/>
              <a:pathLst>
                <a:path w="8" h="8">
                  <a:moveTo>
                    <a:pt x="0" y="1"/>
                  </a:moveTo>
                  <a:lnTo>
                    <a:pt x="0" y="5"/>
                  </a:lnTo>
                  <a:lnTo>
                    <a:pt x="0" y="7"/>
                  </a:lnTo>
                  <a:lnTo>
                    <a:pt x="4" y="8"/>
                  </a:lnTo>
                  <a:lnTo>
                    <a:pt x="6" y="7"/>
                  </a:lnTo>
                  <a:lnTo>
                    <a:pt x="8" y="5"/>
                  </a:lnTo>
                  <a:lnTo>
                    <a:pt x="6" y="1"/>
                  </a:lnTo>
                  <a:lnTo>
                    <a:pt x="4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150" name="Freeform 1262"/>
            <p:cNvSpPr>
              <a:spLocks/>
            </p:cNvSpPr>
            <p:nvPr/>
          </p:nvSpPr>
          <p:spPr bwMode="auto">
            <a:xfrm>
              <a:off x="4689" y="3067"/>
              <a:ext cx="7" cy="9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0" y="4"/>
                </a:cxn>
                <a:cxn ang="0">
                  <a:pos x="0" y="8"/>
                </a:cxn>
                <a:cxn ang="0">
                  <a:pos x="4" y="9"/>
                </a:cxn>
                <a:cxn ang="0">
                  <a:pos x="6" y="8"/>
                </a:cxn>
                <a:cxn ang="0">
                  <a:pos x="7" y="4"/>
                </a:cxn>
                <a:cxn ang="0">
                  <a:pos x="6" y="2"/>
                </a:cxn>
                <a:cxn ang="0">
                  <a:pos x="4" y="0"/>
                </a:cxn>
                <a:cxn ang="0">
                  <a:pos x="0" y="2"/>
                </a:cxn>
              </a:cxnLst>
              <a:rect l="0" t="0" r="r" b="b"/>
              <a:pathLst>
                <a:path w="7" h="9">
                  <a:moveTo>
                    <a:pt x="0" y="2"/>
                  </a:moveTo>
                  <a:lnTo>
                    <a:pt x="0" y="4"/>
                  </a:lnTo>
                  <a:lnTo>
                    <a:pt x="0" y="8"/>
                  </a:lnTo>
                  <a:lnTo>
                    <a:pt x="4" y="9"/>
                  </a:lnTo>
                  <a:lnTo>
                    <a:pt x="6" y="8"/>
                  </a:lnTo>
                  <a:lnTo>
                    <a:pt x="7" y="4"/>
                  </a:lnTo>
                  <a:lnTo>
                    <a:pt x="6" y="2"/>
                  </a:lnTo>
                  <a:lnTo>
                    <a:pt x="4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151" name="Freeform 1263"/>
            <p:cNvSpPr>
              <a:spLocks/>
            </p:cNvSpPr>
            <p:nvPr/>
          </p:nvSpPr>
          <p:spPr bwMode="auto">
            <a:xfrm>
              <a:off x="4698" y="3054"/>
              <a:ext cx="8" cy="9"/>
            </a:xfrm>
            <a:custGeom>
              <a:avLst/>
              <a:gdLst/>
              <a:ahLst/>
              <a:cxnLst>
                <a:cxn ang="0">
                  <a:pos x="1" y="1"/>
                </a:cxn>
                <a:cxn ang="0">
                  <a:pos x="0" y="4"/>
                </a:cxn>
                <a:cxn ang="0">
                  <a:pos x="1" y="7"/>
                </a:cxn>
                <a:cxn ang="0">
                  <a:pos x="3" y="9"/>
                </a:cxn>
                <a:cxn ang="0">
                  <a:pos x="7" y="7"/>
                </a:cxn>
                <a:cxn ang="0">
                  <a:pos x="8" y="4"/>
                </a:cxn>
                <a:cxn ang="0">
                  <a:pos x="7" y="1"/>
                </a:cxn>
                <a:cxn ang="0">
                  <a:pos x="3" y="0"/>
                </a:cxn>
                <a:cxn ang="0">
                  <a:pos x="1" y="1"/>
                </a:cxn>
              </a:cxnLst>
              <a:rect l="0" t="0" r="r" b="b"/>
              <a:pathLst>
                <a:path w="8" h="9">
                  <a:moveTo>
                    <a:pt x="1" y="1"/>
                  </a:moveTo>
                  <a:lnTo>
                    <a:pt x="0" y="4"/>
                  </a:lnTo>
                  <a:lnTo>
                    <a:pt x="1" y="7"/>
                  </a:lnTo>
                  <a:lnTo>
                    <a:pt x="3" y="9"/>
                  </a:lnTo>
                  <a:lnTo>
                    <a:pt x="7" y="7"/>
                  </a:lnTo>
                  <a:lnTo>
                    <a:pt x="8" y="4"/>
                  </a:lnTo>
                  <a:lnTo>
                    <a:pt x="7" y="1"/>
                  </a:lnTo>
                  <a:lnTo>
                    <a:pt x="3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152" name="Freeform 1264"/>
            <p:cNvSpPr>
              <a:spLocks/>
            </p:cNvSpPr>
            <p:nvPr/>
          </p:nvSpPr>
          <p:spPr bwMode="auto">
            <a:xfrm>
              <a:off x="4706" y="3041"/>
              <a:ext cx="8" cy="7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0" y="3"/>
                </a:cxn>
                <a:cxn ang="0">
                  <a:pos x="2" y="6"/>
                </a:cxn>
                <a:cxn ang="0">
                  <a:pos x="4" y="7"/>
                </a:cxn>
                <a:cxn ang="0">
                  <a:pos x="8" y="6"/>
                </a:cxn>
                <a:cxn ang="0">
                  <a:pos x="8" y="3"/>
                </a:cxn>
                <a:cxn ang="0">
                  <a:pos x="8" y="0"/>
                </a:cxn>
                <a:cxn ang="0">
                  <a:pos x="4" y="0"/>
                </a:cxn>
                <a:cxn ang="0">
                  <a:pos x="2" y="0"/>
                </a:cxn>
              </a:cxnLst>
              <a:rect l="0" t="0" r="r" b="b"/>
              <a:pathLst>
                <a:path w="8" h="7">
                  <a:moveTo>
                    <a:pt x="2" y="0"/>
                  </a:moveTo>
                  <a:lnTo>
                    <a:pt x="0" y="3"/>
                  </a:lnTo>
                  <a:lnTo>
                    <a:pt x="2" y="6"/>
                  </a:lnTo>
                  <a:lnTo>
                    <a:pt x="4" y="7"/>
                  </a:lnTo>
                  <a:lnTo>
                    <a:pt x="8" y="6"/>
                  </a:lnTo>
                  <a:lnTo>
                    <a:pt x="8" y="3"/>
                  </a:lnTo>
                  <a:lnTo>
                    <a:pt x="8" y="0"/>
                  </a:lnTo>
                  <a:lnTo>
                    <a:pt x="4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153" name="Freeform 1265"/>
            <p:cNvSpPr>
              <a:spLocks/>
            </p:cNvSpPr>
            <p:nvPr/>
          </p:nvSpPr>
          <p:spPr bwMode="auto">
            <a:xfrm>
              <a:off x="4714" y="3026"/>
              <a:ext cx="8" cy="9"/>
            </a:xfrm>
            <a:custGeom>
              <a:avLst/>
              <a:gdLst/>
              <a:ahLst/>
              <a:cxnLst>
                <a:cxn ang="0">
                  <a:pos x="2" y="1"/>
                </a:cxn>
                <a:cxn ang="0">
                  <a:pos x="0" y="4"/>
                </a:cxn>
                <a:cxn ang="0">
                  <a:pos x="2" y="6"/>
                </a:cxn>
                <a:cxn ang="0">
                  <a:pos x="5" y="9"/>
                </a:cxn>
                <a:cxn ang="0">
                  <a:pos x="8" y="6"/>
                </a:cxn>
                <a:cxn ang="0">
                  <a:pos x="8" y="4"/>
                </a:cxn>
                <a:cxn ang="0">
                  <a:pos x="8" y="1"/>
                </a:cxn>
                <a:cxn ang="0">
                  <a:pos x="5" y="0"/>
                </a:cxn>
                <a:cxn ang="0">
                  <a:pos x="2" y="1"/>
                </a:cxn>
              </a:cxnLst>
              <a:rect l="0" t="0" r="r" b="b"/>
              <a:pathLst>
                <a:path w="8" h="9">
                  <a:moveTo>
                    <a:pt x="2" y="1"/>
                  </a:moveTo>
                  <a:lnTo>
                    <a:pt x="0" y="4"/>
                  </a:lnTo>
                  <a:lnTo>
                    <a:pt x="2" y="6"/>
                  </a:lnTo>
                  <a:lnTo>
                    <a:pt x="5" y="9"/>
                  </a:lnTo>
                  <a:lnTo>
                    <a:pt x="8" y="6"/>
                  </a:lnTo>
                  <a:lnTo>
                    <a:pt x="8" y="4"/>
                  </a:lnTo>
                  <a:lnTo>
                    <a:pt x="8" y="1"/>
                  </a:lnTo>
                  <a:lnTo>
                    <a:pt x="5" y="0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154" name="Freeform 1266"/>
            <p:cNvSpPr>
              <a:spLocks/>
            </p:cNvSpPr>
            <p:nvPr/>
          </p:nvSpPr>
          <p:spPr bwMode="auto">
            <a:xfrm>
              <a:off x="4724" y="3013"/>
              <a:ext cx="8" cy="7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3"/>
                </a:cxn>
                <a:cxn ang="0">
                  <a:pos x="0" y="6"/>
                </a:cxn>
                <a:cxn ang="0">
                  <a:pos x="3" y="7"/>
                </a:cxn>
                <a:cxn ang="0">
                  <a:pos x="6" y="6"/>
                </a:cxn>
                <a:cxn ang="0">
                  <a:pos x="8" y="3"/>
                </a:cxn>
                <a:cxn ang="0">
                  <a:pos x="6" y="1"/>
                </a:cxn>
                <a:cxn ang="0">
                  <a:pos x="3" y="0"/>
                </a:cxn>
                <a:cxn ang="0">
                  <a:pos x="0" y="1"/>
                </a:cxn>
              </a:cxnLst>
              <a:rect l="0" t="0" r="r" b="b"/>
              <a:pathLst>
                <a:path w="8" h="7">
                  <a:moveTo>
                    <a:pt x="0" y="1"/>
                  </a:moveTo>
                  <a:lnTo>
                    <a:pt x="0" y="3"/>
                  </a:lnTo>
                  <a:lnTo>
                    <a:pt x="0" y="6"/>
                  </a:lnTo>
                  <a:lnTo>
                    <a:pt x="3" y="7"/>
                  </a:lnTo>
                  <a:lnTo>
                    <a:pt x="6" y="6"/>
                  </a:lnTo>
                  <a:lnTo>
                    <a:pt x="8" y="3"/>
                  </a:lnTo>
                  <a:lnTo>
                    <a:pt x="6" y="1"/>
                  </a:lnTo>
                  <a:lnTo>
                    <a:pt x="3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155" name="Freeform 1267"/>
            <p:cNvSpPr>
              <a:spLocks/>
            </p:cNvSpPr>
            <p:nvPr/>
          </p:nvSpPr>
          <p:spPr bwMode="auto">
            <a:xfrm>
              <a:off x="4731" y="2998"/>
              <a:ext cx="9" cy="8"/>
            </a:xfrm>
            <a:custGeom>
              <a:avLst/>
              <a:gdLst/>
              <a:ahLst/>
              <a:cxnLst>
                <a:cxn ang="0">
                  <a:pos x="1" y="2"/>
                </a:cxn>
                <a:cxn ang="0">
                  <a:pos x="0" y="4"/>
                </a:cxn>
                <a:cxn ang="0">
                  <a:pos x="1" y="8"/>
                </a:cxn>
                <a:cxn ang="0">
                  <a:pos x="4" y="8"/>
                </a:cxn>
                <a:cxn ang="0">
                  <a:pos x="8" y="8"/>
                </a:cxn>
                <a:cxn ang="0">
                  <a:pos x="9" y="4"/>
                </a:cxn>
                <a:cxn ang="0">
                  <a:pos x="8" y="2"/>
                </a:cxn>
                <a:cxn ang="0">
                  <a:pos x="4" y="0"/>
                </a:cxn>
                <a:cxn ang="0">
                  <a:pos x="1" y="2"/>
                </a:cxn>
              </a:cxnLst>
              <a:rect l="0" t="0" r="r" b="b"/>
              <a:pathLst>
                <a:path w="9" h="8">
                  <a:moveTo>
                    <a:pt x="1" y="2"/>
                  </a:moveTo>
                  <a:lnTo>
                    <a:pt x="0" y="4"/>
                  </a:lnTo>
                  <a:lnTo>
                    <a:pt x="1" y="8"/>
                  </a:lnTo>
                  <a:lnTo>
                    <a:pt x="4" y="8"/>
                  </a:lnTo>
                  <a:lnTo>
                    <a:pt x="8" y="8"/>
                  </a:lnTo>
                  <a:lnTo>
                    <a:pt x="9" y="4"/>
                  </a:lnTo>
                  <a:lnTo>
                    <a:pt x="8" y="2"/>
                  </a:lnTo>
                  <a:lnTo>
                    <a:pt x="4" y="0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156" name="Freeform 1268"/>
            <p:cNvSpPr>
              <a:spLocks/>
            </p:cNvSpPr>
            <p:nvPr/>
          </p:nvSpPr>
          <p:spPr bwMode="auto">
            <a:xfrm>
              <a:off x="4740" y="2984"/>
              <a:ext cx="9" cy="7"/>
            </a:xfrm>
            <a:custGeom>
              <a:avLst/>
              <a:gdLst/>
              <a:ahLst/>
              <a:cxnLst>
                <a:cxn ang="0">
                  <a:pos x="1" y="1"/>
                </a:cxn>
                <a:cxn ang="0">
                  <a:pos x="0" y="3"/>
                </a:cxn>
                <a:cxn ang="0">
                  <a:pos x="1" y="7"/>
                </a:cxn>
                <a:cxn ang="0">
                  <a:pos x="4" y="7"/>
                </a:cxn>
                <a:cxn ang="0">
                  <a:pos x="6" y="7"/>
                </a:cxn>
                <a:cxn ang="0">
                  <a:pos x="9" y="3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1" y="1"/>
                </a:cxn>
              </a:cxnLst>
              <a:rect l="0" t="0" r="r" b="b"/>
              <a:pathLst>
                <a:path w="9" h="7">
                  <a:moveTo>
                    <a:pt x="1" y="1"/>
                  </a:moveTo>
                  <a:lnTo>
                    <a:pt x="0" y="3"/>
                  </a:lnTo>
                  <a:lnTo>
                    <a:pt x="1" y="7"/>
                  </a:lnTo>
                  <a:lnTo>
                    <a:pt x="4" y="7"/>
                  </a:lnTo>
                  <a:lnTo>
                    <a:pt x="6" y="7"/>
                  </a:lnTo>
                  <a:lnTo>
                    <a:pt x="9" y="3"/>
                  </a:lnTo>
                  <a:lnTo>
                    <a:pt x="6" y="1"/>
                  </a:lnTo>
                  <a:lnTo>
                    <a:pt x="4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157" name="Freeform 1269"/>
            <p:cNvSpPr>
              <a:spLocks/>
            </p:cNvSpPr>
            <p:nvPr/>
          </p:nvSpPr>
          <p:spPr bwMode="auto">
            <a:xfrm>
              <a:off x="4747" y="2969"/>
              <a:ext cx="9" cy="9"/>
            </a:xfrm>
            <a:custGeom>
              <a:avLst/>
              <a:gdLst/>
              <a:ahLst/>
              <a:cxnLst>
                <a:cxn ang="0">
                  <a:pos x="2" y="1"/>
                </a:cxn>
                <a:cxn ang="0">
                  <a:pos x="0" y="5"/>
                </a:cxn>
                <a:cxn ang="0">
                  <a:pos x="2" y="8"/>
                </a:cxn>
                <a:cxn ang="0">
                  <a:pos x="4" y="9"/>
                </a:cxn>
                <a:cxn ang="0">
                  <a:pos x="8" y="8"/>
                </a:cxn>
                <a:cxn ang="0">
                  <a:pos x="9" y="5"/>
                </a:cxn>
                <a:cxn ang="0">
                  <a:pos x="8" y="1"/>
                </a:cxn>
                <a:cxn ang="0">
                  <a:pos x="4" y="0"/>
                </a:cxn>
                <a:cxn ang="0">
                  <a:pos x="2" y="1"/>
                </a:cxn>
              </a:cxnLst>
              <a:rect l="0" t="0" r="r" b="b"/>
              <a:pathLst>
                <a:path w="9" h="9">
                  <a:moveTo>
                    <a:pt x="2" y="1"/>
                  </a:moveTo>
                  <a:lnTo>
                    <a:pt x="0" y="5"/>
                  </a:lnTo>
                  <a:lnTo>
                    <a:pt x="2" y="8"/>
                  </a:lnTo>
                  <a:lnTo>
                    <a:pt x="4" y="9"/>
                  </a:lnTo>
                  <a:lnTo>
                    <a:pt x="8" y="8"/>
                  </a:lnTo>
                  <a:lnTo>
                    <a:pt x="9" y="5"/>
                  </a:lnTo>
                  <a:lnTo>
                    <a:pt x="8" y="1"/>
                  </a:lnTo>
                  <a:lnTo>
                    <a:pt x="4" y="0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158" name="Freeform 1270"/>
            <p:cNvSpPr>
              <a:spLocks/>
            </p:cNvSpPr>
            <p:nvPr/>
          </p:nvSpPr>
          <p:spPr bwMode="auto">
            <a:xfrm>
              <a:off x="4755" y="2955"/>
              <a:ext cx="8" cy="8"/>
            </a:xfrm>
            <a:custGeom>
              <a:avLst/>
              <a:gdLst/>
              <a:ahLst/>
              <a:cxnLst>
                <a:cxn ang="0">
                  <a:pos x="1" y="1"/>
                </a:cxn>
                <a:cxn ang="0">
                  <a:pos x="0" y="5"/>
                </a:cxn>
                <a:cxn ang="0">
                  <a:pos x="1" y="7"/>
                </a:cxn>
                <a:cxn ang="0">
                  <a:pos x="3" y="8"/>
                </a:cxn>
                <a:cxn ang="0">
                  <a:pos x="6" y="7"/>
                </a:cxn>
                <a:cxn ang="0">
                  <a:pos x="8" y="5"/>
                </a:cxn>
                <a:cxn ang="0">
                  <a:pos x="7" y="1"/>
                </a:cxn>
                <a:cxn ang="0">
                  <a:pos x="3" y="0"/>
                </a:cxn>
                <a:cxn ang="0">
                  <a:pos x="1" y="1"/>
                </a:cxn>
              </a:cxnLst>
              <a:rect l="0" t="0" r="r" b="b"/>
              <a:pathLst>
                <a:path w="8" h="8">
                  <a:moveTo>
                    <a:pt x="1" y="1"/>
                  </a:moveTo>
                  <a:lnTo>
                    <a:pt x="0" y="5"/>
                  </a:lnTo>
                  <a:lnTo>
                    <a:pt x="1" y="7"/>
                  </a:lnTo>
                  <a:lnTo>
                    <a:pt x="3" y="8"/>
                  </a:lnTo>
                  <a:lnTo>
                    <a:pt x="6" y="7"/>
                  </a:lnTo>
                  <a:lnTo>
                    <a:pt x="8" y="5"/>
                  </a:lnTo>
                  <a:lnTo>
                    <a:pt x="7" y="1"/>
                  </a:lnTo>
                  <a:lnTo>
                    <a:pt x="3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159" name="Freeform 1271"/>
            <p:cNvSpPr>
              <a:spLocks/>
            </p:cNvSpPr>
            <p:nvPr/>
          </p:nvSpPr>
          <p:spPr bwMode="auto">
            <a:xfrm>
              <a:off x="4761" y="2940"/>
              <a:ext cx="9" cy="9"/>
            </a:xfrm>
            <a:custGeom>
              <a:avLst/>
              <a:gdLst/>
              <a:ahLst/>
              <a:cxnLst>
                <a:cxn ang="0">
                  <a:pos x="2" y="1"/>
                </a:cxn>
                <a:cxn ang="0">
                  <a:pos x="0" y="4"/>
                </a:cxn>
                <a:cxn ang="0">
                  <a:pos x="2" y="7"/>
                </a:cxn>
                <a:cxn ang="0">
                  <a:pos x="5" y="9"/>
                </a:cxn>
                <a:cxn ang="0">
                  <a:pos x="7" y="7"/>
                </a:cxn>
                <a:cxn ang="0">
                  <a:pos x="9" y="4"/>
                </a:cxn>
                <a:cxn ang="0">
                  <a:pos x="7" y="1"/>
                </a:cxn>
                <a:cxn ang="0">
                  <a:pos x="5" y="0"/>
                </a:cxn>
                <a:cxn ang="0">
                  <a:pos x="2" y="1"/>
                </a:cxn>
              </a:cxnLst>
              <a:rect l="0" t="0" r="r" b="b"/>
              <a:pathLst>
                <a:path w="9" h="9">
                  <a:moveTo>
                    <a:pt x="2" y="1"/>
                  </a:moveTo>
                  <a:lnTo>
                    <a:pt x="0" y="4"/>
                  </a:lnTo>
                  <a:lnTo>
                    <a:pt x="2" y="7"/>
                  </a:lnTo>
                  <a:lnTo>
                    <a:pt x="5" y="9"/>
                  </a:lnTo>
                  <a:lnTo>
                    <a:pt x="7" y="7"/>
                  </a:lnTo>
                  <a:lnTo>
                    <a:pt x="9" y="4"/>
                  </a:lnTo>
                  <a:lnTo>
                    <a:pt x="7" y="1"/>
                  </a:lnTo>
                  <a:lnTo>
                    <a:pt x="5" y="0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160" name="Freeform 1272"/>
            <p:cNvSpPr>
              <a:spLocks/>
            </p:cNvSpPr>
            <p:nvPr/>
          </p:nvSpPr>
          <p:spPr bwMode="auto">
            <a:xfrm>
              <a:off x="4768" y="2926"/>
              <a:ext cx="9" cy="8"/>
            </a:xfrm>
            <a:custGeom>
              <a:avLst/>
              <a:gdLst/>
              <a:ahLst/>
              <a:cxnLst>
                <a:cxn ang="0">
                  <a:pos x="2" y="1"/>
                </a:cxn>
                <a:cxn ang="0">
                  <a:pos x="0" y="3"/>
                </a:cxn>
                <a:cxn ang="0">
                  <a:pos x="2" y="6"/>
                </a:cxn>
                <a:cxn ang="0">
                  <a:pos x="5" y="8"/>
                </a:cxn>
                <a:cxn ang="0">
                  <a:pos x="8" y="6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5" y="0"/>
                </a:cxn>
                <a:cxn ang="0">
                  <a:pos x="2" y="1"/>
                </a:cxn>
              </a:cxnLst>
              <a:rect l="0" t="0" r="r" b="b"/>
              <a:pathLst>
                <a:path w="9" h="8">
                  <a:moveTo>
                    <a:pt x="2" y="1"/>
                  </a:moveTo>
                  <a:lnTo>
                    <a:pt x="0" y="3"/>
                  </a:lnTo>
                  <a:lnTo>
                    <a:pt x="2" y="6"/>
                  </a:lnTo>
                  <a:lnTo>
                    <a:pt x="5" y="8"/>
                  </a:lnTo>
                  <a:lnTo>
                    <a:pt x="8" y="6"/>
                  </a:lnTo>
                  <a:lnTo>
                    <a:pt x="9" y="3"/>
                  </a:lnTo>
                  <a:lnTo>
                    <a:pt x="8" y="1"/>
                  </a:lnTo>
                  <a:lnTo>
                    <a:pt x="5" y="0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161" name="Freeform 1273"/>
            <p:cNvSpPr>
              <a:spLocks/>
            </p:cNvSpPr>
            <p:nvPr/>
          </p:nvSpPr>
          <p:spPr bwMode="auto">
            <a:xfrm>
              <a:off x="4776" y="2911"/>
              <a:ext cx="7" cy="9"/>
            </a:xfrm>
            <a:custGeom>
              <a:avLst/>
              <a:gdLst/>
              <a:ahLst/>
              <a:cxnLst>
                <a:cxn ang="0">
                  <a:pos x="1" y="1"/>
                </a:cxn>
                <a:cxn ang="0">
                  <a:pos x="0" y="4"/>
                </a:cxn>
                <a:cxn ang="0">
                  <a:pos x="1" y="6"/>
                </a:cxn>
                <a:cxn ang="0">
                  <a:pos x="4" y="9"/>
                </a:cxn>
                <a:cxn ang="0">
                  <a:pos x="7" y="6"/>
                </a:cxn>
                <a:cxn ang="0">
                  <a:pos x="7" y="4"/>
                </a:cxn>
                <a:cxn ang="0">
                  <a:pos x="7" y="1"/>
                </a:cxn>
                <a:cxn ang="0">
                  <a:pos x="4" y="0"/>
                </a:cxn>
                <a:cxn ang="0">
                  <a:pos x="1" y="1"/>
                </a:cxn>
              </a:cxnLst>
              <a:rect l="0" t="0" r="r" b="b"/>
              <a:pathLst>
                <a:path w="7" h="9">
                  <a:moveTo>
                    <a:pt x="1" y="1"/>
                  </a:moveTo>
                  <a:lnTo>
                    <a:pt x="0" y="4"/>
                  </a:lnTo>
                  <a:lnTo>
                    <a:pt x="1" y="6"/>
                  </a:lnTo>
                  <a:lnTo>
                    <a:pt x="4" y="9"/>
                  </a:lnTo>
                  <a:lnTo>
                    <a:pt x="7" y="6"/>
                  </a:lnTo>
                  <a:lnTo>
                    <a:pt x="7" y="4"/>
                  </a:lnTo>
                  <a:lnTo>
                    <a:pt x="7" y="1"/>
                  </a:lnTo>
                  <a:lnTo>
                    <a:pt x="4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162" name="Freeform 1274"/>
            <p:cNvSpPr>
              <a:spLocks/>
            </p:cNvSpPr>
            <p:nvPr/>
          </p:nvSpPr>
          <p:spPr bwMode="auto">
            <a:xfrm>
              <a:off x="4782" y="2895"/>
              <a:ext cx="9" cy="9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1" y="8"/>
                </a:cxn>
                <a:cxn ang="0">
                  <a:pos x="4" y="9"/>
                </a:cxn>
                <a:cxn ang="0">
                  <a:pos x="7" y="8"/>
                </a:cxn>
                <a:cxn ang="0">
                  <a:pos x="9" y="5"/>
                </a:cxn>
                <a:cxn ang="0">
                  <a:pos x="7" y="3"/>
                </a:cxn>
                <a:cxn ang="0">
                  <a:pos x="4" y="0"/>
                </a:cxn>
                <a:cxn ang="0">
                  <a:pos x="1" y="3"/>
                </a:cxn>
                <a:cxn ang="0">
                  <a:pos x="0" y="5"/>
                </a:cxn>
              </a:cxnLst>
              <a:rect l="0" t="0" r="r" b="b"/>
              <a:pathLst>
                <a:path w="9" h="9">
                  <a:moveTo>
                    <a:pt x="0" y="5"/>
                  </a:moveTo>
                  <a:lnTo>
                    <a:pt x="1" y="8"/>
                  </a:lnTo>
                  <a:lnTo>
                    <a:pt x="4" y="9"/>
                  </a:lnTo>
                  <a:lnTo>
                    <a:pt x="7" y="8"/>
                  </a:lnTo>
                  <a:lnTo>
                    <a:pt x="9" y="5"/>
                  </a:lnTo>
                  <a:lnTo>
                    <a:pt x="7" y="3"/>
                  </a:lnTo>
                  <a:lnTo>
                    <a:pt x="4" y="0"/>
                  </a:lnTo>
                  <a:lnTo>
                    <a:pt x="1" y="3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163" name="Freeform 1275"/>
            <p:cNvSpPr>
              <a:spLocks/>
            </p:cNvSpPr>
            <p:nvPr/>
          </p:nvSpPr>
          <p:spPr bwMode="auto">
            <a:xfrm>
              <a:off x="4788" y="2881"/>
              <a:ext cx="10" cy="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1" y="7"/>
                </a:cxn>
                <a:cxn ang="0">
                  <a:pos x="5" y="8"/>
                </a:cxn>
                <a:cxn ang="0">
                  <a:pos x="8" y="7"/>
                </a:cxn>
                <a:cxn ang="0">
                  <a:pos x="10" y="5"/>
                </a:cxn>
                <a:cxn ang="0">
                  <a:pos x="8" y="1"/>
                </a:cxn>
                <a:cxn ang="0">
                  <a:pos x="5" y="0"/>
                </a:cxn>
                <a:cxn ang="0">
                  <a:pos x="1" y="1"/>
                </a:cxn>
                <a:cxn ang="0">
                  <a:pos x="0" y="5"/>
                </a:cxn>
              </a:cxnLst>
              <a:rect l="0" t="0" r="r" b="b"/>
              <a:pathLst>
                <a:path w="10" h="8">
                  <a:moveTo>
                    <a:pt x="0" y="5"/>
                  </a:moveTo>
                  <a:lnTo>
                    <a:pt x="1" y="7"/>
                  </a:lnTo>
                  <a:lnTo>
                    <a:pt x="5" y="8"/>
                  </a:lnTo>
                  <a:lnTo>
                    <a:pt x="8" y="7"/>
                  </a:lnTo>
                  <a:lnTo>
                    <a:pt x="10" y="5"/>
                  </a:lnTo>
                  <a:lnTo>
                    <a:pt x="8" y="1"/>
                  </a:lnTo>
                  <a:lnTo>
                    <a:pt x="5" y="0"/>
                  </a:lnTo>
                  <a:lnTo>
                    <a:pt x="1" y="1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164" name="Freeform 1276"/>
            <p:cNvSpPr>
              <a:spLocks/>
            </p:cNvSpPr>
            <p:nvPr/>
          </p:nvSpPr>
          <p:spPr bwMode="auto">
            <a:xfrm>
              <a:off x="4794" y="2866"/>
              <a:ext cx="9" cy="9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3" y="8"/>
                </a:cxn>
                <a:cxn ang="0">
                  <a:pos x="5" y="9"/>
                </a:cxn>
                <a:cxn ang="0">
                  <a:pos x="9" y="8"/>
                </a:cxn>
                <a:cxn ang="0">
                  <a:pos x="9" y="4"/>
                </a:cxn>
                <a:cxn ang="0">
                  <a:pos x="9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0" y="4"/>
                </a:cxn>
              </a:cxnLst>
              <a:rect l="0" t="0" r="r" b="b"/>
              <a:pathLst>
                <a:path w="9" h="9">
                  <a:moveTo>
                    <a:pt x="0" y="4"/>
                  </a:moveTo>
                  <a:lnTo>
                    <a:pt x="3" y="8"/>
                  </a:lnTo>
                  <a:lnTo>
                    <a:pt x="5" y="9"/>
                  </a:lnTo>
                  <a:lnTo>
                    <a:pt x="9" y="8"/>
                  </a:lnTo>
                  <a:lnTo>
                    <a:pt x="9" y="4"/>
                  </a:lnTo>
                  <a:lnTo>
                    <a:pt x="9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165" name="Freeform 1277"/>
            <p:cNvSpPr>
              <a:spLocks/>
            </p:cNvSpPr>
            <p:nvPr/>
          </p:nvSpPr>
          <p:spPr bwMode="auto">
            <a:xfrm>
              <a:off x="4801" y="2851"/>
              <a:ext cx="8" cy="8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2" y="7"/>
                </a:cxn>
                <a:cxn ang="0">
                  <a:pos x="3" y="8"/>
                </a:cxn>
                <a:cxn ang="0">
                  <a:pos x="7" y="7"/>
                </a:cxn>
                <a:cxn ang="0">
                  <a:pos x="8" y="3"/>
                </a:cxn>
                <a:cxn ang="0">
                  <a:pos x="7" y="1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0" y="3"/>
                </a:cxn>
              </a:cxnLst>
              <a:rect l="0" t="0" r="r" b="b"/>
              <a:pathLst>
                <a:path w="8" h="8">
                  <a:moveTo>
                    <a:pt x="0" y="3"/>
                  </a:moveTo>
                  <a:lnTo>
                    <a:pt x="2" y="7"/>
                  </a:lnTo>
                  <a:lnTo>
                    <a:pt x="3" y="8"/>
                  </a:lnTo>
                  <a:lnTo>
                    <a:pt x="7" y="7"/>
                  </a:lnTo>
                  <a:lnTo>
                    <a:pt x="8" y="3"/>
                  </a:lnTo>
                  <a:lnTo>
                    <a:pt x="7" y="1"/>
                  </a:lnTo>
                  <a:lnTo>
                    <a:pt x="3" y="0"/>
                  </a:lnTo>
                  <a:lnTo>
                    <a:pt x="2" y="1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166" name="Freeform 1278"/>
            <p:cNvSpPr>
              <a:spLocks/>
            </p:cNvSpPr>
            <p:nvPr/>
          </p:nvSpPr>
          <p:spPr bwMode="auto">
            <a:xfrm>
              <a:off x="4807" y="2836"/>
              <a:ext cx="9" cy="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6"/>
                </a:cxn>
                <a:cxn ang="0">
                  <a:pos x="4" y="8"/>
                </a:cxn>
                <a:cxn ang="0">
                  <a:pos x="7" y="6"/>
                </a:cxn>
                <a:cxn ang="0">
                  <a:pos x="9" y="4"/>
                </a:cxn>
                <a:cxn ang="0">
                  <a:pos x="7" y="1"/>
                </a:cxn>
                <a:cxn ang="0">
                  <a:pos x="4" y="0"/>
                </a:cxn>
                <a:cxn ang="0">
                  <a:pos x="0" y="1"/>
                </a:cxn>
                <a:cxn ang="0">
                  <a:pos x="0" y="4"/>
                </a:cxn>
              </a:cxnLst>
              <a:rect l="0" t="0" r="r" b="b"/>
              <a:pathLst>
                <a:path w="9" h="8">
                  <a:moveTo>
                    <a:pt x="0" y="4"/>
                  </a:moveTo>
                  <a:lnTo>
                    <a:pt x="0" y="6"/>
                  </a:lnTo>
                  <a:lnTo>
                    <a:pt x="4" y="8"/>
                  </a:lnTo>
                  <a:lnTo>
                    <a:pt x="7" y="6"/>
                  </a:lnTo>
                  <a:lnTo>
                    <a:pt x="9" y="4"/>
                  </a:lnTo>
                  <a:lnTo>
                    <a:pt x="7" y="1"/>
                  </a:lnTo>
                  <a:lnTo>
                    <a:pt x="4" y="0"/>
                  </a:lnTo>
                  <a:lnTo>
                    <a:pt x="0" y="1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167" name="Freeform 1279"/>
            <p:cNvSpPr>
              <a:spLocks/>
            </p:cNvSpPr>
            <p:nvPr/>
          </p:nvSpPr>
          <p:spPr bwMode="auto">
            <a:xfrm>
              <a:off x="4813" y="2820"/>
              <a:ext cx="8" cy="9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7"/>
                </a:cxn>
                <a:cxn ang="0">
                  <a:pos x="4" y="9"/>
                </a:cxn>
                <a:cxn ang="0">
                  <a:pos x="6" y="7"/>
                </a:cxn>
                <a:cxn ang="0">
                  <a:pos x="8" y="5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0" y="1"/>
                </a:cxn>
                <a:cxn ang="0">
                  <a:pos x="0" y="5"/>
                </a:cxn>
              </a:cxnLst>
              <a:rect l="0" t="0" r="r" b="b"/>
              <a:pathLst>
                <a:path w="8" h="9">
                  <a:moveTo>
                    <a:pt x="0" y="5"/>
                  </a:moveTo>
                  <a:lnTo>
                    <a:pt x="0" y="7"/>
                  </a:lnTo>
                  <a:lnTo>
                    <a:pt x="4" y="9"/>
                  </a:lnTo>
                  <a:lnTo>
                    <a:pt x="6" y="7"/>
                  </a:lnTo>
                  <a:lnTo>
                    <a:pt x="8" y="5"/>
                  </a:lnTo>
                  <a:lnTo>
                    <a:pt x="6" y="1"/>
                  </a:lnTo>
                  <a:lnTo>
                    <a:pt x="4" y="0"/>
                  </a:lnTo>
                  <a:lnTo>
                    <a:pt x="0" y="1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168" name="Freeform 1280"/>
            <p:cNvSpPr>
              <a:spLocks/>
            </p:cNvSpPr>
            <p:nvPr/>
          </p:nvSpPr>
          <p:spPr bwMode="auto">
            <a:xfrm>
              <a:off x="4817" y="2804"/>
              <a:ext cx="8" cy="9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2" y="8"/>
                </a:cxn>
                <a:cxn ang="0">
                  <a:pos x="5" y="9"/>
                </a:cxn>
                <a:cxn ang="0">
                  <a:pos x="8" y="8"/>
                </a:cxn>
                <a:cxn ang="0">
                  <a:pos x="8" y="5"/>
                </a:cxn>
                <a:cxn ang="0">
                  <a:pos x="8" y="2"/>
                </a:cxn>
                <a:cxn ang="0">
                  <a:pos x="5" y="0"/>
                </a:cxn>
                <a:cxn ang="0">
                  <a:pos x="2" y="2"/>
                </a:cxn>
                <a:cxn ang="0">
                  <a:pos x="0" y="5"/>
                </a:cxn>
              </a:cxnLst>
              <a:rect l="0" t="0" r="r" b="b"/>
              <a:pathLst>
                <a:path w="8" h="9">
                  <a:moveTo>
                    <a:pt x="0" y="5"/>
                  </a:moveTo>
                  <a:lnTo>
                    <a:pt x="2" y="8"/>
                  </a:lnTo>
                  <a:lnTo>
                    <a:pt x="5" y="9"/>
                  </a:lnTo>
                  <a:lnTo>
                    <a:pt x="8" y="8"/>
                  </a:lnTo>
                  <a:lnTo>
                    <a:pt x="8" y="5"/>
                  </a:lnTo>
                  <a:lnTo>
                    <a:pt x="8" y="2"/>
                  </a:lnTo>
                  <a:lnTo>
                    <a:pt x="5" y="0"/>
                  </a:lnTo>
                  <a:lnTo>
                    <a:pt x="2" y="2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169" name="Freeform 1281"/>
            <p:cNvSpPr>
              <a:spLocks/>
            </p:cNvSpPr>
            <p:nvPr/>
          </p:nvSpPr>
          <p:spPr bwMode="auto">
            <a:xfrm>
              <a:off x="4823" y="2790"/>
              <a:ext cx="7" cy="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6"/>
                </a:cxn>
                <a:cxn ang="0">
                  <a:pos x="4" y="8"/>
                </a:cxn>
                <a:cxn ang="0">
                  <a:pos x="7" y="6"/>
                </a:cxn>
                <a:cxn ang="0">
                  <a:pos x="7" y="4"/>
                </a:cxn>
                <a:cxn ang="0">
                  <a:pos x="7" y="0"/>
                </a:cxn>
                <a:cxn ang="0">
                  <a:pos x="4" y="0"/>
                </a:cxn>
                <a:cxn ang="0">
                  <a:pos x="0" y="0"/>
                </a:cxn>
                <a:cxn ang="0">
                  <a:pos x="0" y="4"/>
                </a:cxn>
              </a:cxnLst>
              <a:rect l="0" t="0" r="r" b="b"/>
              <a:pathLst>
                <a:path w="7" h="8">
                  <a:moveTo>
                    <a:pt x="0" y="4"/>
                  </a:moveTo>
                  <a:lnTo>
                    <a:pt x="0" y="6"/>
                  </a:lnTo>
                  <a:lnTo>
                    <a:pt x="4" y="8"/>
                  </a:lnTo>
                  <a:lnTo>
                    <a:pt x="7" y="6"/>
                  </a:lnTo>
                  <a:lnTo>
                    <a:pt x="7" y="4"/>
                  </a:lnTo>
                  <a:lnTo>
                    <a:pt x="7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170" name="Freeform 1282"/>
            <p:cNvSpPr>
              <a:spLocks/>
            </p:cNvSpPr>
            <p:nvPr/>
          </p:nvSpPr>
          <p:spPr bwMode="auto">
            <a:xfrm>
              <a:off x="4828" y="2774"/>
              <a:ext cx="7" cy="9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6"/>
                </a:cxn>
                <a:cxn ang="0">
                  <a:pos x="4" y="9"/>
                </a:cxn>
                <a:cxn ang="0">
                  <a:pos x="6" y="6"/>
                </a:cxn>
                <a:cxn ang="0">
                  <a:pos x="7" y="4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0" y="1"/>
                </a:cxn>
                <a:cxn ang="0">
                  <a:pos x="0" y="4"/>
                </a:cxn>
              </a:cxnLst>
              <a:rect l="0" t="0" r="r" b="b"/>
              <a:pathLst>
                <a:path w="7" h="9">
                  <a:moveTo>
                    <a:pt x="0" y="4"/>
                  </a:moveTo>
                  <a:lnTo>
                    <a:pt x="0" y="6"/>
                  </a:lnTo>
                  <a:lnTo>
                    <a:pt x="4" y="9"/>
                  </a:lnTo>
                  <a:lnTo>
                    <a:pt x="6" y="6"/>
                  </a:lnTo>
                  <a:lnTo>
                    <a:pt x="7" y="4"/>
                  </a:lnTo>
                  <a:lnTo>
                    <a:pt x="6" y="1"/>
                  </a:lnTo>
                  <a:lnTo>
                    <a:pt x="4" y="0"/>
                  </a:lnTo>
                  <a:lnTo>
                    <a:pt x="0" y="1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171" name="Freeform 1283"/>
            <p:cNvSpPr>
              <a:spLocks/>
            </p:cNvSpPr>
            <p:nvPr/>
          </p:nvSpPr>
          <p:spPr bwMode="auto">
            <a:xfrm>
              <a:off x="4832" y="2758"/>
              <a:ext cx="8" cy="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1" y="8"/>
                </a:cxn>
                <a:cxn ang="0">
                  <a:pos x="3" y="8"/>
                </a:cxn>
                <a:cxn ang="0">
                  <a:pos x="7" y="8"/>
                </a:cxn>
                <a:cxn ang="0">
                  <a:pos x="8" y="4"/>
                </a:cxn>
                <a:cxn ang="0">
                  <a:pos x="7" y="2"/>
                </a:cxn>
                <a:cxn ang="0">
                  <a:pos x="3" y="0"/>
                </a:cxn>
                <a:cxn ang="0">
                  <a:pos x="1" y="2"/>
                </a:cxn>
                <a:cxn ang="0">
                  <a:pos x="0" y="4"/>
                </a:cxn>
              </a:cxnLst>
              <a:rect l="0" t="0" r="r" b="b"/>
              <a:pathLst>
                <a:path w="8" h="8">
                  <a:moveTo>
                    <a:pt x="0" y="4"/>
                  </a:moveTo>
                  <a:lnTo>
                    <a:pt x="1" y="8"/>
                  </a:lnTo>
                  <a:lnTo>
                    <a:pt x="3" y="8"/>
                  </a:lnTo>
                  <a:lnTo>
                    <a:pt x="7" y="8"/>
                  </a:lnTo>
                  <a:lnTo>
                    <a:pt x="8" y="4"/>
                  </a:lnTo>
                  <a:lnTo>
                    <a:pt x="7" y="2"/>
                  </a:lnTo>
                  <a:lnTo>
                    <a:pt x="3" y="0"/>
                  </a:lnTo>
                  <a:lnTo>
                    <a:pt x="1" y="2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172" name="Freeform 1284"/>
            <p:cNvSpPr>
              <a:spLocks/>
            </p:cNvSpPr>
            <p:nvPr/>
          </p:nvSpPr>
          <p:spPr bwMode="auto">
            <a:xfrm>
              <a:off x="4837" y="2743"/>
              <a:ext cx="7" cy="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1" y="7"/>
                </a:cxn>
                <a:cxn ang="0">
                  <a:pos x="3" y="8"/>
                </a:cxn>
                <a:cxn ang="0">
                  <a:pos x="6" y="7"/>
                </a:cxn>
                <a:cxn ang="0">
                  <a:pos x="7" y="5"/>
                </a:cxn>
                <a:cxn ang="0">
                  <a:pos x="6" y="1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5"/>
                </a:cxn>
              </a:cxnLst>
              <a:rect l="0" t="0" r="r" b="b"/>
              <a:pathLst>
                <a:path w="7" h="8">
                  <a:moveTo>
                    <a:pt x="0" y="5"/>
                  </a:moveTo>
                  <a:lnTo>
                    <a:pt x="1" y="7"/>
                  </a:lnTo>
                  <a:lnTo>
                    <a:pt x="3" y="8"/>
                  </a:lnTo>
                  <a:lnTo>
                    <a:pt x="6" y="7"/>
                  </a:lnTo>
                  <a:lnTo>
                    <a:pt x="7" y="5"/>
                  </a:lnTo>
                  <a:lnTo>
                    <a:pt x="6" y="1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173" name="Freeform 1285"/>
            <p:cNvSpPr>
              <a:spLocks/>
            </p:cNvSpPr>
            <p:nvPr/>
          </p:nvSpPr>
          <p:spPr bwMode="auto">
            <a:xfrm>
              <a:off x="4840" y="2727"/>
              <a:ext cx="8" cy="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2" y="7"/>
                </a:cxn>
                <a:cxn ang="0">
                  <a:pos x="4" y="8"/>
                </a:cxn>
                <a:cxn ang="0">
                  <a:pos x="8" y="7"/>
                </a:cxn>
                <a:cxn ang="0">
                  <a:pos x="8" y="5"/>
                </a:cxn>
                <a:cxn ang="0">
                  <a:pos x="8" y="1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0" y="5"/>
                </a:cxn>
              </a:cxnLst>
              <a:rect l="0" t="0" r="r" b="b"/>
              <a:pathLst>
                <a:path w="8" h="8">
                  <a:moveTo>
                    <a:pt x="0" y="5"/>
                  </a:moveTo>
                  <a:lnTo>
                    <a:pt x="2" y="7"/>
                  </a:lnTo>
                  <a:lnTo>
                    <a:pt x="4" y="8"/>
                  </a:lnTo>
                  <a:lnTo>
                    <a:pt x="8" y="7"/>
                  </a:lnTo>
                  <a:lnTo>
                    <a:pt x="8" y="5"/>
                  </a:lnTo>
                  <a:lnTo>
                    <a:pt x="8" y="1"/>
                  </a:lnTo>
                  <a:lnTo>
                    <a:pt x="4" y="0"/>
                  </a:lnTo>
                  <a:lnTo>
                    <a:pt x="2" y="1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174" name="Freeform 1286"/>
            <p:cNvSpPr>
              <a:spLocks/>
            </p:cNvSpPr>
            <p:nvPr/>
          </p:nvSpPr>
          <p:spPr bwMode="auto">
            <a:xfrm>
              <a:off x="4844" y="2711"/>
              <a:ext cx="9" cy="9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1" y="7"/>
                </a:cxn>
                <a:cxn ang="0">
                  <a:pos x="4" y="9"/>
                </a:cxn>
                <a:cxn ang="0">
                  <a:pos x="8" y="7"/>
                </a:cxn>
                <a:cxn ang="0">
                  <a:pos x="9" y="4"/>
                </a:cxn>
                <a:cxn ang="0">
                  <a:pos x="8" y="1"/>
                </a:cxn>
                <a:cxn ang="0">
                  <a:pos x="4" y="0"/>
                </a:cxn>
                <a:cxn ang="0">
                  <a:pos x="1" y="1"/>
                </a:cxn>
                <a:cxn ang="0">
                  <a:pos x="0" y="4"/>
                </a:cxn>
              </a:cxnLst>
              <a:rect l="0" t="0" r="r" b="b"/>
              <a:pathLst>
                <a:path w="9" h="9">
                  <a:moveTo>
                    <a:pt x="0" y="4"/>
                  </a:moveTo>
                  <a:lnTo>
                    <a:pt x="1" y="7"/>
                  </a:lnTo>
                  <a:lnTo>
                    <a:pt x="4" y="9"/>
                  </a:lnTo>
                  <a:lnTo>
                    <a:pt x="8" y="7"/>
                  </a:lnTo>
                  <a:lnTo>
                    <a:pt x="9" y="4"/>
                  </a:lnTo>
                  <a:lnTo>
                    <a:pt x="8" y="1"/>
                  </a:lnTo>
                  <a:lnTo>
                    <a:pt x="4" y="0"/>
                  </a:lnTo>
                  <a:lnTo>
                    <a:pt x="1" y="1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175" name="Freeform 1287"/>
            <p:cNvSpPr>
              <a:spLocks/>
            </p:cNvSpPr>
            <p:nvPr/>
          </p:nvSpPr>
          <p:spPr bwMode="auto">
            <a:xfrm>
              <a:off x="4848" y="2695"/>
              <a:ext cx="9" cy="9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1" y="7"/>
                </a:cxn>
                <a:cxn ang="0">
                  <a:pos x="5" y="9"/>
                </a:cxn>
                <a:cxn ang="0">
                  <a:pos x="7" y="7"/>
                </a:cxn>
                <a:cxn ang="0">
                  <a:pos x="9" y="5"/>
                </a:cxn>
                <a:cxn ang="0">
                  <a:pos x="7" y="2"/>
                </a:cxn>
                <a:cxn ang="0">
                  <a:pos x="5" y="0"/>
                </a:cxn>
                <a:cxn ang="0">
                  <a:pos x="1" y="2"/>
                </a:cxn>
                <a:cxn ang="0">
                  <a:pos x="0" y="5"/>
                </a:cxn>
              </a:cxnLst>
              <a:rect l="0" t="0" r="r" b="b"/>
              <a:pathLst>
                <a:path w="9" h="9">
                  <a:moveTo>
                    <a:pt x="0" y="5"/>
                  </a:moveTo>
                  <a:lnTo>
                    <a:pt x="1" y="7"/>
                  </a:lnTo>
                  <a:lnTo>
                    <a:pt x="5" y="9"/>
                  </a:lnTo>
                  <a:lnTo>
                    <a:pt x="7" y="7"/>
                  </a:lnTo>
                  <a:lnTo>
                    <a:pt x="9" y="5"/>
                  </a:lnTo>
                  <a:lnTo>
                    <a:pt x="7" y="2"/>
                  </a:lnTo>
                  <a:lnTo>
                    <a:pt x="5" y="0"/>
                  </a:lnTo>
                  <a:lnTo>
                    <a:pt x="1" y="2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176" name="Freeform 1288"/>
            <p:cNvSpPr>
              <a:spLocks/>
            </p:cNvSpPr>
            <p:nvPr/>
          </p:nvSpPr>
          <p:spPr bwMode="auto">
            <a:xfrm>
              <a:off x="4852" y="2680"/>
              <a:ext cx="8" cy="8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1" y="7"/>
                </a:cxn>
                <a:cxn ang="0">
                  <a:pos x="3" y="8"/>
                </a:cxn>
                <a:cxn ang="0">
                  <a:pos x="7" y="7"/>
                </a:cxn>
                <a:cxn ang="0">
                  <a:pos x="8" y="3"/>
                </a:cxn>
                <a:cxn ang="0">
                  <a:pos x="7" y="1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3"/>
                </a:cxn>
              </a:cxnLst>
              <a:rect l="0" t="0" r="r" b="b"/>
              <a:pathLst>
                <a:path w="8" h="8">
                  <a:moveTo>
                    <a:pt x="0" y="3"/>
                  </a:moveTo>
                  <a:lnTo>
                    <a:pt x="1" y="7"/>
                  </a:lnTo>
                  <a:lnTo>
                    <a:pt x="3" y="8"/>
                  </a:lnTo>
                  <a:lnTo>
                    <a:pt x="7" y="7"/>
                  </a:lnTo>
                  <a:lnTo>
                    <a:pt x="8" y="3"/>
                  </a:lnTo>
                  <a:lnTo>
                    <a:pt x="7" y="1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177" name="Freeform 1289"/>
            <p:cNvSpPr>
              <a:spLocks/>
            </p:cNvSpPr>
            <p:nvPr/>
          </p:nvSpPr>
          <p:spPr bwMode="auto">
            <a:xfrm>
              <a:off x="4854" y="2663"/>
              <a:ext cx="9" cy="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3" y="8"/>
                </a:cxn>
                <a:cxn ang="0">
                  <a:pos x="5" y="8"/>
                </a:cxn>
                <a:cxn ang="0">
                  <a:pos x="9" y="8"/>
                </a:cxn>
                <a:cxn ang="0">
                  <a:pos x="9" y="5"/>
                </a:cxn>
                <a:cxn ang="0">
                  <a:pos x="9" y="2"/>
                </a:cxn>
                <a:cxn ang="0">
                  <a:pos x="5" y="0"/>
                </a:cxn>
                <a:cxn ang="0">
                  <a:pos x="3" y="2"/>
                </a:cxn>
                <a:cxn ang="0">
                  <a:pos x="0" y="5"/>
                </a:cxn>
              </a:cxnLst>
              <a:rect l="0" t="0" r="r" b="b"/>
              <a:pathLst>
                <a:path w="9" h="8">
                  <a:moveTo>
                    <a:pt x="0" y="5"/>
                  </a:moveTo>
                  <a:lnTo>
                    <a:pt x="3" y="8"/>
                  </a:lnTo>
                  <a:lnTo>
                    <a:pt x="5" y="8"/>
                  </a:lnTo>
                  <a:lnTo>
                    <a:pt x="9" y="8"/>
                  </a:lnTo>
                  <a:lnTo>
                    <a:pt x="9" y="5"/>
                  </a:lnTo>
                  <a:lnTo>
                    <a:pt x="9" y="2"/>
                  </a:lnTo>
                  <a:lnTo>
                    <a:pt x="5" y="0"/>
                  </a:lnTo>
                  <a:lnTo>
                    <a:pt x="3" y="2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178" name="Freeform 1290"/>
            <p:cNvSpPr>
              <a:spLocks/>
            </p:cNvSpPr>
            <p:nvPr/>
          </p:nvSpPr>
          <p:spPr bwMode="auto">
            <a:xfrm>
              <a:off x="4858" y="2648"/>
              <a:ext cx="8" cy="9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2" y="6"/>
                </a:cxn>
                <a:cxn ang="0">
                  <a:pos x="5" y="9"/>
                </a:cxn>
                <a:cxn ang="0">
                  <a:pos x="7" y="6"/>
                </a:cxn>
                <a:cxn ang="0">
                  <a:pos x="8" y="4"/>
                </a:cxn>
                <a:cxn ang="0">
                  <a:pos x="7" y="1"/>
                </a:cxn>
                <a:cxn ang="0">
                  <a:pos x="5" y="0"/>
                </a:cxn>
                <a:cxn ang="0">
                  <a:pos x="2" y="1"/>
                </a:cxn>
                <a:cxn ang="0">
                  <a:pos x="0" y="4"/>
                </a:cxn>
              </a:cxnLst>
              <a:rect l="0" t="0" r="r" b="b"/>
              <a:pathLst>
                <a:path w="8" h="9">
                  <a:moveTo>
                    <a:pt x="0" y="4"/>
                  </a:moveTo>
                  <a:lnTo>
                    <a:pt x="2" y="6"/>
                  </a:lnTo>
                  <a:lnTo>
                    <a:pt x="5" y="9"/>
                  </a:lnTo>
                  <a:lnTo>
                    <a:pt x="7" y="6"/>
                  </a:lnTo>
                  <a:lnTo>
                    <a:pt x="8" y="4"/>
                  </a:lnTo>
                  <a:lnTo>
                    <a:pt x="7" y="1"/>
                  </a:lnTo>
                  <a:lnTo>
                    <a:pt x="5" y="0"/>
                  </a:lnTo>
                  <a:lnTo>
                    <a:pt x="2" y="1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179" name="Freeform 1291"/>
            <p:cNvSpPr>
              <a:spLocks/>
            </p:cNvSpPr>
            <p:nvPr/>
          </p:nvSpPr>
          <p:spPr bwMode="auto">
            <a:xfrm>
              <a:off x="4860" y="2632"/>
              <a:ext cx="9" cy="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3" y="7"/>
                </a:cxn>
                <a:cxn ang="0">
                  <a:pos x="4" y="8"/>
                </a:cxn>
                <a:cxn ang="0">
                  <a:pos x="8" y="7"/>
                </a:cxn>
                <a:cxn ang="0">
                  <a:pos x="9" y="4"/>
                </a:cxn>
                <a:cxn ang="0">
                  <a:pos x="8" y="2"/>
                </a:cxn>
                <a:cxn ang="0">
                  <a:pos x="4" y="0"/>
                </a:cxn>
                <a:cxn ang="0">
                  <a:pos x="3" y="2"/>
                </a:cxn>
                <a:cxn ang="0">
                  <a:pos x="0" y="4"/>
                </a:cxn>
              </a:cxnLst>
              <a:rect l="0" t="0" r="r" b="b"/>
              <a:pathLst>
                <a:path w="9" h="8">
                  <a:moveTo>
                    <a:pt x="0" y="4"/>
                  </a:moveTo>
                  <a:lnTo>
                    <a:pt x="3" y="7"/>
                  </a:lnTo>
                  <a:lnTo>
                    <a:pt x="4" y="8"/>
                  </a:lnTo>
                  <a:lnTo>
                    <a:pt x="8" y="7"/>
                  </a:lnTo>
                  <a:lnTo>
                    <a:pt x="9" y="4"/>
                  </a:lnTo>
                  <a:lnTo>
                    <a:pt x="8" y="2"/>
                  </a:lnTo>
                  <a:lnTo>
                    <a:pt x="4" y="0"/>
                  </a:lnTo>
                  <a:lnTo>
                    <a:pt x="3" y="2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180" name="Freeform 1292"/>
            <p:cNvSpPr>
              <a:spLocks/>
            </p:cNvSpPr>
            <p:nvPr/>
          </p:nvSpPr>
          <p:spPr bwMode="auto">
            <a:xfrm>
              <a:off x="4863" y="2615"/>
              <a:ext cx="8" cy="9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1" y="8"/>
                </a:cxn>
                <a:cxn ang="0">
                  <a:pos x="3" y="9"/>
                </a:cxn>
                <a:cxn ang="0">
                  <a:pos x="7" y="8"/>
                </a:cxn>
                <a:cxn ang="0">
                  <a:pos x="8" y="5"/>
                </a:cxn>
                <a:cxn ang="0">
                  <a:pos x="7" y="2"/>
                </a:cxn>
                <a:cxn ang="0">
                  <a:pos x="3" y="0"/>
                </a:cxn>
                <a:cxn ang="0">
                  <a:pos x="1" y="2"/>
                </a:cxn>
                <a:cxn ang="0">
                  <a:pos x="0" y="5"/>
                </a:cxn>
              </a:cxnLst>
              <a:rect l="0" t="0" r="r" b="b"/>
              <a:pathLst>
                <a:path w="8" h="9">
                  <a:moveTo>
                    <a:pt x="0" y="5"/>
                  </a:moveTo>
                  <a:lnTo>
                    <a:pt x="1" y="8"/>
                  </a:lnTo>
                  <a:lnTo>
                    <a:pt x="3" y="9"/>
                  </a:lnTo>
                  <a:lnTo>
                    <a:pt x="7" y="8"/>
                  </a:lnTo>
                  <a:lnTo>
                    <a:pt x="8" y="5"/>
                  </a:lnTo>
                  <a:lnTo>
                    <a:pt x="7" y="2"/>
                  </a:lnTo>
                  <a:lnTo>
                    <a:pt x="3" y="0"/>
                  </a:lnTo>
                  <a:lnTo>
                    <a:pt x="1" y="2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181" name="Freeform 1293"/>
            <p:cNvSpPr>
              <a:spLocks/>
            </p:cNvSpPr>
            <p:nvPr/>
          </p:nvSpPr>
          <p:spPr bwMode="auto">
            <a:xfrm>
              <a:off x="4865" y="2600"/>
              <a:ext cx="9" cy="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1" y="7"/>
                </a:cxn>
                <a:cxn ang="0">
                  <a:pos x="4" y="8"/>
                </a:cxn>
                <a:cxn ang="0">
                  <a:pos x="8" y="7"/>
                </a:cxn>
                <a:cxn ang="0">
                  <a:pos x="9" y="5"/>
                </a:cxn>
                <a:cxn ang="0">
                  <a:pos x="8" y="1"/>
                </a:cxn>
                <a:cxn ang="0">
                  <a:pos x="4" y="0"/>
                </a:cxn>
                <a:cxn ang="0">
                  <a:pos x="1" y="1"/>
                </a:cxn>
                <a:cxn ang="0">
                  <a:pos x="0" y="5"/>
                </a:cxn>
              </a:cxnLst>
              <a:rect l="0" t="0" r="r" b="b"/>
              <a:pathLst>
                <a:path w="9" h="8">
                  <a:moveTo>
                    <a:pt x="0" y="5"/>
                  </a:moveTo>
                  <a:lnTo>
                    <a:pt x="1" y="7"/>
                  </a:lnTo>
                  <a:lnTo>
                    <a:pt x="4" y="8"/>
                  </a:lnTo>
                  <a:lnTo>
                    <a:pt x="8" y="7"/>
                  </a:lnTo>
                  <a:lnTo>
                    <a:pt x="9" y="5"/>
                  </a:lnTo>
                  <a:lnTo>
                    <a:pt x="8" y="1"/>
                  </a:lnTo>
                  <a:lnTo>
                    <a:pt x="4" y="0"/>
                  </a:lnTo>
                  <a:lnTo>
                    <a:pt x="1" y="1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182" name="Freeform 1294"/>
            <p:cNvSpPr>
              <a:spLocks/>
            </p:cNvSpPr>
            <p:nvPr/>
          </p:nvSpPr>
          <p:spPr bwMode="auto">
            <a:xfrm>
              <a:off x="4868" y="2584"/>
              <a:ext cx="8" cy="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1" y="6"/>
                </a:cxn>
                <a:cxn ang="0">
                  <a:pos x="5" y="8"/>
                </a:cxn>
                <a:cxn ang="0">
                  <a:pos x="7" y="6"/>
                </a:cxn>
                <a:cxn ang="0">
                  <a:pos x="8" y="4"/>
                </a:cxn>
                <a:cxn ang="0">
                  <a:pos x="7" y="1"/>
                </a:cxn>
                <a:cxn ang="0">
                  <a:pos x="5" y="0"/>
                </a:cxn>
                <a:cxn ang="0">
                  <a:pos x="1" y="1"/>
                </a:cxn>
                <a:cxn ang="0">
                  <a:pos x="0" y="4"/>
                </a:cxn>
              </a:cxnLst>
              <a:rect l="0" t="0" r="r" b="b"/>
              <a:pathLst>
                <a:path w="8" h="8">
                  <a:moveTo>
                    <a:pt x="0" y="4"/>
                  </a:moveTo>
                  <a:lnTo>
                    <a:pt x="1" y="6"/>
                  </a:lnTo>
                  <a:lnTo>
                    <a:pt x="5" y="8"/>
                  </a:lnTo>
                  <a:lnTo>
                    <a:pt x="7" y="6"/>
                  </a:lnTo>
                  <a:lnTo>
                    <a:pt x="8" y="4"/>
                  </a:lnTo>
                  <a:lnTo>
                    <a:pt x="7" y="1"/>
                  </a:lnTo>
                  <a:lnTo>
                    <a:pt x="5" y="0"/>
                  </a:lnTo>
                  <a:lnTo>
                    <a:pt x="1" y="1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183" name="Freeform 1295"/>
            <p:cNvSpPr>
              <a:spLocks/>
            </p:cNvSpPr>
            <p:nvPr/>
          </p:nvSpPr>
          <p:spPr bwMode="auto">
            <a:xfrm>
              <a:off x="4869" y="2568"/>
              <a:ext cx="9" cy="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1" y="6"/>
                </a:cxn>
                <a:cxn ang="0">
                  <a:pos x="5" y="8"/>
                </a:cxn>
                <a:cxn ang="0">
                  <a:pos x="7" y="6"/>
                </a:cxn>
                <a:cxn ang="0">
                  <a:pos x="9" y="4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1" y="0"/>
                </a:cxn>
                <a:cxn ang="0">
                  <a:pos x="0" y="4"/>
                </a:cxn>
              </a:cxnLst>
              <a:rect l="0" t="0" r="r" b="b"/>
              <a:pathLst>
                <a:path w="9" h="8">
                  <a:moveTo>
                    <a:pt x="0" y="4"/>
                  </a:moveTo>
                  <a:lnTo>
                    <a:pt x="1" y="6"/>
                  </a:lnTo>
                  <a:lnTo>
                    <a:pt x="5" y="8"/>
                  </a:lnTo>
                  <a:lnTo>
                    <a:pt x="7" y="6"/>
                  </a:lnTo>
                  <a:lnTo>
                    <a:pt x="9" y="4"/>
                  </a:lnTo>
                  <a:lnTo>
                    <a:pt x="7" y="0"/>
                  </a:lnTo>
                  <a:lnTo>
                    <a:pt x="5" y="0"/>
                  </a:lnTo>
                  <a:lnTo>
                    <a:pt x="1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184" name="Freeform 1296"/>
            <p:cNvSpPr>
              <a:spLocks/>
            </p:cNvSpPr>
            <p:nvPr/>
          </p:nvSpPr>
          <p:spPr bwMode="auto">
            <a:xfrm>
              <a:off x="4871" y="2551"/>
              <a:ext cx="8" cy="9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2" y="8"/>
                </a:cxn>
                <a:cxn ang="0">
                  <a:pos x="4" y="9"/>
                </a:cxn>
                <a:cxn ang="0">
                  <a:pos x="7" y="8"/>
                </a:cxn>
                <a:cxn ang="0">
                  <a:pos x="8" y="5"/>
                </a:cxn>
                <a:cxn ang="0">
                  <a:pos x="7" y="2"/>
                </a:cxn>
                <a:cxn ang="0">
                  <a:pos x="4" y="0"/>
                </a:cxn>
                <a:cxn ang="0">
                  <a:pos x="2" y="2"/>
                </a:cxn>
                <a:cxn ang="0">
                  <a:pos x="0" y="5"/>
                </a:cxn>
              </a:cxnLst>
              <a:rect l="0" t="0" r="r" b="b"/>
              <a:pathLst>
                <a:path w="8" h="9">
                  <a:moveTo>
                    <a:pt x="0" y="5"/>
                  </a:moveTo>
                  <a:lnTo>
                    <a:pt x="2" y="8"/>
                  </a:lnTo>
                  <a:lnTo>
                    <a:pt x="4" y="9"/>
                  </a:lnTo>
                  <a:lnTo>
                    <a:pt x="7" y="8"/>
                  </a:lnTo>
                  <a:lnTo>
                    <a:pt x="8" y="5"/>
                  </a:lnTo>
                  <a:lnTo>
                    <a:pt x="7" y="2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185" name="Freeform 1297"/>
            <p:cNvSpPr>
              <a:spLocks/>
            </p:cNvSpPr>
            <p:nvPr/>
          </p:nvSpPr>
          <p:spPr bwMode="auto">
            <a:xfrm>
              <a:off x="4873" y="2536"/>
              <a:ext cx="8" cy="8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1" y="6"/>
                </a:cxn>
                <a:cxn ang="0">
                  <a:pos x="3" y="8"/>
                </a:cxn>
                <a:cxn ang="0">
                  <a:pos x="6" y="6"/>
                </a:cxn>
                <a:cxn ang="0">
                  <a:pos x="8" y="3"/>
                </a:cxn>
                <a:cxn ang="0">
                  <a:pos x="6" y="1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3"/>
                </a:cxn>
              </a:cxnLst>
              <a:rect l="0" t="0" r="r" b="b"/>
              <a:pathLst>
                <a:path w="8" h="8">
                  <a:moveTo>
                    <a:pt x="0" y="3"/>
                  </a:moveTo>
                  <a:lnTo>
                    <a:pt x="1" y="6"/>
                  </a:lnTo>
                  <a:lnTo>
                    <a:pt x="3" y="8"/>
                  </a:lnTo>
                  <a:lnTo>
                    <a:pt x="6" y="6"/>
                  </a:lnTo>
                  <a:lnTo>
                    <a:pt x="8" y="3"/>
                  </a:lnTo>
                  <a:lnTo>
                    <a:pt x="6" y="1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186" name="Freeform 1298"/>
            <p:cNvSpPr>
              <a:spLocks/>
            </p:cNvSpPr>
            <p:nvPr/>
          </p:nvSpPr>
          <p:spPr bwMode="auto">
            <a:xfrm>
              <a:off x="4874" y="2520"/>
              <a:ext cx="7" cy="7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1" y="6"/>
                </a:cxn>
                <a:cxn ang="0">
                  <a:pos x="4" y="7"/>
                </a:cxn>
                <a:cxn ang="0">
                  <a:pos x="6" y="6"/>
                </a:cxn>
                <a:cxn ang="0">
                  <a:pos x="7" y="3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1" y="1"/>
                </a:cxn>
                <a:cxn ang="0">
                  <a:pos x="0" y="3"/>
                </a:cxn>
              </a:cxnLst>
              <a:rect l="0" t="0" r="r" b="b"/>
              <a:pathLst>
                <a:path w="7" h="7">
                  <a:moveTo>
                    <a:pt x="0" y="3"/>
                  </a:moveTo>
                  <a:lnTo>
                    <a:pt x="1" y="6"/>
                  </a:lnTo>
                  <a:lnTo>
                    <a:pt x="4" y="7"/>
                  </a:lnTo>
                  <a:lnTo>
                    <a:pt x="6" y="6"/>
                  </a:lnTo>
                  <a:lnTo>
                    <a:pt x="7" y="3"/>
                  </a:lnTo>
                  <a:lnTo>
                    <a:pt x="6" y="1"/>
                  </a:lnTo>
                  <a:lnTo>
                    <a:pt x="4" y="0"/>
                  </a:lnTo>
                  <a:lnTo>
                    <a:pt x="1" y="1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187" name="Freeform 1299"/>
            <p:cNvSpPr>
              <a:spLocks/>
            </p:cNvSpPr>
            <p:nvPr/>
          </p:nvSpPr>
          <p:spPr bwMode="auto">
            <a:xfrm>
              <a:off x="4875" y="2503"/>
              <a:ext cx="8" cy="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7"/>
                </a:cxn>
                <a:cxn ang="0">
                  <a:pos x="4" y="8"/>
                </a:cxn>
                <a:cxn ang="0">
                  <a:pos x="6" y="7"/>
                </a:cxn>
                <a:cxn ang="0">
                  <a:pos x="8" y="5"/>
                </a:cxn>
                <a:cxn ang="0">
                  <a:pos x="6" y="2"/>
                </a:cxn>
                <a:cxn ang="0">
                  <a:pos x="4" y="0"/>
                </a:cxn>
                <a:cxn ang="0">
                  <a:pos x="0" y="2"/>
                </a:cxn>
                <a:cxn ang="0">
                  <a:pos x="0" y="5"/>
                </a:cxn>
              </a:cxnLst>
              <a:rect l="0" t="0" r="r" b="b"/>
              <a:pathLst>
                <a:path w="8" h="8">
                  <a:moveTo>
                    <a:pt x="0" y="5"/>
                  </a:moveTo>
                  <a:lnTo>
                    <a:pt x="0" y="7"/>
                  </a:lnTo>
                  <a:lnTo>
                    <a:pt x="4" y="8"/>
                  </a:lnTo>
                  <a:lnTo>
                    <a:pt x="6" y="7"/>
                  </a:lnTo>
                  <a:lnTo>
                    <a:pt x="8" y="5"/>
                  </a:lnTo>
                  <a:lnTo>
                    <a:pt x="6" y="2"/>
                  </a:lnTo>
                  <a:lnTo>
                    <a:pt x="4" y="0"/>
                  </a:lnTo>
                  <a:lnTo>
                    <a:pt x="0" y="2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188" name="Freeform 1300"/>
            <p:cNvSpPr>
              <a:spLocks/>
            </p:cNvSpPr>
            <p:nvPr/>
          </p:nvSpPr>
          <p:spPr bwMode="auto">
            <a:xfrm>
              <a:off x="4875" y="2487"/>
              <a:ext cx="9" cy="9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1" y="7"/>
                </a:cxn>
                <a:cxn ang="0">
                  <a:pos x="4" y="9"/>
                </a:cxn>
                <a:cxn ang="0">
                  <a:pos x="6" y="7"/>
                </a:cxn>
                <a:cxn ang="0">
                  <a:pos x="9" y="4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1" y="1"/>
                </a:cxn>
                <a:cxn ang="0">
                  <a:pos x="0" y="4"/>
                </a:cxn>
              </a:cxnLst>
              <a:rect l="0" t="0" r="r" b="b"/>
              <a:pathLst>
                <a:path w="9" h="9">
                  <a:moveTo>
                    <a:pt x="0" y="4"/>
                  </a:moveTo>
                  <a:lnTo>
                    <a:pt x="1" y="7"/>
                  </a:lnTo>
                  <a:lnTo>
                    <a:pt x="4" y="9"/>
                  </a:lnTo>
                  <a:lnTo>
                    <a:pt x="6" y="7"/>
                  </a:lnTo>
                  <a:lnTo>
                    <a:pt x="9" y="4"/>
                  </a:lnTo>
                  <a:lnTo>
                    <a:pt x="6" y="1"/>
                  </a:lnTo>
                  <a:lnTo>
                    <a:pt x="4" y="0"/>
                  </a:lnTo>
                  <a:lnTo>
                    <a:pt x="1" y="1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189" name="Freeform 1301"/>
            <p:cNvSpPr>
              <a:spLocks/>
            </p:cNvSpPr>
            <p:nvPr/>
          </p:nvSpPr>
          <p:spPr bwMode="auto">
            <a:xfrm>
              <a:off x="4875" y="2471"/>
              <a:ext cx="9" cy="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1" y="6"/>
                </a:cxn>
                <a:cxn ang="0">
                  <a:pos x="4" y="8"/>
                </a:cxn>
                <a:cxn ang="0">
                  <a:pos x="8" y="6"/>
                </a:cxn>
                <a:cxn ang="0">
                  <a:pos x="9" y="4"/>
                </a:cxn>
                <a:cxn ang="0">
                  <a:pos x="8" y="2"/>
                </a:cxn>
                <a:cxn ang="0">
                  <a:pos x="4" y="0"/>
                </a:cxn>
                <a:cxn ang="0">
                  <a:pos x="1" y="2"/>
                </a:cxn>
                <a:cxn ang="0">
                  <a:pos x="0" y="4"/>
                </a:cxn>
              </a:cxnLst>
              <a:rect l="0" t="0" r="r" b="b"/>
              <a:pathLst>
                <a:path w="9" h="8">
                  <a:moveTo>
                    <a:pt x="0" y="4"/>
                  </a:moveTo>
                  <a:lnTo>
                    <a:pt x="1" y="6"/>
                  </a:lnTo>
                  <a:lnTo>
                    <a:pt x="4" y="8"/>
                  </a:lnTo>
                  <a:lnTo>
                    <a:pt x="8" y="6"/>
                  </a:lnTo>
                  <a:lnTo>
                    <a:pt x="9" y="4"/>
                  </a:lnTo>
                  <a:lnTo>
                    <a:pt x="8" y="2"/>
                  </a:lnTo>
                  <a:lnTo>
                    <a:pt x="4" y="0"/>
                  </a:lnTo>
                  <a:lnTo>
                    <a:pt x="1" y="2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190" name="Freeform 1302"/>
            <p:cNvSpPr>
              <a:spLocks/>
            </p:cNvSpPr>
            <p:nvPr/>
          </p:nvSpPr>
          <p:spPr bwMode="auto">
            <a:xfrm>
              <a:off x="4875" y="2454"/>
              <a:ext cx="9" cy="9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1" y="8"/>
                </a:cxn>
                <a:cxn ang="0">
                  <a:pos x="4" y="9"/>
                </a:cxn>
                <a:cxn ang="0">
                  <a:pos x="8" y="8"/>
                </a:cxn>
                <a:cxn ang="0">
                  <a:pos x="9" y="4"/>
                </a:cxn>
                <a:cxn ang="0">
                  <a:pos x="8" y="3"/>
                </a:cxn>
                <a:cxn ang="0">
                  <a:pos x="4" y="0"/>
                </a:cxn>
                <a:cxn ang="0">
                  <a:pos x="1" y="3"/>
                </a:cxn>
                <a:cxn ang="0">
                  <a:pos x="0" y="4"/>
                </a:cxn>
              </a:cxnLst>
              <a:rect l="0" t="0" r="r" b="b"/>
              <a:pathLst>
                <a:path w="9" h="9">
                  <a:moveTo>
                    <a:pt x="0" y="4"/>
                  </a:moveTo>
                  <a:lnTo>
                    <a:pt x="1" y="8"/>
                  </a:lnTo>
                  <a:lnTo>
                    <a:pt x="4" y="9"/>
                  </a:lnTo>
                  <a:lnTo>
                    <a:pt x="8" y="8"/>
                  </a:lnTo>
                  <a:lnTo>
                    <a:pt x="9" y="4"/>
                  </a:lnTo>
                  <a:lnTo>
                    <a:pt x="8" y="3"/>
                  </a:lnTo>
                  <a:lnTo>
                    <a:pt x="4" y="0"/>
                  </a:lnTo>
                  <a:lnTo>
                    <a:pt x="1" y="3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191" name="Freeform 1303"/>
            <p:cNvSpPr>
              <a:spLocks/>
            </p:cNvSpPr>
            <p:nvPr/>
          </p:nvSpPr>
          <p:spPr bwMode="auto">
            <a:xfrm>
              <a:off x="4875" y="2439"/>
              <a:ext cx="9" cy="7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1" y="7"/>
                </a:cxn>
                <a:cxn ang="0">
                  <a:pos x="4" y="7"/>
                </a:cxn>
                <a:cxn ang="0">
                  <a:pos x="8" y="7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4" y="0"/>
                </a:cxn>
                <a:cxn ang="0">
                  <a:pos x="1" y="1"/>
                </a:cxn>
                <a:cxn ang="0">
                  <a:pos x="0" y="3"/>
                </a:cxn>
              </a:cxnLst>
              <a:rect l="0" t="0" r="r" b="b"/>
              <a:pathLst>
                <a:path w="9" h="7">
                  <a:moveTo>
                    <a:pt x="0" y="3"/>
                  </a:moveTo>
                  <a:lnTo>
                    <a:pt x="1" y="7"/>
                  </a:lnTo>
                  <a:lnTo>
                    <a:pt x="4" y="7"/>
                  </a:lnTo>
                  <a:lnTo>
                    <a:pt x="8" y="7"/>
                  </a:lnTo>
                  <a:lnTo>
                    <a:pt x="9" y="3"/>
                  </a:lnTo>
                  <a:lnTo>
                    <a:pt x="8" y="1"/>
                  </a:lnTo>
                  <a:lnTo>
                    <a:pt x="4" y="0"/>
                  </a:lnTo>
                  <a:lnTo>
                    <a:pt x="1" y="1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679192" name="Freeform 1304"/>
          <p:cNvSpPr>
            <a:spLocks/>
          </p:cNvSpPr>
          <p:nvPr/>
        </p:nvSpPr>
        <p:spPr bwMode="auto">
          <a:xfrm>
            <a:off x="7739063" y="4232275"/>
            <a:ext cx="14287" cy="12700"/>
          </a:xfrm>
          <a:custGeom>
            <a:avLst/>
            <a:gdLst/>
            <a:ahLst/>
            <a:cxnLst>
              <a:cxn ang="0">
                <a:pos x="0" y="5"/>
              </a:cxn>
              <a:cxn ang="0">
                <a:pos x="1" y="7"/>
              </a:cxn>
              <a:cxn ang="0">
                <a:pos x="4" y="8"/>
              </a:cxn>
              <a:cxn ang="0">
                <a:pos x="8" y="7"/>
              </a:cxn>
              <a:cxn ang="0">
                <a:pos x="9" y="5"/>
              </a:cxn>
              <a:cxn ang="0">
                <a:pos x="8" y="1"/>
              </a:cxn>
              <a:cxn ang="0">
                <a:pos x="4" y="0"/>
              </a:cxn>
              <a:cxn ang="0">
                <a:pos x="1" y="1"/>
              </a:cxn>
              <a:cxn ang="0">
                <a:pos x="0" y="5"/>
              </a:cxn>
            </a:cxnLst>
            <a:rect l="0" t="0" r="r" b="b"/>
            <a:pathLst>
              <a:path w="9" h="8">
                <a:moveTo>
                  <a:pt x="0" y="5"/>
                </a:moveTo>
                <a:lnTo>
                  <a:pt x="1" y="7"/>
                </a:lnTo>
                <a:lnTo>
                  <a:pt x="4" y="8"/>
                </a:lnTo>
                <a:lnTo>
                  <a:pt x="8" y="7"/>
                </a:lnTo>
                <a:lnTo>
                  <a:pt x="9" y="5"/>
                </a:lnTo>
                <a:lnTo>
                  <a:pt x="8" y="1"/>
                </a:lnTo>
                <a:lnTo>
                  <a:pt x="4" y="0"/>
                </a:lnTo>
                <a:lnTo>
                  <a:pt x="1" y="1"/>
                </a:lnTo>
                <a:lnTo>
                  <a:pt x="0" y="5"/>
                </a:lnTo>
                <a:close/>
              </a:path>
            </a:pathLst>
          </a:custGeom>
          <a:solidFill>
            <a:srgbClr val="C0C0C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9193" name="Freeform 1305"/>
          <p:cNvSpPr>
            <a:spLocks/>
          </p:cNvSpPr>
          <p:nvPr/>
        </p:nvSpPr>
        <p:spPr bwMode="auto">
          <a:xfrm>
            <a:off x="7739063" y="4206875"/>
            <a:ext cx="12700" cy="12700"/>
          </a:xfrm>
          <a:custGeom>
            <a:avLst/>
            <a:gdLst/>
            <a:ahLst/>
            <a:cxnLst>
              <a:cxn ang="0">
                <a:pos x="0" y="4"/>
              </a:cxn>
              <a:cxn ang="0">
                <a:pos x="1" y="7"/>
              </a:cxn>
              <a:cxn ang="0">
                <a:pos x="4" y="8"/>
              </a:cxn>
              <a:cxn ang="0">
                <a:pos x="6" y="7"/>
              </a:cxn>
              <a:cxn ang="0">
                <a:pos x="8" y="4"/>
              </a:cxn>
              <a:cxn ang="0">
                <a:pos x="6" y="1"/>
              </a:cxn>
              <a:cxn ang="0">
                <a:pos x="4" y="0"/>
              </a:cxn>
              <a:cxn ang="0">
                <a:pos x="1" y="1"/>
              </a:cxn>
              <a:cxn ang="0">
                <a:pos x="0" y="4"/>
              </a:cxn>
            </a:cxnLst>
            <a:rect l="0" t="0" r="r" b="b"/>
            <a:pathLst>
              <a:path w="8" h="8">
                <a:moveTo>
                  <a:pt x="0" y="4"/>
                </a:moveTo>
                <a:lnTo>
                  <a:pt x="1" y="7"/>
                </a:lnTo>
                <a:lnTo>
                  <a:pt x="4" y="8"/>
                </a:lnTo>
                <a:lnTo>
                  <a:pt x="6" y="7"/>
                </a:lnTo>
                <a:lnTo>
                  <a:pt x="8" y="4"/>
                </a:lnTo>
                <a:lnTo>
                  <a:pt x="6" y="1"/>
                </a:lnTo>
                <a:lnTo>
                  <a:pt x="4" y="0"/>
                </a:lnTo>
                <a:lnTo>
                  <a:pt x="1" y="1"/>
                </a:lnTo>
                <a:lnTo>
                  <a:pt x="0" y="4"/>
                </a:lnTo>
                <a:close/>
              </a:path>
            </a:pathLst>
          </a:custGeom>
          <a:solidFill>
            <a:srgbClr val="C0C0C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9194" name="Freeform 1306"/>
          <p:cNvSpPr>
            <a:spLocks/>
          </p:cNvSpPr>
          <p:nvPr/>
        </p:nvSpPr>
        <p:spPr bwMode="auto">
          <a:xfrm>
            <a:off x="7737475" y="4181475"/>
            <a:ext cx="11113" cy="11113"/>
          </a:xfrm>
          <a:custGeom>
            <a:avLst/>
            <a:gdLst/>
            <a:ahLst/>
            <a:cxnLst>
              <a:cxn ang="0">
                <a:pos x="0" y="4"/>
              </a:cxn>
              <a:cxn ang="0">
                <a:pos x="1" y="7"/>
              </a:cxn>
              <a:cxn ang="0">
                <a:pos x="4" y="7"/>
              </a:cxn>
              <a:cxn ang="0">
                <a:pos x="7" y="7"/>
              </a:cxn>
              <a:cxn ang="0">
                <a:pos x="7" y="4"/>
              </a:cxn>
              <a:cxn ang="0">
                <a:pos x="7" y="1"/>
              </a:cxn>
              <a:cxn ang="0">
                <a:pos x="4" y="0"/>
              </a:cxn>
              <a:cxn ang="0">
                <a:pos x="1" y="1"/>
              </a:cxn>
              <a:cxn ang="0">
                <a:pos x="0" y="4"/>
              </a:cxn>
            </a:cxnLst>
            <a:rect l="0" t="0" r="r" b="b"/>
            <a:pathLst>
              <a:path w="7" h="7">
                <a:moveTo>
                  <a:pt x="0" y="4"/>
                </a:moveTo>
                <a:lnTo>
                  <a:pt x="1" y="7"/>
                </a:lnTo>
                <a:lnTo>
                  <a:pt x="4" y="7"/>
                </a:lnTo>
                <a:lnTo>
                  <a:pt x="7" y="7"/>
                </a:lnTo>
                <a:lnTo>
                  <a:pt x="7" y="4"/>
                </a:lnTo>
                <a:lnTo>
                  <a:pt x="7" y="1"/>
                </a:lnTo>
                <a:lnTo>
                  <a:pt x="4" y="0"/>
                </a:lnTo>
                <a:lnTo>
                  <a:pt x="1" y="1"/>
                </a:lnTo>
                <a:lnTo>
                  <a:pt x="0" y="4"/>
                </a:lnTo>
                <a:close/>
              </a:path>
            </a:pathLst>
          </a:custGeom>
          <a:solidFill>
            <a:srgbClr val="C0C0C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9195" name="Freeform 1307"/>
          <p:cNvSpPr>
            <a:spLocks/>
          </p:cNvSpPr>
          <p:nvPr/>
        </p:nvSpPr>
        <p:spPr bwMode="auto">
          <a:xfrm>
            <a:off x="7737475" y="4154488"/>
            <a:ext cx="11113" cy="14287"/>
          </a:xfrm>
          <a:custGeom>
            <a:avLst/>
            <a:gdLst/>
            <a:ahLst/>
            <a:cxnLst>
              <a:cxn ang="0">
                <a:pos x="0" y="5"/>
              </a:cxn>
              <a:cxn ang="0">
                <a:pos x="1" y="7"/>
              </a:cxn>
              <a:cxn ang="0">
                <a:pos x="4" y="9"/>
              </a:cxn>
              <a:cxn ang="0">
                <a:pos x="6" y="7"/>
              </a:cxn>
              <a:cxn ang="0">
                <a:pos x="7" y="5"/>
              </a:cxn>
              <a:cxn ang="0">
                <a:pos x="6" y="1"/>
              </a:cxn>
              <a:cxn ang="0">
                <a:pos x="4" y="0"/>
              </a:cxn>
              <a:cxn ang="0">
                <a:pos x="1" y="1"/>
              </a:cxn>
              <a:cxn ang="0">
                <a:pos x="0" y="5"/>
              </a:cxn>
            </a:cxnLst>
            <a:rect l="0" t="0" r="r" b="b"/>
            <a:pathLst>
              <a:path w="7" h="9">
                <a:moveTo>
                  <a:pt x="0" y="5"/>
                </a:moveTo>
                <a:lnTo>
                  <a:pt x="1" y="7"/>
                </a:lnTo>
                <a:lnTo>
                  <a:pt x="4" y="9"/>
                </a:lnTo>
                <a:lnTo>
                  <a:pt x="6" y="7"/>
                </a:lnTo>
                <a:lnTo>
                  <a:pt x="7" y="5"/>
                </a:lnTo>
                <a:lnTo>
                  <a:pt x="6" y="1"/>
                </a:lnTo>
                <a:lnTo>
                  <a:pt x="4" y="0"/>
                </a:lnTo>
                <a:lnTo>
                  <a:pt x="1" y="1"/>
                </a:lnTo>
                <a:lnTo>
                  <a:pt x="0" y="5"/>
                </a:lnTo>
                <a:close/>
              </a:path>
            </a:pathLst>
          </a:custGeom>
          <a:solidFill>
            <a:srgbClr val="C0C0C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9196" name="Freeform 1308"/>
          <p:cNvSpPr>
            <a:spLocks/>
          </p:cNvSpPr>
          <p:nvPr/>
        </p:nvSpPr>
        <p:spPr bwMode="auto">
          <a:xfrm>
            <a:off x="7735888" y="4129088"/>
            <a:ext cx="11112" cy="14287"/>
          </a:xfrm>
          <a:custGeom>
            <a:avLst/>
            <a:gdLst/>
            <a:ahLst/>
            <a:cxnLst>
              <a:cxn ang="0">
                <a:pos x="0" y="4"/>
              </a:cxn>
              <a:cxn ang="0">
                <a:pos x="0" y="8"/>
              </a:cxn>
              <a:cxn ang="0">
                <a:pos x="3" y="9"/>
              </a:cxn>
              <a:cxn ang="0">
                <a:pos x="6" y="8"/>
              </a:cxn>
              <a:cxn ang="0">
                <a:pos x="7" y="4"/>
              </a:cxn>
              <a:cxn ang="0">
                <a:pos x="6" y="2"/>
              </a:cxn>
              <a:cxn ang="0">
                <a:pos x="3" y="0"/>
              </a:cxn>
              <a:cxn ang="0">
                <a:pos x="0" y="2"/>
              </a:cxn>
              <a:cxn ang="0">
                <a:pos x="0" y="4"/>
              </a:cxn>
            </a:cxnLst>
            <a:rect l="0" t="0" r="r" b="b"/>
            <a:pathLst>
              <a:path w="7" h="9">
                <a:moveTo>
                  <a:pt x="0" y="4"/>
                </a:moveTo>
                <a:lnTo>
                  <a:pt x="0" y="8"/>
                </a:lnTo>
                <a:lnTo>
                  <a:pt x="3" y="9"/>
                </a:lnTo>
                <a:lnTo>
                  <a:pt x="6" y="8"/>
                </a:lnTo>
                <a:lnTo>
                  <a:pt x="7" y="4"/>
                </a:lnTo>
                <a:lnTo>
                  <a:pt x="6" y="2"/>
                </a:lnTo>
                <a:lnTo>
                  <a:pt x="3" y="0"/>
                </a:lnTo>
                <a:lnTo>
                  <a:pt x="0" y="2"/>
                </a:lnTo>
                <a:lnTo>
                  <a:pt x="0" y="4"/>
                </a:lnTo>
                <a:close/>
              </a:path>
            </a:pathLst>
          </a:custGeom>
          <a:solidFill>
            <a:srgbClr val="C0C0C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9197" name="Freeform 1309"/>
          <p:cNvSpPr>
            <a:spLocks/>
          </p:cNvSpPr>
          <p:nvPr/>
        </p:nvSpPr>
        <p:spPr bwMode="auto">
          <a:xfrm>
            <a:off x="7731125" y="4105275"/>
            <a:ext cx="14288" cy="11113"/>
          </a:xfrm>
          <a:custGeom>
            <a:avLst/>
            <a:gdLst/>
            <a:ahLst/>
            <a:cxnLst>
              <a:cxn ang="0">
                <a:pos x="0" y="3"/>
              </a:cxn>
              <a:cxn ang="0">
                <a:pos x="3" y="6"/>
              </a:cxn>
              <a:cxn ang="0">
                <a:pos x="5" y="7"/>
              </a:cxn>
              <a:cxn ang="0">
                <a:pos x="8" y="6"/>
              </a:cxn>
              <a:cxn ang="0">
                <a:pos x="9" y="3"/>
              </a:cxn>
              <a:cxn ang="0">
                <a:pos x="8" y="1"/>
              </a:cxn>
              <a:cxn ang="0">
                <a:pos x="5" y="0"/>
              </a:cxn>
              <a:cxn ang="0">
                <a:pos x="3" y="1"/>
              </a:cxn>
              <a:cxn ang="0">
                <a:pos x="0" y="3"/>
              </a:cxn>
            </a:cxnLst>
            <a:rect l="0" t="0" r="r" b="b"/>
            <a:pathLst>
              <a:path w="9" h="7">
                <a:moveTo>
                  <a:pt x="0" y="3"/>
                </a:moveTo>
                <a:lnTo>
                  <a:pt x="3" y="6"/>
                </a:lnTo>
                <a:lnTo>
                  <a:pt x="5" y="7"/>
                </a:lnTo>
                <a:lnTo>
                  <a:pt x="8" y="6"/>
                </a:lnTo>
                <a:lnTo>
                  <a:pt x="9" y="3"/>
                </a:lnTo>
                <a:lnTo>
                  <a:pt x="8" y="1"/>
                </a:lnTo>
                <a:lnTo>
                  <a:pt x="5" y="0"/>
                </a:lnTo>
                <a:lnTo>
                  <a:pt x="3" y="1"/>
                </a:lnTo>
                <a:lnTo>
                  <a:pt x="0" y="3"/>
                </a:lnTo>
                <a:close/>
              </a:path>
            </a:pathLst>
          </a:custGeom>
          <a:solidFill>
            <a:srgbClr val="C0C0C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9198" name="Freeform 1310"/>
          <p:cNvSpPr>
            <a:spLocks/>
          </p:cNvSpPr>
          <p:nvPr/>
        </p:nvSpPr>
        <p:spPr bwMode="auto">
          <a:xfrm>
            <a:off x="7729538" y="4078288"/>
            <a:ext cx="11112" cy="12700"/>
          </a:xfrm>
          <a:custGeom>
            <a:avLst/>
            <a:gdLst/>
            <a:ahLst/>
            <a:cxnLst>
              <a:cxn ang="0">
                <a:pos x="0" y="5"/>
              </a:cxn>
              <a:cxn ang="0">
                <a:pos x="1" y="7"/>
              </a:cxn>
              <a:cxn ang="0">
                <a:pos x="4" y="8"/>
              </a:cxn>
              <a:cxn ang="0">
                <a:pos x="7" y="7"/>
              </a:cxn>
              <a:cxn ang="0">
                <a:pos x="7" y="5"/>
              </a:cxn>
              <a:cxn ang="0">
                <a:pos x="7" y="1"/>
              </a:cxn>
              <a:cxn ang="0">
                <a:pos x="4" y="0"/>
              </a:cxn>
              <a:cxn ang="0">
                <a:pos x="1" y="1"/>
              </a:cxn>
              <a:cxn ang="0">
                <a:pos x="0" y="5"/>
              </a:cxn>
            </a:cxnLst>
            <a:rect l="0" t="0" r="r" b="b"/>
            <a:pathLst>
              <a:path w="7" h="8">
                <a:moveTo>
                  <a:pt x="0" y="5"/>
                </a:moveTo>
                <a:lnTo>
                  <a:pt x="1" y="7"/>
                </a:lnTo>
                <a:lnTo>
                  <a:pt x="4" y="8"/>
                </a:lnTo>
                <a:lnTo>
                  <a:pt x="7" y="7"/>
                </a:lnTo>
                <a:lnTo>
                  <a:pt x="7" y="5"/>
                </a:lnTo>
                <a:lnTo>
                  <a:pt x="7" y="1"/>
                </a:lnTo>
                <a:lnTo>
                  <a:pt x="4" y="0"/>
                </a:lnTo>
                <a:lnTo>
                  <a:pt x="1" y="1"/>
                </a:lnTo>
                <a:lnTo>
                  <a:pt x="0" y="5"/>
                </a:lnTo>
                <a:close/>
              </a:path>
            </a:pathLst>
          </a:custGeom>
          <a:solidFill>
            <a:srgbClr val="C0C0C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9199" name="Freeform 1311"/>
          <p:cNvSpPr>
            <a:spLocks/>
          </p:cNvSpPr>
          <p:nvPr/>
        </p:nvSpPr>
        <p:spPr bwMode="auto">
          <a:xfrm>
            <a:off x="7724775" y="4052888"/>
            <a:ext cx="14288" cy="12700"/>
          </a:xfrm>
          <a:custGeom>
            <a:avLst/>
            <a:gdLst/>
            <a:ahLst/>
            <a:cxnLst>
              <a:cxn ang="0">
                <a:pos x="0" y="4"/>
              </a:cxn>
              <a:cxn ang="0">
                <a:pos x="3" y="7"/>
              </a:cxn>
              <a:cxn ang="0">
                <a:pos x="5" y="8"/>
              </a:cxn>
              <a:cxn ang="0">
                <a:pos x="9" y="7"/>
              </a:cxn>
              <a:cxn ang="0">
                <a:pos x="9" y="4"/>
              </a:cxn>
              <a:cxn ang="0">
                <a:pos x="9" y="1"/>
              </a:cxn>
              <a:cxn ang="0">
                <a:pos x="5" y="0"/>
              </a:cxn>
              <a:cxn ang="0">
                <a:pos x="3" y="1"/>
              </a:cxn>
              <a:cxn ang="0">
                <a:pos x="0" y="4"/>
              </a:cxn>
            </a:cxnLst>
            <a:rect l="0" t="0" r="r" b="b"/>
            <a:pathLst>
              <a:path w="9" h="8">
                <a:moveTo>
                  <a:pt x="0" y="4"/>
                </a:moveTo>
                <a:lnTo>
                  <a:pt x="3" y="7"/>
                </a:lnTo>
                <a:lnTo>
                  <a:pt x="5" y="8"/>
                </a:lnTo>
                <a:lnTo>
                  <a:pt x="9" y="7"/>
                </a:lnTo>
                <a:lnTo>
                  <a:pt x="9" y="4"/>
                </a:lnTo>
                <a:lnTo>
                  <a:pt x="9" y="1"/>
                </a:lnTo>
                <a:lnTo>
                  <a:pt x="5" y="0"/>
                </a:lnTo>
                <a:lnTo>
                  <a:pt x="3" y="1"/>
                </a:lnTo>
                <a:lnTo>
                  <a:pt x="0" y="4"/>
                </a:lnTo>
                <a:close/>
              </a:path>
            </a:pathLst>
          </a:custGeom>
          <a:solidFill>
            <a:srgbClr val="C0C0C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9200" name="Freeform 1312"/>
          <p:cNvSpPr>
            <a:spLocks/>
          </p:cNvSpPr>
          <p:nvPr/>
        </p:nvSpPr>
        <p:spPr bwMode="auto">
          <a:xfrm>
            <a:off x="7723188" y="4027488"/>
            <a:ext cx="14287" cy="14287"/>
          </a:xfrm>
          <a:custGeom>
            <a:avLst/>
            <a:gdLst/>
            <a:ahLst/>
            <a:cxnLst>
              <a:cxn ang="0">
                <a:pos x="0" y="4"/>
              </a:cxn>
              <a:cxn ang="0">
                <a:pos x="1" y="6"/>
              </a:cxn>
              <a:cxn ang="0">
                <a:pos x="4" y="9"/>
              </a:cxn>
              <a:cxn ang="0">
                <a:pos x="8" y="6"/>
              </a:cxn>
              <a:cxn ang="0">
                <a:pos x="9" y="4"/>
              </a:cxn>
              <a:cxn ang="0">
                <a:pos x="8" y="1"/>
              </a:cxn>
              <a:cxn ang="0">
                <a:pos x="4" y="0"/>
              </a:cxn>
              <a:cxn ang="0">
                <a:pos x="1" y="1"/>
              </a:cxn>
              <a:cxn ang="0">
                <a:pos x="0" y="4"/>
              </a:cxn>
            </a:cxnLst>
            <a:rect l="0" t="0" r="r" b="b"/>
            <a:pathLst>
              <a:path w="9" h="9">
                <a:moveTo>
                  <a:pt x="0" y="4"/>
                </a:moveTo>
                <a:lnTo>
                  <a:pt x="1" y="6"/>
                </a:lnTo>
                <a:lnTo>
                  <a:pt x="4" y="9"/>
                </a:lnTo>
                <a:lnTo>
                  <a:pt x="8" y="6"/>
                </a:lnTo>
                <a:lnTo>
                  <a:pt x="9" y="4"/>
                </a:lnTo>
                <a:lnTo>
                  <a:pt x="8" y="1"/>
                </a:lnTo>
                <a:lnTo>
                  <a:pt x="4" y="0"/>
                </a:lnTo>
                <a:lnTo>
                  <a:pt x="1" y="1"/>
                </a:lnTo>
                <a:lnTo>
                  <a:pt x="0" y="4"/>
                </a:lnTo>
                <a:close/>
              </a:path>
            </a:pathLst>
          </a:custGeom>
          <a:solidFill>
            <a:srgbClr val="C0C0C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9201" name="Freeform 1313"/>
          <p:cNvSpPr>
            <a:spLocks/>
          </p:cNvSpPr>
          <p:nvPr/>
        </p:nvSpPr>
        <p:spPr bwMode="auto">
          <a:xfrm>
            <a:off x="7720013" y="4003675"/>
            <a:ext cx="12700" cy="11113"/>
          </a:xfrm>
          <a:custGeom>
            <a:avLst/>
            <a:gdLst/>
            <a:ahLst/>
            <a:cxnLst>
              <a:cxn ang="0">
                <a:pos x="0" y="3"/>
              </a:cxn>
              <a:cxn ang="0">
                <a:pos x="1" y="6"/>
              </a:cxn>
              <a:cxn ang="0">
                <a:pos x="3" y="7"/>
              </a:cxn>
              <a:cxn ang="0">
                <a:pos x="6" y="6"/>
              </a:cxn>
              <a:cxn ang="0">
                <a:pos x="8" y="3"/>
              </a:cxn>
              <a:cxn ang="0">
                <a:pos x="6" y="0"/>
              </a:cxn>
              <a:cxn ang="0">
                <a:pos x="3" y="0"/>
              </a:cxn>
              <a:cxn ang="0">
                <a:pos x="1" y="0"/>
              </a:cxn>
              <a:cxn ang="0">
                <a:pos x="0" y="3"/>
              </a:cxn>
            </a:cxnLst>
            <a:rect l="0" t="0" r="r" b="b"/>
            <a:pathLst>
              <a:path w="8" h="7">
                <a:moveTo>
                  <a:pt x="0" y="3"/>
                </a:moveTo>
                <a:lnTo>
                  <a:pt x="1" y="6"/>
                </a:lnTo>
                <a:lnTo>
                  <a:pt x="3" y="7"/>
                </a:lnTo>
                <a:lnTo>
                  <a:pt x="6" y="6"/>
                </a:lnTo>
                <a:lnTo>
                  <a:pt x="8" y="3"/>
                </a:lnTo>
                <a:lnTo>
                  <a:pt x="6" y="0"/>
                </a:lnTo>
                <a:lnTo>
                  <a:pt x="3" y="0"/>
                </a:lnTo>
                <a:lnTo>
                  <a:pt x="1" y="0"/>
                </a:lnTo>
                <a:lnTo>
                  <a:pt x="0" y="3"/>
                </a:lnTo>
                <a:close/>
              </a:path>
            </a:pathLst>
          </a:custGeom>
          <a:solidFill>
            <a:srgbClr val="C0C0C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9202" name="Freeform 1314"/>
          <p:cNvSpPr>
            <a:spLocks/>
          </p:cNvSpPr>
          <p:nvPr/>
        </p:nvSpPr>
        <p:spPr bwMode="auto">
          <a:xfrm>
            <a:off x="7715250" y="3976688"/>
            <a:ext cx="14288" cy="12700"/>
          </a:xfrm>
          <a:custGeom>
            <a:avLst/>
            <a:gdLst/>
            <a:ahLst/>
            <a:cxnLst>
              <a:cxn ang="0">
                <a:pos x="0" y="4"/>
              </a:cxn>
              <a:cxn ang="0">
                <a:pos x="3" y="7"/>
              </a:cxn>
              <a:cxn ang="0">
                <a:pos x="4" y="8"/>
              </a:cxn>
              <a:cxn ang="0">
                <a:pos x="8" y="7"/>
              </a:cxn>
              <a:cxn ang="0">
                <a:pos x="9" y="4"/>
              </a:cxn>
              <a:cxn ang="0">
                <a:pos x="8" y="2"/>
              </a:cxn>
              <a:cxn ang="0">
                <a:pos x="4" y="0"/>
              </a:cxn>
              <a:cxn ang="0">
                <a:pos x="3" y="2"/>
              </a:cxn>
              <a:cxn ang="0">
                <a:pos x="0" y="4"/>
              </a:cxn>
            </a:cxnLst>
            <a:rect l="0" t="0" r="r" b="b"/>
            <a:pathLst>
              <a:path w="9" h="8">
                <a:moveTo>
                  <a:pt x="0" y="4"/>
                </a:moveTo>
                <a:lnTo>
                  <a:pt x="3" y="7"/>
                </a:lnTo>
                <a:lnTo>
                  <a:pt x="4" y="8"/>
                </a:lnTo>
                <a:lnTo>
                  <a:pt x="8" y="7"/>
                </a:lnTo>
                <a:lnTo>
                  <a:pt x="9" y="4"/>
                </a:lnTo>
                <a:lnTo>
                  <a:pt x="8" y="2"/>
                </a:lnTo>
                <a:lnTo>
                  <a:pt x="4" y="0"/>
                </a:lnTo>
                <a:lnTo>
                  <a:pt x="3" y="2"/>
                </a:lnTo>
                <a:lnTo>
                  <a:pt x="0" y="4"/>
                </a:lnTo>
                <a:close/>
              </a:path>
            </a:pathLst>
          </a:custGeom>
          <a:solidFill>
            <a:srgbClr val="C0C0C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9203" name="Freeform 1315"/>
          <p:cNvSpPr>
            <a:spLocks/>
          </p:cNvSpPr>
          <p:nvPr/>
        </p:nvSpPr>
        <p:spPr bwMode="auto">
          <a:xfrm>
            <a:off x="7712075" y="3951288"/>
            <a:ext cx="12700" cy="12700"/>
          </a:xfrm>
          <a:custGeom>
            <a:avLst/>
            <a:gdLst/>
            <a:ahLst/>
            <a:cxnLst>
              <a:cxn ang="0">
                <a:pos x="0" y="3"/>
              </a:cxn>
              <a:cxn ang="0">
                <a:pos x="1" y="7"/>
              </a:cxn>
              <a:cxn ang="0">
                <a:pos x="5" y="8"/>
              </a:cxn>
              <a:cxn ang="0">
                <a:pos x="6" y="7"/>
              </a:cxn>
              <a:cxn ang="0">
                <a:pos x="8" y="3"/>
              </a:cxn>
              <a:cxn ang="0">
                <a:pos x="6" y="1"/>
              </a:cxn>
              <a:cxn ang="0">
                <a:pos x="5" y="0"/>
              </a:cxn>
              <a:cxn ang="0">
                <a:pos x="1" y="1"/>
              </a:cxn>
              <a:cxn ang="0">
                <a:pos x="0" y="3"/>
              </a:cxn>
            </a:cxnLst>
            <a:rect l="0" t="0" r="r" b="b"/>
            <a:pathLst>
              <a:path w="8" h="8">
                <a:moveTo>
                  <a:pt x="0" y="3"/>
                </a:moveTo>
                <a:lnTo>
                  <a:pt x="1" y="7"/>
                </a:lnTo>
                <a:lnTo>
                  <a:pt x="5" y="8"/>
                </a:lnTo>
                <a:lnTo>
                  <a:pt x="6" y="7"/>
                </a:lnTo>
                <a:lnTo>
                  <a:pt x="8" y="3"/>
                </a:lnTo>
                <a:lnTo>
                  <a:pt x="6" y="1"/>
                </a:lnTo>
                <a:lnTo>
                  <a:pt x="5" y="0"/>
                </a:lnTo>
                <a:lnTo>
                  <a:pt x="1" y="1"/>
                </a:lnTo>
                <a:lnTo>
                  <a:pt x="0" y="3"/>
                </a:lnTo>
                <a:close/>
              </a:path>
            </a:pathLst>
          </a:custGeom>
          <a:solidFill>
            <a:srgbClr val="C0C0C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9204" name="Freeform 1316"/>
          <p:cNvSpPr>
            <a:spLocks/>
          </p:cNvSpPr>
          <p:nvPr/>
        </p:nvSpPr>
        <p:spPr bwMode="auto">
          <a:xfrm>
            <a:off x="7705725" y="3925888"/>
            <a:ext cx="14288" cy="14287"/>
          </a:xfrm>
          <a:custGeom>
            <a:avLst/>
            <a:gdLst/>
            <a:ahLst/>
            <a:cxnLst>
              <a:cxn ang="0">
                <a:pos x="0" y="4"/>
              </a:cxn>
              <a:cxn ang="0">
                <a:pos x="1" y="6"/>
              </a:cxn>
              <a:cxn ang="0">
                <a:pos x="5" y="9"/>
              </a:cxn>
              <a:cxn ang="0">
                <a:pos x="9" y="6"/>
              </a:cxn>
              <a:cxn ang="0">
                <a:pos x="9" y="4"/>
              </a:cxn>
              <a:cxn ang="0">
                <a:pos x="9" y="1"/>
              </a:cxn>
              <a:cxn ang="0">
                <a:pos x="5" y="0"/>
              </a:cxn>
              <a:cxn ang="0">
                <a:pos x="1" y="1"/>
              </a:cxn>
              <a:cxn ang="0">
                <a:pos x="0" y="4"/>
              </a:cxn>
            </a:cxnLst>
            <a:rect l="0" t="0" r="r" b="b"/>
            <a:pathLst>
              <a:path w="9" h="9">
                <a:moveTo>
                  <a:pt x="0" y="4"/>
                </a:moveTo>
                <a:lnTo>
                  <a:pt x="1" y="6"/>
                </a:lnTo>
                <a:lnTo>
                  <a:pt x="5" y="9"/>
                </a:lnTo>
                <a:lnTo>
                  <a:pt x="9" y="6"/>
                </a:lnTo>
                <a:lnTo>
                  <a:pt x="9" y="4"/>
                </a:lnTo>
                <a:lnTo>
                  <a:pt x="9" y="1"/>
                </a:lnTo>
                <a:lnTo>
                  <a:pt x="5" y="0"/>
                </a:lnTo>
                <a:lnTo>
                  <a:pt x="1" y="1"/>
                </a:lnTo>
                <a:lnTo>
                  <a:pt x="0" y="4"/>
                </a:lnTo>
                <a:close/>
              </a:path>
            </a:pathLst>
          </a:custGeom>
          <a:solidFill>
            <a:srgbClr val="C0C0C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9205" name="Freeform 1317"/>
          <p:cNvSpPr>
            <a:spLocks/>
          </p:cNvSpPr>
          <p:nvPr/>
        </p:nvSpPr>
        <p:spPr bwMode="auto">
          <a:xfrm>
            <a:off x="7699375" y="3900488"/>
            <a:ext cx="15875" cy="12700"/>
          </a:xfrm>
          <a:custGeom>
            <a:avLst/>
            <a:gdLst/>
            <a:ahLst/>
            <a:cxnLst>
              <a:cxn ang="0">
                <a:pos x="0" y="4"/>
              </a:cxn>
              <a:cxn ang="0">
                <a:pos x="3" y="8"/>
              </a:cxn>
              <a:cxn ang="0">
                <a:pos x="5" y="8"/>
              </a:cxn>
              <a:cxn ang="0">
                <a:pos x="9" y="8"/>
              </a:cxn>
              <a:cxn ang="0">
                <a:pos x="10" y="4"/>
              </a:cxn>
              <a:cxn ang="0">
                <a:pos x="9" y="2"/>
              </a:cxn>
              <a:cxn ang="0">
                <a:pos x="5" y="0"/>
              </a:cxn>
              <a:cxn ang="0">
                <a:pos x="3" y="2"/>
              </a:cxn>
              <a:cxn ang="0">
                <a:pos x="0" y="4"/>
              </a:cxn>
            </a:cxnLst>
            <a:rect l="0" t="0" r="r" b="b"/>
            <a:pathLst>
              <a:path w="10" h="8">
                <a:moveTo>
                  <a:pt x="0" y="4"/>
                </a:moveTo>
                <a:lnTo>
                  <a:pt x="3" y="8"/>
                </a:lnTo>
                <a:lnTo>
                  <a:pt x="5" y="8"/>
                </a:lnTo>
                <a:lnTo>
                  <a:pt x="9" y="8"/>
                </a:lnTo>
                <a:lnTo>
                  <a:pt x="10" y="4"/>
                </a:lnTo>
                <a:lnTo>
                  <a:pt x="9" y="2"/>
                </a:lnTo>
                <a:lnTo>
                  <a:pt x="5" y="0"/>
                </a:lnTo>
                <a:lnTo>
                  <a:pt x="3" y="2"/>
                </a:lnTo>
                <a:lnTo>
                  <a:pt x="0" y="4"/>
                </a:lnTo>
                <a:close/>
              </a:path>
            </a:pathLst>
          </a:custGeom>
          <a:solidFill>
            <a:srgbClr val="C0C0C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9206" name="Freeform 1318"/>
          <p:cNvSpPr>
            <a:spLocks/>
          </p:cNvSpPr>
          <p:nvPr/>
        </p:nvSpPr>
        <p:spPr bwMode="auto">
          <a:xfrm>
            <a:off x="7696200" y="3873500"/>
            <a:ext cx="14288" cy="14288"/>
          </a:xfrm>
          <a:custGeom>
            <a:avLst/>
            <a:gdLst/>
            <a:ahLst/>
            <a:cxnLst>
              <a:cxn ang="0">
                <a:pos x="0" y="5"/>
              </a:cxn>
              <a:cxn ang="0">
                <a:pos x="1" y="9"/>
              </a:cxn>
              <a:cxn ang="0">
                <a:pos x="4" y="9"/>
              </a:cxn>
              <a:cxn ang="0">
                <a:pos x="7" y="9"/>
              </a:cxn>
              <a:cxn ang="0">
                <a:pos x="9" y="5"/>
              </a:cxn>
              <a:cxn ang="0">
                <a:pos x="7" y="3"/>
              </a:cxn>
              <a:cxn ang="0">
                <a:pos x="4" y="0"/>
              </a:cxn>
              <a:cxn ang="0">
                <a:pos x="1" y="3"/>
              </a:cxn>
              <a:cxn ang="0">
                <a:pos x="0" y="5"/>
              </a:cxn>
            </a:cxnLst>
            <a:rect l="0" t="0" r="r" b="b"/>
            <a:pathLst>
              <a:path w="9" h="9">
                <a:moveTo>
                  <a:pt x="0" y="5"/>
                </a:moveTo>
                <a:lnTo>
                  <a:pt x="1" y="9"/>
                </a:lnTo>
                <a:lnTo>
                  <a:pt x="4" y="9"/>
                </a:lnTo>
                <a:lnTo>
                  <a:pt x="7" y="9"/>
                </a:lnTo>
                <a:lnTo>
                  <a:pt x="9" y="5"/>
                </a:lnTo>
                <a:lnTo>
                  <a:pt x="7" y="3"/>
                </a:lnTo>
                <a:lnTo>
                  <a:pt x="4" y="0"/>
                </a:lnTo>
                <a:lnTo>
                  <a:pt x="1" y="3"/>
                </a:lnTo>
                <a:lnTo>
                  <a:pt x="0" y="5"/>
                </a:lnTo>
                <a:close/>
              </a:path>
            </a:pathLst>
          </a:custGeom>
          <a:solidFill>
            <a:srgbClr val="C0C0C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9207" name="Freeform 1319"/>
          <p:cNvSpPr>
            <a:spLocks/>
          </p:cNvSpPr>
          <p:nvPr/>
        </p:nvSpPr>
        <p:spPr bwMode="auto">
          <a:xfrm>
            <a:off x="7689850" y="3851275"/>
            <a:ext cx="14288" cy="12700"/>
          </a:xfrm>
          <a:custGeom>
            <a:avLst/>
            <a:gdLst/>
            <a:ahLst/>
            <a:cxnLst>
              <a:cxn ang="0">
                <a:pos x="0" y="3"/>
              </a:cxn>
              <a:cxn ang="0">
                <a:pos x="0" y="6"/>
              </a:cxn>
              <a:cxn ang="0">
                <a:pos x="4" y="8"/>
              </a:cxn>
              <a:cxn ang="0">
                <a:pos x="6" y="6"/>
              </a:cxn>
              <a:cxn ang="0">
                <a:pos x="9" y="3"/>
              </a:cxn>
              <a:cxn ang="0">
                <a:pos x="6" y="0"/>
              </a:cxn>
              <a:cxn ang="0">
                <a:pos x="4" y="0"/>
              </a:cxn>
              <a:cxn ang="0">
                <a:pos x="0" y="0"/>
              </a:cxn>
              <a:cxn ang="0">
                <a:pos x="0" y="3"/>
              </a:cxn>
            </a:cxnLst>
            <a:rect l="0" t="0" r="r" b="b"/>
            <a:pathLst>
              <a:path w="9" h="8">
                <a:moveTo>
                  <a:pt x="0" y="3"/>
                </a:moveTo>
                <a:lnTo>
                  <a:pt x="0" y="6"/>
                </a:lnTo>
                <a:lnTo>
                  <a:pt x="4" y="8"/>
                </a:lnTo>
                <a:lnTo>
                  <a:pt x="6" y="6"/>
                </a:lnTo>
                <a:lnTo>
                  <a:pt x="9" y="3"/>
                </a:lnTo>
                <a:lnTo>
                  <a:pt x="6" y="0"/>
                </a:lnTo>
                <a:lnTo>
                  <a:pt x="4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C0C0C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9208" name="Freeform 1320"/>
          <p:cNvSpPr>
            <a:spLocks/>
          </p:cNvSpPr>
          <p:nvPr/>
        </p:nvSpPr>
        <p:spPr bwMode="auto">
          <a:xfrm>
            <a:off x="7683500" y="3825875"/>
            <a:ext cx="12700" cy="14288"/>
          </a:xfrm>
          <a:custGeom>
            <a:avLst/>
            <a:gdLst/>
            <a:ahLst/>
            <a:cxnLst>
              <a:cxn ang="0">
                <a:pos x="0" y="4"/>
              </a:cxn>
              <a:cxn ang="0">
                <a:pos x="2" y="6"/>
              </a:cxn>
              <a:cxn ang="0">
                <a:pos x="4" y="9"/>
              </a:cxn>
              <a:cxn ang="0">
                <a:pos x="8" y="6"/>
              </a:cxn>
              <a:cxn ang="0">
                <a:pos x="8" y="4"/>
              </a:cxn>
              <a:cxn ang="0">
                <a:pos x="8" y="1"/>
              </a:cxn>
              <a:cxn ang="0">
                <a:pos x="4" y="0"/>
              </a:cxn>
              <a:cxn ang="0">
                <a:pos x="2" y="1"/>
              </a:cxn>
              <a:cxn ang="0">
                <a:pos x="0" y="4"/>
              </a:cxn>
            </a:cxnLst>
            <a:rect l="0" t="0" r="r" b="b"/>
            <a:pathLst>
              <a:path w="8" h="9">
                <a:moveTo>
                  <a:pt x="0" y="4"/>
                </a:moveTo>
                <a:lnTo>
                  <a:pt x="2" y="6"/>
                </a:lnTo>
                <a:lnTo>
                  <a:pt x="4" y="9"/>
                </a:lnTo>
                <a:lnTo>
                  <a:pt x="8" y="6"/>
                </a:lnTo>
                <a:lnTo>
                  <a:pt x="8" y="4"/>
                </a:lnTo>
                <a:lnTo>
                  <a:pt x="8" y="1"/>
                </a:lnTo>
                <a:lnTo>
                  <a:pt x="4" y="0"/>
                </a:lnTo>
                <a:lnTo>
                  <a:pt x="2" y="1"/>
                </a:lnTo>
                <a:lnTo>
                  <a:pt x="0" y="4"/>
                </a:lnTo>
                <a:close/>
              </a:path>
            </a:pathLst>
          </a:custGeom>
          <a:solidFill>
            <a:srgbClr val="C0C0C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9209" name="Freeform 1321"/>
          <p:cNvSpPr>
            <a:spLocks/>
          </p:cNvSpPr>
          <p:nvPr/>
        </p:nvSpPr>
        <p:spPr bwMode="auto">
          <a:xfrm>
            <a:off x="7675563" y="3800475"/>
            <a:ext cx="14287" cy="12700"/>
          </a:xfrm>
          <a:custGeom>
            <a:avLst/>
            <a:gdLst/>
            <a:ahLst/>
            <a:cxnLst>
              <a:cxn ang="0">
                <a:pos x="0" y="4"/>
              </a:cxn>
              <a:cxn ang="0">
                <a:pos x="3" y="8"/>
              </a:cxn>
              <a:cxn ang="0">
                <a:pos x="5" y="8"/>
              </a:cxn>
              <a:cxn ang="0">
                <a:pos x="8" y="8"/>
              </a:cxn>
              <a:cxn ang="0">
                <a:pos x="9" y="4"/>
              </a:cxn>
              <a:cxn ang="0">
                <a:pos x="8" y="2"/>
              </a:cxn>
              <a:cxn ang="0">
                <a:pos x="5" y="0"/>
              </a:cxn>
              <a:cxn ang="0">
                <a:pos x="3" y="2"/>
              </a:cxn>
              <a:cxn ang="0">
                <a:pos x="0" y="4"/>
              </a:cxn>
            </a:cxnLst>
            <a:rect l="0" t="0" r="r" b="b"/>
            <a:pathLst>
              <a:path w="9" h="8">
                <a:moveTo>
                  <a:pt x="0" y="4"/>
                </a:moveTo>
                <a:lnTo>
                  <a:pt x="3" y="8"/>
                </a:lnTo>
                <a:lnTo>
                  <a:pt x="5" y="8"/>
                </a:lnTo>
                <a:lnTo>
                  <a:pt x="8" y="8"/>
                </a:lnTo>
                <a:lnTo>
                  <a:pt x="9" y="4"/>
                </a:lnTo>
                <a:lnTo>
                  <a:pt x="8" y="2"/>
                </a:lnTo>
                <a:lnTo>
                  <a:pt x="5" y="0"/>
                </a:lnTo>
                <a:lnTo>
                  <a:pt x="3" y="2"/>
                </a:lnTo>
                <a:lnTo>
                  <a:pt x="0" y="4"/>
                </a:lnTo>
                <a:close/>
              </a:path>
            </a:pathLst>
          </a:custGeom>
          <a:solidFill>
            <a:srgbClr val="C0C0C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9210" name="Freeform 1322"/>
          <p:cNvSpPr>
            <a:spLocks/>
          </p:cNvSpPr>
          <p:nvPr/>
        </p:nvSpPr>
        <p:spPr bwMode="auto">
          <a:xfrm>
            <a:off x="7670800" y="3776663"/>
            <a:ext cx="12700" cy="12700"/>
          </a:xfrm>
          <a:custGeom>
            <a:avLst/>
            <a:gdLst/>
            <a:ahLst/>
            <a:cxnLst>
              <a:cxn ang="0">
                <a:pos x="0" y="3"/>
              </a:cxn>
              <a:cxn ang="0">
                <a:pos x="1" y="6"/>
              </a:cxn>
              <a:cxn ang="0">
                <a:pos x="3" y="8"/>
              </a:cxn>
              <a:cxn ang="0">
                <a:pos x="7" y="6"/>
              </a:cxn>
              <a:cxn ang="0">
                <a:pos x="8" y="3"/>
              </a:cxn>
              <a:cxn ang="0">
                <a:pos x="7" y="1"/>
              </a:cxn>
              <a:cxn ang="0">
                <a:pos x="3" y="0"/>
              </a:cxn>
              <a:cxn ang="0">
                <a:pos x="1" y="1"/>
              </a:cxn>
              <a:cxn ang="0">
                <a:pos x="0" y="3"/>
              </a:cxn>
            </a:cxnLst>
            <a:rect l="0" t="0" r="r" b="b"/>
            <a:pathLst>
              <a:path w="8" h="8">
                <a:moveTo>
                  <a:pt x="0" y="3"/>
                </a:moveTo>
                <a:lnTo>
                  <a:pt x="1" y="6"/>
                </a:lnTo>
                <a:lnTo>
                  <a:pt x="3" y="8"/>
                </a:lnTo>
                <a:lnTo>
                  <a:pt x="7" y="6"/>
                </a:lnTo>
                <a:lnTo>
                  <a:pt x="8" y="3"/>
                </a:lnTo>
                <a:lnTo>
                  <a:pt x="7" y="1"/>
                </a:lnTo>
                <a:lnTo>
                  <a:pt x="3" y="0"/>
                </a:lnTo>
                <a:lnTo>
                  <a:pt x="1" y="1"/>
                </a:lnTo>
                <a:lnTo>
                  <a:pt x="0" y="3"/>
                </a:lnTo>
                <a:close/>
              </a:path>
            </a:pathLst>
          </a:custGeom>
          <a:solidFill>
            <a:srgbClr val="C0C0C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9211" name="Freeform 1323"/>
          <p:cNvSpPr>
            <a:spLocks/>
          </p:cNvSpPr>
          <p:nvPr/>
        </p:nvSpPr>
        <p:spPr bwMode="auto">
          <a:xfrm>
            <a:off x="7664450" y="3751263"/>
            <a:ext cx="11113" cy="12700"/>
          </a:xfrm>
          <a:custGeom>
            <a:avLst/>
            <a:gdLst/>
            <a:ahLst/>
            <a:cxnLst>
              <a:cxn ang="0">
                <a:pos x="0" y="5"/>
              </a:cxn>
              <a:cxn ang="0">
                <a:pos x="0" y="7"/>
              </a:cxn>
              <a:cxn ang="0">
                <a:pos x="4" y="8"/>
              </a:cxn>
              <a:cxn ang="0">
                <a:pos x="6" y="7"/>
              </a:cxn>
              <a:cxn ang="0">
                <a:pos x="7" y="5"/>
              </a:cxn>
              <a:cxn ang="0">
                <a:pos x="6" y="1"/>
              </a:cxn>
              <a:cxn ang="0">
                <a:pos x="4" y="0"/>
              </a:cxn>
              <a:cxn ang="0">
                <a:pos x="0" y="1"/>
              </a:cxn>
              <a:cxn ang="0">
                <a:pos x="0" y="5"/>
              </a:cxn>
            </a:cxnLst>
            <a:rect l="0" t="0" r="r" b="b"/>
            <a:pathLst>
              <a:path w="7" h="8">
                <a:moveTo>
                  <a:pt x="0" y="5"/>
                </a:moveTo>
                <a:lnTo>
                  <a:pt x="0" y="7"/>
                </a:lnTo>
                <a:lnTo>
                  <a:pt x="4" y="8"/>
                </a:lnTo>
                <a:lnTo>
                  <a:pt x="6" y="7"/>
                </a:lnTo>
                <a:lnTo>
                  <a:pt x="7" y="5"/>
                </a:lnTo>
                <a:lnTo>
                  <a:pt x="6" y="1"/>
                </a:lnTo>
                <a:lnTo>
                  <a:pt x="4" y="0"/>
                </a:lnTo>
                <a:lnTo>
                  <a:pt x="0" y="1"/>
                </a:lnTo>
                <a:lnTo>
                  <a:pt x="0" y="5"/>
                </a:lnTo>
                <a:close/>
              </a:path>
            </a:pathLst>
          </a:custGeom>
          <a:solidFill>
            <a:srgbClr val="C0C0C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9212" name="Freeform 1324"/>
          <p:cNvSpPr>
            <a:spLocks/>
          </p:cNvSpPr>
          <p:nvPr/>
        </p:nvSpPr>
        <p:spPr bwMode="auto">
          <a:xfrm>
            <a:off x="7656513" y="3725863"/>
            <a:ext cx="11112" cy="14287"/>
          </a:xfrm>
          <a:custGeom>
            <a:avLst/>
            <a:gdLst/>
            <a:ahLst/>
            <a:cxnLst>
              <a:cxn ang="0">
                <a:pos x="0" y="4"/>
              </a:cxn>
              <a:cxn ang="0">
                <a:pos x="1" y="7"/>
              </a:cxn>
              <a:cxn ang="0">
                <a:pos x="4" y="9"/>
              </a:cxn>
              <a:cxn ang="0">
                <a:pos x="7" y="7"/>
              </a:cxn>
              <a:cxn ang="0">
                <a:pos x="7" y="4"/>
              </a:cxn>
              <a:cxn ang="0">
                <a:pos x="7" y="1"/>
              </a:cxn>
              <a:cxn ang="0">
                <a:pos x="4" y="0"/>
              </a:cxn>
              <a:cxn ang="0">
                <a:pos x="1" y="1"/>
              </a:cxn>
              <a:cxn ang="0">
                <a:pos x="0" y="4"/>
              </a:cxn>
            </a:cxnLst>
            <a:rect l="0" t="0" r="r" b="b"/>
            <a:pathLst>
              <a:path w="7" h="9">
                <a:moveTo>
                  <a:pt x="0" y="4"/>
                </a:moveTo>
                <a:lnTo>
                  <a:pt x="1" y="7"/>
                </a:lnTo>
                <a:lnTo>
                  <a:pt x="4" y="9"/>
                </a:lnTo>
                <a:lnTo>
                  <a:pt x="7" y="7"/>
                </a:lnTo>
                <a:lnTo>
                  <a:pt x="7" y="4"/>
                </a:lnTo>
                <a:lnTo>
                  <a:pt x="7" y="1"/>
                </a:lnTo>
                <a:lnTo>
                  <a:pt x="4" y="0"/>
                </a:lnTo>
                <a:lnTo>
                  <a:pt x="1" y="1"/>
                </a:lnTo>
                <a:lnTo>
                  <a:pt x="0" y="4"/>
                </a:lnTo>
                <a:close/>
              </a:path>
            </a:pathLst>
          </a:custGeom>
          <a:solidFill>
            <a:srgbClr val="C0C0C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9213" name="Freeform 1325"/>
          <p:cNvSpPr>
            <a:spLocks/>
          </p:cNvSpPr>
          <p:nvPr/>
        </p:nvSpPr>
        <p:spPr bwMode="auto">
          <a:xfrm>
            <a:off x="7646988" y="3700463"/>
            <a:ext cx="12700" cy="14287"/>
          </a:xfrm>
          <a:custGeom>
            <a:avLst/>
            <a:gdLst/>
            <a:ahLst/>
            <a:cxnLst>
              <a:cxn ang="0">
                <a:pos x="0" y="5"/>
              </a:cxn>
              <a:cxn ang="0">
                <a:pos x="2" y="8"/>
              </a:cxn>
              <a:cxn ang="0">
                <a:pos x="5" y="9"/>
              </a:cxn>
              <a:cxn ang="0">
                <a:pos x="8" y="8"/>
              </a:cxn>
              <a:cxn ang="0">
                <a:pos x="8" y="5"/>
              </a:cxn>
              <a:cxn ang="0">
                <a:pos x="8" y="3"/>
              </a:cxn>
              <a:cxn ang="0">
                <a:pos x="5" y="0"/>
              </a:cxn>
              <a:cxn ang="0">
                <a:pos x="2" y="3"/>
              </a:cxn>
              <a:cxn ang="0">
                <a:pos x="0" y="5"/>
              </a:cxn>
            </a:cxnLst>
            <a:rect l="0" t="0" r="r" b="b"/>
            <a:pathLst>
              <a:path w="8" h="9">
                <a:moveTo>
                  <a:pt x="0" y="5"/>
                </a:moveTo>
                <a:lnTo>
                  <a:pt x="2" y="8"/>
                </a:lnTo>
                <a:lnTo>
                  <a:pt x="5" y="9"/>
                </a:lnTo>
                <a:lnTo>
                  <a:pt x="8" y="8"/>
                </a:lnTo>
                <a:lnTo>
                  <a:pt x="8" y="5"/>
                </a:lnTo>
                <a:lnTo>
                  <a:pt x="8" y="3"/>
                </a:lnTo>
                <a:lnTo>
                  <a:pt x="5" y="0"/>
                </a:lnTo>
                <a:lnTo>
                  <a:pt x="2" y="3"/>
                </a:lnTo>
                <a:lnTo>
                  <a:pt x="0" y="5"/>
                </a:lnTo>
                <a:close/>
              </a:path>
            </a:pathLst>
          </a:custGeom>
          <a:solidFill>
            <a:srgbClr val="C0C0C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9214" name="Freeform 1326"/>
          <p:cNvSpPr>
            <a:spLocks/>
          </p:cNvSpPr>
          <p:nvPr/>
        </p:nvSpPr>
        <p:spPr bwMode="auto">
          <a:xfrm>
            <a:off x="7640638" y="3676650"/>
            <a:ext cx="12700" cy="12700"/>
          </a:xfrm>
          <a:custGeom>
            <a:avLst/>
            <a:gdLst/>
            <a:ahLst/>
            <a:cxnLst>
              <a:cxn ang="0">
                <a:pos x="0" y="4"/>
              </a:cxn>
              <a:cxn ang="0">
                <a:pos x="0" y="8"/>
              </a:cxn>
              <a:cxn ang="0">
                <a:pos x="4" y="8"/>
              </a:cxn>
              <a:cxn ang="0">
                <a:pos x="6" y="8"/>
              </a:cxn>
              <a:cxn ang="0">
                <a:pos x="8" y="4"/>
              </a:cxn>
              <a:cxn ang="0">
                <a:pos x="6" y="2"/>
              </a:cxn>
              <a:cxn ang="0">
                <a:pos x="4" y="0"/>
              </a:cxn>
              <a:cxn ang="0">
                <a:pos x="0" y="2"/>
              </a:cxn>
              <a:cxn ang="0">
                <a:pos x="0" y="4"/>
              </a:cxn>
            </a:cxnLst>
            <a:rect l="0" t="0" r="r" b="b"/>
            <a:pathLst>
              <a:path w="8" h="8">
                <a:moveTo>
                  <a:pt x="0" y="4"/>
                </a:moveTo>
                <a:lnTo>
                  <a:pt x="0" y="8"/>
                </a:lnTo>
                <a:lnTo>
                  <a:pt x="4" y="8"/>
                </a:lnTo>
                <a:lnTo>
                  <a:pt x="6" y="8"/>
                </a:lnTo>
                <a:lnTo>
                  <a:pt x="8" y="4"/>
                </a:lnTo>
                <a:lnTo>
                  <a:pt x="6" y="2"/>
                </a:lnTo>
                <a:lnTo>
                  <a:pt x="4" y="0"/>
                </a:lnTo>
                <a:lnTo>
                  <a:pt x="0" y="2"/>
                </a:lnTo>
                <a:lnTo>
                  <a:pt x="0" y="4"/>
                </a:lnTo>
                <a:close/>
              </a:path>
            </a:pathLst>
          </a:custGeom>
          <a:solidFill>
            <a:srgbClr val="C0C0C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9215" name="Freeform 1327"/>
          <p:cNvSpPr>
            <a:spLocks/>
          </p:cNvSpPr>
          <p:nvPr/>
        </p:nvSpPr>
        <p:spPr bwMode="auto">
          <a:xfrm>
            <a:off x="7631113" y="3652838"/>
            <a:ext cx="14287" cy="14287"/>
          </a:xfrm>
          <a:custGeom>
            <a:avLst/>
            <a:gdLst/>
            <a:ahLst/>
            <a:cxnLst>
              <a:cxn ang="0">
                <a:pos x="0" y="4"/>
              </a:cxn>
              <a:cxn ang="0">
                <a:pos x="1" y="7"/>
              </a:cxn>
              <a:cxn ang="0">
                <a:pos x="4" y="9"/>
              </a:cxn>
              <a:cxn ang="0">
                <a:pos x="7" y="7"/>
              </a:cxn>
              <a:cxn ang="0">
                <a:pos x="9" y="4"/>
              </a:cxn>
              <a:cxn ang="0">
                <a:pos x="7" y="1"/>
              </a:cxn>
              <a:cxn ang="0">
                <a:pos x="4" y="0"/>
              </a:cxn>
              <a:cxn ang="0">
                <a:pos x="1" y="1"/>
              </a:cxn>
              <a:cxn ang="0">
                <a:pos x="0" y="4"/>
              </a:cxn>
            </a:cxnLst>
            <a:rect l="0" t="0" r="r" b="b"/>
            <a:pathLst>
              <a:path w="9" h="9">
                <a:moveTo>
                  <a:pt x="0" y="4"/>
                </a:moveTo>
                <a:lnTo>
                  <a:pt x="1" y="7"/>
                </a:lnTo>
                <a:lnTo>
                  <a:pt x="4" y="9"/>
                </a:lnTo>
                <a:lnTo>
                  <a:pt x="7" y="7"/>
                </a:lnTo>
                <a:lnTo>
                  <a:pt x="9" y="4"/>
                </a:lnTo>
                <a:lnTo>
                  <a:pt x="7" y="1"/>
                </a:lnTo>
                <a:lnTo>
                  <a:pt x="4" y="0"/>
                </a:lnTo>
                <a:lnTo>
                  <a:pt x="1" y="1"/>
                </a:lnTo>
                <a:lnTo>
                  <a:pt x="0" y="4"/>
                </a:lnTo>
                <a:close/>
              </a:path>
            </a:pathLst>
          </a:custGeom>
          <a:solidFill>
            <a:srgbClr val="C0C0C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9216" name="Freeform 1328"/>
          <p:cNvSpPr>
            <a:spLocks/>
          </p:cNvSpPr>
          <p:nvPr/>
        </p:nvSpPr>
        <p:spPr bwMode="auto">
          <a:xfrm>
            <a:off x="7623175" y="3627438"/>
            <a:ext cx="14288" cy="14287"/>
          </a:xfrm>
          <a:custGeom>
            <a:avLst/>
            <a:gdLst/>
            <a:ahLst/>
            <a:cxnLst>
              <a:cxn ang="0">
                <a:pos x="0" y="4"/>
              </a:cxn>
              <a:cxn ang="0">
                <a:pos x="1" y="8"/>
              </a:cxn>
              <a:cxn ang="0">
                <a:pos x="4" y="9"/>
              </a:cxn>
              <a:cxn ang="0">
                <a:pos x="7" y="8"/>
              </a:cxn>
              <a:cxn ang="0">
                <a:pos x="9" y="4"/>
              </a:cxn>
              <a:cxn ang="0">
                <a:pos x="7" y="1"/>
              </a:cxn>
              <a:cxn ang="0">
                <a:pos x="4" y="0"/>
              </a:cxn>
              <a:cxn ang="0">
                <a:pos x="1" y="1"/>
              </a:cxn>
              <a:cxn ang="0">
                <a:pos x="0" y="4"/>
              </a:cxn>
            </a:cxnLst>
            <a:rect l="0" t="0" r="r" b="b"/>
            <a:pathLst>
              <a:path w="9" h="9">
                <a:moveTo>
                  <a:pt x="0" y="4"/>
                </a:moveTo>
                <a:lnTo>
                  <a:pt x="1" y="8"/>
                </a:lnTo>
                <a:lnTo>
                  <a:pt x="4" y="9"/>
                </a:lnTo>
                <a:lnTo>
                  <a:pt x="7" y="8"/>
                </a:lnTo>
                <a:lnTo>
                  <a:pt x="9" y="4"/>
                </a:lnTo>
                <a:lnTo>
                  <a:pt x="7" y="1"/>
                </a:lnTo>
                <a:lnTo>
                  <a:pt x="4" y="0"/>
                </a:lnTo>
                <a:lnTo>
                  <a:pt x="1" y="1"/>
                </a:lnTo>
                <a:lnTo>
                  <a:pt x="0" y="4"/>
                </a:lnTo>
                <a:close/>
              </a:path>
            </a:pathLst>
          </a:custGeom>
          <a:solidFill>
            <a:srgbClr val="C0C0C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9217" name="Freeform 1329"/>
          <p:cNvSpPr>
            <a:spLocks/>
          </p:cNvSpPr>
          <p:nvPr/>
        </p:nvSpPr>
        <p:spPr bwMode="auto">
          <a:xfrm>
            <a:off x="7613650" y="3605213"/>
            <a:ext cx="12700" cy="12700"/>
          </a:xfrm>
          <a:custGeom>
            <a:avLst/>
            <a:gdLst/>
            <a:ahLst/>
            <a:cxnLst>
              <a:cxn ang="0">
                <a:pos x="0" y="3"/>
              </a:cxn>
              <a:cxn ang="0">
                <a:pos x="1" y="6"/>
              </a:cxn>
              <a:cxn ang="0">
                <a:pos x="5" y="8"/>
              </a:cxn>
              <a:cxn ang="0">
                <a:pos x="7" y="6"/>
              </a:cxn>
              <a:cxn ang="0">
                <a:pos x="8" y="3"/>
              </a:cxn>
              <a:cxn ang="0">
                <a:pos x="7" y="1"/>
              </a:cxn>
              <a:cxn ang="0">
                <a:pos x="5" y="0"/>
              </a:cxn>
              <a:cxn ang="0">
                <a:pos x="1" y="1"/>
              </a:cxn>
              <a:cxn ang="0">
                <a:pos x="0" y="3"/>
              </a:cxn>
            </a:cxnLst>
            <a:rect l="0" t="0" r="r" b="b"/>
            <a:pathLst>
              <a:path w="8" h="8">
                <a:moveTo>
                  <a:pt x="0" y="3"/>
                </a:moveTo>
                <a:lnTo>
                  <a:pt x="1" y="6"/>
                </a:lnTo>
                <a:lnTo>
                  <a:pt x="5" y="8"/>
                </a:lnTo>
                <a:lnTo>
                  <a:pt x="7" y="6"/>
                </a:lnTo>
                <a:lnTo>
                  <a:pt x="8" y="3"/>
                </a:lnTo>
                <a:lnTo>
                  <a:pt x="7" y="1"/>
                </a:lnTo>
                <a:lnTo>
                  <a:pt x="5" y="0"/>
                </a:lnTo>
                <a:lnTo>
                  <a:pt x="1" y="1"/>
                </a:lnTo>
                <a:lnTo>
                  <a:pt x="0" y="3"/>
                </a:lnTo>
                <a:close/>
              </a:path>
            </a:pathLst>
          </a:custGeom>
          <a:solidFill>
            <a:srgbClr val="C0C0C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9218" name="Freeform 1330"/>
          <p:cNvSpPr>
            <a:spLocks/>
          </p:cNvSpPr>
          <p:nvPr/>
        </p:nvSpPr>
        <p:spPr bwMode="auto">
          <a:xfrm>
            <a:off x="7602538" y="3579813"/>
            <a:ext cx="14287" cy="12700"/>
          </a:xfrm>
          <a:custGeom>
            <a:avLst/>
            <a:gdLst/>
            <a:ahLst/>
            <a:cxnLst>
              <a:cxn ang="0">
                <a:pos x="0" y="5"/>
              </a:cxn>
              <a:cxn ang="0">
                <a:pos x="2" y="7"/>
              </a:cxn>
              <a:cxn ang="0">
                <a:pos x="5" y="8"/>
              </a:cxn>
              <a:cxn ang="0">
                <a:pos x="8" y="7"/>
              </a:cxn>
              <a:cxn ang="0">
                <a:pos x="9" y="5"/>
              </a:cxn>
              <a:cxn ang="0">
                <a:pos x="8" y="2"/>
              </a:cxn>
              <a:cxn ang="0">
                <a:pos x="5" y="0"/>
              </a:cxn>
              <a:cxn ang="0">
                <a:pos x="2" y="2"/>
              </a:cxn>
              <a:cxn ang="0">
                <a:pos x="0" y="5"/>
              </a:cxn>
            </a:cxnLst>
            <a:rect l="0" t="0" r="r" b="b"/>
            <a:pathLst>
              <a:path w="9" h="8">
                <a:moveTo>
                  <a:pt x="0" y="5"/>
                </a:moveTo>
                <a:lnTo>
                  <a:pt x="2" y="7"/>
                </a:lnTo>
                <a:lnTo>
                  <a:pt x="5" y="8"/>
                </a:lnTo>
                <a:lnTo>
                  <a:pt x="8" y="7"/>
                </a:lnTo>
                <a:lnTo>
                  <a:pt x="9" y="5"/>
                </a:lnTo>
                <a:lnTo>
                  <a:pt x="8" y="2"/>
                </a:lnTo>
                <a:lnTo>
                  <a:pt x="5" y="0"/>
                </a:lnTo>
                <a:lnTo>
                  <a:pt x="2" y="2"/>
                </a:lnTo>
                <a:lnTo>
                  <a:pt x="0" y="5"/>
                </a:lnTo>
                <a:close/>
              </a:path>
            </a:pathLst>
          </a:custGeom>
          <a:solidFill>
            <a:srgbClr val="C0C0C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9219" name="Freeform 1331"/>
          <p:cNvSpPr>
            <a:spLocks/>
          </p:cNvSpPr>
          <p:nvPr/>
        </p:nvSpPr>
        <p:spPr bwMode="auto">
          <a:xfrm>
            <a:off x="7593013" y="3556000"/>
            <a:ext cx="14287" cy="12700"/>
          </a:xfrm>
          <a:custGeom>
            <a:avLst/>
            <a:gdLst/>
            <a:ahLst/>
            <a:cxnLst>
              <a:cxn ang="0">
                <a:pos x="0" y="4"/>
              </a:cxn>
              <a:cxn ang="0">
                <a:pos x="2" y="8"/>
              </a:cxn>
              <a:cxn ang="0">
                <a:pos x="4" y="8"/>
              </a:cxn>
              <a:cxn ang="0">
                <a:pos x="8" y="8"/>
              </a:cxn>
              <a:cxn ang="0">
                <a:pos x="9" y="4"/>
              </a:cxn>
              <a:cxn ang="0">
                <a:pos x="8" y="2"/>
              </a:cxn>
              <a:cxn ang="0">
                <a:pos x="4" y="0"/>
              </a:cxn>
              <a:cxn ang="0">
                <a:pos x="2" y="2"/>
              </a:cxn>
              <a:cxn ang="0">
                <a:pos x="0" y="4"/>
              </a:cxn>
            </a:cxnLst>
            <a:rect l="0" t="0" r="r" b="b"/>
            <a:pathLst>
              <a:path w="9" h="8">
                <a:moveTo>
                  <a:pt x="0" y="4"/>
                </a:moveTo>
                <a:lnTo>
                  <a:pt x="2" y="8"/>
                </a:lnTo>
                <a:lnTo>
                  <a:pt x="4" y="8"/>
                </a:lnTo>
                <a:lnTo>
                  <a:pt x="8" y="8"/>
                </a:lnTo>
                <a:lnTo>
                  <a:pt x="9" y="4"/>
                </a:lnTo>
                <a:lnTo>
                  <a:pt x="8" y="2"/>
                </a:lnTo>
                <a:lnTo>
                  <a:pt x="4" y="0"/>
                </a:lnTo>
                <a:lnTo>
                  <a:pt x="2" y="2"/>
                </a:lnTo>
                <a:lnTo>
                  <a:pt x="0" y="4"/>
                </a:lnTo>
                <a:close/>
              </a:path>
            </a:pathLst>
          </a:custGeom>
          <a:solidFill>
            <a:srgbClr val="C0C0C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9220" name="Freeform 1332"/>
          <p:cNvSpPr>
            <a:spLocks/>
          </p:cNvSpPr>
          <p:nvPr/>
        </p:nvSpPr>
        <p:spPr bwMode="auto">
          <a:xfrm>
            <a:off x="7583488" y="3532188"/>
            <a:ext cx="14287" cy="12700"/>
          </a:xfrm>
          <a:custGeom>
            <a:avLst/>
            <a:gdLst/>
            <a:ahLst/>
            <a:cxnLst>
              <a:cxn ang="0">
                <a:pos x="1" y="7"/>
              </a:cxn>
              <a:cxn ang="0">
                <a:pos x="4" y="8"/>
              </a:cxn>
              <a:cxn ang="0">
                <a:pos x="6" y="7"/>
              </a:cxn>
              <a:cxn ang="0">
                <a:pos x="9" y="5"/>
              </a:cxn>
              <a:cxn ang="0">
                <a:pos x="6" y="1"/>
              </a:cxn>
              <a:cxn ang="0">
                <a:pos x="4" y="0"/>
              </a:cxn>
              <a:cxn ang="0">
                <a:pos x="1" y="1"/>
              </a:cxn>
              <a:cxn ang="0">
                <a:pos x="0" y="5"/>
              </a:cxn>
              <a:cxn ang="0">
                <a:pos x="1" y="7"/>
              </a:cxn>
            </a:cxnLst>
            <a:rect l="0" t="0" r="r" b="b"/>
            <a:pathLst>
              <a:path w="9" h="8">
                <a:moveTo>
                  <a:pt x="1" y="7"/>
                </a:moveTo>
                <a:lnTo>
                  <a:pt x="4" y="8"/>
                </a:lnTo>
                <a:lnTo>
                  <a:pt x="6" y="7"/>
                </a:lnTo>
                <a:lnTo>
                  <a:pt x="9" y="5"/>
                </a:lnTo>
                <a:lnTo>
                  <a:pt x="6" y="1"/>
                </a:lnTo>
                <a:lnTo>
                  <a:pt x="4" y="0"/>
                </a:lnTo>
                <a:lnTo>
                  <a:pt x="1" y="1"/>
                </a:lnTo>
                <a:lnTo>
                  <a:pt x="0" y="5"/>
                </a:lnTo>
                <a:lnTo>
                  <a:pt x="1" y="7"/>
                </a:lnTo>
                <a:close/>
              </a:path>
            </a:pathLst>
          </a:custGeom>
          <a:solidFill>
            <a:srgbClr val="C0C0C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9221" name="Freeform 1333"/>
          <p:cNvSpPr>
            <a:spLocks/>
          </p:cNvSpPr>
          <p:nvPr/>
        </p:nvSpPr>
        <p:spPr bwMode="auto">
          <a:xfrm>
            <a:off x="7573963" y="3508375"/>
            <a:ext cx="14287" cy="14288"/>
          </a:xfrm>
          <a:custGeom>
            <a:avLst/>
            <a:gdLst/>
            <a:ahLst/>
            <a:cxnLst>
              <a:cxn ang="0">
                <a:pos x="0" y="7"/>
              </a:cxn>
              <a:cxn ang="0">
                <a:pos x="4" y="9"/>
              </a:cxn>
              <a:cxn ang="0">
                <a:pos x="6" y="7"/>
              </a:cxn>
              <a:cxn ang="0">
                <a:pos x="9" y="5"/>
              </a:cxn>
              <a:cxn ang="0">
                <a:pos x="6" y="1"/>
              </a:cxn>
              <a:cxn ang="0">
                <a:pos x="4" y="0"/>
              </a:cxn>
              <a:cxn ang="0">
                <a:pos x="0" y="1"/>
              </a:cxn>
              <a:cxn ang="0">
                <a:pos x="0" y="5"/>
              </a:cxn>
              <a:cxn ang="0">
                <a:pos x="0" y="7"/>
              </a:cxn>
            </a:cxnLst>
            <a:rect l="0" t="0" r="r" b="b"/>
            <a:pathLst>
              <a:path w="9" h="9">
                <a:moveTo>
                  <a:pt x="0" y="7"/>
                </a:moveTo>
                <a:lnTo>
                  <a:pt x="4" y="9"/>
                </a:lnTo>
                <a:lnTo>
                  <a:pt x="6" y="7"/>
                </a:lnTo>
                <a:lnTo>
                  <a:pt x="9" y="5"/>
                </a:lnTo>
                <a:lnTo>
                  <a:pt x="6" y="1"/>
                </a:lnTo>
                <a:lnTo>
                  <a:pt x="4" y="0"/>
                </a:lnTo>
                <a:lnTo>
                  <a:pt x="0" y="1"/>
                </a:lnTo>
                <a:lnTo>
                  <a:pt x="0" y="5"/>
                </a:lnTo>
                <a:lnTo>
                  <a:pt x="0" y="7"/>
                </a:lnTo>
                <a:close/>
              </a:path>
            </a:pathLst>
          </a:custGeom>
          <a:solidFill>
            <a:srgbClr val="C0C0C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9222" name="Freeform 1334"/>
          <p:cNvSpPr>
            <a:spLocks/>
          </p:cNvSpPr>
          <p:nvPr/>
        </p:nvSpPr>
        <p:spPr bwMode="auto">
          <a:xfrm>
            <a:off x="7561263" y="3486150"/>
            <a:ext cx="12700" cy="12700"/>
          </a:xfrm>
          <a:custGeom>
            <a:avLst/>
            <a:gdLst/>
            <a:ahLst/>
            <a:cxnLst>
              <a:cxn ang="0">
                <a:pos x="2" y="7"/>
              </a:cxn>
              <a:cxn ang="0">
                <a:pos x="4" y="8"/>
              </a:cxn>
              <a:cxn ang="0">
                <a:pos x="8" y="7"/>
              </a:cxn>
              <a:cxn ang="0">
                <a:pos x="8" y="3"/>
              </a:cxn>
              <a:cxn ang="0">
                <a:pos x="8" y="1"/>
              </a:cxn>
              <a:cxn ang="0">
                <a:pos x="4" y="0"/>
              </a:cxn>
              <a:cxn ang="0">
                <a:pos x="2" y="1"/>
              </a:cxn>
              <a:cxn ang="0">
                <a:pos x="0" y="3"/>
              </a:cxn>
              <a:cxn ang="0">
                <a:pos x="2" y="7"/>
              </a:cxn>
            </a:cxnLst>
            <a:rect l="0" t="0" r="r" b="b"/>
            <a:pathLst>
              <a:path w="8" h="8">
                <a:moveTo>
                  <a:pt x="2" y="7"/>
                </a:moveTo>
                <a:lnTo>
                  <a:pt x="4" y="8"/>
                </a:lnTo>
                <a:lnTo>
                  <a:pt x="8" y="7"/>
                </a:lnTo>
                <a:lnTo>
                  <a:pt x="8" y="3"/>
                </a:lnTo>
                <a:lnTo>
                  <a:pt x="8" y="1"/>
                </a:lnTo>
                <a:lnTo>
                  <a:pt x="4" y="0"/>
                </a:lnTo>
                <a:lnTo>
                  <a:pt x="2" y="1"/>
                </a:lnTo>
                <a:lnTo>
                  <a:pt x="0" y="3"/>
                </a:lnTo>
                <a:lnTo>
                  <a:pt x="2" y="7"/>
                </a:lnTo>
                <a:close/>
              </a:path>
            </a:pathLst>
          </a:custGeom>
          <a:solidFill>
            <a:srgbClr val="C0C0C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9223" name="Freeform 1335"/>
          <p:cNvSpPr>
            <a:spLocks/>
          </p:cNvSpPr>
          <p:nvPr/>
        </p:nvSpPr>
        <p:spPr bwMode="auto">
          <a:xfrm>
            <a:off x="7550150" y="3462338"/>
            <a:ext cx="14288" cy="11112"/>
          </a:xfrm>
          <a:custGeom>
            <a:avLst/>
            <a:gdLst/>
            <a:ahLst/>
            <a:cxnLst>
              <a:cxn ang="0">
                <a:pos x="2" y="7"/>
              </a:cxn>
              <a:cxn ang="0">
                <a:pos x="5" y="7"/>
              </a:cxn>
              <a:cxn ang="0">
                <a:pos x="7" y="7"/>
              </a:cxn>
              <a:cxn ang="0">
                <a:pos x="9" y="4"/>
              </a:cxn>
              <a:cxn ang="0">
                <a:pos x="7" y="1"/>
              </a:cxn>
              <a:cxn ang="0">
                <a:pos x="5" y="0"/>
              </a:cxn>
              <a:cxn ang="0">
                <a:pos x="1" y="1"/>
              </a:cxn>
              <a:cxn ang="0">
                <a:pos x="0" y="4"/>
              </a:cxn>
              <a:cxn ang="0">
                <a:pos x="2" y="7"/>
              </a:cxn>
            </a:cxnLst>
            <a:rect l="0" t="0" r="r" b="b"/>
            <a:pathLst>
              <a:path w="9" h="7">
                <a:moveTo>
                  <a:pt x="2" y="7"/>
                </a:moveTo>
                <a:lnTo>
                  <a:pt x="5" y="7"/>
                </a:lnTo>
                <a:lnTo>
                  <a:pt x="7" y="7"/>
                </a:lnTo>
                <a:lnTo>
                  <a:pt x="9" y="4"/>
                </a:lnTo>
                <a:lnTo>
                  <a:pt x="7" y="1"/>
                </a:lnTo>
                <a:lnTo>
                  <a:pt x="5" y="0"/>
                </a:lnTo>
                <a:lnTo>
                  <a:pt x="1" y="1"/>
                </a:lnTo>
                <a:lnTo>
                  <a:pt x="0" y="4"/>
                </a:lnTo>
                <a:lnTo>
                  <a:pt x="2" y="7"/>
                </a:lnTo>
                <a:close/>
              </a:path>
            </a:pathLst>
          </a:custGeom>
          <a:solidFill>
            <a:srgbClr val="C0C0C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9224" name="Freeform 1336"/>
          <p:cNvSpPr>
            <a:spLocks/>
          </p:cNvSpPr>
          <p:nvPr/>
        </p:nvSpPr>
        <p:spPr bwMode="auto">
          <a:xfrm>
            <a:off x="7539038" y="3440113"/>
            <a:ext cx="12700" cy="11112"/>
          </a:xfrm>
          <a:custGeom>
            <a:avLst/>
            <a:gdLst/>
            <a:ahLst/>
            <a:cxnLst>
              <a:cxn ang="0">
                <a:pos x="2" y="7"/>
              </a:cxn>
              <a:cxn ang="0">
                <a:pos x="4" y="7"/>
              </a:cxn>
              <a:cxn ang="0">
                <a:pos x="7" y="7"/>
              </a:cxn>
              <a:cxn ang="0">
                <a:pos x="8" y="3"/>
              </a:cxn>
              <a:cxn ang="0">
                <a:pos x="7" y="1"/>
              </a:cxn>
              <a:cxn ang="0">
                <a:pos x="4" y="0"/>
              </a:cxn>
              <a:cxn ang="0">
                <a:pos x="2" y="1"/>
              </a:cxn>
              <a:cxn ang="0">
                <a:pos x="0" y="3"/>
              </a:cxn>
              <a:cxn ang="0">
                <a:pos x="2" y="7"/>
              </a:cxn>
            </a:cxnLst>
            <a:rect l="0" t="0" r="r" b="b"/>
            <a:pathLst>
              <a:path w="8" h="7">
                <a:moveTo>
                  <a:pt x="2" y="7"/>
                </a:moveTo>
                <a:lnTo>
                  <a:pt x="4" y="7"/>
                </a:lnTo>
                <a:lnTo>
                  <a:pt x="7" y="7"/>
                </a:lnTo>
                <a:lnTo>
                  <a:pt x="8" y="3"/>
                </a:lnTo>
                <a:lnTo>
                  <a:pt x="7" y="1"/>
                </a:lnTo>
                <a:lnTo>
                  <a:pt x="4" y="0"/>
                </a:lnTo>
                <a:lnTo>
                  <a:pt x="2" y="1"/>
                </a:lnTo>
                <a:lnTo>
                  <a:pt x="0" y="3"/>
                </a:lnTo>
                <a:lnTo>
                  <a:pt x="2" y="7"/>
                </a:lnTo>
                <a:close/>
              </a:path>
            </a:pathLst>
          </a:custGeom>
          <a:solidFill>
            <a:srgbClr val="C0C0C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9225" name="Freeform 1337"/>
          <p:cNvSpPr>
            <a:spLocks/>
          </p:cNvSpPr>
          <p:nvPr/>
        </p:nvSpPr>
        <p:spPr bwMode="auto">
          <a:xfrm>
            <a:off x="7526338" y="3416300"/>
            <a:ext cx="14287" cy="11113"/>
          </a:xfrm>
          <a:custGeom>
            <a:avLst/>
            <a:gdLst/>
            <a:ahLst/>
            <a:cxnLst>
              <a:cxn ang="0">
                <a:pos x="3" y="7"/>
              </a:cxn>
              <a:cxn ang="0">
                <a:pos x="4" y="7"/>
              </a:cxn>
              <a:cxn ang="0">
                <a:pos x="8" y="7"/>
              </a:cxn>
              <a:cxn ang="0">
                <a:pos x="9" y="4"/>
              </a:cxn>
              <a:cxn ang="0">
                <a:pos x="8" y="1"/>
              </a:cxn>
              <a:cxn ang="0">
                <a:pos x="4" y="0"/>
              </a:cxn>
              <a:cxn ang="0">
                <a:pos x="3" y="1"/>
              </a:cxn>
              <a:cxn ang="0">
                <a:pos x="0" y="4"/>
              </a:cxn>
              <a:cxn ang="0">
                <a:pos x="3" y="7"/>
              </a:cxn>
            </a:cxnLst>
            <a:rect l="0" t="0" r="r" b="b"/>
            <a:pathLst>
              <a:path w="9" h="7">
                <a:moveTo>
                  <a:pt x="3" y="7"/>
                </a:moveTo>
                <a:lnTo>
                  <a:pt x="4" y="7"/>
                </a:lnTo>
                <a:lnTo>
                  <a:pt x="8" y="7"/>
                </a:lnTo>
                <a:lnTo>
                  <a:pt x="9" y="4"/>
                </a:lnTo>
                <a:lnTo>
                  <a:pt x="8" y="1"/>
                </a:lnTo>
                <a:lnTo>
                  <a:pt x="4" y="0"/>
                </a:lnTo>
                <a:lnTo>
                  <a:pt x="3" y="1"/>
                </a:lnTo>
                <a:lnTo>
                  <a:pt x="0" y="4"/>
                </a:lnTo>
                <a:lnTo>
                  <a:pt x="3" y="7"/>
                </a:lnTo>
                <a:close/>
              </a:path>
            </a:pathLst>
          </a:custGeom>
          <a:solidFill>
            <a:srgbClr val="C0C0C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9226" name="Freeform 1338"/>
          <p:cNvSpPr>
            <a:spLocks/>
          </p:cNvSpPr>
          <p:nvPr/>
        </p:nvSpPr>
        <p:spPr bwMode="auto">
          <a:xfrm>
            <a:off x="7515225" y="3392488"/>
            <a:ext cx="12700" cy="14287"/>
          </a:xfrm>
          <a:custGeom>
            <a:avLst/>
            <a:gdLst/>
            <a:ahLst/>
            <a:cxnLst>
              <a:cxn ang="0">
                <a:pos x="2" y="8"/>
              </a:cxn>
              <a:cxn ang="0">
                <a:pos x="5" y="9"/>
              </a:cxn>
              <a:cxn ang="0">
                <a:pos x="7" y="8"/>
              </a:cxn>
              <a:cxn ang="0">
                <a:pos x="8" y="5"/>
              </a:cxn>
              <a:cxn ang="0">
                <a:pos x="7" y="2"/>
              </a:cxn>
              <a:cxn ang="0">
                <a:pos x="5" y="0"/>
              </a:cxn>
              <a:cxn ang="0">
                <a:pos x="2" y="2"/>
              </a:cxn>
              <a:cxn ang="0">
                <a:pos x="0" y="5"/>
              </a:cxn>
              <a:cxn ang="0">
                <a:pos x="2" y="8"/>
              </a:cxn>
            </a:cxnLst>
            <a:rect l="0" t="0" r="r" b="b"/>
            <a:pathLst>
              <a:path w="8" h="9">
                <a:moveTo>
                  <a:pt x="2" y="8"/>
                </a:moveTo>
                <a:lnTo>
                  <a:pt x="5" y="9"/>
                </a:lnTo>
                <a:lnTo>
                  <a:pt x="7" y="8"/>
                </a:lnTo>
                <a:lnTo>
                  <a:pt x="8" y="5"/>
                </a:lnTo>
                <a:lnTo>
                  <a:pt x="7" y="2"/>
                </a:lnTo>
                <a:lnTo>
                  <a:pt x="5" y="0"/>
                </a:lnTo>
                <a:lnTo>
                  <a:pt x="2" y="2"/>
                </a:lnTo>
                <a:lnTo>
                  <a:pt x="0" y="5"/>
                </a:lnTo>
                <a:lnTo>
                  <a:pt x="2" y="8"/>
                </a:lnTo>
                <a:close/>
              </a:path>
            </a:pathLst>
          </a:custGeom>
          <a:solidFill>
            <a:srgbClr val="C0C0C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9227" name="Freeform 1339"/>
          <p:cNvSpPr>
            <a:spLocks/>
          </p:cNvSpPr>
          <p:nvPr/>
        </p:nvSpPr>
        <p:spPr bwMode="auto">
          <a:xfrm>
            <a:off x="7502525" y="3370263"/>
            <a:ext cx="14288" cy="12700"/>
          </a:xfrm>
          <a:custGeom>
            <a:avLst/>
            <a:gdLst/>
            <a:ahLst/>
            <a:cxnLst>
              <a:cxn ang="0">
                <a:pos x="1" y="7"/>
              </a:cxn>
              <a:cxn ang="0">
                <a:pos x="5" y="8"/>
              </a:cxn>
              <a:cxn ang="0">
                <a:pos x="8" y="7"/>
              </a:cxn>
              <a:cxn ang="0">
                <a:pos x="9" y="5"/>
              </a:cxn>
              <a:cxn ang="0">
                <a:pos x="6" y="1"/>
              </a:cxn>
              <a:cxn ang="0">
                <a:pos x="5" y="0"/>
              </a:cxn>
              <a:cxn ang="0">
                <a:pos x="1" y="1"/>
              </a:cxn>
              <a:cxn ang="0">
                <a:pos x="0" y="5"/>
              </a:cxn>
              <a:cxn ang="0">
                <a:pos x="1" y="7"/>
              </a:cxn>
            </a:cxnLst>
            <a:rect l="0" t="0" r="r" b="b"/>
            <a:pathLst>
              <a:path w="9" h="8">
                <a:moveTo>
                  <a:pt x="1" y="7"/>
                </a:moveTo>
                <a:lnTo>
                  <a:pt x="5" y="8"/>
                </a:lnTo>
                <a:lnTo>
                  <a:pt x="8" y="7"/>
                </a:lnTo>
                <a:lnTo>
                  <a:pt x="9" y="5"/>
                </a:lnTo>
                <a:lnTo>
                  <a:pt x="6" y="1"/>
                </a:lnTo>
                <a:lnTo>
                  <a:pt x="5" y="0"/>
                </a:lnTo>
                <a:lnTo>
                  <a:pt x="1" y="1"/>
                </a:lnTo>
                <a:lnTo>
                  <a:pt x="0" y="5"/>
                </a:lnTo>
                <a:lnTo>
                  <a:pt x="1" y="7"/>
                </a:lnTo>
                <a:close/>
              </a:path>
            </a:pathLst>
          </a:custGeom>
          <a:solidFill>
            <a:srgbClr val="C0C0C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9228" name="Freeform 1340"/>
          <p:cNvSpPr>
            <a:spLocks/>
          </p:cNvSpPr>
          <p:nvPr/>
        </p:nvSpPr>
        <p:spPr bwMode="auto">
          <a:xfrm>
            <a:off x="7488238" y="3346450"/>
            <a:ext cx="14287" cy="14288"/>
          </a:xfrm>
          <a:custGeom>
            <a:avLst/>
            <a:gdLst/>
            <a:ahLst/>
            <a:cxnLst>
              <a:cxn ang="0">
                <a:pos x="3" y="8"/>
              </a:cxn>
              <a:cxn ang="0">
                <a:pos x="5" y="9"/>
              </a:cxn>
              <a:cxn ang="0">
                <a:pos x="8" y="8"/>
              </a:cxn>
              <a:cxn ang="0">
                <a:pos x="9" y="5"/>
              </a:cxn>
              <a:cxn ang="0">
                <a:pos x="8" y="3"/>
              </a:cxn>
              <a:cxn ang="0">
                <a:pos x="5" y="0"/>
              </a:cxn>
              <a:cxn ang="0">
                <a:pos x="3" y="3"/>
              </a:cxn>
              <a:cxn ang="0">
                <a:pos x="0" y="5"/>
              </a:cxn>
              <a:cxn ang="0">
                <a:pos x="3" y="8"/>
              </a:cxn>
            </a:cxnLst>
            <a:rect l="0" t="0" r="r" b="b"/>
            <a:pathLst>
              <a:path w="9" h="9">
                <a:moveTo>
                  <a:pt x="3" y="8"/>
                </a:moveTo>
                <a:lnTo>
                  <a:pt x="5" y="9"/>
                </a:lnTo>
                <a:lnTo>
                  <a:pt x="8" y="8"/>
                </a:lnTo>
                <a:lnTo>
                  <a:pt x="9" y="5"/>
                </a:lnTo>
                <a:lnTo>
                  <a:pt x="8" y="3"/>
                </a:lnTo>
                <a:lnTo>
                  <a:pt x="5" y="0"/>
                </a:lnTo>
                <a:lnTo>
                  <a:pt x="3" y="3"/>
                </a:lnTo>
                <a:lnTo>
                  <a:pt x="0" y="5"/>
                </a:lnTo>
                <a:lnTo>
                  <a:pt x="3" y="8"/>
                </a:lnTo>
                <a:close/>
              </a:path>
            </a:pathLst>
          </a:custGeom>
          <a:solidFill>
            <a:srgbClr val="C0C0C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9229" name="Freeform 1341"/>
          <p:cNvSpPr>
            <a:spLocks/>
          </p:cNvSpPr>
          <p:nvPr/>
        </p:nvSpPr>
        <p:spPr bwMode="auto">
          <a:xfrm>
            <a:off x="7475538" y="3325813"/>
            <a:ext cx="12700" cy="14287"/>
          </a:xfrm>
          <a:custGeom>
            <a:avLst/>
            <a:gdLst/>
            <a:ahLst/>
            <a:cxnLst>
              <a:cxn ang="0">
                <a:pos x="2" y="7"/>
              </a:cxn>
              <a:cxn ang="0">
                <a:pos x="5" y="9"/>
              </a:cxn>
              <a:cxn ang="0">
                <a:pos x="8" y="7"/>
              </a:cxn>
              <a:cxn ang="0">
                <a:pos x="8" y="4"/>
              </a:cxn>
              <a:cxn ang="0">
                <a:pos x="8" y="1"/>
              </a:cxn>
              <a:cxn ang="0">
                <a:pos x="5" y="0"/>
              </a:cxn>
              <a:cxn ang="0">
                <a:pos x="2" y="1"/>
              </a:cxn>
              <a:cxn ang="0">
                <a:pos x="0" y="4"/>
              </a:cxn>
              <a:cxn ang="0">
                <a:pos x="2" y="7"/>
              </a:cxn>
            </a:cxnLst>
            <a:rect l="0" t="0" r="r" b="b"/>
            <a:pathLst>
              <a:path w="8" h="9">
                <a:moveTo>
                  <a:pt x="2" y="7"/>
                </a:moveTo>
                <a:lnTo>
                  <a:pt x="5" y="9"/>
                </a:lnTo>
                <a:lnTo>
                  <a:pt x="8" y="7"/>
                </a:lnTo>
                <a:lnTo>
                  <a:pt x="8" y="4"/>
                </a:lnTo>
                <a:lnTo>
                  <a:pt x="8" y="1"/>
                </a:lnTo>
                <a:lnTo>
                  <a:pt x="5" y="0"/>
                </a:lnTo>
                <a:lnTo>
                  <a:pt x="2" y="1"/>
                </a:lnTo>
                <a:lnTo>
                  <a:pt x="0" y="4"/>
                </a:lnTo>
                <a:lnTo>
                  <a:pt x="2" y="7"/>
                </a:lnTo>
                <a:close/>
              </a:path>
            </a:pathLst>
          </a:custGeom>
          <a:solidFill>
            <a:srgbClr val="C0C0C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9230" name="Freeform 1342"/>
          <p:cNvSpPr>
            <a:spLocks/>
          </p:cNvSpPr>
          <p:nvPr/>
        </p:nvSpPr>
        <p:spPr bwMode="auto">
          <a:xfrm>
            <a:off x="7462838" y="3305175"/>
            <a:ext cx="12700" cy="11113"/>
          </a:xfrm>
          <a:custGeom>
            <a:avLst/>
            <a:gdLst/>
            <a:ahLst/>
            <a:cxnLst>
              <a:cxn ang="0">
                <a:pos x="2" y="6"/>
              </a:cxn>
              <a:cxn ang="0">
                <a:pos x="4" y="7"/>
              </a:cxn>
              <a:cxn ang="0">
                <a:pos x="8" y="6"/>
              </a:cxn>
              <a:cxn ang="0">
                <a:pos x="8" y="3"/>
              </a:cxn>
              <a:cxn ang="0">
                <a:pos x="8" y="0"/>
              </a:cxn>
              <a:cxn ang="0">
                <a:pos x="4" y="0"/>
              </a:cxn>
              <a:cxn ang="0">
                <a:pos x="2" y="0"/>
              </a:cxn>
              <a:cxn ang="0">
                <a:pos x="0" y="3"/>
              </a:cxn>
              <a:cxn ang="0">
                <a:pos x="2" y="6"/>
              </a:cxn>
            </a:cxnLst>
            <a:rect l="0" t="0" r="r" b="b"/>
            <a:pathLst>
              <a:path w="8" h="7">
                <a:moveTo>
                  <a:pt x="2" y="6"/>
                </a:moveTo>
                <a:lnTo>
                  <a:pt x="4" y="7"/>
                </a:lnTo>
                <a:lnTo>
                  <a:pt x="8" y="6"/>
                </a:lnTo>
                <a:lnTo>
                  <a:pt x="8" y="3"/>
                </a:lnTo>
                <a:lnTo>
                  <a:pt x="8" y="0"/>
                </a:lnTo>
                <a:lnTo>
                  <a:pt x="4" y="0"/>
                </a:lnTo>
                <a:lnTo>
                  <a:pt x="2" y="0"/>
                </a:lnTo>
                <a:lnTo>
                  <a:pt x="0" y="3"/>
                </a:lnTo>
                <a:lnTo>
                  <a:pt x="2" y="6"/>
                </a:lnTo>
                <a:close/>
              </a:path>
            </a:pathLst>
          </a:custGeom>
          <a:solidFill>
            <a:srgbClr val="C0C0C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9231" name="Freeform 1343"/>
          <p:cNvSpPr>
            <a:spLocks/>
          </p:cNvSpPr>
          <p:nvPr/>
        </p:nvSpPr>
        <p:spPr bwMode="auto">
          <a:xfrm>
            <a:off x="7450138" y="3281363"/>
            <a:ext cx="12700" cy="14287"/>
          </a:xfrm>
          <a:custGeom>
            <a:avLst/>
            <a:gdLst/>
            <a:ahLst/>
            <a:cxnLst>
              <a:cxn ang="0">
                <a:pos x="2" y="6"/>
              </a:cxn>
              <a:cxn ang="0">
                <a:pos x="3" y="9"/>
              </a:cxn>
              <a:cxn ang="0">
                <a:pos x="7" y="6"/>
              </a:cxn>
              <a:cxn ang="0">
                <a:pos x="8" y="4"/>
              </a:cxn>
              <a:cxn ang="0">
                <a:pos x="7" y="1"/>
              </a:cxn>
              <a:cxn ang="0">
                <a:pos x="3" y="0"/>
              </a:cxn>
              <a:cxn ang="0">
                <a:pos x="1" y="1"/>
              </a:cxn>
              <a:cxn ang="0">
                <a:pos x="0" y="4"/>
              </a:cxn>
              <a:cxn ang="0">
                <a:pos x="2" y="6"/>
              </a:cxn>
            </a:cxnLst>
            <a:rect l="0" t="0" r="r" b="b"/>
            <a:pathLst>
              <a:path w="8" h="9">
                <a:moveTo>
                  <a:pt x="2" y="6"/>
                </a:moveTo>
                <a:lnTo>
                  <a:pt x="3" y="9"/>
                </a:lnTo>
                <a:lnTo>
                  <a:pt x="7" y="6"/>
                </a:lnTo>
                <a:lnTo>
                  <a:pt x="8" y="4"/>
                </a:lnTo>
                <a:lnTo>
                  <a:pt x="7" y="1"/>
                </a:lnTo>
                <a:lnTo>
                  <a:pt x="3" y="0"/>
                </a:lnTo>
                <a:lnTo>
                  <a:pt x="1" y="1"/>
                </a:lnTo>
                <a:lnTo>
                  <a:pt x="0" y="4"/>
                </a:lnTo>
                <a:lnTo>
                  <a:pt x="2" y="6"/>
                </a:lnTo>
                <a:close/>
              </a:path>
            </a:pathLst>
          </a:custGeom>
          <a:solidFill>
            <a:srgbClr val="C0C0C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9232" name="Freeform 1344"/>
          <p:cNvSpPr>
            <a:spLocks/>
          </p:cNvSpPr>
          <p:nvPr/>
        </p:nvSpPr>
        <p:spPr bwMode="auto">
          <a:xfrm>
            <a:off x="7435850" y="3260725"/>
            <a:ext cx="14288" cy="11113"/>
          </a:xfrm>
          <a:custGeom>
            <a:avLst/>
            <a:gdLst/>
            <a:ahLst/>
            <a:cxnLst>
              <a:cxn ang="0">
                <a:pos x="1" y="6"/>
              </a:cxn>
              <a:cxn ang="0">
                <a:pos x="4" y="7"/>
              </a:cxn>
              <a:cxn ang="0">
                <a:pos x="7" y="6"/>
              </a:cxn>
              <a:cxn ang="0">
                <a:pos x="9" y="4"/>
              </a:cxn>
              <a:cxn ang="0">
                <a:pos x="7" y="1"/>
              </a:cxn>
              <a:cxn ang="0">
                <a:pos x="4" y="0"/>
              </a:cxn>
              <a:cxn ang="0">
                <a:pos x="1" y="1"/>
              </a:cxn>
              <a:cxn ang="0">
                <a:pos x="0" y="4"/>
              </a:cxn>
              <a:cxn ang="0">
                <a:pos x="1" y="6"/>
              </a:cxn>
            </a:cxnLst>
            <a:rect l="0" t="0" r="r" b="b"/>
            <a:pathLst>
              <a:path w="9" h="7">
                <a:moveTo>
                  <a:pt x="1" y="6"/>
                </a:moveTo>
                <a:lnTo>
                  <a:pt x="4" y="7"/>
                </a:lnTo>
                <a:lnTo>
                  <a:pt x="7" y="6"/>
                </a:lnTo>
                <a:lnTo>
                  <a:pt x="9" y="4"/>
                </a:lnTo>
                <a:lnTo>
                  <a:pt x="7" y="1"/>
                </a:lnTo>
                <a:lnTo>
                  <a:pt x="4" y="0"/>
                </a:lnTo>
                <a:lnTo>
                  <a:pt x="1" y="1"/>
                </a:lnTo>
                <a:lnTo>
                  <a:pt x="0" y="4"/>
                </a:lnTo>
                <a:lnTo>
                  <a:pt x="1" y="6"/>
                </a:lnTo>
                <a:close/>
              </a:path>
            </a:pathLst>
          </a:custGeom>
          <a:solidFill>
            <a:srgbClr val="C0C0C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9233" name="Freeform 1345"/>
          <p:cNvSpPr>
            <a:spLocks/>
          </p:cNvSpPr>
          <p:nvPr/>
        </p:nvSpPr>
        <p:spPr bwMode="auto">
          <a:xfrm>
            <a:off x="7419975" y="3240088"/>
            <a:ext cx="14288" cy="11112"/>
          </a:xfrm>
          <a:custGeom>
            <a:avLst/>
            <a:gdLst/>
            <a:ahLst/>
            <a:cxnLst>
              <a:cxn ang="0">
                <a:pos x="3" y="6"/>
              </a:cxn>
              <a:cxn ang="0">
                <a:pos x="5" y="7"/>
              </a:cxn>
              <a:cxn ang="0">
                <a:pos x="9" y="6"/>
              </a:cxn>
              <a:cxn ang="0">
                <a:pos x="9" y="3"/>
              </a:cxn>
              <a:cxn ang="0">
                <a:pos x="9" y="0"/>
              </a:cxn>
              <a:cxn ang="0">
                <a:pos x="5" y="0"/>
              </a:cxn>
              <a:cxn ang="0">
                <a:pos x="3" y="0"/>
              </a:cxn>
              <a:cxn ang="0">
                <a:pos x="0" y="3"/>
              </a:cxn>
              <a:cxn ang="0">
                <a:pos x="3" y="6"/>
              </a:cxn>
            </a:cxnLst>
            <a:rect l="0" t="0" r="r" b="b"/>
            <a:pathLst>
              <a:path w="9" h="7">
                <a:moveTo>
                  <a:pt x="3" y="6"/>
                </a:moveTo>
                <a:lnTo>
                  <a:pt x="5" y="7"/>
                </a:lnTo>
                <a:lnTo>
                  <a:pt x="9" y="6"/>
                </a:lnTo>
                <a:lnTo>
                  <a:pt x="9" y="3"/>
                </a:lnTo>
                <a:lnTo>
                  <a:pt x="9" y="0"/>
                </a:lnTo>
                <a:lnTo>
                  <a:pt x="5" y="0"/>
                </a:lnTo>
                <a:lnTo>
                  <a:pt x="3" y="0"/>
                </a:lnTo>
                <a:lnTo>
                  <a:pt x="0" y="3"/>
                </a:lnTo>
                <a:lnTo>
                  <a:pt x="3" y="6"/>
                </a:lnTo>
                <a:close/>
              </a:path>
            </a:pathLst>
          </a:custGeom>
          <a:solidFill>
            <a:srgbClr val="C0C0C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9234" name="Freeform 1346"/>
          <p:cNvSpPr>
            <a:spLocks/>
          </p:cNvSpPr>
          <p:nvPr/>
        </p:nvSpPr>
        <p:spPr bwMode="auto">
          <a:xfrm>
            <a:off x="7405688" y="3216275"/>
            <a:ext cx="14287" cy="14288"/>
          </a:xfrm>
          <a:custGeom>
            <a:avLst/>
            <a:gdLst/>
            <a:ahLst/>
            <a:cxnLst>
              <a:cxn ang="0">
                <a:pos x="2" y="7"/>
              </a:cxn>
              <a:cxn ang="0">
                <a:pos x="5" y="9"/>
              </a:cxn>
              <a:cxn ang="0">
                <a:pos x="8" y="7"/>
              </a:cxn>
              <a:cxn ang="0">
                <a:pos x="9" y="5"/>
              </a:cxn>
              <a:cxn ang="0">
                <a:pos x="8" y="2"/>
              </a:cxn>
              <a:cxn ang="0">
                <a:pos x="5" y="0"/>
              </a:cxn>
              <a:cxn ang="0">
                <a:pos x="2" y="2"/>
              </a:cxn>
              <a:cxn ang="0">
                <a:pos x="0" y="5"/>
              </a:cxn>
              <a:cxn ang="0">
                <a:pos x="2" y="7"/>
              </a:cxn>
            </a:cxnLst>
            <a:rect l="0" t="0" r="r" b="b"/>
            <a:pathLst>
              <a:path w="9" h="9">
                <a:moveTo>
                  <a:pt x="2" y="7"/>
                </a:moveTo>
                <a:lnTo>
                  <a:pt x="5" y="9"/>
                </a:lnTo>
                <a:lnTo>
                  <a:pt x="8" y="7"/>
                </a:lnTo>
                <a:lnTo>
                  <a:pt x="9" y="5"/>
                </a:lnTo>
                <a:lnTo>
                  <a:pt x="8" y="2"/>
                </a:lnTo>
                <a:lnTo>
                  <a:pt x="5" y="0"/>
                </a:lnTo>
                <a:lnTo>
                  <a:pt x="2" y="2"/>
                </a:lnTo>
                <a:lnTo>
                  <a:pt x="0" y="5"/>
                </a:lnTo>
                <a:lnTo>
                  <a:pt x="2" y="7"/>
                </a:lnTo>
                <a:close/>
              </a:path>
            </a:pathLst>
          </a:custGeom>
          <a:solidFill>
            <a:srgbClr val="C0C0C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9235" name="Freeform 1347"/>
          <p:cNvSpPr>
            <a:spLocks/>
          </p:cNvSpPr>
          <p:nvPr/>
        </p:nvSpPr>
        <p:spPr bwMode="auto">
          <a:xfrm>
            <a:off x="7389813" y="3195638"/>
            <a:ext cx="14287" cy="12700"/>
          </a:xfrm>
          <a:custGeom>
            <a:avLst/>
            <a:gdLst/>
            <a:ahLst/>
            <a:cxnLst>
              <a:cxn ang="0">
                <a:pos x="3" y="7"/>
              </a:cxn>
              <a:cxn ang="0">
                <a:pos x="5" y="8"/>
              </a:cxn>
              <a:cxn ang="0">
                <a:pos x="8" y="7"/>
              </a:cxn>
              <a:cxn ang="0">
                <a:pos x="9" y="5"/>
              </a:cxn>
              <a:cxn ang="0">
                <a:pos x="8" y="1"/>
              </a:cxn>
              <a:cxn ang="0">
                <a:pos x="5" y="0"/>
              </a:cxn>
              <a:cxn ang="0">
                <a:pos x="3" y="1"/>
              </a:cxn>
              <a:cxn ang="0">
                <a:pos x="0" y="5"/>
              </a:cxn>
              <a:cxn ang="0">
                <a:pos x="3" y="7"/>
              </a:cxn>
            </a:cxnLst>
            <a:rect l="0" t="0" r="r" b="b"/>
            <a:pathLst>
              <a:path w="9" h="8">
                <a:moveTo>
                  <a:pt x="3" y="7"/>
                </a:moveTo>
                <a:lnTo>
                  <a:pt x="5" y="8"/>
                </a:lnTo>
                <a:lnTo>
                  <a:pt x="8" y="7"/>
                </a:lnTo>
                <a:lnTo>
                  <a:pt x="9" y="5"/>
                </a:lnTo>
                <a:lnTo>
                  <a:pt x="8" y="1"/>
                </a:lnTo>
                <a:lnTo>
                  <a:pt x="5" y="0"/>
                </a:lnTo>
                <a:lnTo>
                  <a:pt x="3" y="1"/>
                </a:lnTo>
                <a:lnTo>
                  <a:pt x="0" y="5"/>
                </a:lnTo>
                <a:lnTo>
                  <a:pt x="3" y="7"/>
                </a:lnTo>
                <a:close/>
              </a:path>
            </a:pathLst>
          </a:custGeom>
          <a:solidFill>
            <a:srgbClr val="C0C0C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9236" name="Freeform 1348"/>
          <p:cNvSpPr>
            <a:spLocks/>
          </p:cNvSpPr>
          <p:nvPr/>
        </p:nvSpPr>
        <p:spPr bwMode="auto">
          <a:xfrm>
            <a:off x="7377113" y="3173413"/>
            <a:ext cx="12700" cy="14287"/>
          </a:xfrm>
          <a:custGeom>
            <a:avLst/>
            <a:gdLst/>
            <a:ahLst/>
            <a:cxnLst>
              <a:cxn ang="0">
                <a:pos x="1" y="8"/>
              </a:cxn>
              <a:cxn ang="0">
                <a:pos x="3" y="9"/>
              </a:cxn>
              <a:cxn ang="0">
                <a:pos x="6" y="8"/>
              </a:cxn>
              <a:cxn ang="0">
                <a:pos x="8" y="5"/>
              </a:cxn>
              <a:cxn ang="0">
                <a:pos x="6" y="2"/>
              </a:cxn>
              <a:cxn ang="0">
                <a:pos x="3" y="0"/>
              </a:cxn>
              <a:cxn ang="0">
                <a:pos x="1" y="2"/>
              </a:cxn>
              <a:cxn ang="0">
                <a:pos x="0" y="5"/>
              </a:cxn>
              <a:cxn ang="0">
                <a:pos x="1" y="8"/>
              </a:cxn>
            </a:cxnLst>
            <a:rect l="0" t="0" r="r" b="b"/>
            <a:pathLst>
              <a:path w="8" h="9">
                <a:moveTo>
                  <a:pt x="1" y="8"/>
                </a:moveTo>
                <a:lnTo>
                  <a:pt x="3" y="9"/>
                </a:lnTo>
                <a:lnTo>
                  <a:pt x="6" y="8"/>
                </a:lnTo>
                <a:lnTo>
                  <a:pt x="8" y="5"/>
                </a:lnTo>
                <a:lnTo>
                  <a:pt x="6" y="2"/>
                </a:lnTo>
                <a:lnTo>
                  <a:pt x="3" y="0"/>
                </a:lnTo>
                <a:lnTo>
                  <a:pt x="1" y="2"/>
                </a:lnTo>
                <a:lnTo>
                  <a:pt x="0" y="5"/>
                </a:lnTo>
                <a:lnTo>
                  <a:pt x="1" y="8"/>
                </a:lnTo>
                <a:close/>
              </a:path>
            </a:pathLst>
          </a:custGeom>
          <a:solidFill>
            <a:srgbClr val="C0C0C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9237" name="Freeform 1349"/>
          <p:cNvSpPr>
            <a:spLocks/>
          </p:cNvSpPr>
          <p:nvPr/>
        </p:nvSpPr>
        <p:spPr bwMode="auto">
          <a:xfrm>
            <a:off x="7361238" y="3152775"/>
            <a:ext cx="12700" cy="14288"/>
          </a:xfrm>
          <a:custGeom>
            <a:avLst/>
            <a:gdLst/>
            <a:ahLst/>
            <a:cxnLst>
              <a:cxn ang="0">
                <a:pos x="1" y="7"/>
              </a:cxn>
              <a:cxn ang="0">
                <a:pos x="4" y="9"/>
              </a:cxn>
              <a:cxn ang="0">
                <a:pos x="7" y="7"/>
              </a:cxn>
              <a:cxn ang="0">
                <a:pos x="8" y="5"/>
              </a:cxn>
              <a:cxn ang="0">
                <a:pos x="7" y="1"/>
              </a:cxn>
              <a:cxn ang="0">
                <a:pos x="4" y="0"/>
              </a:cxn>
              <a:cxn ang="0">
                <a:pos x="1" y="1"/>
              </a:cxn>
              <a:cxn ang="0">
                <a:pos x="0" y="5"/>
              </a:cxn>
              <a:cxn ang="0">
                <a:pos x="1" y="7"/>
              </a:cxn>
            </a:cxnLst>
            <a:rect l="0" t="0" r="r" b="b"/>
            <a:pathLst>
              <a:path w="8" h="9">
                <a:moveTo>
                  <a:pt x="1" y="7"/>
                </a:moveTo>
                <a:lnTo>
                  <a:pt x="4" y="9"/>
                </a:lnTo>
                <a:lnTo>
                  <a:pt x="7" y="7"/>
                </a:lnTo>
                <a:lnTo>
                  <a:pt x="8" y="5"/>
                </a:lnTo>
                <a:lnTo>
                  <a:pt x="7" y="1"/>
                </a:lnTo>
                <a:lnTo>
                  <a:pt x="4" y="0"/>
                </a:lnTo>
                <a:lnTo>
                  <a:pt x="1" y="1"/>
                </a:lnTo>
                <a:lnTo>
                  <a:pt x="0" y="5"/>
                </a:lnTo>
                <a:lnTo>
                  <a:pt x="1" y="7"/>
                </a:lnTo>
                <a:close/>
              </a:path>
            </a:pathLst>
          </a:custGeom>
          <a:solidFill>
            <a:srgbClr val="C0C0C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9238" name="Freeform 1350"/>
          <p:cNvSpPr>
            <a:spLocks/>
          </p:cNvSpPr>
          <p:nvPr/>
        </p:nvSpPr>
        <p:spPr bwMode="auto">
          <a:xfrm>
            <a:off x="7345363" y="3133725"/>
            <a:ext cx="14287" cy="11113"/>
          </a:xfrm>
          <a:custGeom>
            <a:avLst/>
            <a:gdLst/>
            <a:ahLst/>
            <a:cxnLst>
              <a:cxn ang="0">
                <a:pos x="1" y="6"/>
              </a:cxn>
              <a:cxn ang="0">
                <a:pos x="5" y="7"/>
              </a:cxn>
              <a:cxn ang="0">
                <a:pos x="7" y="6"/>
              </a:cxn>
              <a:cxn ang="0">
                <a:pos x="9" y="4"/>
              </a:cxn>
              <a:cxn ang="0">
                <a:pos x="7" y="0"/>
              </a:cxn>
              <a:cxn ang="0">
                <a:pos x="5" y="0"/>
              </a:cxn>
              <a:cxn ang="0">
                <a:pos x="1" y="0"/>
              </a:cxn>
              <a:cxn ang="0">
                <a:pos x="0" y="4"/>
              </a:cxn>
              <a:cxn ang="0">
                <a:pos x="1" y="6"/>
              </a:cxn>
            </a:cxnLst>
            <a:rect l="0" t="0" r="r" b="b"/>
            <a:pathLst>
              <a:path w="9" h="7">
                <a:moveTo>
                  <a:pt x="1" y="6"/>
                </a:moveTo>
                <a:lnTo>
                  <a:pt x="5" y="7"/>
                </a:lnTo>
                <a:lnTo>
                  <a:pt x="7" y="6"/>
                </a:lnTo>
                <a:lnTo>
                  <a:pt x="9" y="4"/>
                </a:lnTo>
                <a:lnTo>
                  <a:pt x="7" y="0"/>
                </a:lnTo>
                <a:lnTo>
                  <a:pt x="5" y="0"/>
                </a:lnTo>
                <a:lnTo>
                  <a:pt x="1" y="0"/>
                </a:lnTo>
                <a:lnTo>
                  <a:pt x="0" y="4"/>
                </a:lnTo>
                <a:lnTo>
                  <a:pt x="1" y="6"/>
                </a:lnTo>
                <a:close/>
              </a:path>
            </a:pathLst>
          </a:custGeom>
          <a:solidFill>
            <a:srgbClr val="C0C0C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9239" name="Freeform 1351"/>
          <p:cNvSpPr>
            <a:spLocks/>
          </p:cNvSpPr>
          <p:nvPr/>
        </p:nvSpPr>
        <p:spPr bwMode="auto">
          <a:xfrm>
            <a:off x="7329488" y="3113088"/>
            <a:ext cx="11112" cy="12700"/>
          </a:xfrm>
          <a:custGeom>
            <a:avLst/>
            <a:gdLst/>
            <a:ahLst/>
            <a:cxnLst>
              <a:cxn ang="0">
                <a:pos x="1" y="6"/>
              </a:cxn>
              <a:cxn ang="0">
                <a:pos x="4" y="8"/>
              </a:cxn>
              <a:cxn ang="0">
                <a:pos x="7" y="6"/>
              </a:cxn>
              <a:cxn ang="0">
                <a:pos x="7" y="3"/>
              </a:cxn>
              <a:cxn ang="0">
                <a:pos x="7" y="1"/>
              </a:cxn>
              <a:cxn ang="0">
                <a:pos x="4" y="0"/>
              </a:cxn>
              <a:cxn ang="0">
                <a:pos x="1" y="1"/>
              </a:cxn>
              <a:cxn ang="0">
                <a:pos x="0" y="3"/>
              </a:cxn>
              <a:cxn ang="0">
                <a:pos x="1" y="6"/>
              </a:cxn>
            </a:cxnLst>
            <a:rect l="0" t="0" r="r" b="b"/>
            <a:pathLst>
              <a:path w="7" h="8">
                <a:moveTo>
                  <a:pt x="1" y="6"/>
                </a:moveTo>
                <a:lnTo>
                  <a:pt x="4" y="8"/>
                </a:lnTo>
                <a:lnTo>
                  <a:pt x="7" y="6"/>
                </a:lnTo>
                <a:lnTo>
                  <a:pt x="7" y="3"/>
                </a:lnTo>
                <a:lnTo>
                  <a:pt x="7" y="1"/>
                </a:lnTo>
                <a:lnTo>
                  <a:pt x="4" y="0"/>
                </a:lnTo>
                <a:lnTo>
                  <a:pt x="1" y="1"/>
                </a:lnTo>
                <a:lnTo>
                  <a:pt x="0" y="3"/>
                </a:lnTo>
                <a:lnTo>
                  <a:pt x="1" y="6"/>
                </a:lnTo>
                <a:close/>
              </a:path>
            </a:pathLst>
          </a:custGeom>
          <a:solidFill>
            <a:srgbClr val="C0C0C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9240" name="Freeform 1352"/>
          <p:cNvSpPr>
            <a:spLocks/>
          </p:cNvSpPr>
          <p:nvPr/>
        </p:nvSpPr>
        <p:spPr bwMode="auto">
          <a:xfrm>
            <a:off x="7312025" y="3090863"/>
            <a:ext cx="12700" cy="14287"/>
          </a:xfrm>
          <a:custGeom>
            <a:avLst/>
            <a:gdLst/>
            <a:ahLst/>
            <a:cxnLst>
              <a:cxn ang="0">
                <a:pos x="1" y="8"/>
              </a:cxn>
              <a:cxn ang="0">
                <a:pos x="5" y="9"/>
              </a:cxn>
              <a:cxn ang="0">
                <a:pos x="7" y="8"/>
              </a:cxn>
              <a:cxn ang="0">
                <a:pos x="8" y="5"/>
              </a:cxn>
              <a:cxn ang="0">
                <a:pos x="7" y="3"/>
              </a:cxn>
              <a:cxn ang="0">
                <a:pos x="5" y="0"/>
              </a:cxn>
              <a:cxn ang="0">
                <a:pos x="1" y="3"/>
              </a:cxn>
              <a:cxn ang="0">
                <a:pos x="0" y="5"/>
              </a:cxn>
              <a:cxn ang="0">
                <a:pos x="1" y="8"/>
              </a:cxn>
            </a:cxnLst>
            <a:rect l="0" t="0" r="r" b="b"/>
            <a:pathLst>
              <a:path w="8" h="9">
                <a:moveTo>
                  <a:pt x="1" y="8"/>
                </a:moveTo>
                <a:lnTo>
                  <a:pt x="5" y="9"/>
                </a:lnTo>
                <a:lnTo>
                  <a:pt x="7" y="8"/>
                </a:lnTo>
                <a:lnTo>
                  <a:pt x="8" y="5"/>
                </a:lnTo>
                <a:lnTo>
                  <a:pt x="7" y="3"/>
                </a:lnTo>
                <a:lnTo>
                  <a:pt x="5" y="0"/>
                </a:lnTo>
                <a:lnTo>
                  <a:pt x="1" y="3"/>
                </a:lnTo>
                <a:lnTo>
                  <a:pt x="0" y="5"/>
                </a:lnTo>
                <a:lnTo>
                  <a:pt x="1" y="8"/>
                </a:lnTo>
                <a:close/>
              </a:path>
            </a:pathLst>
          </a:custGeom>
          <a:solidFill>
            <a:srgbClr val="C0C0C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9241" name="Freeform 1353"/>
          <p:cNvSpPr>
            <a:spLocks/>
          </p:cNvSpPr>
          <p:nvPr/>
        </p:nvSpPr>
        <p:spPr bwMode="auto">
          <a:xfrm>
            <a:off x="7296150" y="3071813"/>
            <a:ext cx="11113" cy="14287"/>
          </a:xfrm>
          <a:custGeom>
            <a:avLst/>
            <a:gdLst/>
            <a:ahLst/>
            <a:cxnLst>
              <a:cxn ang="0">
                <a:pos x="1" y="7"/>
              </a:cxn>
              <a:cxn ang="0">
                <a:pos x="4" y="9"/>
              </a:cxn>
              <a:cxn ang="0">
                <a:pos x="7" y="7"/>
              </a:cxn>
              <a:cxn ang="0">
                <a:pos x="7" y="5"/>
              </a:cxn>
              <a:cxn ang="0">
                <a:pos x="7" y="1"/>
              </a:cxn>
              <a:cxn ang="0">
                <a:pos x="4" y="0"/>
              </a:cxn>
              <a:cxn ang="0">
                <a:pos x="1" y="1"/>
              </a:cxn>
              <a:cxn ang="0">
                <a:pos x="0" y="5"/>
              </a:cxn>
              <a:cxn ang="0">
                <a:pos x="1" y="7"/>
              </a:cxn>
            </a:cxnLst>
            <a:rect l="0" t="0" r="r" b="b"/>
            <a:pathLst>
              <a:path w="7" h="9">
                <a:moveTo>
                  <a:pt x="1" y="7"/>
                </a:moveTo>
                <a:lnTo>
                  <a:pt x="4" y="9"/>
                </a:lnTo>
                <a:lnTo>
                  <a:pt x="7" y="7"/>
                </a:lnTo>
                <a:lnTo>
                  <a:pt x="7" y="5"/>
                </a:lnTo>
                <a:lnTo>
                  <a:pt x="7" y="1"/>
                </a:lnTo>
                <a:lnTo>
                  <a:pt x="4" y="0"/>
                </a:lnTo>
                <a:lnTo>
                  <a:pt x="1" y="1"/>
                </a:lnTo>
                <a:lnTo>
                  <a:pt x="0" y="5"/>
                </a:lnTo>
                <a:lnTo>
                  <a:pt x="1" y="7"/>
                </a:lnTo>
                <a:close/>
              </a:path>
            </a:pathLst>
          </a:custGeom>
          <a:solidFill>
            <a:srgbClr val="C0C0C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9242" name="Rectangle 1354"/>
          <p:cNvSpPr>
            <a:spLocks noChangeArrowheads="1"/>
          </p:cNvSpPr>
          <p:nvPr/>
        </p:nvSpPr>
        <p:spPr bwMode="auto">
          <a:xfrm>
            <a:off x="5321300" y="5741988"/>
            <a:ext cx="482600" cy="1762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9243" name="Rectangle 1355"/>
          <p:cNvSpPr>
            <a:spLocks noChangeArrowheads="1"/>
          </p:cNvSpPr>
          <p:nvPr/>
        </p:nvSpPr>
        <p:spPr bwMode="auto">
          <a:xfrm>
            <a:off x="5378450" y="5721350"/>
            <a:ext cx="409575" cy="152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sz="1000">
                <a:solidFill>
                  <a:srgbClr val="FF0000"/>
                </a:solidFill>
                <a:latin typeface="Times New Roman" pitchFamily="18" charset="0"/>
              </a:rPr>
              <a:t>ALADI</a:t>
            </a:r>
            <a:endParaRPr lang="en-US">
              <a:solidFill>
                <a:srgbClr val="FF0000"/>
              </a:solidFill>
            </a:endParaRPr>
          </a:p>
        </p:txBody>
      </p:sp>
      <p:sp>
        <p:nvSpPr>
          <p:cNvPr id="679244" name="Rectangle 1356"/>
          <p:cNvSpPr>
            <a:spLocks noChangeArrowheads="1"/>
          </p:cNvSpPr>
          <p:nvPr/>
        </p:nvSpPr>
        <p:spPr bwMode="auto">
          <a:xfrm>
            <a:off x="5776913" y="5745163"/>
            <a:ext cx="31750" cy="152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sz="1000">
                <a:solidFill>
                  <a:srgbClr val="C0C0C0"/>
                </a:solidFill>
                <a:latin typeface="Times New Roman" pitchFamily="18" charset="0"/>
              </a:rPr>
              <a:t> </a:t>
            </a:r>
            <a:endParaRPr lang="en-US"/>
          </a:p>
        </p:txBody>
      </p:sp>
      <p:sp>
        <p:nvSpPr>
          <p:cNvPr id="679245" name="Freeform 1357"/>
          <p:cNvSpPr>
            <a:spLocks/>
          </p:cNvSpPr>
          <p:nvPr/>
        </p:nvSpPr>
        <p:spPr bwMode="auto">
          <a:xfrm>
            <a:off x="3975100" y="3240088"/>
            <a:ext cx="3763963" cy="2198687"/>
          </a:xfrm>
          <a:custGeom>
            <a:avLst/>
            <a:gdLst/>
            <a:ahLst/>
            <a:cxnLst>
              <a:cxn ang="0">
                <a:pos x="2330" y="67"/>
              </a:cxn>
              <a:cxn ang="0">
                <a:pos x="2271" y="29"/>
              </a:cxn>
              <a:cxn ang="0">
                <a:pos x="2189" y="6"/>
              </a:cxn>
              <a:cxn ang="0">
                <a:pos x="2086" y="0"/>
              </a:cxn>
              <a:cxn ang="0">
                <a:pos x="1966" y="6"/>
              </a:cxn>
              <a:cxn ang="0">
                <a:pos x="1831" y="26"/>
              </a:cxn>
              <a:cxn ang="0">
                <a:pos x="1681" y="61"/>
              </a:cxn>
              <a:cxn ang="0">
                <a:pos x="1521" y="110"/>
              </a:cxn>
              <a:cxn ang="0">
                <a:pos x="1351" y="170"/>
              </a:cxn>
              <a:cxn ang="0">
                <a:pos x="1174" y="244"/>
              </a:cxn>
              <a:cxn ang="0">
                <a:pos x="994" y="330"/>
              </a:cxn>
              <a:cxn ang="0">
                <a:pos x="818" y="424"/>
              </a:cxn>
              <a:cxn ang="0">
                <a:pos x="654" y="523"/>
              </a:cxn>
              <a:cxn ang="0">
                <a:pos x="505" y="622"/>
              </a:cxn>
              <a:cxn ang="0">
                <a:pos x="372" y="723"/>
              </a:cxn>
              <a:cxn ang="0">
                <a:pos x="257" y="822"/>
              </a:cxn>
              <a:cxn ang="0">
                <a:pos x="161" y="918"/>
              </a:cxn>
              <a:cxn ang="0">
                <a:pos x="85" y="1010"/>
              </a:cxn>
              <a:cxn ang="0">
                <a:pos x="32" y="1096"/>
              </a:cxn>
              <a:cxn ang="0">
                <a:pos x="5" y="1175"/>
              </a:cxn>
              <a:cxn ang="0">
                <a:pos x="2" y="1244"/>
              </a:cxn>
              <a:cxn ang="0">
                <a:pos x="27" y="1301"/>
              </a:cxn>
              <a:cxn ang="0">
                <a:pos x="78" y="1344"/>
              </a:cxn>
              <a:cxn ang="0">
                <a:pos x="153" y="1371"/>
              </a:cxn>
              <a:cxn ang="0">
                <a:pos x="248" y="1384"/>
              </a:cxn>
              <a:cxn ang="0">
                <a:pos x="362" y="1382"/>
              </a:cxn>
              <a:cxn ang="0">
                <a:pos x="494" y="1365"/>
              </a:cxn>
              <a:cxn ang="0">
                <a:pos x="639" y="1336"/>
              </a:cxn>
              <a:cxn ang="0">
                <a:pos x="796" y="1292"/>
              </a:cxn>
              <a:cxn ang="0">
                <a:pos x="963" y="1235"/>
              </a:cxn>
              <a:cxn ang="0">
                <a:pos x="1137" y="1165"/>
              </a:cxn>
              <a:cxn ang="0">
                <a:pos x="1316" y="1084"/>
              </a:cxn>
              <a:cxn ang="0">
                <a:pos x="1496" y="992"/>
              </a:cxn>
              <a:cxn ang="0">
                <a:pos x="1663" y="895"/>
              </a:cxn>
              <a:cxn ang="0">
                <a:pos x="1817" y="795"/>
              </a:cxn>
              <a:cxn ang="0">
                <a:pos x="1955" y="695"/>
              </a:cxn>
              <a:cxn ang="0">
                <a:pos x="2077" y="596"/>
              </a:cxn>
              <a:cxn ang="0">
                <a:pos x="2180" y="497"/>
              </a:cxn>
              <a:cxn ang="0">
                <a:pos x="2263" y="404"/>
              </a:cxn>
              <a:cxn ang="0">
                <a:pos x="2323" y="316"/>
              </a:cxn>
              <a:cxn ang="0">
                <a:pos x="2360" y="235"/>
              </a:cxn>
              <a:cxn ang="0">
                <a:pos x="2371" y="163"/>
              </a:cxn>
              <a:cxn ang="0">
                <a:pos x="2355" y="101"/>
              </a:cxn>
            </a:cxnLst>
            <a:rect l="0" t="0" r="r" b="b"/>
            <a:pathLst>
              <a:path w="2371" h="1385">
                <a:moveTo>
                  <a:pt x="2355" y="101"/>
                </a:moveTo>
                <a:lnTo>
                  <a:pt x="2344" y="83"/>
                </a:lnTo>
                <a:lnTo>
                  <a:pt x="2330" y="67"/>
                </a:lnTo>
                <a:lnTo>
                  <a:pt x="2313" y="53"/>
                </a:lnTo>
                <a:lnTo>
                  <a:pt x="2293" y="41"/>
                </a:lnTo>
                <a:lnTo>
                  <a:pt x="2271" y="29"/>
                </a:lnTo>
                <a:lnTo>
                  <a:pt x="2246" y="20"/>
                </a:lnTo>
                <a:lnTo>
                  <a:pt x="2218" y="13"/>
                </a:lnTo>
                <a:lnTo>
                  <a:pt x="2189" y="6"/>
                </a:lnTo>
                <a:lnTo>
                  <a:pt x="2158" y="2"/>
                </a:lnTo>
                <a:lnTo>
                  <a:pt x="2123" y="0"/>
                </a:lnTo>
                <a:lnTo>
                  <a:pt x="2086" y="0"/>
                </a:lnTo>
                <a:lnTo>
                  <a:pt x="2048" y="0"/>
                </a:lnTo>
                <a:lnTo>
                  <a:pt x="2009" y="2"/>
                </a:lnTo>
                <a:lnTo>
                  <a:pt x="1966" y="6"/>
                </a:lnTo>
                <a:lnTo>
                  <a:pt x="1923" y="12"/>
                </a:lnTo>
                <a:lnTo>
                  <a:pt x="1877" y="19"/>
                </a:lnTo>
                <a:lnTo>
                  <a:pt x="1831" y="26"/>
                </a:lnTo>
                <a:lnTo>
                  <a:pt x="1781" y="37"/>
                </a:lnTo>
                <a:lnTo>
                  <a:pt x="1732" y="48"/>
                </a:lnTo>
                <a:lnTo>
                  <a:pt x="1681" y="61"/>
                </a:lnTo>
                <a:lnTo>
                  <a:pt x="1629" y="76"/>
                </a:lnTo>
                <a:lnTo>
                  <a:pt x="1575" y="93"/>
                </a:lnTo>
                <a:lnTo>
                  <a:pt x="1521" y="110"/>
                </a:lnTo>
                <a:lnTo>
                  <a:pt x="1465" y="129"/>
                </a:lnTo>
                <a:lnTo>
                  <a:pt x="1408" y="149"/>
                </a:lnTo>
                <a:lnTo>
                  <a:pt x="1351" y="170"/>
                </a:lnTo>
                <a:lnTo>
                  <a:pt x="1292" y="195"/>
                </a:lnTo>
                <a:lnTo>
                  <a:pt x="1234" y="219"/>
                </a:lnTo>
                <a:lnTo>
                  <a:pt x="1174" y="244"/>
                </a:lnTo>
                <a:lnTo>
                  <a:pt x="1115" y="272"/>
                </a:lnTo>
                <a:lnTo>
                  <a:pt x="1055" y="300"/>
                </a:lnTo>
                <a:lnTo>
                  <a:pt x="994" y="330"/>
                </a:lnTo>
                <a:lnTo>
                  <a:pt x="935" y="361"/>
                </a:lnTo>
                <a:lnTo>
                  <a:pt x="875" y="393"/>
                </a:lnTo>
                <a:lnTo>
                  <a:pt x="818" y="424"/>
                </a:lnTo>
                <a:lnTo>
                  <a:pt x="761" y="456"/>
                </a:lnTo>
                <a:lnTo>
                  <a:pt x="707" y="489"/>
                </a:lnTo>
                <a:lnTo>
                  <a:pt x="654" y="523"/>
                </a:lnTo>
                <a:lnTo>
                  <a:pt x="603" y="556"/>
                </a:lnTo>
                <a:lnTo>
                  <a:pt x="554" y="588"/>
                </a:lnTo>
                <a:lnTo>
                  <a:pt x="505" y="622"/>
                </a:lnTo>
                <a:lnTo>
                  <a:pt x="459" y="656"/>
                </a:lnTo>
                <a:lnTo>
                  <a:pt x="414" y="689"/>
                </a:lnTo>
                <a:lnTo>
                  <a:pt x="372" y="723"/>
                </a:lnTo>
                <a:lnTo>
                  <a:pt x="331" y="756"/>
                </a:lnTo>
                <a:lnTo>
                  <a:pt x="293" y="789"/>
                </a:lnTo>
                <a:lnTo>
                  <a:pt x="257" y="822"/>
                </a:lnTo>
                <a:lnTo>
                  <a:pt x="222" y="855"/>
                </a:lnTo>
                <a:lnTo>
                  <a:pt x="190" y="886"/>
                </a:lnTo>
                <a:lnTo>
                  <a:pt x="161" y="918"/>
                </a:lnTo>
                <a:lnTo>
                  <a:pt x="134" y="949"/>
                </a:lnTo>
                <a:lnTo>
                  <a:pt x="108" y="980"/>
                </a:lnTo>
                <a:lnTo>
                  <a:pt x="85" y="1010"/>
                </a:lnTo>
                <a:lnTo>
                  <a:pt x="66" y="1039"/>
                </a:lnTo>
                <a:lnTo>
                  <a:pt x="47" y="1068"/>
                </a:lnTo>
                <a:lnTo>
                  <a:pt x="32" y="1096"/>
                </a:lnTo>
                <a:lnTo>
                  <a:pt x="20" y="1123"/>
                </a:lnTo>
                <a:lnTo>
                  <a:pt x="11" y="1149"/>
                </a:lnTo>
                <a:lnTo>
                  <a:pt x="5" y="1175"/>
                </a:lnTo>
                <a:lnTo>
                  <a:pt x="0" y="1198"/>
                </a:lnTo>
                <a:lnTo>
                  <a:pt x="0" y="1221"/>
                </a:lnTo>
                <a:lnTo>
                  <a:pt x="2" y="1244"/>
                </a:lnTo>
                <a:lnTo>
                  <a:pt x="7" y="1263"/>
                </a:lnTo>
                <a:lnTo>
                  <a:pt x="16" y="1282"/>
                </a:lnTo>
                <a:lnTo>
                  <a:pt x="27" y="1301"/>
                </a:lnTo>
                <a:lnTo>
                  <a:pt x="41" y="1316"/>
                </a:lnTo>
                <a:lnTo>
                  <a:pt x="58" y="1332"/>
                </a:lnTo>
                <a:lnTo>
                  <a:pt x="78" y="1344"/>
                </a:lnTo>
                <a:lnTo>
                  <a:pt x="99" y="1355"/>
                </a:lnTo>
                <a:lnTo>
                  <a:pt x="125" y="1364"/>
                </a:lnTo>
                <a:lnTo>
                  <a:pt x="153" y="1371"/>
                </a:lnTo>
                <a:lnTo>
                  <a:pt x="181" y="1377"/>
                </a:lnTo>
                <a:lnTo>
                  <a:pt x="213" y="1382"/>
                </a:lnTo>
                <a:lnTo>
                  <a:pt x="248" y="1384"/>
                </a:lnTo>
                <a:lnTo>
                  <a:pt x="284" y="1385"/>
                </a:lnTo>
                <a:lnTo>
                  <a:pt x="323" y="1384"/>
                </a:lnTo>
                <a:lnTo>
                  <a:pt x="362" y="1382"/>
                </a:lnTo>
                <a:lnTo>
                  <a:pt x="405" y="1378"/>
                </a:lnTo>
                <a:lnTo>
                  <a:pt x="448" y="1372"/>
                </a:lnTo>
                <a:lnTo>
                  <a:pt x="494" y="1365"/>
                </a:lnTo>
                <a:lnTo>
                  <a:pt x="541" y="1358"/>
                </a:lnTo>
                <a:lnTo>
                  <a:pt x="590" y="1347"/>
                </a:lnTo>
                <a:lnTo>
                  <a:pt x="639" y="1336"/>
                </a:lnTo>
                <a:lnTo>
                  <a:pt x="690" y="1322"/>
                </a:lnTo>
                <a:lnTo>
                  <a:pt x="742" y="1308"/>
                </a:lnTo>
                <a:lnTo>
                  <a:pt x="796" y="1292"/>
                </a:lnTo>
                <a:lnTo>
                  <a:pt x="850" y="1274"/>
                </a:lnTo>
                <a:lnTo>
                  <a:pt x="906" y="1256"/>
                </a:lnTo>
                <a:lnTo>
                  <a:pt x="963" y="1235"/>
                </a:lnTo>
                <a:lnTo>
                  <a:pt x="1020" y="1213"/>
                </a:lnTo>
                <a:lnTo>
                  <a:pt x="1079" y="1189"/>
                </a:lnTo>
                <a:lnTo>
                  <a:pt x="1137" y="1165"/>
                </a:lnTo>
                <a:lnTo>
                  <a:pt x="1197" y="1140"/>
                </a:lnTo>
                <a:lnTo>
                  <a:pt x="1256" y="1112"/>
                </a:lnTo>
                <a:lnTo>
                  <a:pt x="1316" y="1084"/>
                </a:lnTo>
                <a:lnTo>
                  <a:pt x="1377" y="1054"/>
                </a:lnTo>
                <a:lnTo>
                  <a:pt x="1436" y="1023"/>
                </a:lnTo>
                <a:lnTo>
                  <a:pt x="1496" y="992"/>
                </a:lnTo>
                <a:lnTo>
                  <a:pt x="1553" y="959"/>
                </a:lnTo>
                <a:lnTo>
                  <a:pt x="1609" y="928"/>
                </a:lnTo>
                <a:lnTo>
                  <a:pt x="1663" y="895"/>
                </a:lnTo>
                <a:lnTo>
                  <a:pt x="1717" y="862"/>
                </a:lnTo>
                <a:lnTo>
                  <a:pt x="1768" y="828"/>
                </a:lnTo>
                <a:lnTo>
                  <a:pt x="1817" y="795"/>
                </a:lnTo>
                <a:lnTo>
                  <a:pt x="1866" y="763"/>
                </a:lnTo>
                <a:lnTo>
                  <a:pt x="1912" y="728"/>
                </a:lnTo>
                <a:lnTo>
                  <a:pt x="1955" y="695"/>
                </a:lnTo>
                <a:lnTo>
                  <a:pt x="1999" y="662"/>
                </a:lnTo>
                <a:lnTo>
                  <a:pt x="2040" y="628"/>
                </a:lnTo>
                <a:lnTo>
                  <a:pt x="2077" y="596"/>
                </a:lnTo>
                <a:lnTo>
                  <a:pt x="2114" y="562"/>
                </a:lnTo>
                <a:lnTo>
                  <a:pt x="2149" y="529"/>
                </a:lnTo>
                <a:lnTo>
                  <a:pt x="2180" y="497"/>
                </a:lnTo>
                <a:lnTo>
                  <a:pt x="2210" y="466"/>
                </a:lnTo>
                <a:lnTo>
                  <a:pt x="2237" y="434"/>
                </a:lnTo>
                <a:lnTo>
                  <a:pt x="2263" y="404"/>
                </a:lnTo>
                <a:lnTo>
                  <a:pt x="2285" y="374"/>
                </a:lnTo>
                <a:lnTo>
                  <a:pt x="2305" y="345"/>
                </a:lnTo>
                <a:lnTo>
                  <a:pt x="2323" y="316"/>
                </a:lnTo>
                <a:lnTo>
                  <a:pt x="2338" y="288"/>
                </a:lnTo>
                <a:lnTo>
                  <a:pt x="2350" y="261"/>
                </a:lnTo>
                <a:lnTo>
                  <a:pt x="2360" y="235"/>
                </a:lnTo>
                <a:lnTo>
                  <a:pt x="2367" y="209"/>
                </a:lnTo>
                <a:lnTo>
                  <a:pt x="2370" y="186"/>
                </a:lnTo>
                <a:lnTo>
                  <a:pt x="2371" y="163"/>
                </a:lnTo>
                <a:lnTo>
                  <a:pt x="2369" y="141"/>
                </a:lnTo>
                <a:lnTo>
                  <a:pt x="2364" y="121"/>
                </a:lnTo>
                <a:lnTo>
                  <a:pt x="2355" y="101"/>
                </a:lnTo>
                <a:close/>
              </a:path>
            </a:pathLst>
          </a:custGeom>
          <a:noFill/>
          <a:ln w="12700">
            <a:solidFill>
              <a:srgbClr val="66FF66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9246" name="Rectangle 1358"/>
          <p:cNvSpPr>
            <a:spLocks noChangeArrowheads="1"/>
          </p:cNvSpPr>
          <p:nvPr/>
        </p:nvSpPr>
        <p:spPr bwMode="auto">
          <a:xfrm>
            <a:off x="5641975" y="5295900"/>
            <a:ext cx="498475" cy="1762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9247" name="Rectangle 1359"/>
          <p:cNvSpPr>
            <a:spLocks noChangeArrowheads="1"/>
          </p:cNvSpPr>
          <p:nvPr/>
        </p:nvSpPr>
        <p:spPr bwMode="auto">
          <a:xfrm>
            <a:off x="5681663" y="5264150"/>
            <a:ext cx="184150" cy="152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sz="1000">
                <a:solidFill>
                  <a:srgbClr val="FF66FF"/>
                </a:solidFill>
                <a:latin typeface="Times New Roman" pitchFamily="18" charset="0"/>
              </a:rPr>
              <a:t>CA</a:t>
            </a:r>
            <a:endParaRPr lang="en-US">
              <a:solidFill>
                <a:srgbClr val="FF66FF"/>
              </a:solidFill>
            </a:endParaRPr>
          </a:p>
        </p:txBody>
      </p:sp>
      <p:sp>
        <p:nvSpPr>
          <p:cNvPr id="679248" name="Rectangle 1360"/>
          <p:cNvSpPr>
            <a:spLocks noChangeArrowheads="1"/>
          </p:cNvSpPr>
          <p:nvPr/>
        </p:nvSpPr>
        <p:spPr bwMode="auto">
          <a:xfrm>
            <a:off x="5678488" y="5429250"/>
            <a:ext cx="188912" cy="12700"/>
          </a:xfrm>
          <a:prstGeom prst="rect">
            <a:avLst/>
          </a:prstGeom>
          <a:solidFill>
            <a:schemeClr val="accent2"/>
          </a:solidFill>
          <a:ln w="9525">
            <a:solidFill>
              <a:srgbClr val="FF66FF"/>
            </a:solidFill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9249" name="Freeform 1361"/>
          <p:cNvSpPr>
            <a:spLocks/>
          </p:cNvSpPr>
          <p:nvPr/>
        </p:nvSpPr>
        <p:spPr bwMode="auto">
          <a:xfrm>
            <a:off x="3903663" y="3025775"/>
            <a:ext cx="1379537" cy="2570163"/>
          </a:xfrm>
          <a:custGeom>
            <a:avLst/>
            <a:gdLst/>
            <a:ahLst/>
            <a:cxnLst>
              <a:cxn ang="0">
                <a:pos x="297" y="10"/>
              </a:cxn>
              <a:cxn ang="0">
                <a:pos x="237" y="39"/>
              </a:cxn>
              <a:cxn ang="0">
                <a:pos x="183" y="82"/>
              </a:cxn>
              <a:cxn ang="0">
                <a:pos x="134" y="143"/>
              </a:cxn>
              <a:cxn ang="0">
                <a:pos x="92" y="216"/>
              </a:cxn>
              <a:cxn ang="0">
                <a:pos x="57" y="301"/>
              </a:cxn>
              <a:cxn ang="0">
                <a:pos x="30" y="396"/>
              </a:cxn>
              <a:cxn ang="0">
                <a:pos x="11" y="502"/>
              </a:cxn>
              <a:cxn ang="0">
                <a:pos x="1" y="614"/>
              </a:cxn>
              <a:cxn ang="0">
                <a:pos x="1" y="733"/>
              </a:cxn>
              <a:cxn ang="0">
                <a:pos x="10" y="857"/>
              </a:cxn>
              <a:cxn ang="0">
                <a:pos x="30" y="979"/>
              </a:cxn>
              <a:cxn ang="0">
                <a:pos x="57" y="1094"/>
              </a:cxn>
              <a:cxn ang="0">
                <a:pos x="93" y="1203"/>
              </a:cxn>
              <a:cxn ang="0">
                <a:pos x="135" y="1300"/>
              </a:cxn>
              <a:cxn ang="0">
                <a:pos x="185" y="1388"/>
              </a:cxn>
              <a:cxn ang="0">
                <a:pos x="237" y="1464"/>
              </a:cxn>
              <a:cxn ang="0">
                <a:pos x="296" y="1524"/>
              </a:cxn>
              <a:cxn ang="0">
                <a:pos x="356" y="1573"/>
              </a:cxn>
              <a:cxn ang="0">
                <a:pos x="421" y="1603"/>
              </a:cxn>
              <a:cxn ang="0">
                <a:pos x="486" y="1619"/>
              </a:cxn>
              <a:cxn ang="0">
                <a:pos x="551" y="1614"/>
              </a:cxn>
              <a:cxn ang="0">
                <a:pos x="613" y="1591"/>
              </a:cxn>
              <a:cxn ang="0">
                <a:pos x="669" y="1552"/>
              </a:cxn>
              <a:cxn ang="0">
                <a:pos x="720" y="1497"/>
              </a:cxn>
              <a:cxn ang="0">
                <a:pos x="765" y="1428"/>
              </a:cxn>
              <a:cxn ang="0">
                <a:pos x="802" y="1347"/>
              </a:cxn>
              <a:cxn ang="0">
                <a:pos x="832" y="1255"/>
              </a:cxn>
              <a:cxn ang="0">
                <a:pos x="853" y="1153"/>
              </a:cxn>
              <a:cxn ang="0">
                <a:pos x="865" y="1043"/>
              </a:cxn>
              <a:cxn ang="0">
                <a:pos x="869" y="926"/>
              </a:cxn>
              <a:cxn ang="0">
                <a:pos x="863" y="803"/>
              </a:cxn>
              <a:cxn ang="0">
                <a:pos x="847" y="680"/>
              </a:cxn>
              <a:cxn ang="0">
                <a:pos x="821" y="561"/>
              </a:cxn>
              <a:cxn ang="0">
                <a:pos x="788" y="451"/>
              </a:cxn>
              <a:cxn ang="0">
                <a:pos x="749" y="349"/>
              </a:cxn>
              <a:cxn ang="0">
                <a:pos x="702" y="258"/>
              </a:cxn>
              <a:cxn ang="0">
                <a:pos x="649" y="179"/>
              </a:cxn>
              <a:cxn ang="0">
                <a:pos x="594" y="113"/>
              </a:cxn>
              <a:cxn ang="0">
                <a:pos x="533" y="61"/>
              </a:cxn>
              <a:cxn ang="0">
                <a:pos x="471" y="23"/>
              </a:cxn>
              <a:cxn ang="0">
                <a:pos x="405" y="3"/>
              </a:cxn>
              <a:cxn ang="0">
                <a:pos x="340" y="1"/>
              </a:cxn>
            </a:cxnLst>
            <a:rect l="0" t="0" r="r" b="b"/>
            <a:pathLst>
              <a:path w="869" h="1619">
                <a:moveTo>
                  <a:pt x="340" y="1"/>
                </a:moveTo>
                <a:lnTo>
                  <a:pt x="318" y="4"/>
                </a:lnTo>
                <a:lnTo>
                  <a:pt x="297" y="10"/>
                </a:lnTo>
                <a:lnTo>
                  <a:pt x="277" y="17"/>
                </a:lnTo>
                <a:lnTo>
                  <a:pt x="256" y="27"/>
                </a:lnTo>
                <a:lnTo>
                  <a:pt x="237" y="39"/>
                </a:lnTo>
                <a:lnTo>
                  <a:pt x="219" y="51"/>
                </a:lnTo>
                <a:lnTo>
                  <a:pt x="200" y="67"/>
                </a:lnTo>
                <a:lnTo>
                  <a:pt x="183" y="82"/>
                </a:lnTo>
                <a:lnTo>
                  <a:pt x="166" y="102"/>
                </a:lnTo>
                <a:lnTo>
                  <a:pt x="149" y="121"/>
                </a:lnTo>
                <a:lnTo>
                  <a:pt x="134" y="143"/>
                </a:lnTo>
                <a:lnTo>
                  <a:pt x="119" y="166"/>
                </a:lnTo>
                <a:lnTo>
                  <a:pt x="104" y="190"/>
                </a:lnTo>
                <a:lnTo>
                  <a:pt x="92" y="216"/>
                </a:lnTo>
                <a:lnTo>
                  <a:pt x="80" y="242"/>
                </a:lnTo>
                <a:lnTo>
                  <a:pt x="67" y="270"/>
                </a:lnTo>
                <a:lnTo>
                  <a:pt x="57" y="301"/>
                </a:lnTo>
                <a:lnTo>
                  <a:pt x="47" y="332"/>
                </a:lnTo>
                <a:lnTo>
                  <a:pt x="37" y="364"/>
                </a:lnTo>
                <a:lnTo>
                  <a:pt x="30" y="396"/>
                </a:lnTo>
                <a:lnTo>
                  <a:pt x="24" y="430"/>
                </a:lnTo>
                <a:lnTo>
                  <a:pt x="16" y="465"/>
                </a:lnTo>
                <a:lnTo>
                  <a:pt x="11" y="502"/>
                </a:lnTo>
                <a:lnTo>
                  <a:pt x="8" y="538"/>
                </a:lnTo>
                <a:lnTo>
                  <a:pt x="4" y="576"/>
                </a:lnTo>
                <a:lnTo>
                  <a:pt x="1" y="614"/>
                </a:lnTo>
                <a:lnTo>
                  <a:pt x="0" y="653"/>
                </a:lnTo>
                <a:lnTo>
                  <a:pt x="0" y="693"/>
                </a:lnTo>
                <a:lnTo>
                  <a:pt x="1" y="733"/>
                </a:lnTo>
                <a:lnTo>
                  <a:pt x="3" y="774"/>
                </a:lnTo>
                <a:lnTo>
                  <a:pt x="6" y="815"/>
                </a:lnTo>
                <a:lnTo>
                  <a:pt x="10" y="857"/>
                </a:lnTo>
                <a:lnTo>
                  <a:pt x="16" y="898"/>
                </a:lnTo>
                <a:lnTo>
                  <a:pt x="22" y="939"/>
                </a:lnTo>
                <a:lnTo>
                  <a:pt x="30" y="979"/>
                </a:lnTo>
                <a:lnTo>
                  <a:pt x="37" y="1019"/>
                </a:lnTo>
                <a:lnTo>
                  <a:pt x="49" y="1058"/>
                </a:lnTo>
                <a:lnTo>
                  <a:pt x="57" y="1094"/>
                </a:lnTo>
                <a:lnTo>
                  <a:pt x="68" y="1132"/>
                </a:lnTo>
                <a:lnTo>
                  <a:pt x="81" y="1168"/>
                </a:lnTo>
                <a:lnTo>
                  <a:pt x="93" y="1203"/>
                </a:lnTo>
                <a:lnTo>
                  <a:pt x="107" y="1237"/>
                </a:lnTo>
                <a:lnTo>
                  <a:pt x="121" y="1268"/>
                </a:lnTo>
                <a:lnTo>
                  <a:pt x="135" y="1300"/>
                </a:lnTo>
                <a:lnTo>
                  <a:pt x="152" y="1330"/>
                </a:lnTo>
                <a:lnTo>
                  <a:pt x="168" y="1359"/>
                </a:lnTo>
                <a:lnTo>
                  <a:pt x="185" y="1388"/>
                </a:lnTo>
                <a:lnTo>
                  <a:pt x="201" y="1415"/>
                </a:lnTo>
                <a:lnTo>
                  <a:pt x="220" y="1439"/>
                </a:lnTo>
                <a:lnTo>
                  <a:pt x="237" y="1464"/>
                </a:lnTo>
                <a:lnTo>
                  <a:pt x="257" y="1485"/>
                </a:lnTo>
                <a:lnTo>
                  <a:pt x="276" y="1506"/>
                </a:lnTo>
                <a:lnTo>
                  <a:pt x="296" y="1524"/>
                </a:lnTo>
                <a:lnTo>
                  <a:pt x="315" y="1542"/>
                </a:lnTo>
                <a:lnTo>
                  <a:pt x="337" y="1558"/>
                </a:lnTo>
                <a:lnTo>
                  <a:pt x="356" y="1573"/>
                </a:lnTo>
                <a:lnTo>
                  <a:pt x="378" y="1585"/>
                </a:lnTo>
                <a:lnTo>
                  <a:pt x="399" y="1596"/>
                </a:lnTo>
                <a:lnTo>
                  <a:pt x="421" y="1603"/>
                </a:lnTo>
                <a:lnTo>
                  <a:pt x="442" y="1610"/>
                </a:lnTo>
                <a:lnTo>
                  <a:pt x="464" y="1615"/>
                </a:lnTo>
                <a:lnTo>
                  <a:pt x="486" y="1619"/>
                </a:lnTo>
                <a:lnTo>
                  <a:pt x="508" y="1619"/>
                </a:lnTo>
                <a:lnTo>
                  <a:pt x="529" y="1617"/>
                </a:lnTo>
                <a:lnTo>
                  <a:pt x="551" y="1614"/>
                </a:lnTo>
                <a:lnTo>
                  <a:pt x="572" y="1608"/>
                </a:lnTo>
                <a:lnTo>
                  <a:pt x="592" y="1600"/>
                </a:lnTo>
                <a:lnTo>
                  <a:pt x="613" y="1591"/>
                </a:lnTo>
                <a:lnTo>
                  <a:pt x="632" y="1580"/>
                </a:lnTo>
                <a:lnTo>
                  <a:pt x="651" y="1566"/>
                </a:lnTo>
                <a:lnTo>
                  <a:pt x="669" y="1552"/>
                </a:lnTo>
                <a:lnTo>
                  <a:pt x="687" y="1535"/>
                </a:lnTo>
                <a:lnTo>
                  <a:pt x="703" y="1517"/>
                </a:lnTo>
                <a:lnTo>
                  <a:pt x="720" y="1497"/>
                </a:lnTo>
                <a:lnTo>
                  <a:pt x="735" y="1476"/>
                </a:lnTo>
                <a:lnTo>
                  <a:pt x="750" y="1453"/>
                </a:lnTo>
                <a:lnTo>
                  <a:pt x="765" y="1428"/>
                </a:lnTo>
                <a:lnTo>
                  <a:pt x="777" y="1403"/>
                </a:lnTo>
                <a:lnTo>
                  <a:pt x="790" y="1376"/>
                </a:lnTo>
                <a:lnTo>
                  <a:pt x="802" y="1347"/>
                </a:lnTo>
                <a:lnTo>
                  <a:pt x="812" y="1317"/>
                </a:lnTo>
                <a:lnTo>
                  <a:pt x="822" y="1287"/>
                </a:lnTo>
                <a:lnTo>
                  <a:pt x="832" y="1255"/>
                </a:lnTo>
                <a:lnTo>
                  <a:pt x="839" y="1221"/>
                </a:lnTo>
                <a:lnTo>
                  <a:pt x="846" y="1189"/>
                </a:lnTo>
                <a:lnTo>
                  <a:pt x="853" y="1153"/>
                </a:lnTo>
                <a:lnTo>
                  <a:pt x="858" y="1116"/>
                </a:lnTo>
                <a:lnTo>
                  <a:pt x="862" y="1079"/>
                </a:lnTo>
                <a:lnTo>
                  <a:pt x="865" y="1043"/>
                </a:lnTo>
                <a:lnTo>
                  <a:pt x="868" y="1003"/>
                </a:lnTo>
                <a:lnTo>
                  <a:pt x="869" y="964"/>
                </a:lnTo>
                <a:lnTo>
                  <a:pt x="869" y="926"/>
                </a:lnTo>
                <a:lnTo>
                  <a:pt x="869" y="886"/>
                </a:lnTo>
                <a:lnTo>
                  <a:pt x="867" y="844"/>
                </a:lnTo>
                <a:lnTo>
                  <a:pt x="863" y="803"/>
                </a:lnTo>
                <a:lnTo>
                  <a:pt x="858" y="762"/>
                </a:lnTo>
                <a:lnTo>
                  <a:pt x="853" y="721"/>
                </a:lnTo>
                <a:lnTo>
                  <a:pt x="847" y="680"/>
                </a:lnTo>
                <a:lnTo>
                  <a:pt x="839" y="640"/>
                </a:lnTo>
                <a:lnTo>
                  <a:pt x="832" y="600"/>
                </a:lnTo>
                <a:lnTo>
                  <a:pt x="821" y="561"/>
                </a:lnTo>
                <a:lnTo>
                  <a:pt x="812" y="523"/>
                </a:lnTo>
                <a:lnTo>
                  <a:pt x="801" y="486"/>
                </a:lnTo>
                <a:lnTo>
                  <a:pt x="788" y="451"/>
                </a:lnTo>
                <a:lnTo>
                  <a:pt x="776" y="416"/>
                </a:lnTo>
                <a:lnTo>
                  <a:pt x="762" y="382"/>
                </a:lnTo>
                <a:lnTo>
                  <a:pt x="749" y="349"/>
                </a:lnTo>
                <a:lnTo>
                  <a:pt x="734" y="317"/>
                </a:lnTo>
                <a:lnTo>
                  <a:pt x="718" y="288"/>
                </a:lnTo>
                <a:lnTo>
                  <a:pt x="702" y="258"/>
                </a:lnTo>
                <a:lnTo>
                  <a:pt x="685" y="230"/>
                </a:lnTo>
                <a:lnTo>
                  <a:pt x="668" y="205"/>
                </a:lnTo>
                <a:lnTo>
                  <a:pt x="649" y="179"/>
                </a:lnTo>
                <a:lnTo>
                  <a:pt x="632" y="155"/>
                </a:lnTo>
                <a:lnTo>
                  <a:pt x="612" y="133"/>
                </a:lnTo>
                <a:lnTo>
                  <a:pt x="594" y="113"/>
                </a:lnTo>
                <a:lnTo>
                  <a:pt x="572" y="93"/>
                </a:lnTo>
                <a:lnTo>
                  <a:pt x="554" y="75"/>
                </a:lnTo>
                <a:lnTo>
                  <a:pt x="533" y="61"/>
                </a:lnTo>
                <a:lnTo>
                  <a:pt x="513" y="46"/>
                </a:lnTo>
                <a:lnTo>
                  <a:pt x="492" y="34"/>
                </a:lnTo>
                <a:lnTo>
                  <a:pt x="471" y="23"/>
                </a:lnTo>
                <a:lnTo>
                  <a:pt x="448" y="15"/>
                </a:lnTo>
                <a:lnTo>
                  <a:pt x="427" y="7"/>
                </a:lnTo>
                <a:lnTo>
                  <a:pt x="405" y="3"/>
                </a:lnTo>
                <a:lnTo>
                  <a:pt x="384" y="0"/>
                </a:lnTo>
                <a:lnTo>
                  <a:pt x="361" y="0"/>
                </a:lnTo>
                <a:lnTo>
                  <a:pt x="340" y="1"/>
                </a:lnTo>
                <a:close/>
              </a:path>
            </a:pathLst>
          </a:custGeom>
          <a:noFill/>
          <a:ln w="22225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grpSp>
        <p:nvGrpSpPr>
          <p:cNvPr id="679250" name="Group 1362"/>
          <p:cNvGrpSpPr>
            <a:grpSpLocks/>
          </p:cNvGrpSpPr>
          <p:nvPr/>
        </p:nvGrpSpPr>
        <p:grpSpPr bwMode="auto">
          <a:xfrm>
            <a:off x="1447800" y="4273550"/>
            <a:ext cx="3546475" cy="1125538"/>
            <a:chOff x="789" y="2465"/>
            <a:chExt cx="2234" cy="709"/>
          </a:xfrm>
        </p:grpSpPr>
        <p:sp>
          <p:nvSpPr>
            <p:cNvPr id="679251" name="Freeform 1363"/>
            <p:cNvSpPr>
              <a:spLocks/>
            </p:cNvSpPr>
            <p:nvPr/>
          </p:nvSpPr>
          <p:spPr bwMode="auto">
            <a:xfrm>
              <a:off x="1902" y="2465"/>
              <a:ext cx="10" cy="10"/>
            </a:xfrm>
            <a:custGeom>
              <a:avLst/>
              <a:gdLst/>
              <a:ahLst/>
              <a:cxnLst>
                <a:cxn ang="0">
                  <a:pos x="5" y="10"/>
                </a:cxn>
                <a:cxn ang="0">
                  <a:pos x="6" y="9"/>
                </a:cxn>
                <a:cxn ang="0">
                  <a:pos x="8" y="8"/>
                </a:cxn>
                <a:cxn ang="0">
                  <a:pos x="10" y="4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4"/>
                </a:cxn>
                <a:cxn ang="0">
                  <a:pos x="1" y="8"/>
                </a:cxn>
                <a:cxn ang="0">
                  <a:pos x="3" y="10"/>
                </a:cxn>
                <a:cxn ang="0">
                  <a:pos x="5" y="10"/>
                </a:cxn>
              </a:cxnLst>
              <a:rect l="0" t="0" r="r" b="b"/>
              <a:pathLst>
                <a:path w="10" h="10">
                  <a:moveTo>
                    <a:pt x="5" y="10"/>
                  </a:moveTo>
                  <a:lnTo>
                    <a:pt x="6" y="9"/>
                  </a:lnTo>
                  <a:lnTo>
                    <a:pt x="8" y="8"/>
                  </a:lnTo>
                  <a:lnTo>
                    <a:pt x="10" y="4"/>
                  </a:lnTo>
                  <a:lnTo>
                    <a:pt x="8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4"/>
                  </a:lnTo>
                  <a:lnTo>
                    <a:pt x="1" y="8"/>
                  </a:lnTo>
                  <a:lnTo>
                    <a:pt x="3" y="10"/>
                  </a:lnTo>
                  <a:lnTo>
                    <a:pt x="5" y="1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252" name="Freeform 1364"/>
            <p:cNvSpPr>
              <a:spLocks/>
            </p:cNvSpPr>
            <p:nvPr/>
          </p:nvSpPr>
          <p:spPr bwMode="auto">
            <a:xfrm>
              <a:off x="1882" y="2465"/>
              <a:ext cx="10" cy="10"/>
            </a:xfrm>
            <a:custGeom>
              <a:avLst/>
              <a:gdLst/>
              <a:ahLst/>
              <a:cxnLst>
                <a:cxn ang="0">
                  <a:pos x="5" y="10"/>
                </a:cxn>
                <a:cxn ang="0">
                  <a:pos x="6" y="10"/>
                </a:cxn>
                <a:cxn ang="0">
                  <a:pos x="7" y="8"/>
                </a:cxn>
                <a:cxn ang="0">
                  <a:pos x="10" y="4"/>
                </a:cxn>
                <a:cxn ang="0">
                  <a:pos x="7" y="1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4" y="0"/>
                </a:cxn>
                <a:cxn ang="0">
                  <a:pos x="1" y="1"/>
                </a:cxn>
                <a:cxn ang="0">
                  <a:pos x="0" y="4"/>
                </a:cxn>
                <a:cxn ang="0">
                  <a:pos x="1" y="8"/>
                </a:cxn>
                <a:cxn ang="0">
                  <a:pos x="4" y="10"/>
                </a:cxn>
                <a:cxn ang="0">
                  <a:pos x="5" y="10"/>
                </a:cxn>
              </a:cxnLst>
              <a:rect l="0" t="0" r="r" b="b"/>
              <a:pathLst>
                <a:path w="10" h="10">
                  <a:moveTo>
                    <a:pt x="5" y="10"/>
                  </a:moveTo>
                  <a:lnTo>
                    <a:pt x="6" y="10"/>
                  </a:lnTo>
                  <a:lnTo>
                    <a:pt x="7" y="8"/>
                  </a:lnTo>
                  <a:lnTo>
                    <a:pt x="10" y="4"/>
                  </a:lnTo>
                  <a:lnTo>
                    <a:pt x="7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1" y="1"/>
                  </a:lnTo>
                  <a:lnTo>
                    <a:pt x="0" y="4"/>
                  </a:lnTo>
                  <a:lnTo>
                    <a:pt x="1" y="8"/>
                  </a:lnTo>
                  <a:lnTo>
                    <a:pt x="4" y="10"/>
                  </a:lnTo>
                  <a:lnTo>
                    <a:pt x="5" y="1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253" name="Freeform 1365"/>
            <p:cNvSpPr>
              <a:spLocks/>
            </p:cNvSpPr>
            <p:nvPr/>
          </p:nvSpPr>
          <p:spPr bwMode="auto">
            <a:xfrm>
              <a:off x="1862" y="2465"/>
              <a:ext cx="10" cy="10"/>
            </a:xfrm>
            <a:custGeom>
              <a:avLst/>
              <a:gdLst/>
              <a:ahLst/>
              <a:cxnLst>
                <a:cxn ang="0">
                  <a:pos x="5" y="10"/>
                </a:cxn>
                <a:cxn ang="0">
                  <a:pos x="6" y="10"/>
                </a:cxn>
                <a:cxn ang="0">
                  <a:pos x="9" y="9"/>
                </a:cxn>
                <a:cxn ang="0">
                  <a:pos x="10" y="4"/>
                </a:cxn>
                <a:cxn ang="0">
                  <a:pos x="9" y="1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2" y="0"/>
                </a:cxn>
                <a:cxn ang="0">
                  <a:pos x="1" y="1"/>
                </a:cxn>
                <a:cxn ang="0">
                  <a:pos x="0" y="4"/>
                </a:cxn>
                <a:cxn ang="0">
                  <a:pos x="1" y="9"/>
                </a:cxn>
                <a:cxn ang="0">
                  <a:pos x="2" y="10"/>
                </a:cxn>
                <a:cxn ang="0">
                  <a:pos x="5" y="10"/>
                </a:cxn>
              </a:cxnLst>
              <a:rect l="0" t="0" r="r" b="b"/>
              <a:pathLst>
                <a:path w="10" h="10">
                  <a:moveTo>
                    <a:pt x="5" y="10"/>
                  </a:moveTo>
                  <a:lnTo>
                    <a:pt x="6" y="10"/>
                  </a:lnTo>
                  <a:lnTo>
                    <a:pt x="9" y="9"/>
                  </a:lnTo>
                  <a:lnTo>
                    <a:pt x="10" y="4"/>
                  </a:lnTo>
                  <a:lnTo>
                    <a:pt x="9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2" y="0"/>
                  </a:lnTo>
                  <a:lnTo>
                    <a:pt x="1" y="1"/>
                  </a:lnTo>
                  <a:lnTo>
                    <a:pt x="0" y="4"/>
                  </a:lnTo>
                  <a:lnTo>
                    <a:pt x="1" y="9"/>
                  </a:lnTo>
                  <a:lnTo>
                    <a:pt x="2" y="10"/>
                  </a:lnTo>
                  <a:lnTo>
                    <a:pt x="5" y="1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254" name="Freeform 1366"/>
            <p:cNvSpPr>
              <a:spLocks/>
            </p:cNvSpPr>
            <p:nvPr/>
          </p:nvSpPr>
          <p:spPr bwMode="auto">
            <a:xfrm>
              <a:off x="1842" y="2465"/>
              <a:ext cx="10" cy="10"/>
            </a:xfrm>
            <a:custGeom>
              <a:avLst/>
              <a:gdLst/>
              <a:ahLst/>
              <a:cxnLst>
                <a:cxn ang="0">
                  <a:pos x="5" y="10"/>
                </a:cxn>
                <a:cxn ang="0">
                  <a:pos x="6" y="10"/>
                </a:cxn>
                <a:cxn ang="0">
                  <a:pos x="8" y="9"/>
                </a:cxn>
                <a:cxn ang="0">
                  <a:pos x="10" y="5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4" y="0"/>
                </a:cxn>
                <a:cxn ang="0">
                  <a:pos x="1" y="1"/>
                </a:cxn>
                <a:cxn ang="0">
                  <a:pos x="0" y="5"/>
                </a:cxn>
                <a:cxn ang="0">
                  <a:pos x="1" y="9"/>
                </a:cxn>
                <a:cxn ang="0">
                  <a:pos x="4" y="10"/>
                </a:cxn>
                <a:cxn ang="0">
                  <a:pos x="5" y="10"/>
                </a:cxn>
              </a:cxnLst>
              <a:rect l="0" t="0" r="r" b="b"/>
              <a:pathLst>
                <a:path w="10" h="10">
                  <a:moveTo>
                    <a:pt x="5" y="10"/>
                  </a:moveTo>
                  <a:lnTo>
                    <a:pt x="6" y="10"/>
                  </a:lnTo>
                  <a:lnTo>
                    <a:pt x="8" y="9"/>
                  </a:lnTo>
                  <a:lnTo>
                    <a:pt x="10" y="5"/>
                  </a:lnTo>
                  <a:lnTo>
                    <a:pt x="8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1" y="1"/>
                  </a:lnTo>
                  <a:lnTo>
                    <a:pt x="0" y="5"/>
                  </a:lnTo>
                  <a:lnTo>
                    <a:pt x="1" y="9"/>
                  </a:lnTo>
                  <a:lnTo>
                    <a:pt x="4" y="10"/>
                  </a:lnTo>
                  <a:lnTo>
                    <a:pt x="5" y="1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255" name="Freeform 1367"/>
            <p:cNvSpPr>
              <a:spLocks/>
            </p:cNvSpPr>
            <p:nvPr/>
          </p:nvSpPr>
          <p:spPr bwMode="auto">
            <a:xfrm>
              <a:off x="1822" y="2465"/>
              <a:ext cx="10" cy="10"/>
            </a:xfrm>
            <a:custGeom>
              <a:avLst/>
              <a:gdLst/>
              <a:ahLst/>
              <a:cxnLst>
                <a:cxn ang="0">
                  <a:pos x="5" y="10"/>
                </a:cxn>
                <a:cxn ang="0">
                  <a:pos x="6" y="10"/>
                </a:cxn>
                <a:cxn ang="0">
                  <a:pos x="9" y="9"/>
                </a:cxn>
                <a:cxn ang="0">
                  <a:pos x="10" y="5"/>
                </a:cxn>
                <a:cxn ang="0">
                  <a:pos x="9" y="3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1" y="9"/>
                </a:cxn>
                <a:cxn ang="0">
                  <a:pos x="3" y="10"/>
                </a:cxn>
                <a:cxn ang="0">
                  <a:pos x="5" y="10"/>
                </a:cxn>
              </a:cxnLst>
              <a:rect l="0" t="0" r="r" b="b"/>
              <a:pathLst>
                <a:path w="10" h="10">
                  <a:moveTo>
                    <a:pt x="5" y="10"/>
                  </a:moveTo>
                  <a:lnTo>
                    <a:pt x="6" y="10"/>
                  </a:lnTo>
                  <a:lnTo>
                    <a:pt x="9" y="9"/>
                  </a:lnTo>
                  <a:lnTo>
                    <a:pt x="10" y="5"/>
                  </a:lnTo>
                  <a:lnTo>
                    <a:pt x="9" y="3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1" y="9"/>
                  </a:lnTo>
                  <a:lnTo>
                    <a:pt x="3" y="10"/>
                  </a:lnTo>
                  <a:lnTo>
                    <a:pt x="5" y="1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256" name="Freeform 1368"/>
            <p:cNvSpPr>
              <a:spLocks/>
            </p:cNvSpPr>
            <p:nvPr/>
          </p:nvSpPr>
          <p:spPr bwMode="auto">
            <a:xfrm>
              <a:off x="1802" y="2466"/>
              <a:ext cx="10" cy="10"/>
            </a:xfrm>
            <a:custGeom>
              <a:avLst/>
              <a:gdLst/>
              <a:ahLst/>
              <a:cxnLst>
                <a:cxn ang="0">
                  <a:pos x="5" y="10"/>
                </a:cxn>
                <a:cxn ang="0">
                  <a:pos x="7" y="9"/>
                </a:cxn>
                <a:cxn ang="0">
                  <a:pos x="8" y="9"/>
                </a:cxn>
                <a:cxn ang="0">
                  <a:pos x="10" y="5"/>
                </a:cxn>
                <a:cxn ang="0">
                  <a:pos x="8" y="2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4" y="0"/>
                </a:cxn>
                <a:cxn ang="0">
                  <a:pos x="2" y="2"/>
                </a:cxn>
                <a:cxn ang="0">
                  <a:pos x="0" y="5"/>
                </a:cxn>
                <a:cxn ang="0">
                  <a:pos x="2" y="9"/>
                </a:cxn>
                <a:cxn ang="0">
                  <a:pos x="4" y="9"/>
                </a:cxn>
                <a:cxn ang="0">
                  <a:pos x="5" y="10"/>
                </a:cxn>
              </a:cxnLst>
              <a:rect l="0" t="0" r="r" b="b"/>
              <a:pathLst>
                <a:path w="10" h="10">
                  <a:moveTo>
                    <a:pt x="5" y="10"/>
                  </a:moveTo>
                  <a:lnTo>
                    <a:pt x="7" y="9"/>
                  </a:lnTo>
                  <a:lnTo>
                    <a:pt x="8" y="9"/>
                  </a:lnTo>
                  <a:lnTo>
                    <a:pt x="10" y="5"/>
                  </a:lnTo>
                  <a:lnTo>
                    <a:pt x="8" y="2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5"/>
                  </a:lnTo>
                  <a:lnTo>
                    <a:pt x="2" y="9"/>
                  </a:lnTo>
                  <a:lnTo>
                    <a:pt x="4" y="9"/>
                  </a:lnTo>
                  <a:lnTo>
                    <a:pt x="5" y="1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257" name="Freeform 1369"/>
            <p:cNvSpPr>
              <a:spLocks/>
            </p:cNvSpPr>
            <p:nvPr/>
          </p:nvSpPr>
          <p:spPr bwMode="auto">
            <a:xfrm>
              <a:off x="1782" y="2468"/>
              <a:ext cx="10" cy="9"/>
            </a:xfrm>
            <a:custGeom>
              <a:avLst/>
              <a:gdLst/>
              <a:ahLst/>
              <a:cxnLst>
                <a:cxn ang="0">
                  <a:pos x="5" y="9"/>
                </a:cxn>
                <a:cxn ang="0">
                  <a:pos x="7" y="8"/>
                </a:cxn>
                <a:cxn ang="0">
                  <a:pos x="8" y="7"/>
                </a:cxn>
                <a:cxn ang="0">
                  <a:pos x="10" y="3"/>
                </a:cxn>
                <a:cxn ang="0">
                  <a:pos x="8" y="0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0"/>
                </a:cxn>
                <a:cxn ang="0">
                  <a:pos x="0" y="3"/>
                </a:cxn>
                <a:cxn ang="0">
                  <a:pos x="2" y="7"/>
                </a:cxn>
                <a:cxn ang="0">
                  <a:pos x="3" y="8"/>
                </a:cxn>
                <a:cxn ang="0">
                  <a:pos x="5" y="9"/>
                </a:cxn>
              </a:cxnLst>
              <a:rect l="0" t="0" r="r" b="b"/>
              <a:pathLst>
                <a:path w="10" h="9">
                  <a:moveTo>
                    <a:pt x="5" y="9"/>
                  </a:moveTo>
                  <a:lnTo>
                    <a:pt x="7" y="8"/>
                  </a:lnTo>
                  <a:lnTo>
                    <a:pt x="8" y="7"/>
                  </a:lnTo>
                  <a:lnTo>
                    <a:pt x="10" y="3"/>
                  </a:lnTo>
                  <a:lnTo>
                    <a:pt x="8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0" y="3"/>
                  </a:lnTo>
                  <a:lnTo>
                    <a:pt x="2" y="7"/>
                  </a:lnTo>
                  <a:lnTo>
                    <a:pt x="3" y="8"/>
                  </a:lnTo>
                  <a:lnTo>
                    <a:pt x="5" y="9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258" name="Freeform 1370"/>
            <p:cNvSpPr>
              <a:spLocks/>
            </p:cNvSpPr>
            <p:nvPr/>
          </p:nvSpPr>
          <p:spPr bwMode="auto">
            <a:xfrm>
              <a:off x="1763" y="2468"/>
              <a:ext cx="10" cy="9"/>
            </a:xfrm>
            <a:custGeom>
              <a:avLst/>
              <a:gdLst/>
              <a:ahLst/>
              <a:cxnLst>
                <a:cxn ang="0">
                  <a:pos x="5" y="9"/>
                </a:cxn>
                <a:cxn ang="0">
                  <a:pos x="6" y="9"/>
                </a:cxn>
                <a:cxn ang="0">
                  <a:pos x="7" y="8"/>
                </a:cxn>
                <a:cxn ang="0">
                  <a:pos x="10" y="3"/>
                </a:cxn>
                <a:cxn ang="0">
                  <a:pos x="7" y="1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2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1" y="8"/>
                </a:cxn>
                <a:cxn ang="0">
                  <a:pos x="2" y="9"/>
                </a:cxn>
                <a:cxn ang="0">
                  <a:pos x="5" y="9"/>
                </a:cxn>
              </a:cxnLst>
              <a:rect l="0" t="0" r="r" b="b"/>
              <a:pathLst>
                <a:path w="10" h="9">
                  <a:moveTo>
                    <a:pt x="5" y="9"/>
                  </a:moveTo>
                  <a:lnTo>
                    <a:pt x="6" y="9"/>
                  </a:lnTo>
                  <a:lnTo>
                    <a:pt x="7" y="8"/>
                  </a:lnTo>
                  <a:lnTo>
                    <a:pt x="10" y="3"/>
                  </a:lnTo>
                  <a:lnTo>
                    <a:pt x="7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2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1" y="8"/>
                  </a:lnTo>
                  <a:lnTo>
                    <a:pt x="2" y="9"/>
                  </a:lnTo>
                  <a:lnTo>
                    <a:pt x="5" y="9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259" name="Freeform 1371"/>
            <p:cNvSpPr>
              <a:spLocks/>
            </p:cNvSpPr>
            <p:nvPr/>
          </p:nvSpPr>
          <p:spPr bwMode="auto">
            <a:xfrm>
              <a:off x="1743" y="2468"/>
              <a:ext cx="10" cy="9"/>
            </a:xfrm>
            <a:custGeom>
              <a:avLst/>
              <a:gdLst/>
              <a:ahLst/>
              <a:cxnLst>
                <a:cxn ang="0">
                  <a:pos x="3" y="9"/>
                </a:cxn>
                <a:cxn ang="0">
                  <a:pos x="6" y="9"/>
                </a:cxn>
                <a:cxn ang="0">
                  <a:pos x="7" y="9"/>
                </a:cxn>
                <a:cxn ang="0">
                  <a:pos x="10" y="5"/>
                </a:cxn>
                <a:cxn ang="0">
                  <a:pos x="7" y="1"/>
                </a:cxn>
                <a:cxn ang="0">
                  <a:pos x="6" y="1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1"/>
                </a:cxn>
                <a:cxn ang="0">
                  <a:pos x="0" y="5"/>
                </a:cxn>
                <a:cxn ang="0">
                  <a:pos x="1" y="9"/>
                </a:cxn>
                <a:cxn ang="0">
                  <a:pos x="2" y="9"/>
                </a:cxn>
                <a:cxn ang="0">
                  <a:pos x="3" y="9"/>
                </a:cxn>
              </a:cxnLst>
              <a:rect l="0" t="0" r="r" b="b"/>
              <a:pathLst>
                <a:path w="10" h="9">
                  <a:moveTo>
                    <a:pt x="3" y="9"/>
                  </a:moveTo>
                  <a:lnTo>
                    <a:pt x="6" y="9"/>
                  </a:lnTo>
                  <a:lnTo>
                    <a:pt x="7" y="9"/>
                  </a:lnTo>
                  <a:lnTo>
                    <a:pt x="10" y="5"/>
                  </a:lnTo>
                  <a:lnTo>
                    <a:pt x="7" y="1"/>
                  </a:lnTo>
                  <a:lnTo>
                    <a:pt x="6" y="1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1"/>
                  </a:lnTo>
                  <a:lnTo>
                    <a:pt x="0" y="5"/>
                  </a:lnTo>
                  <a:lnTo>
                    <a:pt x="1" y="9"/>
                  </a:lnTo>
                  <a:lnTo>
                    <a:pt x="2" y="9"/>
                  </a:lnTo>
                  <a:lnTo>
                    <a:pt x="3" y="9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260" name="Freeform 1372"/>
            <p:cNvSpPr>
              <a:spLocks/>
            </p:cNvSpPr>
            <p:nvPr/>
          </p:nvSpPr>
          <p:spPr bwMode="auto">
            <a:xfrm>
              <a:off x="1722" y="2469"/>
              <a:ext cx="11" cy="11"/>
            </a:xfrm>
            <a:custGeom>
              <a:avLst/>
              <a:gdLst/>
              <a:ahLst/>
              <a:cxnLst>
                <a:cxn ang="0">
                  <a:pos x="6" y="11"/>
                </a:cxn>
                <a:cxn ang="0">
                  <a:pos x="7" y="10"/>
                </a:cxn>
                <a:cxn ang="0">
                  <a:pos x="8" y="8"/>
                </a:cxn>
                <a:cxn ang="0">
                  <a:pos x="11" y="6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6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0" y="6"/>
                </a:cxn>
                <a:cxn ang="0">
                  <a:pos x="2" y="8"/>
                </a:cxn>
                <a:cxn ang="0">
                  <a:pos x="3" y="10"/>
                </a:cxn>
                <a:cxn ang="0">
                  <a:pos x="6" y="11"/>
                </a:cxn>
              </a:cxnLst>
              <a:rect l="0" t="0" r="r" b="b"/>
              <a:pathLst>
                <a:path w="11" h="11">
                  <a:moveTo>
                    <a:pt x="6" y="11"/>
                  </a:moveTo>
                  <a:lnTo>
                    <a:pt x="7" y="10"/>
                  </a:lnTo>
                  <a:lnTo>
                    <a:pt x="8" y="8"/>
                  </a:lnTo>
                  <a:lnTo>
                    <a:pt x="11" y="6"/>
                  </a:lnTo>
                  <a:lnTo>
                    <a:pt x="8" y="1"/>
                  </a:lnTo>
                  <a:lnTo>
                    <a:pt x="7" y="0"/>
                  </a:lnTo>
                  <a:lnTo>
                    <a:pt x="6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0" y="6"/>
                  </a:lnTo>
                  <a:lnTo>
                    <a:pt x="2" y="8"/>
                  </a:lnTo>
                  <a:lnTo>
                    <a:pt x="3" y="10"/>
                  </a:lnTo>
                  <a:lnTo>
                    <a:pt x="6" y="11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261" name="Freeform 1373"/>
            <p:cNvSpPr>
              <a:spLocks/>
            </p:cNvSpPr>
            <p:nvPr/>
          </p:nvSpPr>
          <p:spPr bwMode="auto">
            <a:xfrm>
              <a:off x="1703" y="2470"/>
              <a:ext cx="10" cy="10"/>
            </a:xfrm>
            <a:custGeom>
              <a:avLst/>
              <a:gdLst/>
              <a:ahLst/>
              <a:cxnLst>
                <a:cxn ang="0">
                  <a:pos x="4" y="10"/>
                </a:cxn>
                <a:cxn ang="0">
                  <a:pos x="6" y="10"/>
                </a:cxn>
                <a:cxn ang="0">
                  <a:pos x="7" y="9"/>
                </a:cxn>
                <a:cxn ang="0">
                  <a:pos x="10" y="5"/>
                </a:cxn>
                <a:cxn ang="0">
                  <a:pos x="7" y="1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3" y="1"/>
                </a:cxn>
                <a:cxn ang="0">
                  <a:pos x="1" y="1"/>
                </a:cxn>
                <a:cxn ang="0">
                  <a:pos x="0" y="5"/>
                </a:cxn>
                <a:cxn ang="0">
                  <a:pos x="1" y="9"/>
                </a:cxn>
                <a:cxn ang="0">
                  <a:pos x="3" y="10"/>
                </a:cxn>
                <a:cxn ang="0">
                  <a:pos x="4" y="10"/>
                </a:cxn>
              </a:cxnLst>
              <a:rect l="0" t="0" r="r" b="b"/>
              <a:pathLst>
                <a:path w="10" h="10">
                  <a:moveTo>
                    <a:pt x="4" y="10"/>
                  </a:moveTo>
                  <a:lnTo>
                    <a:pt x="6" y="10"/>
                  </a:lnTo>
                  <a:lnTo>
                    <a:pt x="7" y="9"/>
                  </a:lnTo>
                  <a:lnTo>
                    <a:pt x="10" y="5"/>
                  </a:lnTo>
                  <a:lnTo>
                    <a:pt x="7" y="1"/>
                  </a:lnTo>
                  <a:lnTo>
                    <a:pt x="6" y="1"/>
                  </a:lnTo>
                  <a:lnTo>
                    <a:pt x="4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5"/>
                  </a:lnTo>
                  <a:lnTo>
                    <a:pt x="1" y="9"/>
                  </a:lnTo>
                  <a:lnTo>
                    <a:pt x="3" y="10"/>
                  </a:lnTo>
                  <a:lnTo>
                    <a:pt x="4" y="1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262" name="Freeform 1374"/>
            <p:cNvSpPr>
              <a:spLocks/>
            </p:cNvSpPr>
            <p:nvPr/>
          </p:nvSpPr>
          <p:spPr bwMode="auto">
            <a:xfrm>
              <a:off x="1682" y="2471"/>
              <a:ext cx="11" cy="10"/>
            </a:xfrm>
            <a:custGeom>
              <a:avLst/>
              <a:gdLst/>
              <a:ahLst/>
              <a:cxnLst>
                <a:cxn ang="0">
                  <a:pos x="6" y="10"/>
                </a:cxn>
                <a:cxn ang="0">
                  <a:pos x="9" y="10"/>
                </a:cxn>
                <a:cxn ang="0">
                  <a:pos x="9" y="9"/>
                </a:cxn>
                <a:cxn ang="0">
                  <a:pos x="11" y="5"/>
                </a:cxn>
                <a:cxn ang="0">
                  <a:pos x="9" y="2"/>
                </a:cxn>
                <a:cxn ang="0">
                  <a:pos x="9" y="0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2" y="2"/>
                </a:cxn>
                <a:cxn ang="0">
                  <a:pos x="0" y="5"/>
                </a:cxn>
                <a:cxn ang="0">
                  <a:pos x="2" y="9"/>
                </a:cxn>
                <a:cxn ang="0">
                  <a:pos x="4" y="10"/>
                </a:cxn>
                <a:cxn ang="0">
                  <a:pos x="6" y="10"/>
                </a:cxn>
              </a:cxnLst>
              <a:rect l="0" t="0" r="r" b="b"/>
              <a:pathLst>
                <a:path w="11" h="10">
                  <a:moveTo>
                    <a:pt x="6" y="10"/>
                  </a:moveTo>
                  <a:lnTo>
                    <a:pt x="9" y="10"/>
                  </a:lnTo>
                  <a:lnTo>
                    <a:pt x="9" y="9"/>
                  </a:lnTo>
                  <a:lnTo>
                    <a:pt x="11" y="5"/>
                  </a:lnTo>
                  <a:lnTo>
                    <a:pt x="9" y="2"/>
                  </a:lnTo>
                  <a:lnTo>
                    <a:pt x="9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5"/>
                  </a:lnTo>
                  <a:lnTo>
                    <a:pt x="2" y="9"/>
                  </a:lnTo>
                  <a:lnTo>
                    <a:pt x="4" y="10"/>
                  </a:lnTo>
                  <a:lnTo>
                    <a:pt x="6" y="1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263" name="Freeform 1375"/>
            <p:cNvSpPr>
              <a:spLocks/>
            </p:cNvSpPr>
            <p:nvPr/>
          </p:nvSpPr>
          <p:spPr bwMode="auto">
            <a:xfrm>
              <a:off x="1663" y="2473"/>
              <a:ext cx="9" cy="9"/>
            </a:xfrm>
            <a:custGeom>
              <a:avLst/>
              <a:gdLst/>
              <a:ahLst/>
              <a:cxnLst>
                <a:cxn ang="0">
                  <a:pos x="4" y="9"/>
                </a:cxn>
                <a:cxn ang="0">
                  <a:pos x="7" y="9"/>
                </a:cxn>
                <a:cxn ang="0">
                  <a:pos x="8" y="8"/>
                </a:cxn>
                <a:cxn ang="0">
                  <a:pos x="9" y="4"/>
                </a:cxn>
                <a:cxn ang="0">
                  <a:pos x="8" y="2"/>
                </a:cxn>
                <a:cxn ang="0">
                  <a:pos x="7" y="1"/>
                </a:cxn>
                <a:cxn ang="0">
                  <a:pos x="4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0" y="4"/>
                </a:cxn>
                <a:cxn ang="0">
                  <a:pos x="2" y="8"/>
                </a:cxn>
                <a:cxn ang="0">
                  <a:pos x="3" y="9"/>
                </a:cxn>
                <a:cxn ang="0">
                  <a:pos x="4" y="9"/>
                </a:cxn>
              </a:cxnLst>
              <a:rect l="0" t="0" r="r" b="b"/>
              <a:pathLst>
                <a:path w="9" h="9">
                  <a:moveTo>
                    <a:pt x="4" y="9"/>
                  </a:moveTo>
                  <a:lnTo>
                    <a:pt x="7" y="9"/>
                  </a:lnTo>
                  <a:lnTo>
                    <a:pt x="8" y="8"/>
                  </a:lnTo>
                  <a:lnTo>
                    <a:pt x="9" y="4"/>
                  </a:lnTo>
                  <a:lnTo>
                    <a:pt x="8" y="2"/>
                  </a:lnTo>
                  <a:lnTo>
                    <a:pt x="7" y="1"/>
                  </a:lnTo>
                  <a:lnTo>
                    <a:pt x="4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0" y="4"/>
                  </a:lnTo>
                  <a:lnTo>
                    <a:pt x="2" y="8"/>
                  </a:lnTo>
                  <a:lnTo>
                    <a:pt x="3" y="9"/>
                  </a:lnTo>
                  <a:lnTo>
                    <a:pt x="4" y="9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264" name="Freeform 1376"/>
            <p:cNvSpPr>
              <a:spLocks/>
            </p:cNvSpPr>
            <p:nvPr/>
          </p:nvSpPr>
          <p:spPr bwMode="auto">
            <a:xfrm>
              <a:off x="1642" y="2475"/>
              <a:ext cx="11" cy="8"/>
            </a:xfrm>
            <a:custGeom>
              <a:avLst/>
              <a:gdLst/>
              <a:ahLst/>
              <a:cxnLst>
                <a:cxn ang="0">
                  <a:pos x="5" y="8"/>
                </a:cxn>
                <a:cxn ang="0">
                  <a:pos x="9" y="8"/>
                </a:cxn>
                <a:cxn ang="0">
                  <a:pos x="10" y="7"/>
                </a:cxn>
                <a:cxn ang="0">
                  <a:pos x="11" y="5"/>
                </a:cxn>
                <a:cxn ang="0">
                  <a:pos x="10" y="1"/>
                </a:cxn>
                <a:cxn ang="0">
                  <a:pos x="9" y="0"/>
                </a:cxn>
                <a:cxn ang="0">
                  <a:pos x="5" y="0"/>
                </a:cxn>
                <a:cxn ang="0">
                  <a:pos x="4" y="0"/>
                </a:cxn>
                <a:cxn ang="0">
                  <a:pos x="3" y="1"/>
                </a:cxn>
                <a:cxn ang="0">
                  <a:pos x="0" y="5"/>
                </a:cxn>
                <a:cxn ang="0">
                  <a:pos x="3" y="7"/>
                </a:cxn>
                <a:cxn ang="0">
                  <a:pos x="4" y="8"/>
                </a:cxn>
                <a:cxn ang="0">
                  <a:pos x="5" y="8"/>
                </a:cxn>
              </a:cxnLst>
              <a:rect l="0" t="0" r="r" b="b"/>
              <a:pathLst>
                <a:path w="11" h="8">
                  <a:moveTo>
                    <a:pt x="5" y="8"/>
                  </a:moveTo>
                  <a:lnTo>
                    <a:pt x="9" y="8"/>
                  </a:lnTo>
                  <a:lnTo>
                    <a:pt x="10" y="7"/>
                  </a:lnTo>
                  <a:lnTo>
                    <a:pt x="11" y="5"/>
                  </a:lnTo>
                  <a:lnTo>
                    <a:pt x="10" y="1"/>
                  </a:lnTo>
                  <a:lnTo>
                    <a:pt x="9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3" y="1"/>
                  </a:lnTo>
                  <a:lnTo>
                    <a:pt x="0" y="5"/>
                  </a:lnTo>
                  <a:lnTo>
                    <a:pt x="3" y="7"/>
                  </a:lnTo>
                  <a:lnTo>
                    <a:pt x="4" y="8"/>
                  </a:lnTo>
                  <a:lnTo>
                    <a:pt x="5" y="8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265" name="Freeform 1377"/>
            <p:cNvSpPr>
              <a:spLocks/>
            </p:cNvSpPr>
            <p:nvPr/>
          </p:nvSpPr>
          <p:spPr bwMode="auto">
            <a:xfrm>
              <a:off x="1622" y="2476"/>
              <a:ext cx="10" cy="10"/>
            </a:xfrm>
            <a:custGeom>
              <a:avLst/>
              <a:gdLst/>
              <a:ahLst/>
              <a:cxnLst>
                <a:cxn ang="0">
                  <a:pos x="5" y="10"/>
                </a:cxn>
                <a:cxn ang="0">
                  <a:pos x="8" y="9"/>
                </a:cxn>
                <a:cxn ang="0">
                  <a:pos x="10" y="7"/>
                </a:cxn>
                <a:cxn ang="0">
                  <a:pos x="10" y="5"/>
                </a:cxn>
                <a:cxn ang="0">
                  <a:pos x="10" y="1"/>
                </a:cxn>
                <a:cxn ang="0">
                  <a:pos x="8" y="0"/>
                </a:cxn>
                <a:cxn ang="0">
                  <a:pos x="5" y="0"/>
                </a:cxn>
                <a:cxn ang="0">
                  <a:pos x="4" y="0"/>
                </a:cxn>
                <a:cxn ang="0">
                  <a:pos x="3" y="1"/>
                </a:cxn>
                <a:cxn ang="0">
                  <a:pos x="0" y="5"/>
                </a:cxn>
                <a:cxn ang="0">
                  <a:pos x="3" y="7"/>
                </a:cxn>
                <a:cxn ang="0">
                  <a:pos x="4" y="9"/>
                </a:cxn>
                <a:cxn ang="0">
                  <a:pos x="5" y="10"/>
                </a:cxn>
              </a:cxnLst>
              <a:rect l="0" t="0" r="r" b="b"/>
              <a:pathLst>
                <a:path w="10" h="10">
                  <a:moveTo>
                    <a:pt x="5" y="10"/>
                  </a:moveTo>
                  <a:lnTo>
                    <a:pt x="8" y="9"/>
                  </a:lnTo>
                  <a:lnTo>
                    <a:pt x="10" y="7"/>
                  </a:lnTo>
                  <a:lnTo>
                    <a:pt x="10" y="5"/>
                  </a:lnTo>
                  <a:lnTo>
                    <a:pt x="10" y="1"/>
                  </a:lnTo>
                  <a:lnTo>
                    <a:pt x="8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3" y="1"/>
                  </a:lnTo>
                  <a:lnTo>
                    <a:pt x="0" y="5"/>
                  </a:lnTo>
                  <a:lnTo>
                    <a:pt x="3" y="7"/>
                  </a:lnTo>
                  <a:lnTo>
                    <a:pt x="4" y="9"/>
                  </a:lnTo>
                  <a:lnTo>
                    <a:pt x="5" y="1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266" name="Freeform 1378"/>
            <p:cNvSpPr>
              <a:spLocks/>
            </p:cNvSpPr>
            <p:nvPr/>
          </p:nvSpPr>
          <p:spPr bwMode="auto">
            <a:xfrm>
              <a:off x="1602" y="2477"/>
              <a:ext cx="10" cy="10"/>
            </a:xfrm>
            <a:custGeom>
              <a:avLst/>
              <a:gdLst/>
              <a:ahLst/>
              <a:cxnLst>
                <a:cxn ang="0">
                  <a:pos x="5" y="10"/>
                </a:cxn>
                <a:cxn ang="0">
                  <a:pos x="8" y="10"/>
                </a:cxn>
                <a:cxn ang="0">
                  <a:pos x="10" y="9"/>
                </a:cxn>
                <a:cxn ang="0">
                  <a:pos x="10" y="5"/>
                </a:cxn>
                <a:cxn ang="0">
                  <a:pos x="10" y="3"/>
                </a:cxn>
                <a:cxn ang="0">
                  <a:pos x="8" y="0"/>
                </a:cxn>
                <a:cxn ang="0">
                  <a:pos x="5" y="0"/>
                </a:cxn>
                <a:cxn ang="0">
                  <a:pos x="4" y="0"/>
                </a:cxn>
                <a:cxn ang="0">
                  <a:pos x="2" y="3"/>
                </a:cxn>
                <a:cxn ang="0">
                  <a:pos x="0" y="5"/>
                </a:cxn>
                <a:cxn ang="0">
                  <a:pos x="2" y="9"/>
                </a:cxn>
                <a:cxn ang="0">
                  <a:pos x="4" y="10"/>
                </a:cxn>
                <a:cxn ang="0">
                  <a:pos x="5" y="10"/>
                </a:cxn>
              </a:cxnLst>
              <a:rect l="0" t="0" r="r" b="b"/>
              <a:pathLst>
                <a:path w="10" h="10">
                  <a:moveTo>
                    <a:pt x="5" y="10"/>
                  </a:moveTo>
                  <a:lnTo>
                    <a:pt x="8" y="10"/>
                  </a:lnTo>
                  <a:lnTo>
                    <a:pt x="10" y="9"/>
                  </a:lnTo>
                  <a:lnTo>
                    <a:pt x="10" y="5"/>
                  </a:lnTo>
                  <a:lnTo>
                    <a:pt x="10" y="3"/>
                  </a:lnTo>
                  <a:lnTo>
                    <a:pt x="8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3"/>
                  </a:lnTo>
                  <a:lnTo>
                    <a:pt x="0" y="5"/>
                  </a:lnTo>
                  <a:lnTo>
                    <a:pt x="2" y="9"/>
                  </a:lnTo>
                  <a:lnTo>
                    <a:pt x="4" y="10"/>
                  </a:lnTo>
                  <a:lnTo>
                    <a:pt x="5" y="1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267" name="Freeform 1379"/>
            <p:cNvSpPr>
              <a:spLocks/>
            </p:cNvSpPr>
            <p:nvPr/>
          </p:nvSpPr>
          <p:spPr bwMode="auto">
            <a:xfrm>
              <a:off x="1584" y="2480"/>
              <a:ext cx="10" cy="10"/>
            </a:xfrm>
            <a:custGeom>
              <a:avLst/>
              <a:gdLst/>
              <a:ahLst/>
              <a:cxnLst>
                <a:cxn ang="0">
                  <a:pos x="5" y="10"/>
                </a:cxn>
                <a:cxn ang="0">
                  <a:pos x="6" y="10"/>
                </a:cxn>
                <a:cxn ang="0">
                  <a:pos x="7" y="7"/>
                </a:cxn>
                <a:cxn ang="0">
                  <a:pos x="10" y="3"/>
                </a:cxn>
                <a:cxn ang="0">
                  <a:pos x="7" y="1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2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1" y="7"/>
                </a:cxn>
                <a:cxn ang="0">
                  <a:pos x="2" y="10"/>
                </a:cxn>
                <a:cxn ang="0">
                  <a:pos x="5" y="10"/>
                </a:cxn>
              </a:cxnLst>
              <a:rect l="0" t="0" r="r" b="b"/>
              <a:pathLst>
                <a:path w="10" h="10">
                  <a:moveTo>
                    <a:pt x="5" y="10"/>
                  </a:moveTo>
                  <a:lnTo>
                    <a:pt x="6" y="10"/>
                  </a:lnTo>
                  <a:lnTo>
                    <a:pt x="7" y="7"/>
                  </a:lnTo>
                  <a:lnTo>
                    <a:pt x="10" y="3"/>
                  </a:lnTo>
                  <a:lnTo>
                    <a:pt x="7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2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1" y="7"/>
                  </a:lnTo>
                  <a:lnTo>
                    <a:pt x="2" y="10"/>
                  </a:lnTo>
                  <a:lnTo>
                    <a:pt x="5" y="1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268" name="Freeform 1380"/>
            <p:cNvSpPr>
              <a:spLocks/>
            </p:cNvSpPr>
            <p:nvPr/>
          </p:nvSpPr>
          <p:spPr bwMode="auto">
            <a:xfrm>
              <a:off x="1564" y="2481"/>
              <a:ext cx="10" cy="10"/>
            </a:xfrm>
            <a:custGeom>
              <a:avLst/>
              <a:gdLst/>
              <a:ahLst/>
              <a:cxnLst>
                <a:cxn ang="0">
                  <a:pos x="5" y="10"/>
                </a:cxn>
                <a:cxn ang="0">
                  <a:pos x="6" y="10"/>
                </a:cxn>
                <a:cxn ang="0">
                  <a:pos x="9" y="9"/>
                </a:cxn>
                <a:cxn ang="0">
                  <a:pos x="10" y="5"/>
                </a:cxn>
                <a:cxn ang="0">
                  <a:pos x="9" y="1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2" y="1"/>
                </a:cxn>
                <a:cxn ang="0">
                  <a:pos x="0" y="1"/>
                </a:cxn>
                <a:cxn ang="0">
                  <a:pos x="0" y="5"/>
                </a:cxn>
                <a:cxn ang="0">
                  <a:pos x="0" y="9"/>
                </a:cxn>
                <a:cxn ang="0">
                  <a:pos x="2" y="10"/>
                </a:cxn>
                <a:cxn ang="0">
                  <a:pos x="5" y="10"/>
                </a:cxn>
              </a:cxnLst>
              <a:rect l="0" t="0" r="r" b="b"/>
              <a:pathLst>
                <a:path w="10" h="10">
                  <a:moveTo>
                    <a:pt x="5" y="10"/>
                  </a:moveTo>
                  <a:lnTo>
                    <a:pt x="6" y="10"/>
                  </a:lnTo>
                  <a:lnTo>
                    <a:pt x="9" y="9"/>
                  </a:lnTo>
                  <a:lnTo>
                    <a:pt x="10" y="5"/>
                  </a:lnTo>
                  <a:lnTo>
                    <a:pt x="9" y="1"/>
                  </a:lnTo>
                  <a:lnTo>
                    <a:pt x="6" y="1"/>
                  </a:lnTo>
                  <a:lnTo>
                    <a:pt x="5" y="0"/>
                  </a:lnTo>
                  <a:lnTo>
                    <a:pt x="2" y="1"/>
                  </a:lnTo>
                  <a:lnTo>
                    <a:pt x="0" y="1"/>
                  </a:lnTo>
                  <a:lnTo>
                    <a:pt x="0" y="5"/>
                  </a:lnTo>
                  <a:lnTo>
                    <a:pt x="0" y="9"/>
                  </a:lnTo>
                  <a:lnTo>
                    <a:pt x="2" y="10"/>
                  </a:lnTo>
                  <a:lnTo>
                    <a:pt x="5" y="1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269" name="Freeform 1381"/>
            <p:cNvSpPr>
              <a:spLocks/>
            </p:cNvSpPr>
            <p:nvPr/>
          </p:nvSpPr>
          <p:spPr bwMode="auto">
            <a:xfrm>
              <a:off x="1544" y="2483"/>
              <a:ext cx="10" cy="10"/>
            </a:xfrm>
            <a:custGeom>
              <a:avLst/>
              <a:gdLst/>
              <a:ahLst/>
              <a:cxnLst>
                <a:cxn ang="0">
                  <a:pos x="5" y="10"/>
                </a:cxn>
                <a:cxn ang="0">
                  <a:pos x="6" y="9"/>
                </a:cxn>
                <a:cxn ang="0">
                  <a:pos x="8" y="9"/>
                </a:cxn>
                <a:cxn ang="0">
                  <a:pos x="10" y="5"/>
                </a:cxn>
                <a:cxn ang="0">
                  <a:pos x="8" y="2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1" y="2"/>
                </a:cxn>
                <a:cxn ang="0">
                  <a:pos x="0" y="5"/>
                </a:cxn>
                <a:cxn ang="0">
                  <a:pos x="1" y="9"/>
                </a:cxn>
                <a:cxn ang="0">
                  <a:pos x="3" y="9"/>
                </a:cxn>
                <a:cxn ang="0">
                  <a:pos x="5" y="10"/>
                </a:cxn>
              </a:cxnLst>
              <a:rect l="0" t="0" r="r" b="b"/>
              <a:pathLst>
                <a:path w="10" h="10">
                  <a:moveTo>
                    <a:pt x="5" y="10"/>
                  </a:moveTo>
                  <a:lnTo>
                    <a:pt x="6" y="9"/>
                  </a:lnTo>
                  <a:lnTo>
                    <a:pt x="8" y="9"/>
                  </a:lnTo>
                  <a:lnTo>
                    <a:pt x="10" y="5"/>
                  </a:lnTo>
                  <a:lnTo>
                    <a:pt x="8" y="2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2"/>
                  </a:lnTo>
                  <a:lnTo>
                    <a:pt x="0" y="5"/>
                  </a:lnTo>
                  <a:lnTo>
                    <a:pt x="1" y="9"/>
                  </a:lnTo>
                  <a:lnTo>
                    <a:pt x="3" y="9"/>
                  </a:lnTo>
                  <a:lnTo>
                    <a:pt x="5" y="1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270" name="Freeform 1382"/>
            <p:cNvSpPr>
              <a:spLocks/>
            </p:cNvSpPr>
            <p:nvPr/>
          </p:nvSpPr>
          <p:spPr bwMode="auto">
            <a:xfrm>
              <a:off x="1524" y="2486"/>
              <a:ext cx="10" cy="10"/>
            </a:xfrm>
            <a:custGeom>
              <a:avLst/>
              <a:gdLst/>
              <a:ahLst/>
              <a:cxnLst>
                <a:cxn ang="0">
                  <a:pos x="5" y="10"/>
                </a:cxn>
                <a:cxn ang="0">
                  <a:pos x="6" y="8"/>
                </a:cxn>
                <a:cxn ang="0">
                  <a:pos x="9" y="8"/>
                </a:cxn>
                <a:cxn ang="0">
                  <a:pos x="10" y="5"/>
                </a:cxn>
                <a:cxn ang="0">
                  <a:pos x="9" y="1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5"/>
                </a:cxn>
                <a:cxn ang="0">
                  <a:pos x="1" y="8"/>
                </a:cxn>
                <a:cxn ang="0">
                  <a:pos x="3" y="8"/>
                </a:cxn>
                <a:cxn ang="0">
                  <a:pos x="5" y="10"/>
                </a:cxn>
              </a:cxnLst>
              <a:rect l="0" t="0" r="r" b="b"/>
              <a:pathLst>
                <a:path w="10" h="10">
                  <a:moveTo>
                    <a:pt x="5" y="10"/>
                  </a:moveTo>
                  <a:lnTo>
                    <a:pt x="6" y="8"/>
                  </a:lnTo>
                  <a:lnTo>
                    <a:pt x="9" y="8"/>
                  </a:lnTo>
                  <a:lnTo>
                    <a:pt x="10" y="5"/>
                  </a:lnTo>
                  <a:lnTo>
                    <a:pt x="9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5"/>
                  </a:lnTo>
                  <a:lnTo>
                    <a:pt x="1" y="8"/>
                  </a:lnTo>
                  <a:lnTo>
                    <a:pt x="3" y="8"/>
                  </a:lnTo>
                  <a:lnTo>
                    <a:pt x="5" y="1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271" name="Freeform 1383"/>
            <p:cNvSpPr>
              <a:spLocks/>
            </p:cNvSpPr>
            <p:nvPr/>
          </p:nvSpPr>
          <p:spPr bwMode="auto">
            <a:xfrm>
              <a:off x="1504" y="2487"/>
              <a:ext cx="10" cy="10"/>
            </a:xfrm>
            <a:custGeom>
              <a:avLst/>
              <a:gdLst/>
              <a:ahLst/>
              <a:cxnLst>
                <a:cxn ang="0">
                  <a:pos x="5" y="10"/>
                </a:cxn>
                <a:cxn ang="0">
                  <a:pos x="8" y="10"/>
                </a:cxn>
                <a:cxn ang="0">
                  <a:pos x="8" y="9"/>
                </a:cxn>
                <a:cxn ang="0">
                  <a:pos x="10" y="5"/>
                </a:cxn>
                <a:cxn ang="0">
                  <a:pos x="8" y="3"/>
                </a:cxn>
                <a:cxn ang="0">
                  <a:pos x="8" y="1"/>
                </a:cxn>
                <a:cxn ang="0">
                  <a:pos x="5" y="0"/>
                </a:cxn>
                <a:cxn ang="0">
                  <a:pos x="4" y="1"/>
                </a:cxn>
                <a:cxn ang="0">
                  <a:pos x="2" y="3"/>
                </a:cxn>
                <a:cxn ang="0">
                  <a:pos x="0" y="5"/>
                </a:cxn>
                <a:cxn ang="0">
                  <a:pos x="2" y="9"/>
                </a:cxn>
                <a:cxn ang="0">
                  <a:pos x="4" y="10"/>
                </a:cxn>
                <a:cxn ang="0">
                  <a:pos x="5" y="10"/>
                </a:cxn>
              </a:cxnLst>
              <a:rect l="0" t="0" r="r" b="b"/>
              <a:pathLst>
                <a:path w="10" h="10">
                  <a:moveTo>
                    <a:pt x="5" y="10"/>
                  </a:moveTo>
                  <a:lnTo>
                    <a:pt x="8" y="10"/>
                  </a:lnTo>
                  <a:lnTo>
                    <a:pt x="8" y="9"/>
                  </a:lnTo>
                  <a:lnTo>
                    <a:pt x="10" y="5"/>
                  </a:lnTo>
                  <a:lnTo>
                    <a:pt x="8" y="3"/>
                  </a:lnTo>
                  <a:lnTo>
                    <a:pt x="8" y="1"/>
                  </a:lnTo>
                  <a:lnTo>
                    <a:pt x="5" y="0"/>
                  </a:lnTo>
                  <a:lnTo>
                    <a:pt x="4" y="1"/>
                  </a:lnTo>
                  <a:lnTo>
                    <a:pt x="2" y="3"/>
                  </a:lnTo>
                  <a:lnTo>
                    <a:pt x="0" y="5"/>
                  </a:lnTo>
                  <a:lnTo>
                    <a:pt x="2" y="9"/>
                  </a:lnTo>
                  <a:lnTo>
                    <a:pt x="4" y="10"/>
                  </a:lnTo>
                  <a:lnTo>
                    <a:pt x="5" y="1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272" name="Freeform 1384"/>
            <p:cNvSpPr>
              <a:spLocks/>
            </p:cNvSpPr>
            <p:nvPr/>
          </p:nvSpPr>
          <p:spPr bwMode="auto">
            <a:xfrm>
              <a:off x="1485" y="2490"/>
              <a:ext cx="9" cy="9"/>
            </a:xfrm>
            <a:custGeom>
              <a:avLst/>
              <a:gdLst/>
              <a:ahLst/>
              <a:cxnLst>
                <a:cxn ang="0">
                  <a:pos x="4" y="9"/>
                </a:cxn>
                <a:cxn ang="0">
                  <a:pos x="7" y="9"/>
                </a:cxn>
                <a:cxn ang="0">
                  <a:pos x="8" y="9"/>
                </a:cxn>
                <a:cxn ang="0">
                  <a:pos x="9" y="4"/>
                </a:cxn>
                <a:cxn ang="0">
                  <a:pos x="8" y="2"/>
                </a:cxn>
                <a:cxn ang="0">
                  <a:pos x="7" y="1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0" y="4"/>
                </a:cxn>
                <a:cxn ang="0">
                  <a:pos x="1" y="9"/>
                </a:cxn>
                <a:cxn ang="0">
                  <a:pos x="2" y="9"/>
                </a:cxn>
                <a:cxn ang="0">
                  <a:pos x="4" y="9"/>
                </a:cxn>
              </a:cxnLst>
              <a:rect l="0" t="0" r="r" b="b"/>
              <a:pathLst>
                <a:path w="9" h="9">
                  <a:moveTo>
                    <a:pt x="4" y="9"/>
                  </a:moveTo>
                  <a:lnTo>
                    <a:pt x="7" y="9"/>
                  </a:lnTo>
                  <a:lnTo>
                    <a:pt x="8" y="9"/>
                  </a:lnTo>
                  <a:lnTo>
                    <a:pt x="9" y="4"/>
                  </a:lnTo>
                  <a:lnTo>
                    <a:pt x="8" y="2"/>
                  </a:lnTo>
                  <a:lnTo>
                    <a:pt x="7" y="1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4"/>
                  </a:lnTo>
                  <a:lnTo>
                    <a:pt x="1" y="9"/>
                  </a:lnTo>
                  <a:lnTo>
                    <a:pt x="2" y="9"/>
                  </a:lnTo>
                  <a:lnTo>
                    <a:pt x="4" y="9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273" name="Freeform 1385"/>
            <p:cNvSpPr>
              <a:spLocks/>
            </p:cNvSpPr>
            <p:nvPr/>
          </p:nvSpPr>
          <p:spPr bwMode="auto">
            <a:xfrm>
              <a:off x="1465" y="2493"/>
              <a:ext cx="10" cy="10"/>
            </a:xfrm>
            <a:custGeom>
              <a:avLst/>
              <a:gdLst/>
              <a:ahLst/>
              <a:cxnLst>
                <a:cxn ang="0">
                  <a:pos x="5" y="10"/>
                </a:cxn>
                <a:cxn ang="0">
                  <a:pos x="7" y="9"/>
                </a:cxn>
                <a:cxn ang="0">
                  <a:pos x="8" y="9"/>
                </a:cxn>
                <a:cxn ang="0">
                  <a:pos x="10" y="5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2" y="0"/>
                </a:cxn>
                <a:cxn ang="0">
                  <a:pos x="1" y="1"/>
                </a:cxn>
                <a:cxn ang="0">
                  <a:pos x="0" y="5"/>
                </a:cxn>
                <a:cxn ang="0">
                  <a:pos x="1" y="9"/>
                </a:cxn>
                <a:cxn ang="0">
                  <a:pos x="2" y="9"/>
                </a:cxn>
                <a:cxn ang="0">
                  <a:pos x="5" y="10"/>
                </a:cxn>
              </a:cxnLst>
              <a:rect l="0" t="0" r="r" b="b"/>
              <a:pathLst>
                <a:path w="10" h="10">
                  <a:moveTo>
                    <a:pt x="5" y="10"/>
                  </a:moveTo>
                  <a:lnTo>
                    <a:pt x="7" y="9"/>
                  </a:lnTo>
                  <a:lnTo>
                    <a:pt x="8" y="9"/>
                  </a:lnTo>
                  <a:lnTo>
                    <a:pt x="10" y="5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2" y="0"/>
                  </a:lnTo>
                  <a:lnTo>
                    <a:pt x="1" y="1"/>
                  </a:lnTo>
                  <a:lnTo>
                    <a:pt x="0" y="5"/>
                  </a:lnTo>
                  <a:lnTo>
                    <a:pt x="1" y="9"/>
                  </a:lnTo>
                  <a:lnTo>
                    <a:pt x="2" y="9"/>
                  </a:lnTo>
                  <a:lnTo>
                    <a:pt x="5" y="1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274" name="Freeform 1386"/>
            <p:cNvSpPr>
              <a:spLocks/>
            </p:cNvSpPr>
            <p:nvPr/>
          </p:nvSpPr>
          <p:spPr bwMode="auto">
            <a:xfrm>
              <a:off x="1445" y="2496"/>
              <a:ext cx="10" cy="9"/>
            </a:xfrm>
            <a:custGeom>
              <a:avLst/>
              <a:gdLst/>
              <a:ahLst/>
              <a:cxnLst>
                <a:cxn ang="0">
                  <a:pos x="5" y="9"/>
                </a:cxn>
                <a:cxn ang="0">
                  <a:pos x="7" y="9"/>
                </a:cxn>
                <a:cxn ang="0">
                  <a:pos x="8" y="8"/>
                </a:cxn>
                <a:cxn ang="0">
                  <a:pos x="10" y="4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2" y="0"/>
                </a:cxn>
                <a:cxn ang="0">
                  <a:pos x="2" y="1"/>
                </a:cxn>
                <a:cxn ang="0">
                  <a:pos x="0" y="4"/>
                </a:cxn>
                <a:cxn ang="0">
                  <a:pos x="2" y="8"/>
                </a:cxn>
                <a:cxn ang="0">
                  <a:pos x="2" y="9"/>
                </a:cxn>
                <a:cxn ang="0">
                  <a:pos x="5" y="9"/>
                </a:cxn>
              </a:cxnLst>
              <a:rect l="0" t="0" r="r" b="b"/>
              <a:pathLst>
                <a:path w="10" h="9">
                  <a:moveTo>
                    <a:pt x="5" y="9"/>
                  </a:moveTo>
                  <a:lnTo>
                    <a:pt x="7" y="9"/>
                  </a:lnTo>
                  <a:lnTo>
                    <a:pt x="8" y="8"/>
                  </a:lnTo>
                  <a:lnTo>
                    <a:pt x="10" y="4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0" y="4"/>
                  </a:lnTo>
                  <a:lnTo>
                    <a:pt x="2" y="8"/>
                  </a:lnTo>
                  <a:lnTo>
                    <a:pt x="2" y="9"/>
                  </a:lnTo>
                  <a:lnTo>
                    <a:pt x="5" y="9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275" name="Freeform 1387"/>
            <p:cNvSpPr>
              <a:spLocks/>
            </p:cNvSpPr>
            <p:nvPr/>
          </p:nvSpPr>
          <p:spPr bwMode="auto">
            <a:xfrm>
              <a:off x="1425" y="2498"/>
              <a:ext cx="10" cy="10"/>
            </a:xfrm>
            <a:custGeom>
              <a:avLst/>
              <a:gdLst/>
              <a:ahLst/>
              <a:cxnLst>
                <a:cxn ang="0">
                  <a:pos x="5" y="10"/>
                </a:cxn>
                <a:cxn ang="0">
                  <a:pos x="7" y="10"/>
                </a:cxn>
                <a:cxn ang="0">
                  <a:pos x="9" y="8"/>
                </a:cxn>
                <a:cxn ang="0">
                  <a:pos x="10" y="5"/>
                </a:cxn>
                <a:cxn ang="0">
                  <a:pos x="9" y="1"/>
                </a:cxn>
                <a:cxn ang="0">
                  <a:pos x="7" y="1"/>
                </a:cxn>
                <a:cxn ang="0">
                  <a:pos x="5" y="0"/>
                </a:cxn>
                <a:cxn ang="0">
                  <a:pos x="4" y="1"/>
                </a:cxn>
                <a:cxn ang="0">
                  <a:pos x="2" y="1"/>
                </a:cxn>
                <a:cxn ang="0">
                  <a:pos x="0" y="5"/>
                </a:cxn>
                <a:cxn ang="0">
                  <a:pos x="2" y="8"/>
                </a:cxn>
                <a:cxn ang="0">
                  <a:pos x="4" y="10"/>
                </a:cxn>
                <a:cxn ang="0">
                  <a:pos x="5" y="10"/>
                </a:cxn>
              </a:cxnLst>
              <a:rect l="0" t="0" r="r" b="b"/>
              <a:pathLst>
                <a:path w="10" h="10">
                  <a:moveTo>
                    <a:pt x="5" y="10"/>
                  </a:moveTo>
                  <a:lnTo>
                    <a:pt x="7" y="10"/>
                  </a:lnTo>
                  <a:lnTo>
                    <a:pt x="9" y="8"/>
                  </a:lnTo>
                  <a:lnTo>
                    <a:pt x="10" y="5"/>
                  </a:lnTo>
                  <a:lnTo>
                    <a:pt x="9" y="1"/>
                  </a:lnTo>
                  <a:lnTo>
                    <a:pt x="7" y="1"/>
                  </a:lnTo>
                  <a:lnTo>
                    <a:pt x="5" y="0"/>
                  </a:lnTo>
                  <a:lnTo>
                    <a:pt x="4" y="1"/>
                  </a:lnTo>
                  <a:lnTo>
                    <a:pt x="2" y="1"/>
                  </a:lnTo>
                  <a:lnTo>
                    <a:pt x="0" y="5"/>
                  </a:lnTo>
                  <a:lnTo>
                    <a:pt x="2" y="8"/>
                  </a:lnTo>
                  <a:lnTo>
                    <a:pt x="4" y="10"/>
                  </a:lnTo>
                  <a:lnTo>
                    <a:pt x="5" y="1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276" name="Freeform 1388"/>
            <p:cNvSpPr>
              <a:spLocks/>
            </p:cNvSpPr>
            <p:nvPr/>
          </p:nvSpPr>
          <p:spPr bwMode="auto">
            <a:xfrm>
              <a:off x="1405" y="2502"/>
              <a:ext cx="10" cy="9"/>
            </a:xfrm>
            <a:custGeom>
              <a:avLst/>
              <a:gdLst/>
              <a:ahLst/>
              <a:cxnLst>
                <a:cxn ang="0">
                  <a:pos x="5" y="9"/>
                </a:cxn>
                <a:cxn ang="0">
                  <a:pos x="8" y="9"/>
                </a:cxn>
                <a:cxn ang="0">
                  <a:pos x="10" y="8"/>
                </a:cxn>
                <a:cxn ang="0">
                  <a:pos x="10" y="4"/>
                </a:cxn>
                <a:cxn ang="0">
                  <a:pos x="10" y="1"/>
                </a:cxn>
                <a:cxn ang="0">
                  <a:pos x="8" y="0"/>
                </a:cxn>
                <a:cxn ang="0">
                  <a:pos x="5" y="0"/>
                </a:cxn>
                <a:cxn ang="0">
                  <a:pos x="4" y="0"/>
                </a:cxn>
                <a:cxn ang="0">
                  <a:pos x="3" y="1"/>
                </a:cxn>
                <a:cxn ang="0">
                  <a:pos x="0" y="4"/>
                </a:cxn>
                <a:cxn ang="0">
                  <a:pos x="3" y="8"/>
                </a:cxn>
                <a:cxn ang="0">
                  <a:pos x="4" y="9"/>
                </a:cxn>
                <a:cxn ang="0">
                  <a:pos x="5" y="9"/>
                </a:cxn>
              </a:cxnLst>
              <a:rect l="0" t="0" r="r" b="b"/>
              <a:pathLst>
                <a:path w="10" h="9">
                  <a:moveTo>
                    <a:pt x="5" y="9"/>
                  </a:moveTo>
                  <a:lnTo>
                    <a:pt x="8" y="9"/>
                  </a:lnTo>
                  <a:lnTo>
                    <a:pt x="10" y="8"/>
                  </a:lnTo>
                  <a:lnTo>
                    <a:pt x="10" y="4"/>
                  </a:lnTo>
                  <a:lnTo>
                    <a:pt x="10" y="1"/>
                  </a:lnTo>
                  <a:lnTo>
                    <a:pt x="8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3" y="1"/>
                  </a:lnTo>
                  <a:lnTo>
                    <a:pt x="0" y="4"/>
                  </a:lnTo>
                  <a:lnTo>
                    <a:pt x="3" y="8"/>
                  </a:lnTo>
                  <a:lnTo>
                    <a:pt x="4" y="9"/>
                  </a:lnTo>
                  <a:lnTo>
                    <a:pt x="5" y="9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277" name="Freeform 1389"/>
            <p:cNvSpPr>
              <a:spLocks/>
            </p:cNvSpPr>
            <p:nvPr/>
          </p:nvSpPr>
          <p:spPr bwMode="auto">
            <a:xfrm>
              <a:off x="1386" y="2504"/>
              <a:ext cx="10" cy="10"/>
            </a:xfrm>
            <a:custGeom>
              <a:avLst/>
              <a:gdLst/>
              <a:ahLst/>
              <a:cxnLst>
                <a:cxn ang="0">
                  <a:pos x="5" y="10"/>
                </a:cxn>
                <a:cxn ang="0">
                  <a:pos x="7" y="10"/>
                </a:cxn>
                <a:cxn ang="0">
                  <a:pos x="8" y="9"/>
                </a:cxn>
                <a:cxn ang="0">
                  <a:pos x="10" y="5"/>
                </a:cxn>
                <a:cxn ang="0">
                  <a:pos x="8" y="2"/>
                </a:cxn>
                <a:cxn ang="0">
                  <a:pos x="7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0" y="2"/>
                </a:cxn>
                <a:cxn ang="0">
                  <a:pos x="0" y="5"/>
                </a:cxn>
                <a:cxn ang="0">
                  <a:pos x="0" y="9"/>
                </a:cxn>
                <a:cxn ang="0">
                  <a:pos x="3" y="10"/>
                </a:cxn>
                <a:cxn ang="0">
                  <a:pos x="5" y="10"/>
                </a:cxn>
              </a:cxnLst>
              <a:rect l="0" t="0" r="r" b="b"/>
              <a:pathLst>
                <a:path w="10" h="10">
                  <a:moveTo>
                    <a:pt x="5" y="10"/>
                  </a:moveTo>
                  <a:lnTo>
                    <a:pt x="7" y="10"/>
                  </a:lnTo>
                  <a:lnTo>
                    <a:pt x="8" y="9"/>
                  </a:lnTo>
                  <a:lnTo>
                    <a:pt x="10" y="5"/>
                  </a:lnTo>
                  <a:lnTo>
                    <a:pt x="8" y="2"/>
                  </a:lnTo>
                  <a:lnTo>
                    <a:pt x="7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9"/>
                  </a:lnTo>
                  <a:lnTo>
                    <a:pt x="3" y="10"/>
                  </a:lnTo>
                  <a:lnTo>
                    <a:pt x="5" y="1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278" name="Freeform 1390"/>
            <p:cNvSpPr>
              <a:spLocks/>
            </p:cNvSpPr>
            <p:nvPr/>
          </p:nvSpPr>
          <p:spPr bwMode="auto">
            <a:xfrm>
              <a:off x="1367" y="2508"/>
              <a:ext cx="9" cy="9"/>
            </a:xfrm>
            <a:custGeom>
              <a:avLst/>
              <a:gdLst/>
              <a:ahLst/>
              <a:cxnLst>
                <a:cxn ang="0">
                  <a:pos x="5" y="9"/>
                </a:cxn>
                <a:cxn ang="0">
                  <a:pos x="6" y="9"/>
                </a:cxn>
                <a:cxn ang="0">
                  <a:pos x="7" y="8"/>
                </a:cxn>
                <a:cxn ang="0">
                  <a:pos x="9" y="5"/>
                </a:cxn>
                <a:cxn ang="0">
                  <a:pos x="7" y="1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2" y="0"/>
                </a:cxn>
                <a:cxn ang="0">
                  <a:pos x="1" y="1"/>
                </a:cxn>
                <a:cxn ang="0">
                  <a:pos x="0" y="5"/>
                </a:cxn>
                <a:cxn ang="0">
                  <a:pos x="1" y="8"/>
                </a:cxn>
                <a:cxn ang="0">
                  <a:pos x="2" y="9"/>
                </a:cxn>
                <a:cxn ang="0">
                  <a:pos x="5" y="9"/>
                </a:cxn>
              </a:cxnLst>
              <a:rect l="0" t="0" r="r" b="b"/>
              <a:pathLst>
                <a:path w="9" h="9">
                  <a:moveTo>
                    <a:pt x="5" y="9"/>
                  </a:moveTo>
                  <a:lnTo>
                    <a:pt x="6" y="9"/>
                  </a:lnTo>
                  <a:lnTo>
                    <a:pt x="7" y="8"/>
                  </a:lnTo>
                  <a:lnTo>
                    <a:pt x="9" y="5"/>
                  </a:lnTo>
                  <a:lnTo>
                    <a:pt x="7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2" y="0"/>
                  </a:lnTo>
                  <a:lnTo>
                    <a:pt x="1" y="1"/>
                  </a:lnTo>
                  <a:lnTo>
                    <a:pt x="0" y="5"/>
                  </a:lnTo>
                  <a:lnTo>
                    <a:pt x="1" y="8"/>
                  </a:lnTo>
                  <a:lnTo>
                    <a:pt x="2" y="9"/>
                  </a:lnTo>
                  <a:lnTo>
                    <a:pt x="5" y="9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279" name="Freeform 1391"/>
            <p:cNvSpPr>
              <a:spLocks/>
            </p:cNvSpPr>
            <p:nvPr/>
          </p:nvSpPr>
          <p:spPr bwMode="auto">
            <a:xfrm>
              <a:off x="1347" y="2511"/>
              <a:ext cx="10" cy="10"/>
            </a:xfrm>
            <a:custGeom>
              <a:avLst/>
              <a:gdLst/>
              <a:ahLst/>
              <a:cxnLst>
                <a:cxn ang="0">
                  <a:pos x="5" y="10"/>
                </a:cxn>
                <a:cxn ang="0">
                  <a:pos x="7" y="10"/>
                </a:cxn>
                <a:cxn ang="0">
                  <a:pos x="8" y="9"/>
                </a:cxn>
                <a:cxn ang="0">
                  <a:pos x="10" y="6"/>
                </a:cxn>
                <a:cxn ang="0">
                  <a:pos x="8" y="2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2" y="0"/>
                </a:cxn>
                <a:cxn ang="0">
                  <a:pos x="1" y="2"/>
                </a:cxn>
                <a:cxn ang="0">
                  <a:pos x="0" y="6"/>
                </a:cxn>
                <a:cxn ang="0">
                  <a:pos x="1" y="9"/>
                </a:cxn>
                <a:cxn ang="0">
                  <a:pos x="2" y="10"/>
                </a:cxn>
                <a:cxn ang="0">
                  <a:pos x="5" y="10"/>
                </a:cxn>
              </a:cxnLst>
              <a:rect l="0" t="0" r="r" b="b"/>
              <a:pathLst>
                <a:path w="10" h="10">
                  <a:moveTo>
                    <a:pt x="5" y="10"/>
                  </a:moveTo>
                  <a:lnTo>
                    <a:pt x="7" y="10"/>
                  </a:lnTo>
                  <a:lnTo>
                    <a:pt x="8" y="9"/>
                  </a:lnTo>
                  <a:lnTo>
                    <a:pt x="10" y="6"/>
                  </a:lnTo>
                  <a:lnTo>
                    <a:pt x="8" y="2"/>
                  </a:lnTo>
                  <a:lnTo>
                    <a:pt x="7" y="0"/>
                  </a:lnTo>
                  <a:lnTo>
                    <a:pt x="5" y="0"/>
                  </a:lnTo>
                  <a:lnTo>
                    <a:pt x="2" y="0"/>
                  </a:lnTo>
                  <a:lnTo>
                    <a:pt x="1" y="2"/>
                  </a:lnTo>
                  <a:lnTo>
                    <a:pt x="0" y="6"/>
                  </a:lnTo>
                  <a:lnTo>
                    <a:pt x="1" y="9"/>
                  </a:lnTo>
                  <a:lnTo>
                    <a:pt x="2" y="10"/>
                  </a:lnTo>
                  <a:lnTo>
                    <a:pt x="5" y="1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280" name="Freeform 1392"/>
            <p:cNvSpPr>
              <a:spLocks/>
            </p:cNvSpPr>
            <p:nvPr/>
          </p:nvSpPr>
          <p:spPr bwMode="auto">
            <a:xfrm>
              <a:off x="1327" y="2515"/>
              <a:ext cx="10" cy="10"/>
            </a:xfrm>
            <a:custGeom>
              <a:avLst/>
              <a:gdLst/>
              <a:ahLst/>
              <a:cxnLst>
                <a:cxn ang="0">
                  <a:pos x="5" y="10"/>
                </a:cxn>
                <a:cxn ang="0">
                  <a:pos x="7" y="8"/>
                </a:cxn>
                <a:cxn ang="0">
                  <a:pos x="9" y="8"/>
                </a:cxn>
                <a:cxn ang="0">
                  <a:pos x="10" y="5"/>
                </a:cxn>
                <a:cxn ang="0">
                  <a:pos x="9" y="2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2" y="0"/>
                </a:cxn>
                <a:cxn ang="0">
                  <a:pos x="2" y="2"/>
                </a:cxn>
                <a:cxn ang="0">
                  <a:pos x="0" y="5"/>
                </a:cxn>
                <a:cxn ang="0">
                  <a:pos x="2" y="8"/>
                </a:cxn>
                <a:cxn ang="0">
                  <a:pos x="2" y="8"/>
                </a:cxn>
                <a:cxn ang="0">
                  <a:pos x="5" y="10"/>
                </a:cxn>
              </a:cxnLst>
              <a:rect l="0" t="0" r="r" b="b"/>
              <a:pathLst>
                <a:path w="10" h="10">
                  <a:moveTo>
                    <a:pt x="5" y="10"/>
                  </a:moveTo>
                  <a:lnTo>
                    <a:pt x="7" y="8"/>
                  </a:lnTo>
                  <a:lnTo>
                    <a:pt x="9" y="8"/>
                  </a:lnTo>
                  <a:lnTo>
                    <a:pt x="10" y="5"/>
                  </a:lnTo>
                  <a:lnTo>
                    <a:pt x="9" y="2"/>
                  </a:lnTo>
                  <a:lnTo>
                    <a:pt x="7" y="0"/>
                  </a:lnTo>
                  <a:lnTo>
                    <a:pt x="5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0" y="5"/>
                  </a:lnTo>
                  <a:lnTo>
                    <a:pt x="2" y="8"/>
                  </a:lnTo>
                  <a:lnTo>
                    <a:pt x="2" y="8"/>
                  </a:lnTo>
                  <a:lnTo>
                    <a:pt x="5" y="1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281" name="Freeform 1393"/>
            <p:cNvSpPr>
              <a:spLocks/>
            </p:cNvSpPr>
            <p:nvPr/>
          </p:nvSpPr>
          <p:spPr bwMode="auto">
            <a:xfrm>
              <a:off x="1307" y="2519"/>
              <a:ext cx="10" cy="10"/>
            </a:xfrm>
            <a:custGeom>
              <a:avLst/>
              <a:gdLst/>
              <a:ahLst/>
              <a:cxnLst>
                <a:cxn ang="0">
                  <a:pos x="5" y="10"/>
                </a:cxn>
                <a:cxn ang="0">
                  <a:pos x="7" y="9"/>
                </a:cxn>
                <a:cxn ang="0">
                  <a:pos x="10" y="8"/>
                </a:cxn>
                <a:cxn ang="0">
                  <a:pos x="10" y="4"/>
                </a:cxn>
                <a:cxn ang="0">
                  <a:pos x="10" y="2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4" y="0"/>
                </a:cxn>
                <a:cxn ang="0">
                  <a:pos x="2" y="2"/>
                </a:cxn>
                <a:cxn ang="0">
                  <a:pos x="0" y="4"/>
                </a:cxn>
                <a:cxn ang="0">
                  <a:pos x="2" y="8"/>
                </a:cxn>
                <a:cxn ang="0">
                  <a:pos x="4" y="9"/>
                </a:cxn>
                <a:cxn ang="0">
                  <a:pos x="5" y="10"/>
                </a:cxn>
              </a:cxnLst>
              <a:rect l="0" t="0" r="r" b="b"/>
              <a:pathLst>
                <a:path w="10" h="10">
                  <a:moveTo>
                    <a:pt x="5" y="10"/>
                  </a:moveTo>
                  <a:lnTo>
                    <a:pt x="7" y="9"/>
                  </a:lnTo>
                  <a:lnTo>
                    <a:pt x="10" y="8"/>
                  </a:lnTo>
                  <a:lnTo>
                    <a:pt x="10" y="4"/>
                  </a:lnTo>
                  <a:lnTo>
                    <a:pt x="10" y="2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2" y="8"/>
                  </a:lnTo>
                  <a:lnTo>
                    <a:pt x="4" y="9"/>
                  </a:lnTo>
                  <a:lnTo>
                    <a:pt x="5" y="1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282" name="Freeform 1394"/>
            <p:cNvSpPr>
              <a:spLocks/>
            </p:cNvSpPr>
            <p:nvPr/>
          </p:nvSpPr>
          <p:spPr bwMode="auto">
            <a:xfrm>
              <a:off x="1288" y="2523"/>
              <a:ext cx="10" cy="10"/>
            </a:xfrm>
            <a:custGeom>
              <a:avLst/>
              <a:gdLst/>
              <a:ahLst/>
              <a:cxnLst>
                <a:cxn ang="0">
                  <a:pos x="5" y="10"/>
                </a:cxn>
                <a:cxn ang="0">
                  <a:pos x="7" y="9"/>
                </a:cxn>
                <a:cxn ang="0">
                  <a:pos x="9" y="8"/>
                </a:cxn>
                <a:cxn ang="0">
                  <a:pos x="10" y="5"/>
                </a:cxn>
                <a:cxn ang="0">
                  <a:pos x="9" y="0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0"/>
                </a:cxn>
                <a:cxn ang="0">
                  <a:pos x="0" y="5"/>
                </a:cxn>
                <a:cxn ang="0">
                  <a:pos x="2" y="8"/>
                </a:cxn>
                <a:cxn ang="0">
                  <a:pos x="3" y="9"/>
                </a:cxn>
                <a:cxn ang="0">
                  <a:pos x="5" y="10"/>
                </a:cxn>
              </a:cxnLst>
              <a:rect l="0" t="0" r="r" b="b"/>
              <a:pathLst>
                <a:path w="10" h="10">
                  <a:moveTo>
                    <a:pt x="5" y="10"/>
                  </a:moveTo>
                  <a:lnTo>
                    <a:pt x="7" y="9"/>
                  </a:lnTo>
                  <a:lnTo>
                    <a:pt x="9" y="8"/>
                  </a:lnTo>
                  <a:lnTo>
                    <a:pt x="10" y="5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0" y="5"/>
                  </a:lnTo>
                  <a:lnTo>
                    <a:pt x="2" y="8"/>
                  </a:lnTo>
                  <a:lnTo>
                    <a:pt x="3" y="9"/>
                  </a:lnTo>
                  <a:lnTo>
                    <a:pt x="5" y="1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283" name="Freeform 1395"/>
            <p:cNvSpPr>
              <a:spLocks/>
            </p:cNvSpPr>
            <p:nvPr/>
          </p:nvSpPr>
          <p:spPr bwMode="auto">
            <a:xfrm>
              <a:off x="1268" y="2527"/>
              <a:ext cx="10" cy="10"/>
            </a:xfrm>
            <a:custGeom>
              <a:avLst/>
              <a:gdLst/>
              <a:ahLst/>
              <a:cxnLst>
                <a:cxn ang="0">
                  <a:pos x="8" y="9"/>
                </a:cxn>
                <a:cxn ang="0">
                  <a:pos x="9" y="9"/>
                </a:cxn>
                <a:cxn ang="0">
                  <a:pos x="10" y="5"/>
                </a:cxn>
                <a:cxn ang="0">
                  <a:pos x="9" y="2"/>
                </a:cxn>
                <a:cxn ang="0">
                  <a:pos x="8" y="0"/>
                </a:cxn>
                <a:cxn ang="0">
                  <a:pos x="5" y="0"/>
                </a:cxn>
                <a:cxn ang="0">
                  <a:pos x="4" y="0"/>
                </a:cxn>
                <a:cxn ang="0">
                  <a:pos x="2" y="2"/>
                </a:cxn>
                <a:cxn ang="0">
                  <a:pos x="0" y="5"/>
                </a:cxn>
                <a:cxn ang="0">
                  <a:pos x="2" y="9"/>
                </a:cxn>
                <a:cxn ang="0">
                  <a:pos x="4" y="9"/>
                </a:cxn>
                <a:cxn ang="0">
                  <a:pos x="5" y="10"/>
                </a:cxn>
                <a:cxn ang="0">
                  <a:pos x="8" y="9"/>
                </a:cxn>
              </a:cxnLst>
              <a:rect l="0" t="0" r="r" b="b"/>
              <a:pathLst>
                <a:path w="10" h="10">
                  <a:moveTo>
                    <a:pt x="8" y="9"/>
                  </a:moveTo>
                  <a:lnTo>
                    <a:pt x="9" y="9"/>
                  </a:lnTo>
                  <a:lnTo>
                    <a:pt x="10" y="5"/>
                  </a:lnTo>
                  <a:lnTo>
                    <a:pt x="9" y="2"/>
                  </a:lnTo>
                  <a:lnTo>
                    <a:pt x="8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5"/>
                  </a:lnTo>
                  <a:lnTo>
                    <a:pt x="2" y="9"/>
                  </a:lnTo>
                  <a:lnTo>
                    <a:pt x="4" y="9"/>
                  </a:lnTo>
                  <a:lnTo>
                    <a:pt x="5" y="10"/>
                  </a:lnTo>
                  <a:lnTo>
                    <a:pt x="8" y="9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284" name="Freeform 1396"/>
            <p:cNvSpPr>
              <a:spLocks/>
            </p:cNvSpPr>
            <p:nvPr/>
          </p:nvSpPr>
          <p:spPr bwMode="auto">
            <a:xfrm>
              <a:off x="1250" y="2531"/>
              <a:ext cx="10" cy="11"/>
            </a:xfrm>
            <a:custGeom>
              <a:avLst/>
              <a:gdLst/>
              <a:ahLst/>
              <a:cxnLst>
                <a:cxn ang="0">
                  <a:pos x="6" y="11"/>
                </a:cxn>
                <a:cxn ang="0">
                  <a:pos x="7" y="8"/>
                </a:cxn>
                <a:cxn ang="0">
                  <a:pos x="10" y="5"/>
                </a:cxn>
                <a:cxn ang="0">
                  <a:pos x="7" y="2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1" y="1"/>
                </a:cxn>
                <a:cxn ang="0">
                  <a:pos x="1" y="2"/>
                </a:cxn>
                <a:cxn ang="0">
                  <a:pos x="0" y="5"/>
                </a:cxn>
                <a:cxn ang="0">
                  <a:pos x="1" y="8"/>
                </a:cxn>
                <a:cxn ang="0">
                  <a:pos x="2" y="11"/>
                </a:cxn>
                <a:cxn ang="0">
                  <a:pos x="4" y="11"/>
                </a:cxn>
                <a:cxn ang="0">
                  <a:pos x="6" y="11"/>
                </a:cxn>
              </a:cxnLst>
              <a:rect l="0" t="0" r="r" b="b"/>
              <a:pathLst>
                <a:path w="10" h="11">
                  <a:moveTo>
                    <a:pt x="6" y="11"/>
                  </a:moveTo>
                  <a:lnTo>
                    <a:pt x="7" y="8"/>
                  </a:lnTo>
                  <a:lnTo>
                    <a:pt x="10" y="5"/>
                  </a:lnTo>
                  <a:lnTo>
                    <a:pt x="7" y="2"/>
                  </a:lnTo>
                  <a:lnTo>
                    <a:pt x="6" y="1"/>
                  </a:lnTo>
                  <a:lnTo>
                    <a:pt x="4" y="0"/>
                  </a:lnTo>
                  <a:lnTo>
                    <a:pt x="1" y="1"/>
                  </a:lnTo>
                  <a:lnTo>
                    <a:pt x="1" y="2"/>
                  </a:lnTo>
                  <a:lnTo>
                    <a:pt x="0" y="5"/>
                  </a:lnTo>
                  <a:lnTo>
                    <a:pt x="1" y="8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6" y="11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285" name="Freeform 1397"/>
            <p:cNvSpPr>
              <a:spLocks/>
            </p:cNvSpPr>
            <p:nvPr/>
          </p:nvSpPr>
          <p:spPr bwMode="auto">
            <a:xfrm>
              <a:off x="1230" y="2536"/>
              <a:ext cx="10" cy="9"/>
            </a:xfrm>
            <a:custGeom>
              <a:avLst/>
              <a:gdLst/>
              <a:ahLst/>
              <a:cxnLst>
                <a:cxn ang="0">
                  <a:pos x="7" y="9"/>
                </a:cxn>
                <a:cxn ang="0">
                  <a:pos x="9" y="8"/>
                </a:cxn>
                <a:cxn ang="0">
                  <a:pos x="10" y="6"/>
                </a:cxn>
                <a:cxn ang="0">
                  <a:pos x="9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2" y="0"/>
                </a:cxn>
                <a:cxn ang="0">
                  <a:pos x="1" y="1"/>
                </a:cxn>
                <a:cxn ang="0">
                  <a:pos x="0" y="6"/>
                </a:cxn>
                <a:cxn ang="0">
                  <a:pos x="1" y="8"/>
                </a:cxn>
                <a:cxn ang="0">
                  <a:pos x="2" y="9"/>
                </a:cxn>
                <a:cxn ang="0">
                  <a:pos x="5" y="9"/>
                </a:cxn>
                <a:cxn ang="0">
                  <a:pos x="7" y="9"/>
                </a:cxn>
              </a:cxnLst>
              <a:rect l="0" t="0" r="r" b="b"/>
              <a:pathLst>
                <a:path w="10" h="9">
                  <a:moveTo>
                    <a:pt x="7" y="9"/>
                  </a:moveTo>
                  <a:lnTo>
                    <a:pt x="9" y="8"/>
                  </a:lnTo>
                  <a:lnTo>
                    <a:pt x="10" y="6"/>
                  </a:lnTo>
                  <a:lnTo>
                    <a:pt x="9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2" y="0"/>
                  </a:lnTo>
                  <a:lnTo>
                    <a:pt x="1" y="1"/>
                  </a:lnTo>
                  <a:lnTo>
                    <a:pt x="0" y="6"/>
                  </a:lnTo>
                  <a:lnTo>
                    <a:pt x="1" y="8"/>
                  </a:lnTo>
                  <a:lnTo>
                    <a:pt x="2" y="9"/>
                  </a:lnTo>
                  <a:lnTo>
                    <a:pt x="5" y="9"/>
                  </a:lnTo>
                  <a:lnTo>
                    <a:pt x="7" y="9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286" name="Freeform 1398"/>
            <p:cNvSpPr>
              <a:spLocks/>
            </p:cNvSpPr>
            <p:nvPr/>
          </p:nvSpPr>
          <p:spPr bwMode="auto">
            <a:xfrm>
              <a:off x="1210" y="2542"/>
              <a:ext cx="10" cy="8"/>
            </a:xfrm>
            <a:custGeom>
              <a:avLst/>
              <a:gdLst/>
              <a:ahLst/>
              <a:cxnLst>
                <a:cxn ang="0">
                  <a:pos x="8" y="8"/>
                </a:cxn>
                <a:cxn ang="0">
                  <a:pos x="9" y="7"/>
                </a:cxn>
                <a:cxn ang="0">
                  <a:pos x="10" y="3"/>
                </a:cxn>
                <a:cxn ang="0">
                  <a:pos x="9" y="0"/>
                </a:cxn>
                <a:cxn ang="0">
                  <a:pos x="8" y="0"/>
                </a:cxn>
                <a:cxn ang="0">
                  <a:pos x="5" y="0"/>
                </a:cxn>
                <a:cxn ang="0">
                  <a:pos x="4" y="0"/>
                </a:cxn>
                <a:cxn ang="0">
                  <a:pos x="1" y="0"/>
                </a:cxn>
                <a:cxn ang="0">
                  <a:pos x="0" y="3"/>
                </a:cxn>
                <a:cxn ang="0">
                  <a:pos x="1" y="7"/>
                </a:cxn>
                <a:cxn ang="0">
                  <a:pos x="4" y="8"/>
                </a:cxn>
                <a:cxn ang="0">
                  <a:pos x="5" y="8"/>
                </a:cxn>
                <a:cxn ang="0">
                  <a:pos x="8" y="8"/>
                </a:cxn>
              </a:cxnLst>
              <a:rect l="0" t="0" r="r" b="b"/>
              <a:pathLst>
                <a:path w="10" h="8">
                  <a:moveTo>
                    <a:pt x="8" y="8"/>
                  </a:moveTo>
                  <a:lnTo>
                    <a:pt x="9" y="7"/>
                  </a:lnTo>
                  <a:lnTo>
                    <a:pt x="10" y="3"/>
                  </a:lnTo>
                  <a:lnTo>
                    <a:pt x="9" y="0"/>
                  </a:lnTo>
                  <a:lnTo>
                    <a:pt x="8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1" y="0"/>
                  </a:lnTo>
                  <a:lnTo>
                    <a:pt x="0" y="3"/>
                  </a:lnTo>
                  <a:lnTo>
                    <a:pt x="1" y="7"/>
                  </a:lnTo>
                  <a:lnTo>
                    <a:pt x="4" y="8"/>
                  </a:lnTo>
                  <a:lnTo>
                    <a:pt x="5" y="8"/>
                  </a:lnTo>
                  <a:lnTo>
                    <a:pt x="8" y="8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287" name="Freeform 1399"/>
            <p:cNvSpPr>
              <a:spLocks/>
            </p:cNvSpPr>
            <p:nvPr/>
          </p:nvSpPr>
          <p:spPr bwMode="auto">
            <a:xfrm>
              <a:off x="1192" y="2545"/>
              <a:ext cx="9" cy="11"/>
            </a:xfrm>
            <a:custGeom>
              <a:avLst/>
              <a:gdLst/>
              <a:ahLst/>
              <a:cxnLst>
                <a:cxn ang="0">
                  <a:pos x="7" y="10"/>
                </a:cxn>
                <a:cxn ang="0">
                  <a:pos x="7" y="9"/>
                </a:cxn>
                <a:cxn ang="0">
                  <a:pos x="9" y="5"/>
                </a:cxn>
                <a:cxn ang="0">
                  <a:pos x="7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2" y="0"/>
                </a:cxn>
                <a:cxn ang="0">
                  <a:pos x="1" y="1"/>
                </a:cxn>
                <a:cxn ang="0">
                  <a:pos x="0" y="5"/>
                </a:cxn>
                <a:cxn ang="0">
                  <a:pos x="1" y="9"/>
                </a:cxn>
                <a:cxn ang="0">
                  <a:pos x="2" y="10"/>
                </a:cxn>
                <a:cxn ang="0">
                  <a:pos x="4" y="11"/>
                </a:cxn>
                <a:cxn ang="0">
                  <a:pos x="7" y="10"/>
                </a:cxn>
              </a:cxnLst>
              <a:rect l="0" t="0" r="r" b="b"/>
              <a:pathLst>
                <a:path w="9" h="11">
                  <a:moveTo>
                    <a:pt x="7" y="10"/>
                  </a:moveTo>
                  <a:lnTo>
                    <a:pt x="7" y="9"/>
                  </a:lnTo>
                  <a:lnTo>
                    <a:pt x="9" y="5"/>
                  </a:lnTo>
                  <a:lnTo>
                    <a:pt x="7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1" y="1"/>
                  </a:lnTo>
                  <a:lnTo>
                    <a:pt x="0" y="5"/>
                  </a:lnTo>
                  <a:lnTo>
                    <a:pt x="1" y="9"/>
                  </a:lnTo>
                  <a:lnTo>
                    <a:pt x="2" y="10"/>
                  </a:lnTo>
                  <a:lnTo>
                    <a:pt x="4" y="11"/>
                  </a:lnTo>
                  <a:lnTo>
                    <a:pt x="7" y="1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288" name="Freeform 1400"/>
            <p:cNvSpPr>
              <a:spLocks/>
            </p:cNvSpPr>
            <p:nvPr/>
          </p:nvSpPr>
          <p:spPr bwMode="auto">
            <a:xfrm>
              <a:off x="1172" y="2550"/>
              <a:ext cx="10" cy="10"/>
            </a:xfrm>
            <a:custGeom>
              <a:avLst/>
              <a:gdLst/>
              <a:ahLst/>
              <a:cxnLst>
                <a:cxn ang="0">
                  <a:pos x="7" y="10"/>
                </a:cxn>
                <a:cxn ang="0">
                  <a:pos x="8" y="9"/>
                </a:cxn>
                <a:cxn ang="0">
                  <a:pos x="10" y="6"/>
                </a:cxn>
                <a:cxn ang="0">
                  <a:pos x="8" y="3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2" y="0"/>
                </a:cxn>
                <a:cxn ang="0">
                  <a:pos x="2" y="3"/>
                </a:cxn>
                <a:cxn ang="0">
                  <a:pos x="0" y="6"/>
                </a:cxn>
                <a:cxn ang="0">
                  <a:pos x="2" y="9"/>
                </a:cxn>
                <a:cxn ang="0">
                  <a:pos x="3" y="10"/>
                </a:cxn>
                <a:cxn ang="0">
                  <a:pos x="5" y="10"/>
                </a:cxn>
                <a:cxn ang="0">
                  <a:pos x="7" y="10"/>
                </a:cxn>
              </a:cxnLst>
              <a:rect l="0" t="0" r="r" b="b"/>
              <a:pathLst>
                <a:path w="10" h="10">
                  <a:moveTo>
                    <a:pt x="7" y="10"/>
                  </a:moveTo>
                  <a:lnTo>
                    <a:pt x="8" y="9"/>
                  </a:lnTo>
                  <a:lnTo>
                    <a:pt x="10" y="6"/>
                  </a:lnTo>
                  <a:lnTo>
                    <a:pt x="8" y="3"/>
                  </a:lnTo>
                  <a:lnTo>
                    <a:pt x="7" y="0"/>
                  </a:lnTo>
                  <a:lnTo>
                    <a:pt x="5" y="0"/>
                  </a:lnTo>
                  <a:lnTo>
                    <a:pt x="2" y="0"/>
                  </a:lnTo>
                  <a:lnTo>
                    <a:pt x="2" y="3"/>
                  </a:lnTo>
                  <a:lnTo>
                    <a:pt x="0" y="6"/>
                  </a:lnTo>
                  <a:lnTo>
                    <a:pt x="2" y="9"/>
                  </a:lnTo>
                  <a:lnTo>
                    <a:pt x="3" y="10"/>
                  </a:lnTo>
                  <a:lnTo>
                    <a:pt x="5" y="10"/>
                  </a:lnTo>
                  <a:lnTo>
                    <a:pt x="7" y="1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289" name="Freeform 1401"/>
            <p:cNvSpPr>
              <a:spLocks/>
            </p:cNvSpPr>
            <p:nvPr/>
          </p:nvSpPr>
          <p:spPr bwMode="auto">
            <a:xfrm>
              <a:off x="1153" y="2556"/>
              <a:ext cx="10" cy="10"/>
            </a:xfrm>
            <a:custGeom>
              <a:avLst/>
              <a:gdLst/>
              <a:ahLst/>
              <a:cxnLst>
                <a:cxn ang="0">
                  <a:pos x="6" y="10"/>
                </a:cxn>
                <a:cxn ang="0">
                  <a:pos x="9" y="9"/>
                </a:cxn>
                <a:cxn ang="0">
                  <a:pos x="10" y="4"/>
                </a:cxn>
                <a:cxn ang="0">
                  <a:pos x="9" y="1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4"/>
                </a:cxn>
                <a:cxn ang="0">
                  <a:pos x="1" y="9"/>
                </a:cxn>
                <a:cxn ang="0">
                  <a:pos x="3" y="10"/>
                </a:cxn>
                <a:cxn ang="0">
                  <a:pos x="5" y="10"/>
                </a:cxn>
                <a:cxn ang="0">
                  <a:pos x="6" y="10"/>
                </a:cxn>
              </a:cxnLst>
              <a:rect l="0" t="0" r="r" b="b"/>
              <a:pathLst>
                <a:path w="10" h="10">
                  <a:moveTo>
                    <a:pt x="6" y="10"/>
                  </a:moveTo>
                  <a:lnTo>
                    <a:pt x="9" y="9"/>
                  </a:lnTo>
                  <a:lnTo>
                    <a:pt x="10" y="4"/>
                  </a:lnTo>
                  <a:lnTo>
                    <a:pt x="9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4"/>
                  </a:lnTo>
                  <a:lnTo>
                    <a:pt x="1" y="9"/>
                  </a:lnTo>
                  <a:lnTo>
                    <a:pt x="3" y="10"/>
                  </a:lnTo>
                  <a:lnTo>
                    <a:pt x="5" y="10"/>
                  </a:lnTo>
                  <a:lnTo>
                    <a:pt x="6" y="1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290" name="Freeform 1402"/>
            <p:cNvSpPr>
              <a:spLocks/>
            </p:cNvSpPr>
            <p:nvPr/>
          </p:nvSpPr>
          <p:spPr bwMode="auto">
            <a:xfrm>
              <a:off x="1134" y="2561"/>
              <a:ext cx="10" cy="10"/>
            </a:xfrm>
            <a:custGeom>
              <a:avLst/>
              <a:gdLst/>
              <a:ahLst/>
              <a:cxnLst>
                <a:cxn ang="0">
                  <a:pos x="7" y="10"/>
                </a:cxn>
                <a:cxn ang="0">
                  <a:pos x="8" y="8"/>
                </a:cxn>
                <a:cxn ang="0">
                  <a:pos x="10" y="5"/>
                </a:cxn>
                <a:cxn ang="0">
                  <a:pos x="8" y="1"/>
                </a:cxn>
                <a:cxn ang="0">
                  <a:pos x="7" y="1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0" y="5"/>
                </a:cxn>
                <a:cxn ang="0">
                  <a:pos x="2" y="8"/>
                </a:cxn>
                <a:cxn ang="0">
                  <a:pos x="3" y="10"/>
                </a:cxn>
                <a:cxn ang="0">
                  <a:pos x="4" y="10"/>
                </a:cxn>
                <a:cxn ang="0">
                  <a:pos x="7" y="10"/>
                </a:cxn>
              </a:cxnLst>
              <a:rect l="0" t="0" r="r" b="b"/>
              <a:pathLst>
                <a:path w="10" h="10">
                  <a:moveTo>
                    <a:pt x="7" y="10"/>
                  </a:moveTo>
                  <a:lnTo>
                    <a:pt x="8" y="8"/>
                  </a:lnTo>
                  <a:lnTo>
                    <a:pt x="10" y="5"/>
                  </a:lnTo>
                  <a:lnTo>
                    <a:pt x="8" y="1"/>
                  </a:lnTo>
                  <a:lnTo>
                    <a:pt x="7" y="1"/>
                  </a:lnTo>
                  <a:lnTo>
                    <a:pt x="4" y="0"/>
                  </a:lnTo>
                  <a:lnTo>
                    <a:pt x="2" y="1"/>
                  </a:lnTo>
                  <a:lnTo>
                    <a:pt x="2" y="1"/>
                  </a:lnTo>
                  <a:lnTo>
                    <a:pt x="0" y="5"/>
                  </a:lnTo>
                  <a:lnTo>
                    <a:pt x="2" y="8"/>
                  </a:lnTo>
                  <a:lnTo>
                    <a:pt x="3" y="10"/>
                  </a:lnTo>
                  <a:lnTo>
                    <a:pt x="4" y="10"/>
                  </a:lnTo>
                  <a:lnTo>
                    <a:pt x="7" y="1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291" name="Freeform 1403"/>
            <p:cNvSpPr>
              <a:spLocks/>
            </p:cNvSpPr>
            <p:nvPr/>
          </p:nvSpPr>
          <p:spPr bwMode="auto">
            <a:xfrm>
              <a:off x="1115" y="2568"/>
              <a:ext cx="9" cy="10"/>
            </a:xfrm>
            <a:custGeom>
              <a:avLst/>
              <a:gdLst/>
              <a:ahLst/>
              <a:cxnLst>
                <a:cxn ang="0">
                  <a:pos x="7" y="9"/>
                </a:cxn>
                <a:cxn ang="0">
                  <a:pos x="8" y="8"/>
                </a:cxn>
                <a:cxn ang="0">
                  <a:pos x="9" y="4"/>
                </a:cxn>
                <a:cxn ang="0">
                  <a:pos x="8" y="0"/>
                </a:cxn>
                <a:cxn ang="0">
                  <a:pos x="7" y="0"/>
                </a:cxn>
                <a:cxn ang="0">
                  <a:pos x="4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0" y="4"/>
                </a:cxn>
                <a:cxn ang="0">
                  <a:pos x="2" y="8"/>
                </a:cxn>
                <a:cxn ang="0">
                  <a:pos x="3" y="9"/>
                </a:cxn>
                <a:cxn ang="0">
                  <a:pos x="4" y="10"/>
                </a:cxn>
                <a:cxn ang="0">
                  <a:pos x="7" y="9"/>
                </a:cxn>
              </a:cxnLst>
              <a:rect l="0" t="0" r="r" b="b"/>
              <a:pathLst>
                <a:path w="9" h="10">
                  <a:moveTo>
                    <a:pt x="7" y="9"/>
                  </a:moveTo>
                  <a:lnTo>
                    <a:pt x="8" y="8"/>
                  </a:lnTo>
                  <a:lnTo>
                    <a:pt x="9" y="4"/>
                  </a:lnTo>
                  <a:lnTo>
                    <a:pt x="8" y="0"/>
                  </a:lnTo>
                  <a:lnTo>
                    <a:pt x="7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4"/>
                  </a:lnTo>
                  <a:lnTo>
                    <a:pt x="2" y="8"/>
                  </a:lnTo>
                  <a:lnTo>
                    <a:pt x="3" y="9"/>
                  </a:lnTo>
                  <a:lnTo>
                    <a:pt x="4" y="10"/>
                  </a:lnTo>
                  <a:lnTo>
                    <a:pt x="7" y="9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292" name="Freeform 1404"/>
            <p:cNvSpPr>
              <a:spLocks/>
            </p:cNvSpPr>
            <p:nvPr/>
          </p:nvSpPr>
          <p:spPr bwMode="auto">
            <a:xfrm>
              <a:off x="1096" y="2573"/>
              <a:ext cx="10" cy="10"/>
            </a:xfrm>
            <a:custGeom>
              <a:avLst/>
              <a:gdLst/>
              <a:ahLst/>
              <a:cxnLst>
                <a:cxn ang="0">
                  <a:pos x="7" y="10"/>
                </a:cxn>
                <a:cxn ang="0">
                  <a:pos x="9" y="9"/>
                </a:cxn>
                <a:cxn ang="0">
                  <a:pos x="10" y="5"/>
                </a:cxn>
                <a:cxn ang="0">
                  <a:pos x="9" y="1"/>
                </a:cxn>
                <a:cxn ang="0">
                  <a:pos x="7" y="1"/>
                </a:cxn>
                <a:cxn ang="0">
                  <a:pos x="5" y="0"/>
                </a:cxn>
                <a:cxn ang="0">
                  <a:pos x="2" y="1"/>
                </a:cxn>
                <a:cxn ang="0">
                  <a:pos x="1" y="1"/>
                </a:cxn>
                <a:cxn ang="0">
                  <a:pos x="0" y="5"/>
                </a:cxn>
                <a:cxn ang="0">
                  <a:pos x="1" y="9"/>
                </a:cxn>
                <a:cxn ang="0">
                  <a:pos x="2" y="10"/>
                </a:cxn>
                <a:cxn ang="0">
                  <a:pos x="5" y="10"/>
                </a:cxn>
                <a:cxn ang="0">
                  <a:pos x="7" y="10"/>
                </a:cxn>
              </a:cxnLst>
              <a:rect l="0" t="0" r="r" b="b"/>
              <a:pathLst>
                <a:path w="10" h="10">
                  <a:moveTo>
                    <a:pt x="7" y="10"/>
                  </a:moveTo>
                  <a:lnTo>
                    <a:pt x="9" y="9"/>
                  </a:lnTo>
                  <a:lnTo>
                    <a:pt x="10" y="5"/>
                  </a:lnTo>
                  <a:lnTo>
                    <a:pt x="9" y="1"/>
                  </a:lnTo>
                  <a:lnTo>
                    <a:pt x="7" y="1"/>
                  </a:lnTo>
                  <a:lnTo>
                    <a:pt x="5" y="0"/>
                  </a:lnTo>
                  <a:lnTo>
                    <a:pt x="2" y="1"/>
                  </a:lnTo>
                  <a:lnTo>
                    <a:pt x="1" y="1"/>
                  </a:lnTo>
                  <a:lnTo>
                    <a:pt x="0" y="5"/>
                  </a:lnTo>
                  <a:lnTo>
                    <a:pt x="1" y="9"/>
                  </a:lnTo>
                  <a:lnTo>
                    <a:pt x="2" y="10"/>
                  </a:lnTo>
                  <a:lnTo>
                    <a:pt x="5" y="10"/>
                  </a:lnTo>
                  <a:lnTo>
                    <a:pt x="7" y="1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293" name="Freeform 1405"/>
            <p:cNvSpPr>
              <a:spLocks/>
            </p:cNvSpPr>
            <p:nvPr/>
          </p:nvSpPr>
          <p:spPr bwMode="auto">
            <a:xfrm>
              <a:off x="1077" y="2580"/>
              <a:ext cx="10" cy="10"/>
            </a:xfrm>
            <a:custGeom>
              <a:avLst/>
              <a:gdLst/>
              <a:ahLst/>
              <a:cxnLst>
                <a:cxn ang="0">
                  <a:pos x="6" y="9"/>
                </a:cxn>
                <a:cxn ang="0">
                  <a:pos x="9" y="8"/>
                </a:cxn>
                <a:cxn ang="0">
                  <a:pos x="10" y="4"/>
                </a:cxn>
                <a:cxn ang="0">
                  <a:pos x="9" y="2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2"/>
                </a:cxn>
                <a:cxn ang="0">
                  <a:pos x="0" y="4"/>
                </a:cxn>
                <a:cxn ang="0">
                  <a:pos x="2" y="8"/>
                </a:cxn>
                <a:cxn ang="0">
                  <a:pos x="3" y="9"/>
                </a:cxn>
                <a:cxn ang="0">
                  <a:pos x="5" y="10"/>
                </a:cxn>
                <a:cxn ang="0">
                  <a:pos x="6" y="9"/>
                </a:cxn>
              </a:cxnLst>
              <a:rect l="0" t="0" r="r" b="b"/>
              <a:pathLst>
                <a:path w="10" h="10">
                  <a:moveTo>
                    <a:pt x="6" y="9"/>
                  </a:moveTo>
                  <a:lnTo>
                    <a:pt x="9" y="8"/>
                  </a:lnTo>
                  <a:lnTo>
                    <a:pt x="10" y="4"/>
                  </a:lnTo>
                  <a:lnTo>
                    <a:pt x="9" y="2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2" y="8"/>
                  </a:lnTo>
                  <a:lnTo>
                    <a:pt x="3" y="9"/>
                  </a:lnTo>
                  <a:lnTo>
                    <a:pt x="5" y="10"/>
                  </a:lnTo>
                  <a:lnTo>
                    <a:pt x="6" y="9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294" name="Freeform 1406"/>
            <p:cNvSpPr>
              <a:spLocks/>
            </p:cNvSpPr>
            <p:nvPr/>
          </p:nvSpPr>
          <p:spPr bwMode="auto">
            <a:xfrm>
              <a:off x="1059" y="2586"/>
              <a:ext cx="10" cy="10"/>
            </a:xfrm>
            <a:custGeom>
              <a:avLst/>
              <a:gdLst/>
              <a:ahLst/>
              <a:cxnLst>
                <a:cxn ang="0">
                  <a:pos x="7" y="10"/>
                </a:cxn>
                <a:cxn ang="0">
                  <a:pos x="8" y="9"/>
                </a:cxn>
                <a:cxn ang="0">
                  <a:pos x="10" y="5"/>
                </a:cxn>
                <a:cxn ang="0">
                  <a:pos x="8" y="2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2" y="0"/>
                </a:cxn>
                <a:cxn ang="0">
                  <a:pos x="1" y="2"/>
                </a:cxn>
                <a:cxn ang="0">
                  <a:pos x="0" y="5"/>
                </a:cxn>
                <a:cxn ang="0">
                  <a:pos x="1" y="9"/>
                </a:cxn>
                <a:cxn ang="0">
                  <a:pos x="2" y="10"/>
                </a:cxn>
                <a:cxn ang="0">
                  <a:pos x="5" y="10"/>
                </a:cxn>
                <a:cxn ang="0">
                  <a:pos x="7" y="10"/>
                </a:cxn>
              </a:cxnLst>
              <a:rect l="0" t="0" r="r" b="b"/>
              <a:pathLst>
                <a:path w="10" h="10">
                  <a:moveTo>
                    <a:pt x="7" y="10"/>
                  </a:moveTo>
                  <a:lnTo>
                    <a:pt x="8" y="9"/>
                  </a:lnTo>
                  <a:lnTo>
                    <a:pt x="10" y="5"/>
                  </a:lnTo>
                  <a:lnTo>
                    <a:pt x="8" y="2"/>
                  </a:lnTo>
                  <a:lnTo>
                    <a:pt x="6" y="0"/>
                  </a:lnTo>
                  <a:lnTo>
                    <a:pt x="5" y="0"/>
                  </a:lnTo>
                  <a:lnTo>
                    <a:pt x="2" y="0"/>
                  </a:lnTo>
                  <a:lnTo>
                    <a:pt x="1" y="2"/>
                  </a:lnTo>
                  <a:lnTo>
                    <a:pt x="0" y="5"/>
                  </a:lnTo>
                  <a:lnTo>
                    <a:pt x="1" y="9"/>
                  </a:lnTo>
                  <a:lnTo>
                    <a:pt x="2" y="10"/>
                  </a:lnTo>
                  <a:lnTo>
                    <a:pt x="5" y="10"/>
                  </a:lnTo>
                  <a:lnTo>
                    <a:pt x="7" y="1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295" name="Freeform 1407"/>
            <p:cNvSpPr>
              <a:spLocks/>
            </p:cNvSpPr>
            <p:nvPr/>
          </p:nvSpPr>
          <p:spPr bwMode="auto">
            <a:xfrm>
              <a:off x="1040" y="2594"/>
              <a:ext cx="10" cy="9"/>
            </a:xfrm>
            <a:custGeom>
              <a:avLst/>
              <a:gdLst/>
              <a:ahLst/>
              <a:cxnLst>
                <a:cxn ang="0">
                  <a:pos x="6" y="8"/>
                </a:cxn>
                <a:cxn ang="0">
                  <a:pos x="9" y="8"/>
                </a:cxn>
                <a:cxn ang="0">
                  <a:pos x="10" y="5"/>
                </a:cxn>
                <a:cxn ang="0">
                  <a:pos x="9" y="1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5"/>
                </a:cxn>
                <a:cxn ang="0">
                  <a:pos x="1" y="8"/>
                </a:cxn>
                <a:cxn ang="0">
                  <a:pos x="3" y="8"/>
                </a:cxn>
                <a:cxn ang="0">
                  <a:pos x="5" y="9"/>
                </a:cxn>
                <a:cxn ang="0">
                  <a:pos x="6" y="8"/>
                </a:cxn>
              </a:cxnLst>
              <a:rect l="0" t="0" r="r" b="b"/>
              <a:pathLst>
                <a:path w="10" h="9">
                  <a:moveTo>
                    <a:pt x="6" y="8"/>
                  </a:moveTo>
                  <a:lnTo>
                    <a:pt x="9" y="8"/>
                  </a:lnTo>
                  <a:lnTo>
                    <a:pt x="10" y="5"/>
                  </a:lnTo>
                  <a:lnTo>
                    <a:pt x="9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5"/>
                  </a:lnTo>
                  <a:lnTo>
                    <a:pt x="1" y="8"/>
                  </a:lnTo>
                  <a:lnTo>
                    <a:pt x="3" y="8"/>
                  </a:lnTo>
                  <a:lnTo>
                    <a:pt x="5" y="9"/>
                  </a:lnTo>
                  <a:lnTo>
                    <a:pt x="6" y="8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296" name="Freeform 1408"/>
            <p:cNvSpPr>
              <a:spLocks/>
            </p:cNvSpPr>
            <p:nvPr/>
          </p:nvSpPr>
          <p:spPr bwMode="auto">
            <a:xfrm>
              <a:off x="1020" y="2601"/>
              <a:ext cx="11" cy="10"/>
            </a:xfrm>
            <a:custGeom>
              <a:avLst/>
              <a:gdLst/>
              <a:ahLst/>
              <a:cxnLst>
                <a:cxn ang="0">
                  <a:pos x="9" y="8"/>
                </a:cxn>
                <a:cxn ang="0">
                  <a:pos x="10" y="7"/>
                </a:cxn>
                <a:cxn ang="0">
                  <a:pos x="11" y="5"/>
                </a:cxn>
                <a:cxn ang="0">
                  <a:pos x="10" y="1"/>
                </a:cxn>
                <a:cxn ang="0">
                  <a:pos x="9" y="0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1"/>
                </a:cxn>
                <a:cxn ang="0">
                  <a:pos x="0" y="5"/>
                </a:cxn>
                <a:cxn ang="0">
                  <a:pos x="3" y="7"/>
                </a:cxn>
                <a:cxn ang="0">
                  <a:pos x="4" y="8"/>
                </a:cxn>
                <a:cxn ang="0">
                  <a:pos x="6" y="10"/>
                </a:cxn>
                <a:cxn ang="0">
                  <a:pos x="9" y="8"/>
                </a:cxn>
              </a:cxnLst>
              <a:rect l="0" t="0" r="r" b="b"/>
              <a:pathLst>
                <a:path w="11" h="10">
                  <a:moveTo>
                    <a:pt x="9" y="8"/>
                  </a:moveTo>
                  <a:lnTo>
                    <a:pt x="10" y="7"/>
                  </a:lnTo>
                  <a:lnTo>
                    <a:pt x="11" y="5"/>
                  </a:lnTo>
                  <a:lnTo>
                    <a:pt x="10" y="1"/>
                  </a:lnTo>
                  <a:lnTo>
                    <a:pt x="9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1"/>
                  </a:lnTo>
                  <a:lnTo>
                    <a:pt x="0" y="5"/>
                  </a:lnTo>
                  <a:lnTo>
                    <a:pt x="3" y="7"/>
                  </a:lnTo>
                  <a:lnTo>
                    <a:pt x="4" y="8"/>
                  </a:lnTo>
                  <a:lnTo>
                    <a:pt x="6" y="10"/>
                  </a:lnTo>
                  <a:lnTo>
                    <a:pt x="9" y="8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297" name="Freeform 1409"/>
            <p:cNvSpPr>
              <a:spLocks/>
            </p:cNvSpPr>
            <p:nvPr/>
          </p:nvSpPr>
          <p:spPr bwMode="auto">
            <a:xfrm>
              <a:off x="1003" y="2608"/>
              <a:ext cx="10" cy="10"/>
            </a:xfrm>
            <a:custGeom>
              <a:avLst/>
              <a:gdLst/>
              <a:ahLst/>
              <a:cxnLst>
                <a:cxn ang="0">
                  <a:pos x="7" y="10"/>
                </a:cxn>
                <a:cxn ang="0">
                  <a:pos x="8" y="9"/>
                </a:cxn>
                <a:cxn ang="0">
                  <a:pos x="10" y="5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2" y="0"/>
                </a:cxn>
                <a:cxn ang="0">
                  <a:pos x="1" y="1"/>
                </a:cxn>
                <a:cxn ang="0">
                  <a:pos x="0" y="5"/>
                </a:cxn>
                <a:cxn ang="0">
                  <a:pos x="1" y="9"/>
                </a:cxn>
                <a:cxn ang="0">
                  <a:pos x="2" y="10"/>
                </a:cxn>
                <a:cxn ang="0">
                  <a:pos x="5" y="10"/>
                </a:cxn>
                <a:cxn ang="0">
                  <a:pos x="7" y="10"/>
                </a:cxn>
              </a:cxnLst>
              <a:rect l="0" t="0" r="r" b="b"/>
              <a:pathLst>
                <a:path w="10" h="10">
                  <a:moveTo>
                    <a:pt x="7" y="10"/>
                  </a:moveTo>
                  <a:lnTo>
                    <a:pt x="8" y="9"/>
                  </a:lnTo>
                  <a:lnTo>
                    <a:pt x="10" y="5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2" y="0"/>
                  </a:lnTo>
                  <a:lnTo>
                    <a:pt x="1" y="1"/>
                  </a:lnTo>
                  <a:lnTo>
                    <a:pt x="0" y="5"/>
                  </a:lnTo>
                  <a:lnTo>
                    <a:pt x="1" y="9"/>
                  </a:lnTo>
                  <a:lnTo>
                    <a:pt x="2" y="10"/>
                  </a:lnTo>
                  <a:lnTo>
                    <a:pt x="5" y="10"/>
                  </a:lnTo>
                  <a:lnTo>
                    <a:pt x="7" y="1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298" name="Freeform 1410"/>
            <p:cNvSpPr>
              <a:spLocks/>
            </p:cNvSpPr>
            <p:nvPr/>
          </p:nvSpPr>
          <p:spPr bwMode="auto">
            <a:xfrm>
              <a:off x="984" y="2617"/>
              <a:ext cx="10" cy="9"/>
            </a:xfrm>
            <a:custGeom>
              <a:avLst/>
              <a:gdLst/>
              <a:ahLst/>
              <a:cxnLst>
                <a:cxn ang="0">
                  <a:pos x="8" y="9"/>
                </a:cxn>
                <a:cxn ang="0">
                  <a:pos x="9" y="8"/>
                </a:cxn>
                <a:cxn ang="0">
                  <a:pos x="10" y="5"/>
                </a:cxn>
                <a:cxn ang="0">
                  <a:pos x="9" y="1"/>
                </a:cxn>
                <a:cxn ang="0">
                  <a:pos x="8" y="0"/>
                </a:cxn>
                <a:cxn ang="0">
                  <a:pos x="5" y="0"/>
                </a:cxn>
                <a:cxn ang="0">
                  <a:pos x="4" y="0"/>
                </a:cxn>
                <a:cxn ang="0">
                  <a:pos x="3" y="1"/>
                </a:cxn>
                <a:cxn ang="0">
                  <a:pos x="0" y="5"/>
                </a:cxn>
                <a:cxn ang="0">
                  <a:pos x="3" y="8"/>
                </a:cxn>
                <a:cxn ang="0">
                  <a:pos x="4" y="9"/>
                </a:cxn>
                <a:cxn ang="0">
                  <a:pos x="5" y="9"/>
                </a:cxn>
                <a:cxn ang="0">
                  <a:pos x="8" y="9"/>
                </a:cxn>
              </a:cxnLst>
              <a:rect l="0" t="0" r="r" b="b"/>
              <a:pathLst>
                <a:path w="10" h="9">
                  <a:moveTo>
                    <a:pt x="8" y="9"/>
                  </a:moveTo>
                  <a:lnTo>
                    <a:pt x="9" y="8"/>
                  </a:lnTo>
                  <a:lnTo>
                    <a:pt x="10" y="5"/>
                  </a:lnTo>
                  <a:lnTo>
                    <a:pt x="9" y="1"/>
                  </a:lnTo>
                  <a:lnTo>
                    <a:pt x="8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3" y="1"/>
                  </a:lnTo>
                  <a:lnTo>
                    <a:pt x="0" y="5"/>
                  </a:lnTo>
                  <a:lnTo>
                    <a:pt x="3" y="8"/>
                  </a:lnTo>
                  <a:lnTo>
                    <a:pt x="4" y="9"/>
                  </a:lnTo>
                  <a:lnTo>
                    <a:pt x="5" y="9"/>
                  </a:lnTo>
                  <a:lnTo>
                    <a:pt x="8" y="9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299" name="Freeform 1411"/>
            <p:cNvSpPr>
              <a:spLocks/>
            </p:cNvSpPr>
            <p:nvPr/>
          </p:nvSpPr>
          <p:spPr bwMode="auto">
            <a:xfrm>
              <a:off x="967" y="2625"/>
              <a:ext cx="10" cy="10"/>
            </a:xfrm>
            <a:custGeom>
              <a:avLst/>
              <a:gdLst/>
              <a:ahLst/>
              <a:cxnLst>
                <a:cxn ang="0">
                  <a:pos x="7" y="9"/>
                </a:cxn>
                <a:cxn ang="0">
                  <a:pos x="8" y="9"/>
                </a:cxn>
                <a:cxn ang="0">
                  <a:pos x="10" y="5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2" y="0"/>
                </a:cxn>
                <a:cxn ang="0">
                  <a:pos x="1" y="1"/>
                </a:cxn>
                <a:cxn ang="0">
                  <a:pos x="0" y="5"/>
                </a:cxn>
                <a:cxn ang="0">
                  <a:pos x="1" y="9"/>
                </a:cxn>
                <a:cxn ang="0">
                  <a:pos x="4" y="9"/>
                </a:cxn>
                <a:cxn ang="0">
                  <a:pos x="5" y="10"/>
                </a:cxn>
                <a:cxn ang="0">
                  <a:pos x="7" y="9"/>
                </a:cxn>
              </a:cxnLst>
              <a:rect l="0" t="0" r="r" b="b"/>
              <a:pathLst>
                <a:path w="10" h="10">
                  <a:moveTo>
                    <a:pt x="7" y="9"/>
                  </a:moveTo>
                  <a:lnTo>
                    <a:pt x="8" y="9"/>
                  </a:lnTo>
                  <a:lnTo>
                    <a:pt x="10" y="5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2" y="0"/>
                  </a:lnTo>
                  <a:lnTo>
                    <a:pt x="1" y="1"/>
                  </a:lnTo>
                  <a:lnTo>
                    <a:pt x="0" y="5"/>
                  </a:lnTo>
                  <a:lnTo>
                    <a:pt x="1" y="9"/>
                  </a:lnTo>
                  <a:lnTo>
                    <a:pt x="4" y="9"/>
                  </a:lnTo>
                  <a:lnTo>
                    <a:pt x="5" y="10"/>
                  </a:lnTo>
                  <a:lnTo>
                    <a:pt x="7" y="9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300" name="Freeform 1412"/>
            <p:cNvSpPr>
              <a:spLocks/>
            </p:cNvSpPr>
            <p:nvPr/>
          </p:nvSpPr>
          <p:spPr bwMode="auto">
            <a:xfrm>
              <a:off x="949" y="2634"/>
              <a:ext cx="9" cy="9"/>
            </a:xfrm>
            <a:custGeom>
              <a:avLst/>
              <a:gdLst/>
              <a:ahLst/>
              <a:cxnLst>
                <a:cxn ang="0">
                  <a:pos x="7" y="9"/>
                </a:cxn>
                <a:cxn ang="0">
                  <a:pos x="9" y="8"/>
                </a:cxn>
                <a:cxn ang="0">
                  <a:pos x="9" y="5"/>
                </a:cxn>
                <a:cxn ang="0">
                  <a:pos x="9" y="1"/>
                </a:cxn>
                <a:cxn ang="0">
                  <a:pos x="7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0" y="5"/>
                </a:cxn>
                <a:cxn ang="0">
                  <a:pos x="2" y="8"/>
                </a:cxn>
                <a:cxn ang="0">
                  <a:pos x="3" y="9"/>
                </a:cxn>
                <a:cxn ang="0">
                  <a:pos x="4" y="9"/>
                </a:cxn>
                <a:cxn ang="0">
                  <a:pos x="7" y="9"/>
                </a:cxn>
              </a:cxnLst>
              <a:rect l="0" t="0" r="r" b="b"/>
              <a:pathLst>
                <a:path w="9" h="9">
                  <a:moveTo>
                    <a:pt x="7" y="9"/>
                  </a:moveTo>
                  <a:lnTo>
                    <a:pt x="9" y="8"/>
                  </a:lnTo>
                  <a:lnTo>
                    <a:pt x="9" y="5"/>
                  </a:lnTo>
                  <a:lnTo>
                    <a:pt x="9" y="1"/>
                  </a:lnTo>
                  <a:lnTo>
                    <a:pt x="7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0" y="5"/>
                  </a:lnTo>
                  <a:lnTo>
                    <a:pt x="2" y="8"/>
                  </a:lnTo>
                  <a:lnTo>
                    <a:pt x="3" y="9"/>
                  </a:lnTo>
                  <a:lnTo>
                    <a:pt x="4" y="9"/>
                  </a:lnTo>
                  <a:lnTo>
                    <a:pt x="7" y="9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301" name="Freeform 1413"/>
            <p:cNvSpPr>
              <a:spLocks/>
            </p:cNvSpPr>
            <p:nvPr/>
          </p:nvSpPr>
          <p:spPr bwMode="auto">
            <a:xfrm>
              <a:off x="932" y="2643"/>
              <a:ext cx="10" cy="10"/>
            </a:xfrm>
            <a:custGeom>
              <a:avLst/>
              <a:gdLst/>
              <a:ahLst/>
              <a:cxnLst>
                <a:cxn ang="0">
                  <a:pos x="6" y="10"/>
                </a:cxn>
                <a:cxn ang="0">
                  <a:pos x="9" y="9"/>
                </a:cxn>
                <a:cxn ang="0">
                  <a:pos x="10" y="4"/>
                </a:cxn>
                <a:cxn ang="0">
                  <a:pos x="9" y="2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1" y="2"/>
                </a:cxn>
                <a:cxn ang="0">
                  <a:pos x="0" y="4"/>
                </a:cxn>
                <a:cxn ang="0">
                  <a:pos x="1" y="9"/>
                </a:cxn>
                <a:cxn ang="0">
                  <a:pos x="3" y="10"/>
                </a:cxn>
                <a:cxn ang="0">
                  <a:pos x="5" y="10"/>
                </a:cxn>
                <a:cxn ang="0">
                  <a:pos x="6" y="10"/>
                </a:cxn>
              </a:cxnLst>
              <a:rect l="0" t="0" r="r" b="b"/>
              <a:pathLst>
                <a:path w="10" h="10">
                  <a:moveTo>
                    <a:pt x="6" y="10"/>
                  </a:moveTo>
                  <a:lnTo>
                    <a:pt x="9" y="9"/>
                  </a:lnTo>
                  <a:lnTo>
                    <a:pt x="10" y="4"/>
                  </a:lnTo>
                  <a:lnTo>
                    <a:pt x="9" y="2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2"/>
                  </a:lnTo>
                  <a:lnTo>
                    <a:pt x="0" y="4"/>
                  </a:lnTo>
                  <a:lnTo>
                    <a:pt x="1" y="9"/>
                  </a:lnTo>
                  <a:lnTo>
                    <a:pt x="3" y="10"/>
                  </a:lnTo>
                  <a:lnTo>
                    <a:pt x="5" y="10"/>
                  </a:lnTo>
                  <a:lnTo>
                    <a:pt x="6" y="1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302" name="Freeform 1414"/>
            <p:cNvSpPr>
              <a:spLocks/>
            </p:cNvSpPr>
            <p:nvPr/>
          </p:nvSpPr>
          <p:spPr bwMode="auto">
            <a:xfrm>
              <a:off x="915" y="2653"/>
              <a:ext cx="10" cy="10"/>
            </a:xfrm>
            <a:custGeom>
              <a:avLst/>
              <a:gdLst/>
              <a:ahLst/>
              <a:cxnLst>
                <a:cxn ang="0">
                  <a:pos x="6" y="10"/>
                </a:cxn>
                <a:cxn ang="0">
                  <a:pos x="8" y="9"/>
                </a:cxn>
                <a:cxn ang="0">
                  <a:pos x="10" y="5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2" y="0"/>
                </a:cxn>
                <a:cxn ang="0">
                  <a:pos x="1" y="1"/>
                </a:cxn>
                <a:cxn ang="0">
                  <a:pos x="0" y="5"/>
                </a:cxn>
                <a:cxn ang="0">
                  <a:pos x="1" y="9"/>
                </a:cxn>
                <a:cxn ang="0">
                  <a:pos x="3" y="10"/>
                </a:cxn>
                <a:cxn ang="0">
                  <a:pos x="5" y="10"/>
                </a:cxn>
                <a:cxn ang="0">
                  <a:pos x="6" y="10"/>
                </a:cxn>
              </a:cxnLst>
              <a:rect l="0" t="0" r="r" b="b"/>
              <a:pathLst>
                <a:path w="10" h="10">
                  <a:moveTo>
                    <a:pt x="6" y="10"/>
                  </a:moveTo>
                  <a:lnTo>
                    <a:pt x="8" y="9"/>
                  </a:lnTo>
                  <a:lnTo>
                    <a:pt x="10" y="5"/>
                  </a:lnTo>
                  <a:lnTo>
                    <a:pt x="8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2" y="0"/>
                  </a:lnTo>
                  <a:lnTo>
                    <a:pt x="1" y="1"/>
                  </a:lnTo>
                  <a:lnTo>
                    <a:pt x="0" y="5"/>
                  </a:lnTo>
                  <a:lnTo>
                    <a:pt x="1" y="9"/>
                  </a:lnTo>
                  <a:lnTo>
                    <a:pt x="3" y="10"/>
                  </a:lnTo>
                  <a:lnTo>
                    <a:pt x="5" y="10"/>
                  </a:lnTo>
                  <a:lnTo>
                    <a:pt x="6" y="1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303" name="Freeform 1415"/>
            <p:cNvSpPr>
              <a:spLocks/>
            </p:cNvSpPr>
            <p:nvPr/>
          </p:nvSpPr>
          <p:spPr bwMode="auto">
            <a:xfrm>
              <a:off x="899" y="2664"/>
              <a:ext cx="9" cy="10"/>
            </a:xfrm>
            <a:custGeom>
              <a:avLst/>
              <a:gdLst/>
              <a:ahLst/>
              <a:cxnLst>
                <a:cxn ang="0">
                  <a:pos x="7" y="8"/>
                </a:cxn>
                <a:cxn ang="0">
                  <a:pos x="9" y="5"/>
                </a:cxn>
                <a:cxn ang="0">
                  <a:pos x="7" y="1"/>
                </a:cxn>
                <a:cxn ang="0">
                  <a:pos x="6" y="0"/>
                </a:cxn>
                <a:cxn ang="0">
                  <a:pos x="3" y="0"/>
                </a:cxn>
                <a:cxn ang="0">
                  <a:pos x="2" y="0"/>
                </a:cxn>
                <a:cxn ang="0">
                  <a:pos x="0" y="1"/>
                </a:cxn>
                <a:cxn ang="0">
                  <a:pos x="0" y="5"/>
                </a:cxn>
                <a:cxn ang="0">
                  <a:pos x="0" y="8"/>
                </a:cxn>
                <a:cxn ang="0">
                  <a:pos x="2" y="8"/>
                </a:cxn>
                <a:cxn ang="0">
                  <a:pos x="3" y="10"/>
                </a:cxn>
                <a:cxn ang="0">
                  <a:pos x="6" y="8"/>
                </a:cxn>
                <a:cxn ang="0">
                  <a:pos x="7" y="8"/>
                </a:cxn>
              </a:cxnLst>
              <a:rect l="0" t="0" r="r" b="b"/>
              <a:pathLst>
                <a:path w="9" h="10">
                  <a:moveTo>
                    <a:pt x="7" y="8"/>
                  </a:moveTo>
                  <a:lnTo>
                    <a:pt x="9" y="5"/>
                  </a:lnTo>
                  <a:lnTo>
                    <a:pt x="7" y="1"/>
                  </a:lnTo>
                  <a:lnTo>
                    <a:pt x="6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0" y="1"/>
                  </a:lnTo>
                  <a:lnTo>
                    <a:pt x="0" y="5"/>
                  </a:lnTo>
                  <a:lnTo>
                    <a:pt x="0" y="8"/>
                  </a:lnTo>
                  <a:lnTo>
                    <a:pt x="2" y="8"/>
                  </a:lnTo>
                  <a:lnTo>
                    <a:pt x="3" y="10"/>
                  </a:lnTo>
                  <a:lnTo>
                    <a:pt x="6" y="8"/>
                  </a:lnTo>
                  <a:lnTo>
                    <a:pt x="7" y="8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304" name="Freeform 1416"/>
            <p:cNvSpPr>
              <a:spLocks/>
            </p:cNvSpPr>
            <p:nvPr/>
          </p:nvSpPr>
          <p:spPr bwMode="auto">
            <a:xfrm>
              <a:off x="881" y="2675"/>
              <a:ext cx="10" cy="10"/>
            </a:xfrm>
            <a:custGeom>
              <a:avLst/>
              <a:gdLst/>
              <a:ahLst/>
              <a:cxnLst>
                <a:cxn ang="0">
                  <a:pos x="9" y="8"/>
                </a:cxn>
                <a:cxn ang="0">
                  <a:pos x="10" y="6"/>
                </a:cxn>
                <a:cxn ang="0">
                  <a:pos x="9" y="1"/>
                </a:cxn>
                <a:cxn ang="0">
                  <a:pos x="8" y="0"/>
                </a:cxn>
                <a:cxn ang="0">
                  <a:pos x="5" y="0"/>
                </a:cxn>
                <a:cxn ang="0">
                  <a:pos x="4" y="0"/>
                </a:cxn>
                <a:cxn ang="0">
                  <a:pos x="3" y="1"/>
                </a:cxn>
                <a:cxn ang="0">
                  <a:pos x="0" y="6"/>
                </a:cxn>
                <a:cxn ang="0">
                  <a:pos x="3" y="8"/>
                </a:cxn>
                <a:cxn ang="0">
                  <a:pos x="4" y="10"/>
                </a:cxn>
                <a:cxn ang="0">
                  <a:pos x="5" y="10"/>
                </a:cxn>
                <a:cxn ang="0">
                  <a:pos x="8" y="10"/>
                </a:cxn>
                <a:cxn ang="0">
                  <a:pos x="9" y="8"/>
                </a:cxn>
              </a:cxnLst>
              <a:rect l="0" t="0" r="r" b="b"/>
              <a:pathLst>
                <a:path w="10" h="10">
                  <a:moveTo>
                    <a:pt x="9" y="8"/>
                  </a:moveTo>
                  <a:lnTo>
                    <a:pt x="10" y="6"/>
                  </a:lnTo>
                  <a:lnTo>
                    <a:pt x="9" y="1"/>
                  </a:lnTo>
                  <a:lnTo>
                    <a:pt x="8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3" y="1"/>
                  </a:lnTo>
                  <a:lnTo>
                    <a:pt x="0" y="6"/>
                  </a:lnTo>
                  <a:lnTo>
                    <a:pt x="3" y="8"/>
                  </a:lnTo>
                  <a:lnTo>
                    <a:pt x="4" y="10"/>
                  </a:lnTo>
                  <a:lnTo>
                    <a:pt x="5" y="10"/>
                  </a:lnTo>
                  <a:lnTo>
                    <a:pt x="8" y="10"/>
                  </a:lnTo>
                  <a:lnTo>
                    <a:pt x="9" y="8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305" name="Freeform 1417"/>
            <p:cNvSpPr>
              <a:spLocks/>
            </p:cNvSpPr>
            <p:nvPr/>
          </p:nvSpPr>
          <p:spPr bwMode="auto">
            <a:xfrm>
              <a:off x="865" y="2687"/>
              <a:ext cx="11" cy="10"/>
            </a:xfrm>
            <a:custGeom>
              <a:avLst/>
              <a:gdLst/>
              <a:ahLst/>
              <a:cxnLst>
                <a:cxn ang="0">
                  <a:pos x="10" y="8"/>
                </a:cxn>
                <a:cxn ang="0">
                  <a:pos x="11" y="5"/>
                </a:cxn>
                <a:cxn ang="0">
                  <a:pos x="10" y="1"/>
                </a:cxn>
                <a:cxn ang="0">
                  <a:pos x="9" y="0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0" y="5"/>
                </a:cxn>
                <a:cxn ang="0">
                  <a:pos x="2" y="8"/>
                </a:cxn>
                <a:cxn ang="0">
                  <a:pos x="4" y="10"/>
                </a:cxn>
                <a:cxn ang="0">
                  <a:pos x="6" y="10"/>
                </a:cxn>
                <a:cxn ang="0">
                  <a:pos x="9" y="10"/>
                </a:cxn>
                <a:cxn ang="0">
                  <a:pos x="10" y="8"/>
                </a:cxn>
              </a:cxnLst>
              <a:rect l="0" t="0" r="r" b="b"/>
              <a:pathLst>
                <a:path w="11" h="10">
                  <a:moveTo>
                    <a:pt x="10" y="8"/>
                  </a:moveTo>
                  <a:lnTo>
                    <a:pt x="11" y="5"/>
                  </a:lnTo>
                  <a:lnTo>
                    <a:pt x="10" y="1"/>
                  </a:lnTo>
                  <a:lnTo>
                    <a:pt x="9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0" y="5"/>
                  </a:lnTo>
                  <a:lnTo>
                    <a:pt x="2" y="8"/>
                  </a:lnTo>
                  <a:lnTo>
                    <a:pt x="4" y="10"/>
                  </a:lnTo>
                  <a:lnTo>
                    <a:pt x="6" y="10"/>
                  </a:lnTo>
                  <a:lnTo>
                    <a:pt x="9" y="10"/>
                  </a:lnTo>
                  <a:lnTo>
                    <a:pt x="10" y="8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306" name="Freeform 1418"/>
            <p:cNvSpPr>
              <a:spLocks/>
            </p:cNvSpPr>
            <p:nvPr/>
          </p:nvSpPr>
          <p:spPr bwMode="auto">
            <a:xfrm>
              <a:off x="850" y="2699"/>
              <a:ext cx="11" cy="10"/>
            </a:xfrm>
            <a:custGeom>
              <a:avLst/>
              <a:gdLst/>
              <a:ahLst/>
              <a:cxnLst>
                <a:cxn ang="0">
                  <a:pos x="10" y="10"/>
                </a:cxn>
                <a:cxn ang="0">
                  <a:pos x="11" y="6"/>
                </a:cxn>
                <a:cxn ang="0">
                  <a:pos x="9" y="3"/>
                </a:cxn>
                <a:cxn ang="0">
                  <a:pos x="9" y="1"/>
                </a:cxn>
                <a:cxn ang="0">
                  <a:pos x="6" y="0"/>
                </a:cxn>
                <a:cxn ang="0">
                  <a:pos x="4" y="1"/>
                </a:cxn>
                <a:cxn ang="0">
                  <a:pos x="3" y="3"/>
                </a:cxn>
                <a:cxn ang="0">
                  <a:pos x="0" y="6"/>
                </a:cxn>
                <a:cxn ang="0">
                  <a:pos x="3" y="9"/>
                </a:cxn>
                <a:cxn ang="0">
                  <a:pos x="4" y="10"/>
                </a:cxn>
                <a:cxn ang="0">
                  <a:pos x="6" y="10"/>
                </a:cxn>
                <a:cxn ang="0">
                  <a:pos x="9" y="10"/>
                </a:cxn>
                <a:cxn ang="0">
                  <a:pos x="10" y="10"/>
                </a:cxn>
              </a:cxnLst>
              <a:rect l="0" t="0" r="r" b="b"/>
              <a:pathLst>
                <a:path w="11" h="10">
                  <a:moveTo>
                    <a:pt x="10" y="10"/>
                  </a:moveTo>
                  <a:lnTo>
                    <a:pt x="11" y="6"/>
                  </a:lnTo>
                  <a:lnTo>
                    <a:pt x="9" y="3"/>
                  </a:lnTo>
                  <a:lnTo>
                    <a:pt x="9" y="1"/>
                  </a:lnTo>
                  <a:lnTo>
                    <a:pt x="6" y="0"/>
                  </a:lnTo>
                  <a:lnTo>
                    <a:pt x="4" y="1"/>
                  </a:lnTo>
                  <a:lnTo>
                    <a:pt x="3" y="3"/>
                  </a:lnTo>
                  <a:lnTo>
                    <a:pt x="0" y="6"/>
                  </a:lnTo>
                  <a:lnTo>
                    <a:pt x="3" y="9"/>
                  </a:lnTo>
                  <a:lnTo>
                    <a:pt x="4" y="10"/>
                  </a:lnTo>
                  <a:lnTo>
                    <a:pt x="6" y="10"/>
                  </a:lnTo>
                  <a:lnTo>
                    <a:pt x="9" y="10"/>
                  </a:lnTo>
                  <a:lnTo>
                    <a:pt x="10" y="1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307" name="Freeform 1419"/>
            <p:cNvSpPr>
              <a:spLocks/>
            </p:cNvSpPr>
            <p:nvPr/>
          </p:nvSpPr>
          <p:spPr bwMode="auto">
            <a:xfrm>
              <a:off x="836" y="2714"/>
              <a:ext cx="10" cy="9"/>
            </a:xfrm>
            <a:custGeom>
              <a:avLst/>
              <a:gdLst/>
              <a:ahLst/>
              <a:cxnLst>
                <a:cxn ang="0">
                  <a:pos x="10" y="8"/>
                </a:cxn>
                <a:cxn ang="0">
                  <a:pos x="10" y="4"/>
                </a:cxn>
                <a:cxn ang="0">
                  <a:pos x="9" y="1"/>
                </a:cxn>
                <a:cxn ang="0">
                  <a:pos x="8" y="0"/>
                </a:cxn>
                <a:cxn ang="0">
                  <a:pos x="5" y="0"/>
                </a:cxn>
                <a:cxn ang="0">
                  <a:pos x="4" y="0"/>
                </a:cxn>
                <a:cxn ang="0">
                  <a:pos x="2" y="0"/>
                </a:cxn>
                <a:cxn ang="0">
                  <a:pos x="0" y="4"/>
                </a:cxn>
                <a:cxn ang="0">
                  <a:pos x="2" y="8"/>
                </a:cxn>
                <a:cxn ang="0">
                  <a:pos x="4" y="8"/>
                </a:cxn>
                <a:cxn ang="0">
                  <a:pos x="5" y="9"/>
                </a:cxn>
                <a:cxn ang="0">
                  <a:pos x="8" y="8"/>
                </a:cxn>
                <a:cxn ang="0">
                  <a:pos x="10" y="8"/>
                </a:cxn>
              </a:cxnLst>
              <a:rect l="0" t="0" r="r" b="b"/>
              <a:pathLst>
                <a:path w="10" h="9">
                  <a:moveTo>
                    <a:pt x="10" y="8"/>
                  </a:moveTo>
                  <a:lnTo>
                    <a:pt x="10" y="4"/>
                  </a:lnTo>
                  <a:lnTo>
                    <a:pt x="9" y="1"/>
                  </a:lnTo>
                  <a:lnTo>
                    <a:pt x="8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4"/>
                  </a:lnTo>
                  <a:lnTo>
                    <a:pt x="2" y="8"/>
                  </a:lnTo>
                  <a:lnTo>
                    <a:pt x="4" y="8"/>
                  </a:lnTo>
                  <a:lnTo>
                    <a:pt x="5" y="9"/>
                  </a:lnTo>
                  <a:lnTo>
                    <a:pt x="8" y="8"/>
                  </a:lnTo>
                  <a:lnTo>
                    <a:pt x="10" y="8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308" name="Freeform 1420"/>
            <p:cNvSpPr>
              <a:spLocks/>
            </p:cNvSpPr>
            <p:nvPr/>
          </p:nvSpPr>
          <p:spPr bwMode="auto">
            <a:xfrm>
              <a:off x="823" y="2728"/>
              <a:ext cx="11" cy="10"/>
            </a:xfrm>
            <a:custGeom>
              <a:avLst/>
              <a:gdLst/>
              <a:ahLst/>
              <a:cxnLst>
                <a:cxn ang="0">
                  <a:pos x="10" y="9"/>
                </a:cxn>
                <a:cxn ang="0">
                  <a:pos x="11" y="5"/>
                </a:cxn>
                <a:cxn ang="0">
                  <a:pos x="10" y="1"/>
                </a:cxn>
                <a:cxn ang="0">
                  <a:pos x="8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1"/>
                </a:cxn>
                <a:cxn ang="0">
                  <a:pos x="0" y="5"/>
                </a:cxn>
                <a:cxn ang="0">
                  <a:pos x="2" y="7"/>
                </a:cxn>
                <a:cxn ang="0">
                  <a:pos x="3" y="10"/>
                </a:cxn>
                <a:cxn ang="0">
                  <a:pos x="5" y="10"/>
                </a:cxn>
                <a:cxn ang="0">
                  <a:pos x="8" y="10"/>
                </a:cxn>
                <a:cxn ang="0">
                  <a:pos x="10" y="9"/>
                </a:cxn>
              </a:cxnLst>
              <a:rect l="0" t="0" r="r" b="b"/>
              <a:pathLst>
                <a:path w="11" h="10">
                  <a:moveTo>
                    <a:pt x="10" y="9"/>
                  </a:moveTo>
                  <a:lnTo>
                    <a:pt x="11" y="5"/>
                  </a:lnTo>
                  <a:lnTo>
                    <a:pt x="10" y="1"/>
                  </a:lnTo>
                  <a:lnTo>
                    <a:pt x="8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1"/>
                  </a:lnTo>
                  <a:lnTo>
                    <a:pt x="0" y="5"/>
                  </a:lnTo>
                  <a:lnTo>
                    <a:pt x="2" y="7"/>
                  </a:lnTo>
                  <a:lnTo>
                    <a:pt x="3" y="10"/>
                  </a:lnTo>
                  <a:lnTo>
                    <a:pt x="5" y="10"/>
                  </a:lnTo>
                  <a:lnTo>
                    <a:pt x="8" y="10"/>
                  </a:lnTo>
                  <a:lnTo>
                    <a:pt x="10" y="9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309" name="Freeform 1421"/>
            <p:cNvSpPr>
              <a:spLocks/>
            </p:cNvSpPr>
            <p:nvPr/>
          </p:nvSpPr>
          <p:spPr bwMode="auto">
            <a:xfrm>
              <a:off x="812" y="2744"/>
              <a:ext cx="10" cy="10"/>
            </a:xfrm>
            <a:custGeom>
              <a:avLst/>
              <a:gdLst/>
              <a:ahLst/>
              <a:cxnLst>
                <a:cxn ang="0">
                  <a:pos x="10" y="8"/>
                </a:cxn>
                <a:cxn ang="0">
                  <a:pos x="10" y="5"/>
                </a:cxn>
                <a:cxn ang="0">
                  <a:pos x="10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5"/>
                </a:cxn>
                <a:cxn ang="0">
                  <a:pos x="1" y="8"/>
                </a:cxn>
                <a:cxn ang="0">
                  <a:pos x="3" y="10"/>
                </a:cxn>
                <a:cxn ang="0">
                  <a:pos x="5" y="10"/>
                </a:cxn>
                <a:cxn ang="0">
                  <a:pos x="7" y="10"/>
                </a:cxn>
                <a:cxn ang="0">
                  <a:pos x="10" y="8"/>
                </a:cxn>
              </a:cxnLst>
              <a:rect l="0" t="0" r="r" b="b"/>
              <a:pathLst>
                <a:path w="10" h="10">
                  <a:moveTo>
                    <a:pt x="10" y="8"/>
                  </a:moveTo>
                  <a:lnTo>
                    <a:pt x="10" y="5"/>
                  </a:lnTo>
                  <a:lnTo>
                    <a:pt x="10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5"/>
                  </a:lnTo>
                  <a:lnTo>
                    <a:pt x="1" y="8"/>
                  </a:lnTo>
                  <a:lnTo>
                    <a:pt x="3" y="10"/>
                  </a:lnTo>
                  <a:lnTo>
                    <a:pt x="5" y="10"/>
                  </a:lnTo>
                  <a:lnTo>
                    <a:pt x="7" y="10"/>
                  </a:lnTo>
                  <a:lnTo>
                    <a:pt x="10" y="8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310" name="Freeform 1422"/>
            <p:cNvSpPr>
              <a:spLocks/>
            </p:cNvSpPr>
            <p:nvPr/>
          </p:nvSpPr>
          <p:spPr bwMode="auto">
            <a:xfrm>
              <a:off x="803" y="2761"/>
              <a:ext cx="10" cy="10"/>
            </a:xfrm>
            <a:custGeom>
              <a:avLst/>
              <a:gdLst/>
              <a:ahLst/>
              <a:cxnLst>
                <a:cxn ang="0">
                  <a:pos x="7" y="8"/>
                </a:cxn>
                <a:cxn ang="0">
                  <a:pos x="10" y="5"/>
                </a:cxn>
                <a:cxn ang="0">
                  <a:pos x="7" y="1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2" y="0"/>
                </a:cxn>
                <a:cxn ang="0">
                  <a:pos x="0" y="1"/>
                </a:cxn>
                <a:cxn ang="0">
                  <a:pos x="0" y="5"/>
                </a:cxn>
                <a:cxn ang="0">
                  <a:pos x="1" y="8"/>
                </a:cxn>
                <a:cxn ang="0">
                  <a:pos x="2" y="10"/>
                </a:cxn>
                <a:cxn ang="0">
                  <a:pos x="5" y="10"/>
                </a:cxn>
                <a:cxn ang="0">
                  <a:pos x="6" y="10"/>
                </a:cxn>
                <a:cxn ang="0">
                  <a:pos x="7" y="8"/>
                </a:cxn>
              </a:cxnLst>
              <a:rect l="0" t="0" r="r" b="b"/>
              <a:pathLst>
                <a:path w="10" h="10">
                  <a:moveTo>
                    <a:pt x="7" y="8"/>
                  </a:moveTo>
                  <a:lnTo>
                    <a:pt x="10" y="5"/>
                  </a:lnTo>
                  <a:lnTo>
                    <a:pt x="7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2" y="0"/>
                  </a:lnTo>
                  <a:lnTo>
                    <a:pt x="0" y="1"/>
                  </a:lnTo>
                  <a:lnTo>
                    <a:pt x="0" y="5"/>
                  </a:lnTo>
                  <a:lnTo>
                    <a:pt x="1" y="8"/>
                  </a:lnTo>
                  <a:lnTo>
                    <a:pt x="2" y="10"/>
                  </a:lnTo>
                  <a:lnTo>
                    <a:pt x="5" y="10"/>
                  </a:lnTo>
                  <a:lnTo>
                    <a:pt x="6" y="10"/>
                  </a:lnTo>
                  <a:lnTo>
                    <a:pt x="7" y="8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311" name="Freeform 1423"/>
            <p:cNvSpPr>
              <a:spLocks/>
            </p:cNvSpPr>
            <p:nvPr/>
          </p:nvSpPr>
          <p:spPr bwMode="auto">
            <a:xfrm>
              <a:off x="795" y="2779"/>
              <a:ext cx="10" cy="10"/>
            </a:xfrm>
            <a:custGeom>
              <a:avLst/>
              <a:gdLst/>
              <a:ahLst/>
              <a:cxnLst>
                <a:cxn ang="0">
                  <a:pos x="10" y="5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0" y="5"/>
                </a:cxn>
                <a:cxn ang="0">
                  <a:pos x="2" y="7"/>
                </a:cxn>
                <a:cxn ang="0">
                  <a:pos x="3" y="9"/>
                </a:cxn>
                <a:cxn ang="0">
                  <a:pos x="5" y="10"/>
                </a:cxn>
                <a:cxn ang="0">
                  <a:pos x="7" y="9"/>
                </a:cxn>
                <a:cxn ang="0">
                  <a:pos x="8" y="7"/>
                </a:cxn>
                <a:cxn ang="0">
                  <a:pos x="10" y="5"/>
                </a:cxn>
              </a:cxnLst>
              <a:rect l="0" t="0" r="r" b="b"/>
              <a:pathLst>
                <a:path w="10" h="10">
                  <a:moveTo>
                    <a:pt x="10" y="5"/>
                  </a:move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0" y="5"/>
                  </a:lnTo>
                  <a:lnTo>
                    <a:pt x="2" y="7"/>
                  </a:lnTo>
                  <a:lnTo>
                    <a:pt x="3" y="9"/>
                  </a:lnTo>
                  <a:lnTo>
                    <a:pt x="5" y="10"/>
                  </a:lnTo>
                  <a:lnTo>
                    <a:pt x="7" y="9"/>
                  </a:lnTo>
                  <a:lnTo>
                    <a:pt x="8" y="7"/>
                  </a:lnTo>
                  <a:lnTo>
                    <a:pt x="10" y="5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312" name="Freeform 1424"/>
            <p:cNvSpPr>
              <a:spLocks/>
            </p:cNvSpPr>
            <p:nvPr/>
          </p:nvSpPr>
          <p:spPr bwMode="auto">
            <a:xfrm>
              <a:off x="790" y="2797"/>
              <a:ext cx="10" cy="11"/>
            </a:xfrm>
            <a:custGeom>
              <a:avLst/>
              <a:gdLst/>
              <a:ahLst/>
              <a:cxnLst>
                <a:cxn ang="0">
                  <a:pos x="10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5" y="0"/>
                </a:cxn>
                <a:cxn ang="0">
                  <a:pos x="4" y="1"/>
                </a:cxn>
                <a:cxn ang="0">
                  <a:pos x="2" y="3"/>
                </a:cxn>
                <a:cxn ang="0">
                  <a:pos x="0" y="5"/>
                </a:cxn>
                <a:cxn ang="0">
                  <a:pos x="2" y="9"/>
                </a:cxn>
                <a:cxn ang="0">
                  <a:pos x="4" y="11"/>
                </a:cxn>
                <a:cxn ang="0">
                  <a:pos x="5" y="11"/>
                </a:cxn>
                <a:cxn ang="0">
                  <a:pos x="8" y="11"/>
                </a:cxn>
                <a:cxn ang="0">
                  <a:pos x="9" y="9"/>
                </a:cxn>
                <a:cxn ang="0">
                  <a:pos x="10" y="5"/>
                </a:cxn>
              </a:cxnLst>
              <a:rect l="0" t="0" r="r" b="b"/>
              <a:pathLst>
                <a:path w="10" h="11">
                  <a:moveTo>
                    <a:pt x="10" y="5"/>
                  </a:moveTo>
                  <a:lnTo>
                    <a:pt x="9" y="3"/>
                  </a:lnTo>
                  <a:lnTo>
                    <a:pt x="8" y="1"/>
                  </a:lnTo>
                  <a:lnTo>
                    <a:pt x="5" y="0"/>
                  </a:lnTo>
                  <a:lnTo>
                    <a:pt x="4" y="1"/>
                  </a:lnTo>
                  <a:lnTo>
                    <a:pt x="2" y="3"/>
                  </a:lnTo>
                  <a:lnTo>
                    <a:pt x="0" y="5"/>
                  </a:lnTo>
                  <a:lnTo>
                    <a:pt x="2" y="9"/>
                  </a:lnTo>
                  <a:lnTo>
                    <a:pt x="4" y="11"/>
                  </a:lnTo>
                  <a:lnTo>
                    <a:pt x="5" y="11"/>
                  </a:lnTo>
                  <a:lnTo>
                    <a:pt x="8" y="11"/>
                  </a:lnTo>
                  <a:lnTo>
                    <a:pt x="9" y="9"/>
                  </a:lnTo>
                  <a:lnTo>
                    <a:pt x="10" y="5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313" name="Freeform 1425"/>
            <p:cNvSpPr>
              <a:spLocks/>
            </p:cNvSpPr>
            <p:nvPr/>
          </p:nvSpPr>
          <p:spPr bwMode="auto">
            <a:xfrm>
              <a:off x="789" y="2817"/>
              <a:ext cx="10" cy="9"/>
            </a:xfrm>
            <a:custGeom>
              <a:avLst/>
              <a:gdLst/>
              <a:ahLst/>
              <a:cxnLst>
                <a:cxn ang="0">
                  <a:pos x="10" y="4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5" y="0"/>
                </a:cxn>
                <a:cxn ang="0">
                  <a:pos x="4" y="1"/>
                </a:cxn>
                <a:cxn ang="0">
                  <a:pos x="1" y="2"/>
                </a:cxn>
                <a:cxn ang="0">
                  <a:pos x="0" y="4"/>
                </a:cxn>
                <a:cxn ang="0">
                  <a:pos x="1" y="8"/>
                </a:cxn>
                <a:cxn ang="0">
                  <a:pos x="4" y="9"/>
                </a:cxn>
                <a:cxn ang="0">
                  <a:pos x="5" y="9"/>
                </a:cxn>
                <a:cxn ang="0">
                  <a:pos x="8" y="9"/>
                </a:cxn>
                <a:cxn ang="0">
                  <a:pos x="9" y="8"/>
                </a:cxn>
                <a:cxn ang="0">
                  <a:pos x="10" y="4"/>
                </a:cxn>
              </a:cxnLst>
              <a:rect l="0" t="0" r="r" b="b"/>
              <a:pathLst>
                <a:path w="10" h="9">
                  <a:moveTo>
                    <a:pt x="10" y="4"/>
                  </a:moveTo>
                  <a:lnTo>
                    <a:pt x="9" y="2"/>
                  </a:lnTo>
                  <a:lnTo>
                    <a:pt x="8" y="1"/>
                  </a:lnTo>
                  <a:lnTo>
                    <a:pt x="5" y="0"/>
                  </a:lnTo>
                  <a:lnTo>
                    <a:pt x="4" y="1"/>
                  </a:lnTo>
                  <a:lnTo>
                    <a:pt x="1" y="2"/>
                  </a:lnTo>
                  <a:lnTo>
                    <a:pt x="0" y="4"/>
                  </a:lnTo>
                  <a:lnTo>
                    <a:pt x="1" y="8"/>
                  </a:lnTo>
                  <a:lnTo>
                    <a:pt x="4" y="9"/>
                  </a:lnTo>
                  <a:lnTo>
                    <a:pt x="5" y="9"/>
                  </a:lnTo>
                  <a:lnTo>
                    <a:pt x="8" y="9"/>
                  </a:lnTo>
                  <a:lnTo>
                    <a:pt x="9" y="8"/>
                  </a:lnTo>
                  <a:lnTo>
                    <a:pt x="10" y="4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314" name="Freeform 1426"/>
            <p:cNvSpPr>
              <a:spLocks/>
            </p:cNvSpPr>
            <p:nvPr/>
          </p:nvSpPr>
          <p:spPr bwMode="auto">
            <a:xfrm>
              <a:off x="792" y="2836"/>
              <a:ext cx="10" cy="11"/>
            </a:xfrm>
            <a:custGeom>
              <a:avLst/>
              <a:gdLst/>
              <a:ahLst/>
              <a:cxnLst>
                <a:cxn ang="0">
                  <a:pos x="10" y="5"/>
                </a:cxn>
                <a:cxn ang="0">
                  <a:pos x="8" y="2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2" y="0"/>
                </a:cxn>
                <a:cxn ang="0">
                  <a:pos x="2" y="2"/>
                </a:cxn>
                <a:cxn ang="0">
                  <a:pos x="0" y="5"/>
                </a:cxn>
                <a:cxn ang="0">
                  <a:pos x="2" y="8"/>
                </a:cxn>
                <a:cxn ang="0">
                  <a:pos x="2" y="10"/>
                </a:cxn>
                <a:cxn ang="0">
                  <a:pos x="5" y="11"/>
                </a:cxn>
                <a:cxn ang="0">
                  <a:pos x="6" y="10"/>
                </a:cxn>
                <a:cxn ang="0">
                  <a:pos x="8" y="8"/>
                </a:cxn>
                <a:cxn ang="0">
                  <a:pos x="10" y="5"/>
                </a:cxn>
              </a:cxnLst>
              <a:rect l="0" t="0" r="r" b="b"/>
              <a:pathLst>
                <a:path w="10" h="11">
                  <a:moveTo>
                    <a:pt x="10" y="5"/>
                  </a:moveTo>
                  <a:lnTo>
                    <a:pt x="8" y="2"/>
                  </a:lnTo>
                  <a:lnTo>
                    <a:pt x="6" y="0"/>
                  </a:lnTo>
                  <a:lnTo>
                    <a:pt x="5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0" y="5"/>
                  </a:lnTo>
                  <a:lnTo>
                    <a:pt x="2" y="8"/>
                  </a:lnTo>
                  <a:lnTo>
                    <a:pt x="2" y="10"/>
                  </a:lnTo>
                  <a:lnTo>
                    <a:pt x="5" y="11"/>
                  </a:lnTo>
                  <a:lnTo>
                    <a:pt x="6" y="10"/>
                  </a:lnTo>
                  <a:lnTo>
                    <a:pt x="8" y="8"/>
                  </a:lnTo>
                  <a:lnTo>
                    <a:pt x="10" y="5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315" name="Freeform 1427"/>
            <p:cNvSpPr>
              <a:spLocks/>
            </p:cNvSpPr>
            <p:nvPr/>
          </p:nvSpPr>
          <p:spPr bwMode="auto">
            <a:xfrm>
              <a:off x="797" y="2855"/>
              <a:ext cx="10" cy="10"/>
            </a:xfrm>
            <a:custGeom>
              <a:avLst/>
              <a:gdLst/>
              <a:ahLst/>
              <a:cxnLst>
                <a:cxn ang="0">
                  <a:pos x="10" y="5"/>
                </a:cxn>
                <a:cxn ang="0">
                  <a:pos x="8" y="2"/>
                </a:cxn>
                <a:cxn ang="0">
                  <a:pos x="7" y="2"/>
                </a:cxn>
                <a:cxn ang="0">
                  <a:pos x="5" y="0"/>
                </a:cxn>
                <a:cxn ang="0">
                  <a:pos x="3" y="2"/>
                </a:cxn>
                <a:cxn ang="0">
                  <a:pos x="1" y="2"/>
                </a:cxn>
                <a:cxn ang="0">
                  <a:pos x="0" y="5"/>
                </a:cxn>
                <a:cxn ang="0">
                  <a:pos x="1" y="8"/>
                </a:cxn>
                <a:cxn ang="0">
                  <a:pos x="3" y="10"/>
                </a:cxn>
                <a:cxn ang="0">
                  <a:pos x="5" y="10"/>
                </a:cxn>
                <a:cxn ang="0">
                  <a:pos x="7" y="10"/>
                </a:cxn>
                <a:cxn ang="0">
                  <a:pos x="8" y="8"/>
                </a:cxn>
                <a:cxn ang="0">
                  <a:pos x="10" y="5"/>
                </a:cxn>
              </a:cxnLst>
              <a:rect l="0" t="0" r="r" b="b"/>
              <a:pathLst>
                <a:path w="10" h="10">
                  <a:moveTo>
                    <a:pt x="10" y="5"/>
                  </a:moveTo>
                  <a:lnTo>
                    <a:pt x="8" y="2"/>
                  </a:lnTo>
                  <a:lnTo>
                    <a:pt x="7" y="2"/>
                  </a:lnTo>
                  <a:lnTo>
                    <a:pt x="5" y="0"/>
                  </a:lnTo>
                  <a:lnTo>
                    <a:pt x="3" y="2"/>
                  </a:lnTo>
                  <a:lnTo>
                    <a:pt x="1" y="2"/>
                  </a:lnTo>
                  <a:lnTo>
                    <a:pt x="0" y="5"/>
                  </a:lnTo>
                  <a:lnTo>
                    <a:pt x="1" y="8"/>
                  </a:lnTo>
                  <a:lnTo>
                    <a:pt x="3" y="10"/>
                  </a:lnTo>
                  <a:lnTo>
                    <a:pt x="5" y="10"/>
                  </a:lnTo>
                  <a:lnTo>
                    <a:pt x="7" y="10"/>
                  </a:lnTo>
                  <a:lnTo>
                    <a:pt x="8" y="8"/>
                  </a:lnTo>
                  <a:lnTo>
                    <a:pt x="10" y="5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316" name="Freeform 1428"/>
            <p:cNvSpPr>
              <a:spLocks/>
            </p:cNvSpPr>
            <p:nvPr/>
          </p:nvSpPr>
          <p:spPr bwMode="auto">
            <a:xfrm>
              <a:off x="805" y="2874"/>
              <a:ext cx="10" cy="9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0" y="3"/>
                </a:cxn>
                <a:cxn ang="0">
                  <a:pos x="2" y="7"/>
                </a:cxn>
                <a:cxn ang="0">
                  <a:pos x="3" y="8"/>
                </a:cxn>
                <a:cxn ang="0">
                  <a:pos x="5" y="9"/>
                </a:cxn>
                <a:cxn ang="0">
                  <a:pos x="7" y="8"/>
                </a:cxn>
                <a:cxn ang="0">
                  <a:pos x="8" y="7"/>
                </a:cxn>
                <a:cxn ang="0">
                  <a:pos x="10" y="3"/>
                </a:cxn>
                <a:cxn ang="0">
                  <a:pos x="8" y="0"/>
                </a:cxn>
              </a:cxnLst>
              <a:rect l="0" t="0" r="r" b="b"/>
              <a:pathLst>
                <a:path w="10" h="9">
                  <a:moveTo>
                    <a:pt x="8" y="0"/>
                  </a:move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0" y="3"/>
                  </a:lnTo>
                  <a:lnTo>
                    <a:pt x="2" y="7"/>
                  </a:lnTo>
                  <a:lnTo>
                    <a:pt x="3" y="8"/>
                  </a:lnTo>
                  <a:lnTo>
                    <a:pt x="5" y="9"/>
                  </a:lnTo>
                  <a:lnTo>
                    <a:pt x="7" y="8"/>
                  </a:lnTo>
                  <a:lnTo>
                    <a:pt x="8" y="7"/>
                  </a:lnTo>
                  <a:lnTo>
                    <a:pt x="10" y="3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317" name="Freeform 1429"/>
            <p:cNvSpPr>
              <a:spLocks/>
            </p:cNvSpPr>
            <p:nvPr/>
          </p:nvSpPr>
          <p:spPr bwMode="auto">
            <a:xfrm>
              <a:off x="815" y="2889"/>
              <a:ext cx="10" cy="11"/>
            </a:xfrm>
            <a:custGeom>
              <a:avLst/>
              <a:gdLst/>
              <a:ahLst/>
              <a:cxnLst>
                <a:cxn ang="0">
                  <a:pos x="9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0" y="6"/>
                </a:cxn>
                <a:cxn ang="0">
                  <a:pos x="2" y="9"/>
                </a:cxn>
                <a:cxn ang="0">
                  <a:pos x="4" y="10"/>
                </a:cxn>
                <a:cxn ang="0">
                  <a:pos x="5" y="11"/>
                </a:cxn>
                <a:cxn ang="0">
                  <a:pos x="7" y="10"/>
                </a:cxn>
                <a:cxn ang="0">
                  <a:pos x="8" y="9"/>
                </a:cxn>
                <a:cxn ang="0">
                  <a:pos x="10" y="6"/>
                </a:cxn>
                <a:cxn ang="0">
                  <a:pos x="9" y="1"/>
                </a:cxn>
              </a:cxnLst>
              <a:rect l="0" t="0" r="r" b="b"/>
              <a:pathLst>
                <a:path w="10" h="11">
                  <a:moveTo>
                    <a:pt x="9" y="1"/>
                  </a:move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0" y="6"/>
                  </a:lnTo>
                  <a:lnTo>
                    <a:pt x="2" y="9"/>
                  </a:lnTo>
                  <a:lnTo>
                    <a:pt x="4" y="10"/>
                  </a:lnTo>
                  <a:lnTo>
                    <a:pt x="5" y="11"/>
                  </a:lnTo>
                  <a:lnTo>
                    <a:pt x="7" y="10"/>
                  </a:lnTo>
                  <a:lnTo>
                    <a:pt x="8" y="9"/>
                  </a:lnTo>
                  <a:lnTo>
                    <a:pt x="10" y="6"/>
                  </a:lnTo>
                  <a:lnTo>
                    <a:pt x="9" y="1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318" name="Freeform 1430"/>
            <p:cNvSpPr>
              <a:spLocks/>
            </p:cNvSpPr>
            <p:nvPr/>
          </p:nvSpPr>
          <p:spPr bwMode="auto">
            <a:xfrm>
              <a:off x="826" y="2905"/>
              <a:ext cx="10" cy="10"/>
            </a:xfrm>
            <a:custGeom>
              <a:avLst/>
              <a:gdLst/>
              <a:ahLst/>
              <a:cxnLst>
                <a:cxn ang="0">
                  <a:pos x="10" y="1"/>
                </a:cxn>
                <a:cxn ang="0">
                  <a:pos x="8" y="0"/>
                </a:cxn>
                <a:cxn ang="0">
                  <a:pos x="5" y="0"/>
                </a:cxn>
                <a:cxn ang="0">
                  <a:pos x="4" y="0"/>
                </a:cxn>
                <a:cxn ang="0">
                  <a:pos x="2" y="2"/>
                </a:cxn>
                <a:cxn ang="0">
                  <a:pos x="0" y="5"/>
                </a:cxn>
                <a:cxn ang="0">
                  <a:pos x="2" y="9"/>
                </a:cxn>
                <a:cxn ang="0">
                  <a:pos x="4" y="9"/>
                </a:cxn>
                <a:cxn ang="0">
                  <a:pos x="5" y="10"/>
                </a:cxn>
                <a:cxn ang="0">
                  <a:pos x="8" y="9"/>
                </a:cxn>
                <a:cxn ang="0">
                  <a:pos x="10" y="9"/>
                </a:cxn>
                <a:cxn ang="0">
                  <a:pos x="10" y="5"/>
                </a:cxn>
                <a:cxn ang="0">
                  <a:pos x="10" y="1"/>
                </a:cxn>
              </a:cxnLst>
              <a:rect l="0" t="0" r="r" b="b"/>
              <a:pathLst>
                <a:path w="10" h="10">
                  <a:moveTo>
                    <a:pt x="10" y="1"/>
                  </a:moveTo>
                  <a:lnTo>
                    <a:pt x="8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5"/>
                  </a:lnTo>
                  <a:lnTo>
                    <a:pt x="2" y="9"/>
                  </a:lnTo>
                  <a:lnTo>
                    <a:pt x="4" y="9"/>
                  </a:lnTo>
                  <a:lnTo>
                    <a:pt x="5" y="10"/>
                  </a:lnTo>
                  <a:lnTo>
                    <a:pt x="8" y="9"/>
                  </a:lnTo>
                  <a:lnTo>
                    <a:pt x="10" y="9"/>
                  </a:lnTo>
                  <a:lnTo>
                    <a:pt x="10" y="5"/>
                  </a:lnTo>
                  <a:lnTo>
                    <a:pt x="10" y="1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319" name="Freeform 1431"/>
            <p:cNvSpPr>
              <a:spLocks/>
            </p:cNvSpPr>
            <p:nvPr/>
          </p:nvSpPr>
          <p:spPr bwMode="auto">
            <a:xfrm>
              <a:off x="840" y="2920"/>
              <a:ext cx="10" cy="9"/>
            </a:xfrm>
            <a:custGeom>
              <a:avLst/>
              <a:gdLst/>
              <a:ahLst/>
              <a:cxnLst>
                <a:cxn ang="0">
                  <a:pos x="9" y="1"/>
                </a:cxn>
                <a:cxn ang="0">
                  <a:pos x="8" y="0"/>
                </a:cxn>
                <a:cxn ang="0">
                  <a:pos x="5" y="0"/>
                </a:cxn>
                <a:cxn ang="0">
                  <a:pos x="4" y="0"/>
                </a:cxn>
                <a:cxn ang="0">
                  <a:pos x="1" y="1"/>
                </a:cxn>
                <a:cxn ang="0">
                  <a:pos x="0" y="4"/>
                </a:cxn>
                <a:cxn ang="0">
                  <a:pos x="1" y="8"/>
                </a:cxn>
                <a:cxn ang="0">
                  <a:pos x="4" y="9"/>
                </a:cxn>
                <a:cxn ang="0">
                  <a:pos x="5" y="9"/>
                </a:cxn>
                <a:cxn ang="0">
                  <a:pos x="8" y="9"/>
                </a:cxn>
                <a:cxn ang="0">
                  <a:pos x="9" y="8"/>
                </a:cxn>
                <a:cxn ang="0">
                  <a:pos x="10" y="4"/>
                </a:cxn>
                <a:cxn ang="0">
                  <a:pos x="9" y="1"/>
                </a:cxn>
              </a:cxnLst>
              <a:rect l="0" t="0" r="r" b="b"/>
              <a:pathLst>
                <a:path w="10" h="9">
                  <a:moveTo>
                    <a:pt x="9" y="1"/>
                  </a:moveTo>
                  <a:lnTo>
                    <a:pt x="8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1" y="1"/>
                  </a:lnTo>
                  <a:lnTo>
                    <a:pt x="0" y="4"/>
                  </a:lnTo>
                  <a:lnTo>
                    <a:pt x="1" y="8"/>
                  </a:lnTo>
                  <a:lnTo>
                    <a:pt x="4" y="9"/>
                  </a:lnTo>
                  <a:lnTo>
                    <a:pt x="5" y="9"/>
                  </a:lnTo>
                  <a:lnTo>
                    <a:pt x="8" y="9"/>
                  </a:lnTo>
                  <a:lnTo>
                    <a:pt x="9" y="8"/>
                  </a:lnTo>
                  <a:lnTo>
                    <a:pt x="10" y="4"/>
                  </a:lnTo>
                  <a:lnTo>
                    <a:pt x="9" y="1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320" name="Freeform 1432"/>
            <p:cNvSpPr>
              <a:spLocks/>
            </p:cNvSpPr>
            <p:nvPr/>
          </p:nvSpPr>
          <p:spPr bwMode="auto">
            <a:xfrm>
              <a:off x="855" y="2933"/>
              <a:ext cx="10" cy="10"/>
            </a:xfrm>
            <a:custGeom>
              <a:avLst/>
              <a:gdLst/>
              <a:ahLst/>
              <a:cxnLst>
                <a:cxn ang="0">
                  <a:pos x="8" y="2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1" y="2"/>
                </a:cxn>
                <a:cxn ang="0">
                  <a:pos x="0" y="5"/>
                </a:cxn>
                <a:cxn ang="0">
                  <a:pos x="1" y="8"/>
                </a:cxn>
                <a:cxn ang="0">
                  <a:pos x="3" y="10"/>
                </a:cxn>
                <a:cxn ang="0">
                  <a:pos x="5" y="10"/>
                </a:cxn>
                <a:cxn ang="0">
                  <a:pos x="6" y="10"/>
                </a:cxn>
                <a:cxn ang="0">
                  <a:pos x="8" y="8"/>
                </a:cxn>
                <a:cxn ang="0">
                  <a:pos x="10" y="5"/>
                </a:cxn>
                <a:cxn ang="0">
                  <a:pos x="8" y="2"/>
                </a:cxn>
              </a:cxnLst>
              <a:rect l="0" t="0" r="r" b="b"/>
              <a:pathLst>
                <a:path w="10" h="10">
                  <a:moveTo>
                    <a:pt x="8" y="2"/>
                  </a:move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1" y="2"/>
                  </a:lnTo>
                  <a:lnTo>
                    <a:pt x="0" y="5"/>
                  </a:lnTo>
                  <a:lnTo>
                    <a:pt x="1" y="8"/>
                  </a:lnTo>
                  <a:lnTo>
                    <a:pt x="3" y="10"/>
                  </a:lnTo>
                  <a:lnTo>
                    <a:pt x="5" y="10"/>
                  </a:lnTo>
                  <a:lnTo>
                    <a:pt x="6" y="10"/>
                  </a:lnTo>
                  <a:lnTo>
                    <a:pt x="8" y="8"/>
                  </a:lnTo>
                  <a:lnTo>
                    <a:pt x="10" y="5"/>
                  </a:lnTo>
                  <a:lnTo>
                    <a:pt x="8" y="2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321" name="Freeform 1433"/>
            <p:cNvSpPr>
              <a:spLocks/>
            </p:cNvSpPr>
            <p:nvPr/>
          </p:nvSpPr>
          <p:spPr bwMode="auto">
            <a:xfrm>
              <a:off x="870" y="2946"/>
              <a:ext cx="10" cy="10"/>
            </a:xfrm>
            <a:custGeom>
              <a:avLst/>
              <a:gdLst/>
              <a:ahLst/>
              <a:cxnLst>
                <a:cxn ang="0">
                  <a:pos x="9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4" y="0"/>
                </a:cxn>
                <a:cxn ang="0">
                  <a:pos x="1" y="1"/>
                </a:cxn>
                <a:cxn ang="0">
                  <a:pos x="0" y="5"/>
                </a:cxn>
                <a:cxn ang="0">
                  <a:pos x="1" y="7"/>
                </a:cxn>
                <a:cxn ang="0">
                  <a:pos x="4" y="9"/>
                </a:cxn>
                <a:cxn ang="0">
                  <a:pos x="5" y="10"/>
                </a:cxn>
                <a:cxn ang="0">
                  <a:pos x="7" y="9"/>
                </a:cxn>
                <a:cxn ang="0">
                  <a:pos x="7" y="7"/>
                </a:cxn>
                <a:cxn ang="0">
                  <a:pos x="10" y="5"/>
                </a:cxn>
                <a:cxn ang="0">
                  <a:pos x="9" y="1"/>
                </a:cxn>
              </a:cxnLst>
              <a:rect l="0" t="0" r="r" b="b"/>
              <a:pathLst>
                <a:path w="10" h="10">
                  <a:moveTo>
                    <a:pt x="9" y="1"/>
                  </a:move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1" y="1"/>
                  </a:lnTo>
                  <a:lnTo>
                    <a:pt x="0" y="5"/>
                  </a:lnTo>
                  <a:lnTo>
                    <a:pt x="1" y="7"/>
                  </a:lnTo>
                  <a:lnTo>
                    <a:pt x="4" y="9"/>
                  </a:lnTo>
                  <a:lnTo>
                    <a:pt x="5" y="10"/>
                  </a:lnTo>
                  <a:lnTo>
                    <a:pt x="7" y="9"/>
                  </a:lnTo>
                  <a:lnTo>
                    <a:pt x="7" y="7"/>
                  </a:lnTo>
                  <a:lnTo>
                    <a:pt x="10" y="5"/>
                  </a:lnTo>
                  <a:lnTo>
                    <a:pt x="9" y="1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322" name="Freeform 1434"/>
            <p:cNvSpPr>
              <a:spLocks/>
            </p:cNvSpPr>
            <p:nvPr/>
          </p:nvSpPr>
          <p:spPr bwMode="auto">
            <a:xfrm>
              <a:off x="886" y="2957"/>
              <a:ext cx="10" cy="10"/>
            </a:xfrm>
            <a:custGeom>
              <a:avLst/>
              <a:gdLst/>
              <a:ahLst/>
              <a:cxnLst>
                <a:cxn ang="0">
                  <a:pos x="9" y="3"/>
                </a:cxn>
                <a:cxn ang="0">
                  <a:pos x="8" y="1"/>
                </a:cxn>
                <a:cxn ang="0">
                  <a:pos x="4" y="0"/>
                </a:cxn>
                <a:cxn ang="0">
                  <a:pos x="3" y="1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1" y="9"/>
                </a:cxn>
                <a:cxn ang="0">
                  <a:pos x="3" y="10"/>
                </a:cxn>
                <a:cxn ang="0">
                  <a:pos x="4" y="10"/>
                </a:cxn>
                <a:cxn ang="0">
                  <a:pos x="8" y="10"/>
                </a:cxn>
                <a:cxn ang="0">
                  <a:pos x="9" y="9"/>
                </a:cxn>
                <a:cxn ang="0">
                  <a:pos x="10" y="5"/>
                </a:cxn>
                <a:cxn ang="0">
                  <a:pos x="9" y="3"/>
                </a:cxn>
              </a:cxnLst>
              <a:rect l="0" t="0" r="r" b="b"/>
              <a:pathLst>
                <a:path w="10" h="10">
                  <a:moveTo>
                    <a:pt x="9" y="3"/>
                  </a:moveTo>
                  <a:lnTo>
                    <a:pt x="8" y="1"/>
                  </a:lnTo>
                  <a:lnTo>
                    <a:pt x="4" y="0"/>
                  </a:lnTo>
                  <a:lnTo>
                    <a:pt x="3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1" y="9"/>
                  </a:lnTo>
                  <a:lnTo>
                    <a:pt x="3" y="10"/>
                  </a:lnTo>
                  <a:lnTo>
                    <a:pt x="4" y="10"/>
                  </a:lnTo>
                  <a:lnTo>
                    <a:pt x="8" y="10"/>
                  </a:lnTo>
                  <a:lnTo>
                    <a:pt x="9" y="9"/>
                  </a:lnTo>
                  <a:lnTo>
                    <a:pt x="10" y="5"/>
                  </a:lnTo>
                  <a:lnTo>
                    <a:pt x="9" y="3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323" name="Freeform 1435"/>
            <p:cNvSpPr>
              <a:spLocks/>
            </p:cNvSpPr>
            <p:nvPr/>
          </p:nvSpPr>
          <p:spPr bwMode="auto">
            <a:xfrm>
              <a:off x="902" y="2968"/>
              <a:ext cx="10" cy="10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5" y="0"/>
                </a:cxn>
                <a:cxn ang="0">
                  <a:pos x="4" y="0"/>
                </a:cxn>
                <a:cxn ang="0">
                  <a:pos x="1" y="2"/>
                </a:cxn>
                <a:cxn ang="0">
                  <a:pos x="0" y="6"/>
                </a:cxn>
                <a:cxn ang="0">
                  <a:pos x="1" y="9"/>
                </a:cxn>
                <a:cxn ang="0">
                  <a:pos x="3" y="10"/>
                </a:cxn>
                <a:cxn ang="0">
                  <a:pos x="5" y="10"/>
                </a:cxn>
                <a:cxn ang="0">
                  <a:pos x="6" y="10"/>
                </a:cxn>
                <a:cxn ang="0">
                  <a:pos x="9" y="9"/>
                </a:cxn>
                <a:cxn ang="0">
                  <a:pos x="10" y="6"/>
                </a:cxn>
                <a:cxn ang="0">
                  <a:pos x="9" y="2"/>
                </a:cxn>
                <a:cxn ang="0">
                  <a:pos x="6" y="0"/>
                </a:cxn>
              </a:cxnLst>
              <a:rect l="0" t="0" r="r" b="b"/>
              <a:pathLst>
                <a:path w="10" h="10">
                  <a:moveTo>
                    <a:pt x="6" y="0"/>
                  </a:moveTo>
                  <a:lnTo>
                    <a:pt x="5" y="0"/>
                  </a:lnTo>
                  <a:lnTo>
                    <a:pt x="4" y="0"/>
                  </a:lnTo>
                  <a:lnTo>
                    <a:pt x="1" y="2"/>
                  </a:lnTo>
                  <a:lnTo>
                    <a:pt x="0" y="6"/>
                  </a:lnTo>
                  <a:lnTo>
                    <a:pt x="1" y="9"/>
                  </a:lnTo>
                  <a:lnTo>
                    <a:pt x="3" y="10"/>
                  </a:lnTo>
                  <a:lnTo>
                    <a:pt x="5" y="10"/>
                  </a:lnTo>
                  <a:lnTo>
                    <a:pt x="6" y="10"/>
                  </a:lnTo>
                  <a:lnTo>
                    <a:pt x="9" y="9"/>
                  </a:lnTo>
                  <a:lnTo>
                    <a:pt x="10" y="6"/>
                  </a:lnTo>
                  <a:lnTo>
                    <a:pt x="9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324" name="Freeform 1436"/>
            <p:cNvSpPr>
              <a:spLocks/>
            </p:cNvSpPr>
            <p:nvPr/>
          </p:nvSpPr>
          <p:spPr bwMode="auto">
            <a:xfrm>
              <a:off x="918" y="2979"/>
              <a:ext cx="10" cy="10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7" y="0"/>
                </a:cxn>
                <a:cxn ang="0">
                  <a:pos x="4" y="0"/>
                </a:cxn>
                <a:cxn ang="0">
                  <a:pos x="3" y="1"/>
                </a:cxn>
                <a:cxn ang="0">
                  <a:pos x="0" y="5"/>
                </a:cxn>
                <a:cxn ang="0">
                  <a:pos x="3" y="8"/>
                </a:cxn>
                <a:cxn ang="0">
                  <a:pos x="4" y="8"/>
                </a:cxn>
                <a:cxn ang="0">
                  <a:pos x="7" y="10"/>
                </a:cxn>
                <a:cxn ang="0">
                  <a:pos x="8" y="8"/>
                </a:cxn>
                <a:cxn ang="0">
                  <a:pos x="10" y="8"/>
                </a:cxn>
                <a:cxn ang="0">
                  <a:pos x="10" y="5"/>
                </a:cxn>
                <a:cxn ang="0">
                  <a:pos x="10" y="1"/>
                </a:cxn>
                <a:cxn ang="0">
                  <a:pos x="8" y="0"/>
                </a:cxn>
              </a:cxnLst>
              <a:rect l="0" t="0" r="r" b="b"/>
              <a:pathLst>
                <a:path w="10" h="10">
                  <a:moveTo>
                    <a:pt x="8" y="0"/>
                  </a:moveTo>
                  <a:lnTo>
                    <a:pt x="7" y="0"/>
                  </a:lnTo>
                  <a:lnTo>
                    <a:pt x="4" y="0"/>
                  </a:lnTo>
                  <a:lnTo>
                    <a:pt x="3" y="1"/>
                  </a:lnTo>
                  <a:lnTo>
                    <a:pt x="0" y="5"/>
                  </a:lnTo>
                  <a:lnTo>
                    <a:pt x="3" y="8"/>
                  </a:lnTo>
                  <a:lnTo>
                    <a:pt x="4" y="8"/>
                  </a:lnTo>
                  <a:lnTo>
                    <a:pt x="7" y="10"/>
                  </a:lnTo>
                  <a:lnTo>
                    <a:pt x="8" y="8"/>
                  </a:lnTo>
                  <a:lnTo>
                    <a:pt x="10" y="8"/>
                  </a:lnTo>
                  <a:lnTo>
                    <a:pt x="10" y="5"/>
                  </a:lnTo>
                  <a:lnTo>
                    <a:pt x="10" y="1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325" name="Freeform 1437"/>
            <p:cNvSpPr>
              <a:spLocks/>
            </p:cNvSpPr>
            <p:nvPr/>
          </p:nvSpPr>
          <p:spPr bwMode="auto">
            <a:xfrm>
              <a:off x="937" y="2989"/>
              <a:ext cx="9" cy="9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4" y="0"/>
                </a:cxn>
                <a:cxn ang="0">
                  <a:pos x="2" y="0"/>
                </a:cxn>
                <a:cxn ang="0">
                  <a:pos x="1" y="1"/>
                </a:cxn>
                <a:cxn ang="0">
                  <a:pos x="0" y="4"/>
                </a:cxn>
                <a:cxn ang="0">
                  <a:pos x="1" y="8"/>
                </a:cxn>
                <a:cxn ang="0">
                  <a:pos x="2" y="9"/>
                </a:cxn>
                <a:cxn ang="0">
                  <a:pos x="4" y="9"/>
                </a:cxn>
                <a:cxn ang="0">
                  <a:pos x="6" y="9"/>
                </a:cxn>
                <a:cxn ang="0">
                  <a:pos x="7" y="8"/>
                </a:cxn>
                <a:cxn ang="0">
                  <a:pos x="9" y="4"/>
                </a:cxn>
                <a:cxn ang="0">
                  <a:pos x="7" y="1"/>
                </a:cxn>
                <a:cxn ang="0">
                  <a:pos x="6" y="0"/>
                </a:cxn>
              </a:cxnLst>
              <a:rect l="0" t="0" r="r" b="b"/>
              <a:pathLst>
                <a:path w="9" h="9">
                  <a:moveTo>
                    <a:pt x="6" y="0"/>
                  </a:moveTo>
                  <a:lnTo>
                    <a:pt x="4" y="0"/>
                  </a:lnTo>
                  <a:lnTo>
                    <a:pt x="2" y="0"/>
                  </a:lnTo>
                  <a:lnTo>
                    <a:pt x="1" y="1"/>
                  </a:lnTo>
                  <a:lnTo>
                    <a:pt x="0" y="4"/>
                  </a:lnTo>
                  <a:lnTo>
                    <a:pt x="1" y="8"/>
                  </a:lnTo>
                  <a:lnTo>
                    <a:pt x="2" y="9"/>
                  </a:lnTo>
                  <a:lnTo>
                    <a:pt x="4" y="9"/>
                  </a:lnTo>
                  <a:lnTo>
                    <a:pt x="6" y="9"/>
                  </a:lnTo>
                  <a:lnTo>
                    <a:pt x="7" y="8"/>
                  </a:lnTo>
                  <a:lnTo>
                    <a:pt x="9" y="4"/>
                  </a:lnTo>
                  <a:lnTo>
                    <a:pt x="7" y="1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326" name="Freeform 1438"/>
            <p:cNvSpPr>
              <a:spLocks/>
            </p:cNvSpPr>
            <p:nvPr/>
          </p:nvSpPr>
          <p:spPr bwMode="auto">
            <a:xfrm>
              <a:off x="953" y="2998"/>
              <a:ext cx="11" cy="10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5" y="0"/>
                </a:cxn>
                <a:cxn ang="0">
                  <a:pos x="4" y="0"/>
                </a:cxn>
                <a:cxn ang="0">
                  <a:pos x="3" y="2"/>
                </a:cxn>
                <a:cxn ang="0">
                  <a:pos x="0" y="4"/>
                </a:cxn>
                <a:cxn ang="0">
                  <a:pos x="3" y="8"/>
                </a:cxn>
                <a:cxn ang="0">
                  <a:pos x="4" y="10"/>
                </a:cxn>
                <a:cxn ang="0">
                  <a:pos x="5" y="10"/>
                </a:cxn>
                <a:cxn ang="0">
                  <a:pos x="8" y="10"/>
                </a:cxn>
                <a:cxn ang="0">
                  <a:pos x="9" y="8"/>
                </a:cxn>
                <a:cxn ang="0">
                  <a:pos x="11" y="4"/>
                </a:cxn>
                <a:cxn ang="0">
                  <a:pos x="9" y="2"/>
                </a:cxn>
                <a:cxn ang="0">
                  <a:pos x="9" y="0"/>
                </a:cxn>
              </a:cxnLst>
              <a:rect l="0" t="0" r="r" b="b"/>
              <a:pathLst>
                <a:path w="11" h="10">
                  <a:moveTo>
                    <a:pt x="9" y="0"/>
                  </a:moveTo>
                  <a:lnTo>
                    <a:pt x="5" y="0"/>
                  </a:lnTo>
                  <a:lnTo>
                    <a:pt x="4" y="0"/>
                  </a:lnTo>
                  <a:lnTo>
                    <a:pt x="3" y="2"/>
                  </a:lnTo>
                  <a:lnTo>
                    <a:pt x="0" y="4"/>
                  </a:lnTo>
                  <a:lnTo>
                    <a:pt x="3" y="8"/>
                  </a:lnTo>
                  <a:lnTo>
                    <a:pt x="4" y="10"/>
                  </a:lnTo>
                  <a:lnTo>
                    <a:pt x="5" y="10"/>
                  </a:lnTo>
                  <a:lnTo>
                    <a:pt x="8" y="10"/>
                  </a:lnTo>
                  <a:lnTo>
                    <a:pt x="9" y="8"/>
                  </a:lnTo>
                  <a:lnTo>
                    <a:pt x="11" y="4"/>
                  </a:lnTo>
                  <a:lnTo>
                    <a:pt x="9" y="2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327" name="Freeform 1439"/>
            <p:cNvSpPr>
              <a:spLocks/>
            </p:cNvSpPr>
            <p:nvPr/>
          </p:nvSpPr>
          <p:spPr bwMode="auto">
            <a:xfrm>
              <a:off x="972" y="3007"/>
              <a:ext cx="10" cy="9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5" y="0"/>
                </a:cxn>
                <a:cxn ang="0">
                  <a:pos x="2" y="0"/>
                </a:cxn>
                <a:cxn ang="0">
                  <a:pos x="1" y="1"/>
                </a:cxn>
                <a:cxn ang="0">
                  <a:pos x="0" y="5"/>
                </a:cxn>
                <a:cxn ang="0">
                  <a:pos x="1" y="7"/>
                </a:cxn>
                <a:cxn ang="0">
                  <a:pos x="2" y="8"/>
                </a:cxn>
                <a:cxn ang="0">
                  <a:pos x="2" y="9"/>
                </a:cxn>
                <a:cxn ang="0">
                  <a:pos x="5" y="9"/>
                </a:cxn>
                <a:cxn ang="0">
                  <a:pos x="7" y="9"/>
                </a:cxn>
                <a:cxn ang="0">
                  <a:pos x="8" y="7"/>
                </a:cxn>
                <a:cxn ang="0">
                  <a:pos x="10" y="5"/>
                </a:cxn>
                <a:cxn ang="0">
                  <a:pos x="8" y="1"/>
                </a:cxn>
                <a:cxn ang="0">
                  <a:pos x="7" y="1"/>
                </a:cxn>
                <a:cxn ang="0">
                  <a:pos x="7" y="0"/>
                </a:cxn>
              </a:cxnLst>
              <a:rect l="0" t="0" r="r" b="b"/>
              <a:pathLst>
                <a:path w="10" h="9">
                  <a:moveTo>
                    <a:pt x="7" y="0"/>
                  </a:moveTo>
                  <a:lnTo>
                    <a:pt x="5" y="0"/>
                  </a:lnTo>
                  <a:lnTo>
                    <a:pt x="2" y="0"/>
                  </a:lnTo>
                  <a:lnTo>
                    <a:pt x="1" y="1"/>
                  </a:lnTo>
                  <a:lnTo>
                    <a:pt x="0" y="5"/>
                  </a:lnTo>
                  <a:lnTo>
                    <a:pt x="1" y="7"/>
                  </a:lnTo>
                  <a:lnTo>
                    <a:pt x="2" y="8"/>
                  </a:lnTo>
                  <a:lnTo>
                    <a:pt x="2" y="9"/>
                  </a:lnTo>
                  <a:lnTo>
                    <a:pt x="5" y="9"/>
                  </a:lnTo>
                  <a:lnTo>
                    <a:pt x="7" y="9"/>
                  </a:lnTo>
                  <a:lnTo>
                    <a:pt x="8" y="7"/>
                  </a:lnTo>
                  <a:lnTo>
                    <a:pt x="10" y="5"/>
                  </a:lnTo>
                  <a:lnTo>
                    <a:pt x="8" y="1"/>
                  </a:lnTo>
                  <a:lnTo>
                    <a:pt x="7" y="1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328" name="Freeform 1440"/>
            <p:cNvSpPr>
              <a:spLocks/>
            </p:cNvSpPr>
            <p:nvPr/>
          </p:nvSpPr>
          <p:spPr bwMode="auto">
            <a:xfrm>
              <a:off x="989" y="3014"/>
              <a:ext cx="10" cy="11"/>
            </a:xfrm>
            <a:custGeom>
              <a:avLst/>
              <a:gdLst/>
              <a:ahLst/>
              <a:cxnLst>
                <a:cxn ang="0">
                  <a:pos x="8" y="1"/>
                </a:cxn>
                <a:cxn ang="0">
                  <a:pos x="5" y="0"/>
                </a:cxn>
                <a:cxn ang="0">
                  <a:pos x="4" y="1"/>
                </a:cxn>
                <a:cxn ang="0">
                  <a:pos x="3" y="2"/>
                </a:cxn>
                <a:cxn ang="0">
                  <a:pos x="0" y="6"/>
                </a:cxn>
                <a:cxn ang="0">
                  <a:pos x="3" y="10"/>
                </a:cxn>
                <a:cxn ang="0">
                  <a:pos x="4" y="11"/>
                </a:cxn>
                <a:cxn ang="0">
                  <a:pos x="5" y="11"/>
                </a:cxn>
                <a:cxn ang="0">
                  <a:pos x="8" y="11"/>
                </a:cxn>
                <a:cxn ang="0">
                  <a:pos x="9" y="10"/>
                </a:cxn>
                <a:cxn ang="0">
                  <a:pos x="10" y="6"/>
                </a:cxn>
                <a:cxn ang="0">
                  <a:pos x="9" y="2"/>
                </a:cxn>
                <a:cxn ang="0">
                  <a:pos x="8" y="1"/>
                </a:cxn>
              </a:cxnLst>
              <a:rect l="0" t="0" r="r" b="b"/>
              <a:pathLst>
                <a:path w="10" h="11">
                  <a:moveTo>
                    <a:pt x="8" y="1"/>
                  </a:moveTo>
                  <a:lnTo>
                    <a:pt x="5" y="0"/>
                  </a:lnTo>
                  <a:lnTo>
                    <a:pt x="4" y="1"/>
                  </a:lnTo>
                  <a:lnTo>
                    <a:pt x="3" y="2"/>
                  </a:lnTo>
                  <a:lnTo>
                    <a:pt x="0" y="6"/>
                  </a:lnTo>
                  <a:lnTo>
                    <a:pt x="3" y="10"/>
                  </a:lnTo>
                  <a:lnTo>
                    <a:pt x="4" y="11"/>
                  </a:lnTo>
                  <a:lnTo>
                    <a:pt x="5" y="11"/>
                  </a:lnTo>
                  <a:lnTo>
                    <a:pt x="8" y="11"/>
                  </a:lnTo>
                  <a:lnTo>
                    <a:pt x="9" y="10"/>
                  </a:lnTo>
                  <a:lnTo>
                    <a:pt x="10" y="6"/>
                  </a:lnTo>
                  <a:lnTo>
                    <a:pt x="9" y="2"/>
                  </a:lnTo>
                  <a:lnTo>
                    <a:pt x="8" y="1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329" name="Freeform 1441"/>
            <p:cNvSpPr>
              <a:spLocks/>
            </p:cNvSpPr>
            <p:nvPr/>
          </p:nvSpPr>
          <p:spPr bwMode="auto">
            <a:xfrm>
              <a:off x="1008" y="3023"/>
              <a:ext cx="10" cy="9"/>
            </a:xfrm>
            <a:custGeom>
              <a:avLst/>
              <a:gdLst/>
              <a:ahLst/>
              <a:cxnLst>
                <a:cxn ang="0">
                  <a:pos x="7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1" y="2"/>
                </a:cxn>
                <a:cxn ang="0">
                  <a:pos x="0" y="4"/>
                </a:cxn>
                <a:cxn ang="0">
                  <a:pos x="1" y="8"/>
                </a:cxn>
                <a:cxn ang="0">
                  <a:pos x="3" y="9"/>
                </a:cxn>
                <a:cxn ang="0">
                  <a:pos x="5" y="9"/>
                </a:cxn>
                <a:cxn ang="0">
                  <a:pos x="6" y="9"/>
                </a:cxn>
                <a:cxn ang="0">
                  <a:pos x="8" y="8"/>
                </a:cxn>
                <a:cxn ang="0">
                  <a:pos x="10" y="4"/>
                </a:cxn>
                <a:cxn ang="0">
                  <a:pos x="8" y="2"/>
                </a:cxn>
                <a:cxn ang="0">
                  <a:pos x="7" y="1"/>
                </a:cxn>
              </a:cxnLst>
              <a:rect l="0" t="0" r="r" b="b"/>
              <a:pathLst>
                <a:path w="10" h="9">
                  <a:moveTo>
                    <a:pt x="7" y="1"/>
                  </a:moveTo>
                  <a:lnTo>
                    <a:pt x="5" y="0"/>
                  </a:lnTo>
                  <a:lnTo>
                    <a:pt x="3" y="1"/>
                  </a:lnTo>
                  <a:lnTo>
                    <a:pt x="1" y="2"/>
                  </a:lnTo>
                  <a:lnTo>
                    <a:pt x="0" y="4"/>
                  </a:lnTo>
                  <a:lnTo>
                    <a:pt x="1" y="8"/>
                  </a:lnTo>
                  <a:lnTo>
                    <a:pt x="3" y="9"/>
                  </a:lnTo>
                  <a:lnTo>
                    <a:pt x="5" y="9"/>
                  </a:lnTo>
                  <a:lnTo>
                    <a:pt x="6" y="9"/>
                  </a:lnTo>
                  <a:lnTo>
                    <a:pt x="8" y="8"/>
                  </a:lnTo>
                  <a:lnTo>
                    <a:pt x="10" y="4"/>
                  </a:lnTo>
                  <a:lnTo>
                    <a:pt x="8" y="2"/>
                  </a:lnTo>
                  <a:lnTo>
                    <a:pt x="7" y="1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330" name="Freeform 1442"/>
            <p:cNvSpPr>
              <a:spLocks/>
            </p:cNvSpPr>
            <p:nvPr/>
          </p:nvSpPr>
          <p:spPr bwMode="auto">
            <a:xfrm>
              <a:off x="1026" y="3030"/>
              <a:ext cx="10" cy="9"/>
            </a:xfrm>
            <a:custGeom>
              <a:avLst/>
              <a:gdLst/>
              <a:ahLst/>
              <a:cxnLst>
                <a:cxn ang="0">
                  <a:pos x="7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0" y="5"/>
                </a:cxn>
                <a:cxn ang="0">
                  <a:pos x="2" y="9"/>
                </a:cxn>
                <a:cxn ang="0">
                  <a:pos x="3" y="9"/>
                </a:cxn>
                <a:cxn ang="0">
                  <a:pos x="5" y="9"/>
                </a:cxn>
                <a:cxn ang="0">
                  <a:pos x="7" y="9"/>
                </a:cxn>
                <a:cxn ang="0">
                  <a:pos x="8" y="9"/>
                </a:cxn>
                <a:cxn ang="0">
                  <a:pos x="10" y="5"/>
                </a:cxn>
                <a:cxn ang="0">
                  <a:pos x="8" y="2"/>
                </a:cxn>
                <a:cxn ang="0">
                  <a:pos x="7" y="1"/>
                </a:cxn>
              </a:cxnLst>
              <a:rect l="0" t="0" r="r" b="b"/>
              <a:pathLst>
                <a:path w="10" h="9">
                  <a:moveTo>
                    <a:pt x="7" y="1"/>
                  </a:moveTo>
                  <a:lnTo>
                    <a:pt x="5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0" y="5"/>
                  </a:lnTo>
                  <a:lnTo>
                    <a:pt x="2" y="9"/>
                  </a:lnTo>
                  <a:lnTo>
                    <a:pt x="3" y="9"/>
                  </a:lnTo>
                  <a:lnTo>
                    <a:pt x="5" y="9"/>
                  </a:lnTo>
                  <a:lnTo>
                    <a:pt x="7" y="9"/>
                  </a:lnTo>
                  <a:lnTo>
                    <a:pt x="8" y="9"/>
                  </a:lnTo>
                  <a:lnTo>
                    <a:pt x="10" y="5"/>
                  </a:lnTo>
                  <a:lnTo>
                    <a:pt x="8" y="2"/>
                  </a:lnTo>
                  <a:lnTo>
                    <a:pt x="7" y="1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331" name="Freeform 1443"/>
            <p:cNvSpPr>
              <a:spLocks/>
            </p:cNvSpPr>
            <p:nvPr/>
          </p:nvSpPr>
          <p:spPr bwMode="auto">
            <a:xfrm>
              <a:off x="1044" y="3037"/>
              <a:ext cx="11" cy="10"/>
            </a:xfrm>
            <a:custGeom>
              <a:avLst/>
              <a:gdLst/>
              <a:ahLst/>
              <a:cxnLst>
                <a:cxn ang="0">
                  <a:pos x="7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1" y="2"/>
                </a:cxn>
                <a:cxn ang="0">
                  <a:pos x="0" y="5"/>
                </a:cxn>
                <a:cxn ang="0">
                  <a:pos x="1" y="10"/>
                </a:cxn>
                <a:cxn ang="0">
                  <a:pos x="3" y="10"/>
                </a:cxn>
                <a:cxn ang="0">
                  <a:pos x="5" y="10"/>
                </a:cxn>
                <a:cxn ang="0">
                  <a:pos x="7" y="10"/>
                </a:cxn>
                <a:cxn ang="0">
                  <a:pos x="10" y="10"/>
                </a:cxn>
                <a:cxn ang="0">
                  <a:pos x="11" y="5"/>
                </a:cxn>
                <a:cxn ang="0">
                  <a:pos x="10" y="2"/>
                </a:cxn>
                <a:cxn ang="0">
                  <a:pos x="7" y="1"/>
                </a:cxn>
              </a:cxnLst>
              <a:rect l="0" t="0" r="r" b="b"/>
              <a:pathLst>
                <a:path w="11" h="10">
                  <a:moveTo>
                    <a:pt x="7" y="1"/>
                  </a:moveTo>
                  <a:lnTo>
                    <a:pt x="5" y="0"/>
                  </a:lnTo>
                  <a:lnTo>
                    <a:pt x="3" y="1"/>
                  </a:lnTo>
                  <a:lnTo>
                    <a:pt x="1" y="2"/>
                  </a:lnTo>
                  <a:lnTo>
                    <a:pt x="0" y="5"/>
                  </a:lnTo>
                  <a:lnTo>
                    <a:pt x="1" y="10"/>
                  </a:lnTo>
                  <a:lnTo>
                    <a:pt x="3" y="10"/>
                  </a:lnTo>
                  <a:lnTo>
                    <a:pt x="5" y="10"/>
                  </a:lnTo>
                  <a:lnTo>
                    <a:pt x="7" y="10"/>
                  </a:lnTo>
                  <a:lnTo>
                    <a:pt x="10" y="10"/>
                  </a:lnTo>
                  <a:lnTo>
                    <a:pt x="11" y="5"/>
                  </a:lnTo>
                  <a:lnTo>
                    <a:pt x="10" y="2"/>
                  </a:lnTo>
                  <a:lnTo>
                    <a:pt x="7" y="1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332" name="Freeform 1444"/>
            <p:cNvSpPr>
              <a:spLocks/>
            </p:cNvSpPr>
            <p:nvPr/>
          </p:nvSpPr>
          <p:spPr bwMode="auto">
            <a:xfrm>
              <a:off x="1064" y="3044"/>
              <a:ext cx="10" cy="10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1" y="9"/>
                </a:cxn>
                <a:cxn ang="0">
                  <a:pos x="2" y="9"/>
                </a:cxn>
                <a:cxn ang="0">
                  <a:pos x="5" y="10"/>
                </a:cxn>
                <a:cxn ang="0">
                  <a:pos x="6" y="9"/>
                </a:cxn>
                <a:cxn ang="0">
                  <a:pos x="7" y="9"/>
                </a:cxn>
                <a:cxn ang="0">
                  <a:pos x="10" y="5"/>
                </a:cxn>
                <a:cxn ang="0">
                  <a:pos x="7" y="3"/>
                </a:cxn>
                <a:cxn ang="0">
                  <a:pos x="6" y="0"/>
                </a:cxn>
              </a:cxnLst>
              <a:rect l="0" t="0" r="r" b="b"/>
              <a:pathLst>
                <a:path w="10" h="10">
                  <a:moveTo>
                    <a:pt x="6" y="0"/>
                  </a:moveTo>
                  <a:lnTo>
                    <a:pt x="5" y="0"/>
                  </a:lnTo>
                  <a:lnTo>
                    <a:pt x="3" y="0"/>
                  </a:lnTo>
                  <a:lnTo>
                    <a:pt x="1" y="3"/>
                  </a:lnTo>
                  <a:lnTo>
                    <a:pt x="0" y="5"/>
                  </a:lnTo>
                  <a:lnTo>
                    <a:pt x="1" y="9"/>
                  </a:lnTo>
                  <a:lnTo>
                    <a:pt x="2" y="9"/>
                  </a:lnTo>
                  <a:lnTo>
                    <a:pt x="5" y="10"/>
                  </a:lnTo>
                  <a:lnTo>
                    <a:pt x="6" y="9"/>
                  </a:lnTo>
                  <a:lnTo>
                    <a:pt x="7" y="9"/>
                  </a:lnTo>
                  <a:lnTo>
                    <a:pt x="10" y="5"/>
                  </a:lnTo>
                  <a:lnTo>
                    <a:pt x="7" y="3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333" name="Freeform 1445"/>
            <p:cNvSpPr>
              <a:spLocks/>
            </p:cNvSpPr>
            <p:nvPr/>
          </p:nvSpPr>
          <p:spPr bwMode="auto">
            <a:xfrm>
              <a:off x="1081" y="3052"/>
              <a:ext cx="11" cy="9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5" y="0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0" y="4"/>
                </a:cxn>
                <a:cxn ang="0">
                  <a:pos x="2" y="7"/>
                </a:cxn>
                <a:cxn ang="0">
                  <a:pos x="4" y="9"/>
                </a:cxn>
                <a:cxn ang="0">
                  <a:pos x="5" y="9"/>
                </a:cxn>
                <a:cxn ang="0">
                  <a:pos x="7" y="9"/>
                </a:cxn>
                <a:cxn ang="0">
                  <a:pos x="10" y="7"/>
                </a:cxn>
                <a:cxn ang="0">
                  <a:pos x="11" y="4"/>
                </a:cxn>
                <a:cxn ang="0">
                  <a:pos x="10" y="1"/>
                </a:cxn>
                <a:cxn ang="0">
                  <a:pos x="7" y="0"/>
                </a:cxn>
              </a:cxnLst>
              <a:rect l="0" t="0" r="r" b="b"/>
              <a:pathLst>
                <a:path w="11" h="9">
                  <a:moveTo>
                    <a:pt x="7" y="0"/>
                  </a:moveTo>
                  <a:lnTo>
                    <a:pt x="5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0" y="4"/>
                  </a:lnTo>
                  <a:lnTo>
                    <a:pt x="2" y="7"/>
                  </a:lnTo>
                  <a:lnTo>
                    <a:pt x="4" y="9"/>
                  </a:lnTo>
                  <a:lnTo>
                    <a:pt x="5" y="9"/>
                  </a:lnTo>
                  <a:lnTo>
                    <a:pt x="7" y="9"/>
                  </a:lnTo>
                  <a:lnTo>
                    <a:pt x="10" y="7"/>
                  </a:lnTo>
                  <a:lnTo>
                    <a:pt x="11" y="4"/>
                  </a:lnTo>
                  <a:lnTo>
                    <a:pt x="10" y="1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334" name="Freeform 1446"/>
            <p:cNvSpPr>
              <a:spLocks/>
            </p:cNvSpPr>
            <p:nvPr/>
          </p:nvSpPr>
          <p:spPr bwMode="auto">
            <a:xfrm>
              <a:off x="1101" y="3058"/>
              <a:ext cx="10" cy="9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5" y="0"/>
                </a:cxn>
                <a:cxn ang="0">
                  <a:pos x="4" y="0"/>
                </a:cxn>
                <a:cxn ang="0">
                  <a:pos x="1" y="1"/>
                </a:cxn>
                <a:cxn ang="0">
                  <a:pos x="0" y="5"/>
                </a:cxn>
                <a:cxn ang="0">
                  <a:pos x="1" y="7"/>
                </a:cxn>
                <a:cxn ang="0">
                  <a:pos x="4" y="8"/>
                </a:cxn>
                <a:cxn ang="0">
                  <a:pos x="5" y="9"/>
                </a:cxn>
                <a:cxn ang="0">
                  <a:pos x="7" y="8"/>
                </a:cxn>
                <a:cxn ang="0">
                  <a:pos x="7" y="7"/>
                </a:cxn>
                <a:cxn ang="0">
                  <a:pos x="10" y="5"/>
                </a:cxn>
                <a:cxn ang="0">
                  <a:pos x="7" y="1"/>
                </a:cxn>
                <a:cxn ang="0">
                  <a:pos x="7" y="0"/>
                </a:cxn>
              </a:cxnLst>
              <a:rect l="0" t="0" r="r" b="b"/>
              <a:pathLst>
                <a:path w="10" h="9">
                  <a:moveTo>
                    <a:pt x="7" y="0"/>
                  </a:moveTo>
                  <a:lnTo>
                    <a:pt x="5" y="0"/>
                  </a:lnTo>
                  <a:lnTo>
                    <a:pt x="4" y="0"/>
                  </a:lnTo>
                  <a:lnTo>
                    <a:pt x="1" y="1"/>
                  </a:lnTo>
                  <a:lnTo>
                    <a:pt x="0" y="5"/>
                  </a:lnTo>
                  <a:lnTo>
                    <a:pt x="1" y="7"/>
                  </a:lnTo>
                  <a:lnTo>
                    <a:pt x="4" y="8"/>
                  </a:lnTo>
                  <a:lnTo>
                    <a:pt x="5" y="9"/>
                  </a:lnTo>
                  <a:lnTo>
                    <a:pt x="7" y="8"/>
                  </a:lnTo>
                  <a:lnTo>
                    <a:pt x="7" y="7"/>
                  </a:lnTo>
                  <a:lnTo>
                    <a:pt x="10" y="5"/>
                  </a:lnTo>
                  <a:lnTo>
                    <a:pt x="7" y="1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335" name="Freeform 1447"/>
            <p:cNvSpPr>
              <a:spLocks/>
            </p:cNvSpPr>
            <p:nvPr/>
          </p:nvSpPr>
          <p:spPr bwMode="auto">
            <a:xfrm>
              <a:off x="1119" y="3064"/>
              <a:ext cx="10" cy="9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5" y="0"/>
                </a:cxn>
                <a:cxn ang="0">
                  <a:pos x="4" y="0"/>
                </a:cxn>
                <a:cxn ang="0">
                  <a:pos x="3" y="1"/>
                </a:cxn>
                <a:cxn ang="0">
                  <a:pos x="0" y="5"/>
                </a:cxn>
                <a:cxn ang="0">
                  <a:pos x="3" y="8"/>
                </a:cxn>
                <a:cxn ang="0">
                  <a:pos x="3" y="9"/>
                </a:cxn>
                <a:cxn ang="0">
                  <a:pos x="4" y="9"/>
                </a:cxn>
                <a:cxn ang="0">
                  <a:pos x="5" y="9"/>
                </a:cxn>
                <a:cxn ang="0">
                  <a:pos x="7" y="9"/>
                </a:cxn>
                <a:cxn ang="0">
                  <a:pos x="9" y="8"/>
                </a:cxn>
                <a:cxn ang="0">
                  <a:pos x="10" y="5"/>
                </a:cxn>
                <a:cxn ang="0">
                  <a:pos x="9" y="1"/>
                </a:cxn>
                <a:cxn ang="0">
                  <a:pos x="8" y="0"/>
                </a:cxn>
                <a:cxn ang="0">
                  <a:pos x="7" y="0"/>
                </a:cxn>
              </a:cxnLst>
              <a:rect l="0" t="0" r="r" b="b"/>
              <a:pathLst>
                <a:path w="10" h="9">
                  <a:moveTo>
                    <a:pt x="7" y="0"/>
                  </a:moveTo>
                  <a:lnTo>
                    <a:pt x="5" y="0"/>
                  </a:lnTo>
                  <a:lnTo>
                    <a:pt x="4" y="0"/>
                  </a:lnTo>
                  <a:lnTo>
                    <a:pt x="3" y="1"/>
                  </a:lnTo>
                  <a:lnTo>
                    <a:pt x="0" y="5"/>
                  </a:lnTo>
                  <a:lnTo>
                    <a:pt x="3" y="8"/>
                  </a:lnTo>
                  <a:lnTo>
                    <a:pt x="3" y="9"/>
                  </a:lnTo>
                  <a:lnTo>
                    <a:pt x="4" y="9"/>
                  </a:lnTo>
                  <a:lnTo>
                    <a:pt x="5" y="9"/>
                  </a:lnTo>
                  <a:lnTo>
                    <a:pt x="7" y="9"/>
                  </a:lnTo>
                  <a:lnTo>
                    <a:pt x="9" y="8"/>
                  </a:lnTo>
                  <a:lnTo>
                    <a:pt x="10" y="5"/>
                  </a:lnTo>
                  <a:lnTo>
                    <a:pt x="9" y="1"/>
                  </a:lnTo>
                  <a:lnTo>
                    <a:pt x="8" y="0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336" name="Freeform 1448"/>
            <p:cNvSpPr>
              <a:spLocks/>
            </p:cNvSpPr>
            <p:nvPr/>
          </p:nvSpPr>
          <p:spPr bwMode="auto">
            <a:xfrm>
              <a:off x="1138" y="3069"/>
              <a:ext cx="10" cy="9"/>
            </a:xfrm>
            <a:custGeom>
              <a:avLst/>
              <a:gdLst/>
              <a:ahLst/>
              <a:cxnLst>
                <a:cxn ang="0">
                  <a:pos x="8" y="1"/>
                </a:cxn>
                <a:cxn ang="0">
                  <a:pos x="6" y="0"/>
                </a:cxn>
                <a:cxn ang="0">
                  <a:pos x="4" y="1"/>
                </a:cxn>
                <a:cxn ang="0">
                  <a:pos x="3" y="2"/>
                </a:cxn>
                <a:cxn ang="0">
                  <a:pos x="0" y="6"/>
                </a:cxn>
                <a:cxn ang="0">
                  <a:pos x="3" y="9"/>
                </a:cxn>
                <a:cxn ang="0">
                  <a:pos x="4" y="9"/>
                </a:cxn>
                <a:cxn ang="0">
                  <a:pos x="6" y="9"/>
                </a:cxn>
                <a:cxn ang="0">
                  <a:pos x="8" y="9"/>
                </a:cxn>
                <a:cxn ang="0">
                  <a:pos x="9" y="9"/>
                </a:cxn>
                <a:cxn ang="0">
                  <a:pos x="10" y="6"/>
                </a:cxn>
                <a:cxn ang="0">
                  <a:pos x="9" y="2"/>
                </a:cxn>
                <a:cxn ang="0">
                  <a:pos x="8" y="1"/>
                </a:cxn>
              </a:cxnLst>
              <a:rect l="0" t="0" r="r" b="b"/>
              <a:pathLst>
                <a:path w="10" h="9">
                  <a:moveTo>
                    <a:pt x="8" y="1"/>
                  </a:moveTo>
                  <a:lnTo>
                    <a:pt x="6" y="0"/>
                  </a:lnTo>
                  <a:lnTo>
                    <a:pt x="4" y="1"/>
                  </a:lnTo>
                  <a:lnTo>
                    <a:pt x="3" y="2"/>
                  </a:lnTo>
                  <a:lnTo>
                    <a:pt x="0" y="6"/>
                  </a:lnTo>
                  <a:lnTo>
                    <a:pt x="3" y="9"/>
                  </a:lnTo>
                  <a:lnTo>
                    <a:pt x="4" y="9"/>
                  </a:lnTo>
                  <a:lnTo>
                    <a:pt x="6" y="9"/>
                  </a:lnTo>
                  <a:lnTo>
                    <a:pt x="8" y="9"/>
                  </a:lnTo>
                  <a:lnTo>
                    <a:pt x="9" y="9"/>
                  </a:lnTo>
                  <a:lnTo>
                    <a:pt x="10" y="6"/>
                  </a:lnTo>
                  <a:lnTo>
                    <a:pt x="9" y="2"/>
                  </a:lnTo>
                  <a:lnTo>
                    <a:pt x="8" y="1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337" name="Freeform 1449"/>
            <p:cNvSpPr>
              <a:spLocks/>
            </p:cNvSpPr>
            <p:nvPr/>
          </p:nvSpPr>
          <p:spPr bwMode="auto">
            <a:xfrm>
              <a:off x="1158" y="3075"/>
              <a:ext cx="10" cy="9"/>
            </a:xfrm>
            <a:custGeom>
              <a:avLst/>
              <a:gdLst/>
              <a:ahLst/>
              <a:cxnLst>
                <a:cxn ang="0">
                  <a:pos x="6" y="1"/>
                </a:cxn>
                <a:cxn ang="0">
                  <a:pos x="5" y="0"/>
                </a:cxn>
                <a:cxn ang="0">
                  <a:pos x="4" y="1"/>
                </a:cxn>
                <a:cxn ang="0">
                  <a:pos x="1" y="1"/>
                </a:cxn>
                <a:cxn ang="0">
                  <a:pos x="0" y="4"/>
                </a:cxn>
                <a:cxn ang="0">
                  <a:pos x="1" y="8"/>
                </a:cxn>
                <a:cxn ang="0">
                  <a:pos x="2" y="9"/>
                </a:cxn>
                <a:cxn ang="0">
                  <a:pos x="5" y="9"/>
                </a:cxn>
                <a:cxn ang="0">
                  <a:pos x="6" y="9"/>
                </a:cxn>
                <a:cxn ang="0">
                  <a:pos x="9" y="8"/>
                </a:cxn>
                <a:cxn ang="0">
                  <a:pos x="10" y="4"/>
                </a:cxn>
                <a:cxn ang="0">
                  <a:pos x="9" y="1"/>
                </a:cxn>
                <a:cxn ang="0">
                  <a:pos x="6" y="1"/>
                </a:cxn>
              </a:cxnLst>
              <a:rect l="0" t="0" r="r" b="b"/>
              <a:pathLst>
                <a:path w="10" h="9">
                  <a:moveTo>
                    <a:pt x="6" y="1"/>
                  </a:moveTo>
                  <a:lnTo>
                    <a:pt x="5" y="0"/>
                  </a:lnTo>
                  <a:lnTo>
                    <a:pt x="4" y="1"/>
                  </a:lnTo>
                  <a:lnTo>
                    <a:pt x="1" y="1"/>
                  </a:lnTo>
                  <a:lnTo>
                    <a:pt x="0" y="4"/>
                  </a:lnTo>
                  <a:lnTo>
                    <a:pt x="1" y="8"/>
                  </a:lnTo>
                  <a:lnTo>
                    <a:pt x="2" y="9"/>
                  </a:lnTo>
                  <a:lnTo>
                    <a:pt x="5" y="9"/>
                  </a:lnTo>
                  <a:lnTo>
                    <a:pt x="6" y="9"/>
                  </a:lnTo>
                  <a:lnTo>
                    <a:pt x="9" y="8"/>
                  </a:lnTo>
                  <a:lnTo>
                    <a:pt x="10" y="4"/>
                  </a:lnTo>
                  <a:lnTo>
                    <a:pt x="9" y="1"/>
                  </a:lnTo>
                  <a:lnTo>
                    <a:pt x="6" y="1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338" name="Freeform 1450"/>
            <p:cNvSpPr>
              <a:spLocks/>
            </p:cNvSpPr>
            <p:nvPr/>
          </p:nvSpPr>
          <p:spPr bwMode="auto">
            <a:xfrm>
              <a:off x="1177" y="3081"/>
              <a:ext cx="10" cy="9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0"/>
                </a:cxn>
                <a:cxn ang="0">
                  <a:pos x="0" y="5"/>
                </a:cxn>
                <a:cxn ang="0">
                  <a:pos x="2" y="7"/>
                </a:cxn>
                <a:cxn ang="0">
                  <a:pos x="3" y="8"/>
                </a:cxn>
                <a:cxn ang="0">
                  <a:pos x="5" y="9"/>
                </a:cxn>
                <a:cxn ang="0">
                  <a:pos x="7" y="8"/>
                </a:cxn>
                <a:cxn ang="0">
                  <a:pos x="8" y="7"/>
                </a:cxn>
                <a:cxn ang="0">
                  <a:pos x="10" y="5"/>
                </a:cxn>
                <a:cxn ang="0">
                  <a:pos x="8" y="0"/>
                </a:cxn>
                <a:cxn ang="0">
                  <a:pos x="7" y="0"/>
                </a:cxn>
              </a:cxnLst>
              <a:rect l="0" t="0" r="r" b="b"/>
              <a:pathLst>
                <a:path w="10" h="9">
                  <a:moveTo>
                    <a:pt x="7" y="0"/>
                  </a:moveTo>
                  <a:lnTo>
                    <a:pt x="5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0" y="5"/>
                  </a:lnTo>
                  <a:lnTo>
                    <a:pt x="2" y="7"/>
                  </a:lnTo>
                  <a:lnTo>
                    <a:pt x="3" y="8"/>
                  </a:lnTo>
                  <a:lnTo>
                    <a:pt x="5" y="9"/>
                  </a:lnTo>
                  <a:lnTo>
                    <a:pt x="7" y="8"/>
                  </a:lnTo>
                  <a:lnTo>
                    <a:pt x="8" y="7"/>
                  </a:lnTo>
                  <a:lnTo>
                    <a:pt x="10" y="5"/>
                  </a:lnTo>
                  <a:lnTo>
                    <a:pt x="8" y="0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339" name="Freeform 1451"/>
            <p:cNvSpPr>
              <a:spLocks/>
            </p:cNvSpPr>
            <p:nvPr/>
          </p:nvSpPr>
          <p:spPr bwMode="auto">
            <a:xfrm>
              <a:off x="1196" y="3086"/>
              <a:ext cx="10" cy="9"/>
            </a:xfrm>
            <a:custGeom>
              <a:avLst/>
              <a:gdLst/>
              <a:ahLst/>
              <a:cxnLst>
                <a:cxn ang="0">
                  <a:pos x="8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1"/>
                </a:cxn>
                <a:cxn ang="0">
                  <a:pos x="0" y="4"/>
                </a:cxn>
                <a:cxn ang="0">
                  <a:pos x="2" y="7"/>
                </a:cxn>
                <a:cxn ang="0">
                  <a:pos x="3" y="9"/>
                </a:cxn>
                <a:cxn ang="0">
                  <a:pos x="5" y="9"/>
                </a:cxn>
                <a:cxn ang="0">
                  <a:pos x="8" y="9"/>
                </a:cxn>
                <a:cxn ang="0">
                  <a:pos x="8" y="7"/>
                </a:cxn>
                <a:cxn ang="0">
                  <a:pos x="10" y="4"/>
                </a:cxn>
                <a:cxn ang="0">
                  <a:pos x="8" y="1"/>
                </a:cxn>
                <a:cxn ang="0">
                  <a:pos x="8" y="1"/>
                </a:cxn>
              </a:cxnLst>
              <a:rect l="0" t="0" r="r" b="b"/>
              <a:pathLst>
                <a:path w="10" h="9">
                  <a:moveTo>
                    <a:pt x="8" y="1"/>
                  </a:moveTo>
                  <a:lnTo>
                    <a:pt x="5" y="0"/>
                  </a:lnTo>
                  <a:lnTo>
                    <a:pt x="3" y="1"/>
                  </a:lnTo>
                  <a:lnTo>
                    <a:pt x="2" y="1"/>
                  </a:lnTo>
                  <a:lnTo>
                    <a:pt x="0" y="4"/>
                  </a:lnTo>
                  <a:lnTo>
                    <a:pt x="2" y="7"/>
                  </a:lnTo>
                  <a:lnTo>
                    <a:pt x="3" y="9"/>
                  </a:lnTo>
                  <a:lnTo>
                    <a:pt x="5" y="9"/>
                  </a:lnTo>
                  <a:lnTo>
                    <a:pt x="8" y="9"/>
                  </a:lnTo>
                  <a:lnTo>
                    <a:pt x="8" y="7"/>
                  </a:lnTo>
                  <a:lnTo>
                    <a:pt x="10" y="4"/>
                  </a:lnTo>
                  <a:lnTo>
                    <a:pt x="8" y="1"/>
                  </a:lnTo>
                  <a:lnTo>
                    <a:pt x="8" y="1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340" name="Freeform 1452"/>
            <p:cNvSpPr>
              <a:spLocks/>
            </p:cNvSpPr>
            <p:nvPr/>
          </p:nvSpPr>
          <p:spPr bwMode="auto">
            <a:xfrm>
              <a:off x="1215" y="3090"/>
              <a:ext cx="10" cy="10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5" y="0"/>
                </a:cxn>
                <a:cxn ang="0">
                  <a:pos x="4" y="0"/>
                </a:cxn>
                <a:cxn ang="0">
                  <a:pos x="1" y="2"/>
                </a:cxn>
                <a:cxn ang="0">
                  <a:pos x="0" y="5"/>
                </a:cxn>
                <a:cxn ang="0">
                  <a:pos x="1" y="9"/>
                </a:cxn>
                <a:cxn ang="0">
                  <a:pos x="4" y="10"/>
                </a:cxn>
                <a:cxn ang="0">
                  <a:pos x="5" y="10"/>
                </a:cxn>
                <a:cxn ang="0">
                  <a:pos x="8" y="10"/>
                </a:cxn>
                <a:cxn ang="0">
                  <a:pos x="9" y="9"/>
                </a:cxn>
                <a:cxn ang="0">
                  <a:pos x="10" y="5"/>
                </a:cxn>
                <a:cxn ang="0">
                  <a:pos x="9" y="2"/>
                </a:cxn>
                <a:cxn ang="0">
                  <a:pos x="8" y="0"/>
                </a:cxn>
              </a:cxnLst>
              <a:rect l="0" t="0" r="r" b="b"/>
              <a:pathLst>
                <a:path w="10" h="10">
                  <a:moveTo>
                    <a:pt x="8" y="0"/>
                  </a:moveTo>
                  <a:lnTo>
                    <a:pt x="5" y="0"/>
                  </a:lnTo>
                  <a:lnTo>
                    <a:pt x="4" y="0"/>
                  </a:lnTo>
                  <a:lnTo>
                    <a:pt x="1" y="2"/>
                  </a:lnTo>
                  <a:lnTo>
                    <a:pt x="0" y="5"/>
                  </a:lnTo>
                  <a:lnTo>
                    <a:pt x="1" y="9"/>
                  </a:lnTo>
                  <a:lnTo>
                    <a:pt x="4" y="10"/>
                  </a:lnTo>
                  <a:lnTo>
                    <a:pt x="5" y="10"/>
                  </a:lnTo>
                  <a:lnTo>
                    <a:pt x="8" y="10"/>
                  </a:lnTo>
                  <a:lnTo>
                    <a:pt x="9" y="9"/>
                  </a:lnTo>
                  <a:lnTo>
                    <a:pt x="10" y="5"/>
                  </a:lnTo>
                  <a:lnTo>
                    <a:pt x="9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341" name="Freeform 1453"/>
            <p:cNvSpPr>
              <a:spLocks/>
            </p:cNvSpPr>
            <p:nvPr/>
          </p:nvSpPr>
          <p:spPr bwMode="auto">
            <a:xfrm>
              <a:off x="1235" y="3095"/>
              <a:ext cx="10" cy="10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5" y="0"/>
                </a:cxn>
                <a:cxn ang="0">
                  <a:pos x="2" y="0"/>
                </a:cxn>
                <a:cxn ang="0">
                  <a:pos x="1" y="1"/>
                </a:cxn>
                <a:cxn ang="0">
                  <a:pos x="0" y="5"/>
                </a:cxn>
                <a:cxn ang="0">
                  <a:pos x="1" y="7"/>
                </a:cxn>
                <a:cxn ang="0">
                  <a:pos x="2" y="9"/>
                </a:cxn>
                <a:cxn ang="0">
                  <a:pos x="5" y="10"/>
                </a:cxn>
                <a:cxn ang="0">
                  <a:pos x="6" y="9"/>
                </a:cxn>
                <a:cxn ang="0">
                  <a:pos x="9" y="7"/>
                </a:cxn>
                <a:cxn ang="0">
                  <a:pos x="10" y="5"/>
                </a:cxn>
                <a:cxn ang="0">
                  <a:pos x="9" y="1"/>
                </a:cxn>
                <a:cxn ang="0">
                  <a:pos x="6" y="0"/>
                </a:cxn>
              </a:cxnLst>
              <a:rect l="0" t="0" r="r" b="b"/>
              <a:pathLst>
                <a:path w="10" h="10">
                  <a:moveTo>
                    <a:pt x="6" y="0"/>
                  </a:moveTo>
                  <a:lnTo>
                    <a:pt x="5" y="0"/>
                  </a:lnTo>
                  <a:lnTo>
                    <a:pt x="2" y="0"/>
                  </a:lnTo>
                  <a:lnTo>
                    <a:pt x="1" y="1"/>
                  </a:lnTo>
                  <a:lnTo>
                    <a:pt x="0" y="5"/>
                  </a:lnTo>
                  <a:lnTo>
                    <a:pt x="1" y="7"/>
                  </a:lnTo>
                  <a:lnTo>
                    <a:pt x="2" y="9"/>
                  </a:lnTo>
                  <a:lnTo>
                    <a:pt x="5" y="10"/>
                  </a:lnTo>
                  <a:lnTo>
                    <a:pt x="6" y="9"/>
                  </a:lnTo>
                  <a:lnTo>
                    <a:pt x="9" y="7"/>
                  </a:lnTo>
                  <a:lnTo>
                    <a:pt x="10" y="5"/>
                  </a:lnTo>
                  <a:lnTo>
                    <a:pt x="9" y="1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342" name="Freeform 1454"/>
            <p:cNvSpPr>
              <a:spLocks/>
            </p:cNvSpPr>
            <p:nvPr/>
          </p:nvSpPr>
          <p:spPr bwMode="auto">
            <a:xfrm>
              <a:off x="1254" y="3099"/>
              <a:ext cx="11" cy="10"/>
            </a:xfrm>
            <a:custGeom>
              <a:avLst/>
              <a:gdLst/>
              <a:ahLst/>
              <a:cxnLst>
                <a:cxn ang="0">
                  <a:pos x="8" y="1"/>
                </a:cxn>
                <a:cxn ang="0">
                  <a:pos x="6" y="0"/>
                </a:cxn>
                <a:cxn ang="0">
                  <a:pos x="3" y="1"/>
                </a:cxn>
                <a:cxn ang="0">
                  <a:pos x="2" y="1"/>
                </a:cxn>
                <a:cxn ang="0">
                  <a:pos x="0" y="5"/>
                </a:cxn>
                <a:cxn ang="0">
                  <a:pos x="2" y="8"/>
                </a:cxn>
                <a:cxn ang="0">
                  <a:pos x="3" y="10"/>
                </a:cxn>
                <a:cxn ang="0">
                  <a:pos x="6" y="10"/>
                </a:cxn>
                <a:cxn ang="0">
                  <a:pos x="7" y="10"/>
                </a:cxn>
                <a:cxn ang="0">
                  <a:pos x="8" y="8"/>
                </a:cxn>
                <a:cxn ang="0">
                  <a:pos x="11" y="5"/>
                </a:cxn>
                <a:cxn ang="0">
                  <a:pos x="8" y="1"/>
                </a:cxn>
                <a:cxn ang="0">
                  <a:pos x="8" y="1"/>
                </a:cxn>
              </a:cxnLst>
              <a:rect l="0" t="0" r="r" b="b"/>
              <a:pathLst>
                <a:path w="11" h="10">
                  <a:moveTo>
                    <a:pt x="8" y="1"/>
                  </a:moveTo>
                  <a:lnTo>
                    <a:pt x="6" y="0"/>
                  </a:lnTo>
                  <a:lnTo>
                    <a:pt x="3" y="1"/>
                  </a:lnTo>
                  <a:lnTo>
                    <a:pt x="2" y="1"/>
                  </a:lnTo>
                  <a:lnTo>
                    <a:pt x="0" y="5"/>
                  </a:lnTo>
                  <a:lnTo>
                    <a:pt x="2" y="8"/>
                  </a:lnTo>
                  <a:lnTo>
                    <a:pt x="3" y="10"/>
                  </a:lnTo>
                  <a:lnTo>
                    <a:pt x="6" y="10"/>
                  </a:lnTo>
                  <a:lnTo>
                    <a:pt x="7" y="10"/>
                  </a:lnTo>
                  <a:lnTo>
                    <a:pt x="8" y="8"/>
                  </a:lnTo>
                  <a:lnTo>
                    <a:pt x="11" y="5"/>
                  </a:lnTo>
                  <a:lnTo>
                    <a:pt x="8" y="1"/>
                  </a:lnTo>
                  <a:lnTo>
                    <a:pt x="8" y="1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343" name="Freeform 1455"/>
            <p:cNvSpPr>
              <a:spLocks/>
            </p:cNvSpPr>
            <p:nvPr/>
          </p:nvSpPr>
          <p:spPr bwMode="auto">
            <a:xfrm>
              <a:off x="1273" y="3104"/>
              <a:ext cx="10" cy="9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5" y="0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0" y="5"/>
                </a:cxn>
                <a:cxn ang="0">
                  <a:pos x="2" y="8"/>
                </a:cxn>
                <a:cxn ang="0">
                  <a:pos x="4" y="9"/>
                </a:cxn>
                <a:cxn ang="0">
                  <a:pos x="5" y="9"/>
                </a:cxn>
                <a:cxn ang="0">
                  <a:pos x="8" y="9"/>
                </a:cxn>
                <a:cxn ang="0">
                  <a:pos x="9" y="8"/>
                </a:cxn>
                <a:cxn ang="0">
                  <a:pos x="10" y="5"/>
                </a:cxn>
                <a:cxn ang="0">
                  <a:pos x="9" y="1"/>
                </a:cxn>
                <a:cxn ang="0">
                  <a:pos x="8" y="0"/>
                </a:cxn>
              </a:cxnLst>
              <a:rect l="0" t="0" r="r" b="b"/>
              <a:pathLst>
                <a:path w="10" h="9">
                  <a:moveTo>
                    <a:pt x="8" y="0"/>
                  </a:moveTo>
                  <a:lnTo>
                    <a:pt x="5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0" y="5"/>
                  </a:lnTo>
                  <a:lnTo>
                    <a:pt x="2" y="8"/>
                  </a:lnTo>
                  <a:lnTo>
                    <a:pt x="4" y="9"/>
                  </a:lnTo>
                  <a:lnTo>
                    <a:pt x="5" y="9"/>
                  </a:lnTo>
                  <a:lnTo>
                    <a:pt x="8" y="9"/>
                  </a:lnTo>
                  <a:lnTo>
                    <a:pt x="9" y="8"/>
                  </a:lnTo>
                  <a:lnTo>
                    <a:pt x="10" y="5"/>
                  </a:lnTo>
                  <a:lnTo>
                    <a:pt x="9" y="1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344" name="Freeform 1456"/>
            <p:cNvSpPr>
              <a:spLocks/>
            </p:cNvSpPr>
            <p:nvPr/>
          </p:nvSpPr>
          <p:spPr bwMode="auto">
            <a:xfrm>
              <a:off x="1293" y="3107"/>
              <a:ext cx="10" cy="10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4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2" y="9"/>
                </a:cxn>
                <a:cxn ang="0">
                  <a:pos x="4" y="10"/>
                </a:cxn>
                <a:cxn ang="0">
                  <a:pos x="5" y="10"/>
                </a:cxn>
                <a:cxn ang="0">
                  <a:pos x="7" y="10"/>
                </a:cxn>
                <a:cxn ang="0">
                  <a:pos x="9" y="9"/>
                </a:cxn>
                <a:cxn ang="0">
                  <a:pos x="10" y="6"/>
                </a:cxn>
                <a:cxn ang="0">
                  <a:pos x="9" y="2"/>
                </a:cxn>
                <a:cxn ang="0">
                  <a:pos x="7" y="0"/>
                </a:cxn>
                <a:cxn ang="0">
                  <a:pos x="5" y="0"/>
                </a:cxn>
              </a:cxnLst>
              <a:rect l="0" t="0" r="r" b="b"/>
              <a:pathLst>
                <a:path w="10" h="10">
                  <a:moveTo>
                    <a:pt x="5" y="0"/>
                  </a:moveTo>
                  <a:lnTo>
                    <a:pt x="4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2" y="9"/>
                  </a:lnTo>
                  <a:lnTo>
                    <a:pt x="4" y="10"/>
                  </a:lnTo>
                  <a:lnTo>
                    <a:pt x="5" y="10"/>
                  </a:lnTo>
                  <a:lnTo>
                    <a:pt x="7" y="10"/>
                  </a:lnTo>
                  <a:lnTo>
                    <a:pt x="9" y="9"/>
                  </a:lnTo>
                  <a:lnTo>
                    <a:pt x="10" y="6"/>
                  </a:lnTo>
                  <a:lnTo>
                    <a:pt x="9" y="2"/>
                  </a:lnTo>
                  <a:lnTo>
                    <a:pt x="7" y="0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345" name="Freeform 1457"/>
            <p:cNvSpPr>
              <a:spLocks/>
            </p:cNvSpPr>
            <p:nvPr/>
          </p:nvSpPr>
          <p:spPr bwMode="auto">
            <a:xfrm>
              <a:off x="1312" y="3112"/>
              <a:ext cx="10" cy="10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0" y="5"/>
                </a:cxn>
                <a:cxn ang="0">
                  <a:pos x="2" y="7"/>
                </a:cxn>
                <a:cxn ang="0">
                  <a:pos x="4" y="9"/>
                </a:cxn>
                <a:cxn ang="0">
                  <a:pos x="5" y="10"/>
                </a:cxn>
                <a:cxn ang="0">
                  <a:pos x="7" y="9"/>
                </a:cxn>
                <a:cxn ang="0">
                  <a:pos x="10" y="7"/>
                </a:cxn>
                <a:cxn ang="0">
                  <a:pos x="10" y="5"/>
                </a:cxn>
                <a:cxn ang="0">
                  <a:pos x="10" y="1"/>
                </a:cxn>
                <a:cxn ang="0">
                  <a:pos x="7" y="0"/>
                </a:cxn>
                <a:cxn ang="0">
                  <a:pos x="5" y="0"/>
                </a:cxn>
              </a:cxnLst>
              <a:rect l="0" t="0" r="r" b="b"/>
              <a:pathLst>
                <a:path w="10" h="10">
                  <a:moveTo>
                    <a:pt x="5" y="0"/>
                  </a:moveTo>
                  <a:lnTo>
                    <a:pt x="4" y="0"/>
                  </a:lnTo>
                  <a:lnTo>
                    <a:pt x="2" y="1"/>
                  </a:lnTo>
                  <a:lnTo>
                    <a:pt x="0" y="5"/>
                  </a:lnTo>
                  <a:lnTo>
                    <a:pt x="2" y="7"/>
                  </a:lnTo>
                  <a:lnTo>
                    <a:pt x="4" y="9"/>
                  </a:lnTo>
                  <a:lnTo>
                    <a:pt x="5" y="10"/>
                  </a:lnTo>
                  <a:lnTo>
                    <a:pt x="7" y="9"/>
                  </a:lnTo>
                  <a:lnTo>
                    <a:pt x="10" y="7"/>
                  </a:lnTo>
                  <a:lnTo>
                    <a:pt x="10" y="5"/>
                  </a:lnTo>
                  <a:lnTo>
                    <a:pt x="10" y="1"/>
                  </a:lnTo>
                  <a:lnTo>
                    <a:pt x="7" y="0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346" name="Freeform 1458"/>
            <p:cNvSpPr>
              <a:spLocks/>
            </p:cNvSpPr>
            <p:nvPr/>
          </p:nvSpPr>
          <p:spPr bwMode="auto">
            <a:xfrm>
              <a:off x="1332" y="3115"/>
              <a:ext cx="10" cy="11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4" y="1"/>
                </a:cxn>
                <a:cxn ang="0">
                  <a:pos x="2" y="2"/>
                </a:cxn>
                <a:cxn ang="0">
                  <a:pos x="0" y="4"/>
                </a:cxn>
                <a:cxn ang="0">
                  <a:pos x="2" y="8"/>
                </a:cxn>
                <a:cxn ang="0">
                  <a:pos x="4" y="11"/>
                </a:cxn>
                <a:cxn ang="0">
                  <a:pos x="5" y="11"/>
                </a:cxn>
                <a:cxn ang="0">
                  <a:pos x="7" y="11"/>
                </a:cxn>
                <a:cxn ang="0">
                  <a:pos x="8" y="8"/>
                </a:cxn>
                <a:cxn ang="0">
                  <a:pos x="10" y="4"/>
                </a:cxn>
                <a:cxn ang="0">
                  <a:pos x="8" y="2"/>
                </a:cxn>
                <a:cxn ang="0">
                  <a:pos x="7" y="1"/>
                </a:cxn>
                <a:cxn ang="0">
                  <a:pos x="5" y="0"/>
                </a:cxn>
              </a:cxnLst>
              <a:rect l="0" t="0" r="r" b="b"/>
              <a:pathLst>
                <a:path w="10" h="11">
                  <a:moveTo>
                    <a:pt x="5" y="0"/>
                  </a:moveTo>
                  <a:lnTo>
                    <a:pt x="4" y="1"/>
                  </a:lnTo>
                  <a:lnTo>
                    <a:pt x="2" y="2"/>
                  </a:lnTo>
                  <a:lnTo>
                    <a:pt x="0" y="4"/>
                  </a:lnTo>
                  <a:lnTo>
                    <a:pt x="2" y="8"/>
                  </a:lnTo>
                  <a:lnTo>
                    <a:pt x="4" y="11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8" y="8"/>
                  </a:lnTo>
                  <a:lnTo>
                    <a:pt x="10" y="4"/>
                  </a:lnTo>
                  <a:lnTo>
                    <a:pt x="8" y="2"/>
                  </a:lnTo>
                  <a:lnTo>
                    <a:pt x="7" y="1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347" name="Freeform 1459"/>
            <p:cNvSpPr>
              <a:spLocks/>
            </p:cNvSpPr>
            <p:nvPr/>
          </p:nvSpPr>
          <p:spPr bwMode="auto">
            <a:xfrm>
              <a:off x="1353" y="3119"/>
              <a:ext cx="9" cy="10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5"/>
                </a:cxn>
                <a:cxn ang="0">
                  <a:pos x="0" y="8"/>
                </a:cxn>
                <a:cxn ang="0">
                  <a:pos x="1" y="9"/>
                </a:cxn>
                <a:cxn ang="0">
                  <a:pos x="4" y="10"/>
                </a:cxn>
                <a:cxn ang="0">
                  <a:pos x="6" y="9"/>
                </a:cxn>
                <a:cxn ang="0">
                  <a:pos x="7" y="8"/>
                </a:cxn>
                <a:cxn ang="0">
                  <a:pos x="9" y="5"/>
                </a:cxn>
                <a:cxn ang="0">
                  <a:pos x="7" y="0"/>
                </a:cxn>
                <a:cxn ang="0">
                  <a:pos x="6" y="0"/>
                </a:cxn>
                <a:cxn ang="0">
                  <a:pos x="4" y="0"/>
                </a:cxn>
              </a:cxnLst>
              <a:rect l="0" t="0" r="r" b="b"/>
              <a:pathLst>
                <a:path w="9" h="10">
                  <a:moveTo>
                    <a:pt x="4" y="0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0" y="5"/>
                  </a:lnTo>
                  <a:lnTo>
                    <a:pt x="0" y="8"/>
                  </a:lnTo>
                  <a:lnTo>
                    <a:pt x="1" y="9"/>
                  </a:lnTo>
                  <a:lnTo>
                    <a:pt x="4" y="10"/>
                  </a:lnTo>
                  <a:lnTo>
                    <a:pt x="6" y="9"/>
                  </a:lnTo>
                  <a:lnTo>
                    <a:pt x="7" y="8"/>
                  </a:lnTo>
                  <a:lnTo>
                    <a:pt x="9" y="5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348" name="Freeform 1460"/>
            <p:cNvSpPr>
              <a:spLocks/>
            </p:cNvSpPr>
            <p:nvPr/>
          </p:nvSpPr>
          <p:spPr bwMode="auto">
            <a:xfrm>
              <a:off x="1372" y="3123"/>
              <a:ext cx="9" cy="9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2" y="0"/>
                </a:cxn>
                <a:cxn ang="0">
                  <a:pos x="1" y="1"/>
                </a:cxn>
                <a:cxn ang="0">
                  <a:pos x="0" y="4"/>
                </a:cxn>
                <a:cxn ang="0">
                  <a:pos x="1" y="7"/>
                </a:cxn>
                <a:cxn ang="0">
                  <a:pos x="2" y="9"/>
                </a:cxn>
                <a:cxn ang="0">
                  <a:pos x="4" y="9"/>
                </a:cxn>
                <a:cxn ang="0">
                  <a:pos x="7" y="9"/>
                </a:cxn>
                <a:cxn ang="0">
                  <a:pos x="8" y="7"/>
                </a:cxn>
                <a:cxn ang="0">
                  <a:pos x="9" y="4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4" y="0"/>
                </a:cxn>
              </a:cxnLst>
              <a:rect l="0" t="0" r="r" b="b"/>
              <a:pathLst>
                <a:path w="9" h="9">
                  <a:moveTo>
                    <a:pt x="4" y="0"/>
                  </a:moveTo>
                  <a:lnTo>
                    <a:pt x="2" y="0"/>
                  </a:lnTo>
                  <a:lnTo>
                    <a:pt x="1" y="1"/>
                  </a:lnTo>
                  <a:lnTo>
                    <a:pt x="0" y="4"/>
                  </a:lnTo>
                  <a:lnTo>
                    <a:pt x="1" y="7"/>
                  </a:lnTo>
                  <a:lnTo>
                    <a:pt x="2" y="9"/>
                  </a:lnTo>
                  <a:lnTo>
                    <a:pt x="4" y="9"/>
                  </a:lnTo>
                  <a:lnTo>
                    <a:pt x="7" y="9"/>
                  </a:lnTo>
                  <a:lnTo>
                    <a:pt x="8" y="7"/>
                  </a:lnTo>
                  <a:lnTo>
                    <a:pt x="9" y="4"/>
                  </a:lnTo>
                  <a:lnTo>
                    <a:pt x="8" y="1"/>
                  </a:lnTo>
                  <a:lnTo>
                    <a:pt x="7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349" name="Freeform 1461"/>
            <p:cNvSpPr>
              <a:spLocks/>
            </p:cNvSpPr>
            <p:nvPr/>
          </p:nvSpPr>
          <p:spPr bwMode="auto">
            <a:xfrm>
              <a:off x="1391" y="3126"/>
              <a:ext cx="10" cy="9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0" y="4"/>
                </a:cxn>
                <a:cxn ang="0">
                  <a:pos x="2" y="8"/>
                </a:cxn>
                <a:cxn ang="0">
                  <a:pos x="3" y="9"/>
                </a:cxn>
                <a:cxn ang="0">
                  <a:pos x="5" y="9"/>
                </a:cxn>
                <a:cxn ang="0">
                  <a:pos x="7" y="9"/>
                </a:cxn>
                <a:cxn ang="0">
                  <a:pos x="8" y="8"/>
                </a:cxn>
                <a:cxn ang="0">
                  <a:pos x="10" y="4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</a:cxnLst>
              <a:rect l="0" t="0" r="r" b="b"/>
              <a:pathLst>
                <a:path w="10" h="9">
                  <a:moveTo>
                    <a:pt x="5" y="0"/>
                  </a:moveTo>
                  <a:lnTo>
                    <a:pt x="3" y="0"/>
                  </a:lnTo>
                  <a:lnTo>
                    <a:pt x="2" y="1"/>
                  </a:lnTo>
                  <a:lnTo>
                    <a:pt x="0" y="4"/>
                  </a:lnTo>
                  <a:lnTo>
                    <a:pt x="2" y="8"/>
                  </a:lnTo>
                  <a:lnTo>
                    <a:pt x="3" y="9"/>
                  </a:lnTo>
                  <a:lnTo>
                    <a:pt x="5" y="9"/>
                  </a:lnTo>
                  <a:lnTo>
                    <a:pt x="7" y="9"/>
                  </a:lnTo>
                  <a:lnTo>
                    <a:pt x="8" y="8"/>
                  </a:lnTo>
                  <a:lnTo>
                    <a:pt x="10" y="4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350" name="Freeform 1462"/>
            <p:cNvSpPr>
              <a:spLocks/>
            </p:cNvSpPr>
            <p:nvPr/>
          </p:nvSpPr>
          <p:spPr bwMode="auto">
            <a:xfrm>
              <a:off x="1411" y="3129"/>
              <a:ext cx="10" cy="10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3" y="0"/>
                </a:cxn>
                <a:cxn ang="0">
                  <a:pos x="0" y="1"/>
                </a:cxn>
                <a:cxn ang="0">
                  <a:pos x="0" y="5"/>
                </a:cxn>
                <a:cxn ang="0">
                  <a:pos x="0" y="9"/>
                </a:cxn>
                <a:cxn ang="0">
                  <a:pos x="3" y="9"/>
                </a:cxn>
                <a:cxn ang="0">
                  <a:pos x="5" y="10"/>
                </a:cxn>
                <a:cxn ang="0">
                  <a:pos x="6" y="9"/>
                </a:cxn>
                <a:cxn ang="0">
                  <a:pos x="9" y="9"/>
                </a:cxn>
                <a:cxn ang="0">
                  <a:pos x="10" y="5"/>
                </a:cxn>
                <a:cxn ang="0">
                  <a:pos x="9" y="1"/>
                </a:cxn>
                <a:cxn ang="0">
                  <a:pos x="6" y="0"/>
                </a:cxn>
                <a:cxn ang="0">
                  <a:pos x="5" y="0"/>
                </a:cxn>
              </a:cxnLst>
              <a:rect l="0" t="0" r="r" b="b"/>
              <a:pathLst>
                <a:path w="10" h="10">
                  <a:moveTo>
                    <a:pt x="5" y="0"/>
                  </a:moveTo>
                  <a:lnTo>
                    <a:pt x="3" y="0"/>
                  </a:lnTo>
                  <a:lnTo>
                    <a:pt x="0" y="1"/>
                  </a:lnTo>
                  <a:lnTo>
                    <a:pt x="0" y="5"/>
                  </a:lnTo>
                  <a:lnTo>
                    <a:pt x="0" y="9"/>
                  </a:lnTo>
                  <a:lnTo>
                    <a:pt x="3" y="9"/>
                  </a:lnTo>
                  <a:lnTo>
                    <a:pt x="5" y="10"/>
                  </a:lnTo>
                  <a:lnTo>
                    <a:pt x="6" y="9"/>
                  </a:lnTo>
                  <a:lnTo>
                    <a:pt x="9" y="9"/>
                  </a:lnTo>
                  <a:lnTo>
                    <a:pt x="10" y="5"/>
                  </a:lnTo>
                  <a:lnTo>
                    <a:pt x="9" y="1"/>
                  </a:lnTo>
                  <a:lnTo>
                    <a:pt x="6" y="0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351" name="Freeform 1463"/>
            <p:cNvSpPr>
              <a:spLocks/>
            </p:cNvSpPr>
            <p:nvPr/>
          </p:nvSpPr>
          <p:spPr bwMode="auto">
            <a:xfrm>
              <a:off x="1430" y="3132"/>
              <a:ext cx="10" cy="9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0" y="4"/>
                </a:cxn>
                <a:cxn ang="0">
                  <a:pos x="2" y="8"/>
                </a:cxn>
                <a:cxn ang="0">
                  <a:pos x="4" y="9"/>
                </a:cxn>
                <a:cxn ang="0">
                  <a:pos x="5" y="9"/>
                </a:cxn>
                <a:cxn ang="0">
                  <a:pos x="7" y="9"/>
                </a:cxn>
                <a:cxn ang="0">
                  <a:pos x="10" y="8"/>
                </a:cxn>
                <a:cxn ang="0">
                  <a:pos x="10" y="4"/>
                </a:cxn>
                <a:cxn ang="0">
                  <a:pos x="10" y="1"/>
                </a:cxn>
                <a:cxn ang="0">
                  <a:pos x="7" y="0"/>
                </a:cxn>
                <a:cxn ang="0">
                  <a:pos x="5" y="0"/>
                </a:cxn>
              </a:cxnLst>
              <a:rect l="0" t="0" r="r" b="b"/>
              <a:pathLst>
                <a:path w="10" h="9">
                  <a:moveTo>
                    <a:pt x="5" y="0"/>
                  </a:moveTo>
                  <a:lnTo>
                    <a:pt x="4" y="0"/>
                  </a:lnTo>
                  <a:lnTo>
                    <a:pt x="2" y="1"/>
                  </a:lnTo>
                  <a:lnTo>
                    <a:pt x="0" y="4"/>
                  </a:lnTo>
                  <a:lnTo>
                    <a:pt x="2" y="8"/>
                  </a:lnTo>
                  <a:lnTo>
                    <a:pt x="4" y="9"/>
                  </a:lnTo>
                  <a:lnTo>
                    <a:pt x="5" y="9"/>
                  </a:lnTo>
                  <a:lnTo>
                    <a:pt x="7" y="9"/>
                  </a:lnTo>
                  <a:lnTo>
                    <a:pt x="10" y="8"/>
                  </a:lnTo>
                  <a:lnTo>
                    <a:pt x="10" y="4"/>
                  </a:lnTo>
                  <a:lnTo>
                    <a:pt x="10" y="1"/>
                  </a:lnTo>
                  <a:lnTo>
                    <a:pt x="7" y="0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352" name="Freeform 1464"/>
            <p:cNvSpPr>
              <a:spLocks/>
            </p:cNvSpPr>
            <p:nvPr/>
          </p:nvSpPr>
          <p:spPr bwMode="auto">
            <a:xfrm>
              <a:off x="1450" y="3135"/>
              <a:ext cx="10" cy="9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0" y="4"/>
                </a:cxn>
                <a:cxn ang="0">
                  <a:pos x="2" y="7"/>
                </a:cxn>
                <a:cxn ang="0">
                  <a:pos x="3" y="9"/>
                </a:cxn>
                <a:cxn ang="0">
                  <a:pos x="5" y="9"/>
                </a:cxn>
                <a:cxn ang="0">
                  <a:pos x="7" y="9"/>
                </a:cxn>
                <a:cxn ang="0">
                  <a:pos x="8" y="7"/>
                </a:cxn>
                <a:cxn ang="0">
                  <a:pos x="10" y="4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</a:cxnLst>
              <a:rect l="0" t="0" r="r" b="b"/>
              <a:pathLst>
                <a:path w="10" h="9">
                  <a:moveTo>
                    <a:pt x="5" y="0"/>
                  </a:moveTo>
                  <a:lnTo>
                    <a:pt x="3" y="0"/>
                  </a:lnTo>
                  <a:lnTo>
                    <a:pt x="2" y="1"/>
                  </a:lnTo>
                  <a:lnTo>
                    <a:pt x="0" y="4"/>
                  </a:lnTo>
                  <a:lnTo>
                    <a:pt x="2" y="7"/>
                  </a:lnTo>
                  <a:lnTo>
                    <a:pt x="3" y="9"/>
                  </a:lnTo>
                  <a:lnTo>
                    <a:pt x="5" y="9"/>
                  </a:lnTo>
                  <a:lnTo>
                    <a:pt x="7" y="9"/>
                  </a:lnTo>
                  <a:lnTo>
                    <a:pt x="8" y="7"/>
                  </a:lnTo>
                  <a:lnTo>
                    <a:pt x="10" y="4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353" name="Freeform 1465"/>
            <p:cNvSpPr>
              <a:spLocks/>
            </p:cNvSpPr>
            <p:nvPr/>
          </p:nvSpPr>
          <p:spPr bwMode="auto">
            <a:xfrm>
              <a:off x="1470" y="3138"/>
              <a:ext cx="10" cy="9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2" y="0"/>
                </a:cxn>
                <a:cxn ang="0">
                  <a:pos x="2" y="1"/>
                </a:cxn>
                <a:cxn ang="0">
                  <a:pos x="0" y="3"/>
                </a:cxn>
                <a:cxn ang="0">
                  <a:pos x="2" y="8"/>
                </a:cxn>
                <a:cxn ang="0">
                  <a:pos x="2" y="9"/>
                </a:cxn>
                <a:cxn ang="0">
                  <a:pos x="5" y="9"/>
                </a:cxn>
                <a:cxn ang="0">
                  <a:pos x="7" y="9"/>
                </a:cxn>
                <a:cxn ang="0">
                  <a:pos x="8" y="8"/>
                </a:cxn>
                <a:cxn ang="0">
                  <a:pos x="10" y="3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</a:cxnLst>
              <a:rect l="0" t="0" r="r" b="b"/>
              <a:pathLst>
                <a:path w="10" h="9">
                  <a:moveTo>
                    <a:pt x="5" y="0"/>
                  </a:moveTo>
                  <a:lnTo>
                    <a:pt x="2" y="0"/>
                  </a:lnTo>
                  <a:lnTo>
                    <a:pt x="2" y="1"/>
                  </a:lnTo>
                  <a:lnTo>
                    <a:pt x="0" y="3"/>
                  </a:lnTo>
                  <a:lnTo>
                    <a:pt x="2" y="8"/>
                  </a:lnTo>
                  <a:lnTo>
                    <a:pt x="2" y="9"/>
                  </a:lnTo>
                  <a:lnTo>
                    <a:pt x="5" y="9"/>
                  </a:lnTo>
                  <a:lnTo>
                    <a:pt x="7" y="9"/>
                  </a:lnTo>
                  <a:lnTo>
                    <a:pt x="8" y="8"/>
                  </a:lnTo>
                  <a:lnTo>
                    <a:pt x="10" y="3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354" name="Freeform 1466"/>
            <p:cNvSpPr>
              <a:spLocks/>
            </p:cNvSpPr>
            <p:nvPr/>
          </p:nvSpPr>
          <p:spPr bwMode="auto">
            <a:xfrm>
              <a:off x="1489" y="3139"/>
              <a:ext cx="10" cy="11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0" y="5"/>
                </a:cxn>
                <a:cxn ang="0">
                  <a:pos x="2" y="10"/>
                </a:cxn>
                <a:cxn ang="0">
                  <a:pos x="3" y="11"/>
                </a:cxn>
                <a:cxn ang="0">
                  <a:pos x="7" y="11"/>
                </a:cxn>
                <a:cxn ang="0">
                  <a:pos x="8" y="11"/>
                </a:cxn>
                <a:cxn ang="0">
                  <a:pos x="9" y="10"/>
                </a:cxn>
                <a:cxn ang="0">
                  <a:pos x="10" y="5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7" y="0"/>
                </a:cxn>
              </a:cxnLst>
              <a:rect l="0" t="0" r="r" b="b"/>
              <a:pathLst>
                <a:path w="10" h="11">
                  <a:moveTo>
                    <a:pt x="7" y="0"/>
                  </a:moveTo>
                  <a:lnTo>
                    <a:pt x="3" y="1"/>
                  </a:lnTo>
                  <a:lnTo>
                    <a:pt x="2" y="2"/>
                  </a:lnTo>
                  <a:lnTo>
                    <a:pt x="0" y="5"/>
                  </a:lnTo>
                  <a:lnTo>
                    <a:pt x="2" y="10"/>
                  </a:lnTo>
                  <a:lnTo>
                    <a:pt x="3" y="11"/>
                  </a:lnTo>
                  <a:lnTo>
                    <a:pt x="7" y="11"/>
                  </a:lnTo>
                  <a:lnTo>
                    <a:pt x="8" y="11"/>
                  </a:lnTo>
                  <a:lnTo>
                    <a:pt x="9" y="10"/>
                  </a:lnTo>
                  <a:lnTo>
                    <a:pt x="10" y="5"/>
                  </a:lnTo>
                  <a:lnTo>
                    <a:pt x="9" y="2"/>
                  </a:lnTo>
                  <a:lnTo>
                    <a:pt x="8" y="1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355" name="Freeform 1467"/>
            <p:cNvSpPr>
              <a:spLocks/>
            </p:cNvSpPr>
            <p:nvPr/>
          </p:nvSpPr>
          <p:spPr bwMode="auto">
            <a:xfrm>
              <a:off x="1509" y="3141"/>
              <a:ext cx="10" cy="11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3" y="1"/>
                </a:cxn>
                <a:cxn ang="0">
                  <a:pos x="2" y="3"/>
                </a:cxn>
                <a:cxn ang="0">
                  <a:pos x="0" y="6"/>
                </a:cxn>
                <a:cxn ang="0">
                  <a:pos x="2" y="10"/>
                </a:cxn>
                <a:cxn ang="0">
                  <a:pos x="3" y="11"/>
                </a:cxn>
                <a:cxn ang="0">
                  <a:pos x="5" y="11"/>
                </a:cxn>
                <a:cxn ang="0">
                  <a:pos x="8" y="11"/>
                </a:cxn>
                <a:cxn ang="0">
                  <a:pos x="9" y="10"/>
                </a:cxn>
                <a:cxn ang="0">
                  <a:pos x="10" y="6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5" y="0"/>
                </a:cxn>
              </a:cxnLst>
              <a:rect l="0" t="0" r="r" b="b"/>
              <a:pathLst>
                <a:path w="10" h="11">
                  <a:moveTo>
                    <a:pt x="5" y="0"/>
                  </a:moveTo>
                  <a:lnTo>
                    <a:pt x="3" y="1"/>
                  </a:lnTo>
                  <a:lnTo>
                    <a:pt x="2" y="3"/>
                  </a:lnTo>
                  <a:lnTo>
                    <a:pt x="0" y="6"/>
                  </a:lnTo>
                  <a:lnTo>
                    <a:pt x="2" y="10"/>
                  </a:lnTo>
                  <a:lnTo>
                    <a:pt x="3" y="11"/>
                  </a:lnTo>
                  <a:lnTo>
                    <a:pt x="5" y="11"/>
                  </a:lnTo>
                  <a:lnTo>
                    <a:pt x="8" y="11"/>
                  </a:lnTo>
                  <a:lnTo>
                    <a:pt x="9" y="10"/>
                  </a:lnTo>
                  <a:lnTo>
                    <a:pt x="10" y="6"/>
                  </a:lnTo>
                  <a:lnTo>
                    <a:pt x="9" y="3"/>
                  </a:lnTo>
                  <a:lnTo>
                    <a:pt x="8" y="1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356" name="Freeform 1468"/>
            <p:cNvSpPr>
              <a:spLocks/>
            </p:cNvSpPr>
            <p:nvPr/>
          </p:nvSpPr>
          <p:spPr bwMode="auto">
            <a:xfrm>
              <a:off x="1529" y="3144"/>
              <a:ext cx="10" cy="9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4" y="1"/>
                </a:cxn>
                <a:cxn ang="0">
                  <a:pos x="1" y="2"/>
                </a:cxn>
                <a:cxn ang="0">
                  <a:pos x="0" y="6"/>
                </a:cxn>
                <a:cxn ang="0">
                  <a:pos x="1" y="8"/>
                </a:cxn>
                <a:cxn ang="0">
                  <a:pos x="4" y="9"/>
                </a:cxn>
                <a:cxn ang="0">
                  <a:pos x="5" y="9"/>
                </a:cxn>
                <a:cxn ang="0">
                  <a:pos x="8" y="9"/>
                </a:cxn>
                <a:cxn ang="0">
                  <a:pos x="8" y="8"/>
                </a:cxn>
                <a:cxn ang="0">
                  <a:pos x="10" y="6"/>
                </a:cxn>
                <a:cxn ang="0">
                  <a:pos x="8" y="2"/>
                </a:cxn>
                <a:cxn ang="0">
                  <a:pos x="8" y="1"/>
                </a:cxn>
                <a:cxn ang="0">
                  <a:pos x="5" y="0"/>
                </a:cxn>
              </a:cxnLst>
              <a:rect l="0" t="0" r="r" b="b"/>
              <a:pathLst>
                <a:path w="10" h="9">
                  <a:moveTo>
                    <a:pt x="5" y="0"/>
                  </a:moveTo>
                  <a:lnTo>
                    <a:pt x="4" y="1"/>
                  </a:lnTo>
                  <a:lnTo>
                    <a:pt x="1" y="2"/>
                  </a:lnTo>
                  <a:lnTo>
                    <a:pt x="0" y="6"/>
                  </a:lnTo>
                  <a:lnTo>
                    <a:pt x="1" y="8"/>
                  </a:lnTo>
                  <a:lnTo>
                    <a:pt x="4" y="9"/>
                  </a:lnTo>
                  <a:lnTo>
                    <a:pt x="5" y="9"/>
                  </a:lnTo>
                  <a:lnTo>
                    <a:pt x="8" y="9"/>
                  </a:lnTo>
                  <a:lnTo>
                    <a:pt x="8" y="8"/>
                  </a:lnTo>
                  <a:lnTo>
                    <a:pt x="10" y="6"/>
                  </a:lnTo>
                  <a:lnTo>
                    <a:pt x="8" y="2"/>
                  </a:lnTo>
                  <a:lnTo>
                    <a:pt x="8" y="1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357" name="Freeform 1469"/>
            <p:cNvSpPr>
              <a:spLocks/>
            </p:cNvSpPr>
            <p:nvPr/>
          </p:nvSpPr>
          <p:spPr bwMode="auto">
            <a:xfrm>
              <a:off x="1549" y="3147"/>
              <a:ext cx="10" cy="9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3" y="0"/>
                </a:cxn>
                <a:cxn ang="0">
                  <a:pos x="1" y="0"/>
                </a:cxn>
                <a:cxn ang="0">
                  <a:pos x="0" y="5"/>
                </a:cxn>
                <a:cxn ang="0">
                  <a:pos x="1" y="8"/>
                </a:cxn>
                <a:cxn ang="0">
                  <a:pos x="3" y="9"/>
                </a:cxn>
                <a:cxn ang="0">
                  <a:pos x="5" y="9"/>
                </a:cxn>
                <a:cxn ang="0">
                  <a:pos x="6" y="9"/>
                </a:cxn>
                <a:cxn ang="0">
                  <a:pos x="9" y="8"/>
                </a:cxn>
                <a:cxn ang="0">
                  <a:pos x="10" y="5"/>
                </a:cxn>
                <a:cxn ang="0">
                  <a:pos x="9" y="0"/>
                </a:cxn>
                <a:cxn ang="0">
                  <a:pos x="6" y="0"/>
                </a:cxn>
                <a:cxn ang="0">
                  <a:pos x="5" y="0"/>
                </a:cxn>
              </a:cxnLst>
              <a:rect l="0" t="0" r="r" b="b"/>
              <a:pathLst>
                <a:path w="10" h="9">
                  <a:moveTo>
                    <a:pt x="5" y="0"/>
                  </a:moveTo>
                  <a:lnTo>
                    <a:pt x="3" y="0"/>
                  </a:lnTo>
                  <a:lnTo>
                    <a:pt x="1" y="0"/>
                  </a:lnTo>
                  <a:lnTo>
                    <a:pt x="0" y="5"/>
                  </a:lnTo>
                  <a:lnTo>
                    <a:pt x="1" y="8"/>
                  </a:lnTo>
                  <a:lnTo>
                    <a:pt x="3" y="9"/>
                  </a:lnTo>
                  <a:lnTo>
                    <a:pt x="5" y="9"/>
                  </a:lnTo>
                  <a:lnTo>
                    <a:pt x="6" y="9"/>
                  </a:lnTo>
                  <a:lnTo>
                    <a:pt x="9" y="8"/>
                  </a:lnTo>
                  <a:lnTo>
                    <a:pt x="10" y="5"/>
                  </a:lnTo>
                  <a:lnTo>
                    <a:pt x="9" y="0"/>
                  </a:lnTo>
                  <a:lnTo>
                    <a:pt x="6" y="0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358" name="Freeform 1470"/>
            <p:cNvSpPr>
              <a:spLocks/>
            </p:cNvSpPr>
            <p:nvPr/>
          </p:nvSpPr>
          <p:spPr bwMode="auto">
            <a:xfrm>
              <a:off x="1569" y="3149"/>
              <a:ext cx="10" cy="9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4" y="1"/>
                </a:cxn>
                <a:cxn ang="0">
                  <a:pos x="1" y="1"/>
                </a:cxn>
                <a:cxn ang="0">
                  <a:pos x="0" y="4"/>
                </a:cxn>
                <a:cxn ang="0">
                  <a:pos x="1" y="8"/>
                </a:cxn>
                <a:cxn ang="0">
                  <a:pos x="4" y="9"/>
                </a:cxn>
                <a:cxn ang="0">
                  <a:pos x="5" y="9"/>
                </a:cxn>
                <a:cxn ang="0">
                  <a:pos x="6" y="9"/>
                </a:cxn>
                <a:cxn ang="0">
                  <a:pos x="7" y="8"/>
                </a:cxn>
                <a:cxn ang="0">
                  <a:pos x="10" y="4"/>
                </a:cxn>
                <a:cxn ang="0">
                  <a:pos x="7" y="1"/>
                </a:cxn>
                <a:cxn ang="0">
                  <a:pos x="6" y="1"/>
                </a:cxn>
                <a:cxn ang="0">
                  <a:pos x="5" y="0"/>
                </a:cxn>
              </a:cxnLst>
              <a:rect l="0" t="0" r="r" b="b"/>
              <a:pathLst>
                <a:path w="10" h="9">
                  <a:moveTo>
                    <a:pt x="5" y="0"/>
                  </a:moveTo>
                  <a:lnTo>
                    <a:pt x="4" y="1"/>
                  </a:lnTo>
                  <a:lnTo>
                    <a:pt x="1" y="1"/>
                  </a:lnTo>
                  <a:lnTo>
                    <a:pt x="0" y="4"/>
                  </a:lnTo>
                  <a:lnTo>
                    <a:pt x="1" y="8"/>
                  </a:lnTo>
                  <a:lnTo>
                    <a:pt x="4" y="9"/>
                  </a:lnTo>
                  <a:lnTo>
                    <a:pt x="5" y="9"/>
                  </a:lnTo>
                  <a:lnTo>
                    <a:pt x="6" y="9"/>
                  </a:lnTo>
                  <a:lnTo>
                    <a:pt x="7" y="8"/>
                  </a:lnTo>
                  <a:lnTo>
                    <a:pt x="10" y="4"/>
                  </a:lnTo>
                  <a:lnTo>
                    <a:pt x="7" y="1"/>
                  </a:lnTo>
                  <a:lnTo>
                    <a:pt x="6" y="1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359" name="Freeform 1471"/>
            <p:cNvSpPr>
              <a:spLocks/>
            </p:cNvSpPr>
            <p:nvPr/>
          </p:nvSpPr>
          <p:spPr bwMode="auto">
            <a:xfrm>
              <a:off x="1589" y="3151"/>
              <a:ext cx="10" cy="10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2" y="0"/>
                </a:cxn>
                <a:cxn ang="0">
                  <a:pos x="1" y="1"/>
                </a:cxn>
                <a:cxn ang="0">
                  <a:pos x="0" y="5"/>
                </a:cxn>
                <a:cxn ang="0">
                  <a:pos x="1" y="8"/>
                </a:cxn>
                <a:cxn ang="0">
                  <a:pos x="2" y="8"/>
                </a:cxn>
                <a:cxn ang="0">
                  <a:pos x="5" y="10"/>
                </a:cxn>
                <a:cxn ang="0">
                  <a:pos x="6" y="8"/>
                </a:cxn>
                <a:cxn ang="0">
                  <a:pos x="8" y="8"/>
                </a:cxn>
                <a:cxn ang="0">
                  <a:pos x="10" y="5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5" y="0"/>
                </a:cxn>
              </a:cxnLst>
              <a:rect l="0" t="0" r="r" b="b"/>
              <a:pathLst>
                <a:path w="10" h="10">
                  <a:moveTo>
                    <a:pt x="5" y="0"/>
                  </a:moveTo>
                  <a:lnTo>
                    <a:pt x="2" y="0"/>
                  </a:lnTo>
                  <a:lnTo>
                    <a:pt x="1" y="1"/>
                  </a:lnTo>
                  <a:lnTo>
                    <a:pt x="0" y="5"/>
                  </a:lnTo>
                  <a:lnTo>
                    <a:pt x="1" y="8"/>
                  </a:lnTo>
                  <a:lnTo>
                    <a:pt x="2" y="8"/>
                  </a:lnTo>
                  <a:lnTo>
                    <a:pt x="5" y="10"/>
                  </a:lnTo>
                  <a:lnTo>
                    <a:pt x="6" y="8"/>
                  </a:lnTo>
                  <a:lnTo>
                    <a:pt x="8" y="8"/>
                  </a:lnTo>
                  <a:lnTo>
                    <a:pt x="10" y="5"/>
                  </a:lnTo>
                  <a:lnTo>
                    <a:pt x="8" y="1"/>
                  </a:lnTo>
                  <a:lnTo>
                    <a:pt x="6" y="0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360" name="Freeform 1472"/>
            <p:cNvSpPr>
              <a:spLocks/>
            </p:cNvSpPr>
            <p:nvPr/>
          </p:nvSpPr>
          <p:spPr bwMode="auto">
            <a:xfrm>
              <a:off x="1609" y="3152"/>
              <a:ext cx="10" cy="10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2" y="0"/>
                </a:cxn>
                <a:cxn ang="0">
                  <a:pos x="1" y="1"/>
                </a:cxn>
                <a:cxn ang="0">
                  <a:pos x="0" y="5"/>
                </a:cxn>
                <a:cxn ang="0">
                  <a:pos x="1" y="9"/>
                </a:cxn>
                <a:cxn ang="0">
                  <a:pos x="2" y="10"/>
                </a:cxn>
                <a:cxn ang="0">
                  <a:pos x="5" y="10"/>
                </a:cxn>
                <a:cxn ang="0">
                  <a:pos x="6" y="10"/>
                </a:cxn>
                <a:cxn ang="0">
                  <a:pos x="8" y="9"/>
                </a:cxn>
                <a:cxn ang="0">
                  <a:pos x="10" y="5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5" y="0"/>
                </a:cxn>
              </a:cxnLst>
              <a:rect l="0" t="0" r="r" b="b"/>
              <a:pathLst>
                <a:path w="10" h="10">
                  <a:moveTo>
                    <a:pt x="5" y="0"/>
                  </a:moveTo>
                  <a:lnTo>
                    <a:pt x="2" y="0"/>
                  </a:lnTo>
                  <a:lnTo>
                    <a:pt x="1" y="1"/>
                  </a:lnTo>
                  <a:lnTo>
                    <a:pt x="0" y="5"/>
                  </a:lnTo>
                  <a:lnTo>
                    <a:pt x="1" y="9"/>
                  </a:lnTo>
                  <a:lnTo>
                    <a:pt x="2" y="10"/>
                  </a:lnTo>
                  <a:lnTo>
                    <a:pt x="5" y="10"/>
                  </a:lnTo>
                  <a:lnTo>
                    <a:pt x="6" y="10"/>
                  </a:lnTo>
                  <a:lnTo>
                    <a:pt x="8" y="9"/>
                  </a:lnTo>
                  <a:lnTo>
                    <a:pt x="10" y="5"/>
                  </a:lnTo>
                  <a:lnTo>
                    <a:pt x="8" y="1"/>
                  </a:lnTo>
                  <a:lnTo>
                    <a:pt x="6" y="0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361" name="Freeform 1473"/>
            <p:cNvSpPr>
              <a:spLocks/>
            </p:cNvSpPr>
            <p:nvPr/>
          </p:nvSpPr>
          <p:spPr bwMode="auto">
            <a:xfrm>
              <a:off x="1629" y="3153"/>
              <a:ext cx="9" cy="11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2" y="0"/>
                </a:cxn>
                <a:cxn ang="0">
                  <a:pos x="1" y="3"/>
                </a:cxn>
                <a:cxn ang="0">
                  <a:pos x="0" y="6"/>
                </a:cxn>
                <a:cxn ang="0">
                  <a:pos x="1" y="9"/>
                </a:cxn>
                <a:cxn ang="0">
                  <a:pos x="2" y="10"/>
                </a:cxn>
                <a:cxn ang="0">
                  <a:pos x="4" y="11"/>
                </a:cxn>
                <a:cxn ang="0">
                  <a:pos x="6" y="10"/>
                </a:cxn>
                <a:cxn ang="0">
                  <a:pos x="8" y="9"/>
                </a:cxn>
                <a:cxn ang="0">
                  <a:pos x="9" y="6"/>
                </a:cxn>
                <a:cxn ang="0">
                  <a:pos x="8" y="3"/>
                </a:cxn>
                <a:cxn ang="0">
                  <a:pos x="6" y="0"/>
                </a:cxn>
                <a:cxn ang="0">
                  <a:pos x="4" y="0"/>
                </a:cxn>
              </a:cxnLst>
              <a:rect l="0" t="0" r="r" b="b"/>
              <a:pathLst>
                <a:path w="9" h="11">
                  <a:moveTo>
                    <a:pt x="4" y="0"/>
                  </a:moveTo>
                  <a:lnTo>
                    <a:pt x="2" y="0"/>
                  </a:lnTo>
                  <a:lnTo>
                    <a:pt x="1" y="3"/>
                  </a:lnTo>
                  <a:lnTo>
                    <a:pt x="0" y="6"/>
                  </a:lnTo>
                  <a:lnTo>
                    <a:pt x="1" y="9"/>
                  </a:lnTo>
                  <a:lnTo>
                    <a:pt x="2" y="10"/>
                  </a:lnTo>
                  <a:lnTo>
                    <a:pt x="4" y="11"/>
                  </a:lnTo>
                  <a:lnTo>
                    <a:pt x="6" y="10"/>
                  </a:lnTo>
                  <a:lnTo>
                    <a:pt x="8" y="9"/>
                  </a:lnTo>
                  <a:lnTo>
                    <a:pt x="9" y="6"/>
                  </a:lnTo>
                  <a:lnTo>
                    <a:pt x="8" y="3"/>
                  </a:lnTo>
                  <a:lnTo>
                    <a:pt x="6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362" name="Freeform 1474"/>
            <p:cNvSpPr>
              <a:spLocks/>
            </p:cNvSpPr>
            <p:nvPr/>
          </p:nvSpPr>
          <p:spPr bwMode="auto">
            <a:xfrm>
              <a:off x="1648" y="3156"/>
              <a:ext cx="10" cy="9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3" y="0"/>
                </a:cxn>
                <a:cxn ang="0">
                  <a:pos x="2" y="0"/>
                </a:cxn>
                <a:cxn ang="0">
                  <a:pos x="0" y="5"/>
                </a:cxn>
                <a:cxn ang="0">
                  <a:pos x="2" y="8"/>
                </a:cxn>
                <a:cxn ang="0">
                  <a:pos x="3" y="8"/>
                </a:cxn>
                <a:cxn ang="0">
                  <a:pos x="5" y="9"/>
                </a:cxn>
                <a:cxn ang="0">
                  <a:pos x="7" y="8"/>
                </a:cxn>
                <a:cxn ang="0">
                  <a:pos x="9" y="8"/>
                </a:cxn>
                <a:cxn ang="0">
                  <a:pos x="10" y="5"/>
                </a:cxn>
                <a:cxn ang="0">
                  <a:pos x="9" y="0"/>
                </a:cxn>
                <a:cxn ang="0">
                  <a:pos x="7" y="0"/>
                </a:cxn>
                <a:cxn ang="0">
                  <a:pos x="5" y="0"/>
                </a:cxn>
              </a:cxnLst>
              <a:rect l="0" t="0" r="r" b="b"/>
              <a:pathLst>
                <a:path w="10" h="9">
                  <a:moveTo>
                    <a:pt x="5" y="0"/>
                  </a:moveTo>
                  <a:lnTo>
                    <a:pt x="3" y="0"/>
                  </a:lnTo>
                  <a:lnTo>
                    <a:pt x="2" y="0"/>
                  </a:lnTo>
                  <a:lnTo>
                    <a:pt x="0" y="5"/>
                  </a:lnTo>
                  <a:lnTo>
                    <a:pt x="2" y="8"/>
                  </a:lnTo>
                  <a:lnTo>
                    <a:pt x="3" y="8"/>
                  </a:lnTo>
                  <a:lnTo>
                    <a:pt x="5" y="9"/>
                  </a:lnTo>
                  <a:lnTo>
                    <a:pt x="7" y="8"/>
                  </a:lnTo>
                  <a:lnTo>
                    <a:pt x="9" y="8"/>
                  </a:lnTo>
                  <a:lnTo>
                    <a:pt x="10" y="5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363" name="Freeform 1475"/>
            <p:cNvSpPr>
              <a:spLocks/>
            </p:cNvSpPr>
            <p:nvPr/>
          </p:nvSpPr>
          <p:spPr bwMode="auto">
            <a:xfrm>
              <a:off x="1668" y="3156"/>
              <a:ext cx="10" cy="9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2" y="9"/>
                </a:cxn>
                <a:cxn ang="0">
                  <a:pos x="3" y="9"/>
                </a:cxn>
                <a:cxn ang="0">
                  <a:pos x="5" y="9"/>
                </a:cxn>
                <a:cxn ang="0">
                  <a:pos x="8" y="9"/>
                </a:cxn>
                <a:cxn ang="0">
                  <a:pos x="9" y="9"/>
                </a:cxn>
                <a:cxn ang="0">
                  <a:pos x="10" y="6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5" y="0"/>
                </a:cxn>
              </a:cxnLst>
              <a:rect l="0" t="0" r="r" b="b"/>
              <a:pathLst>
                <a:path w="10" h="9">
                  <a:moveTo>
                    <a:pt x="5" y="0"/>
                  </a:moveTo>
                  <a:lnTo>
                    <a:pt x="3" y="1"/>
                  </a:lnTo>
                  <a:lnTo>
                    <a:pt x="2" y="2"/>
                  </a:lnTo>
                  <a:lnTo>
                    <a:pt x="0" y="6"/>
                  </a:lnTo>
                  <a:lnTo>
                    <a:pt x="2" y="9"/>
                  </a:lnTo>
                  <a:lnTo>
                    <a:pt x="3" y="9"/>
                  </a:lnTo>
                  <a:lnTo>
                    <a:pt x="5" y="9"/>
                  </a:lnTo>
                  <a:lnTo>
                    <a:pt x="8" y="9"/>
                  </a:lnTo>
                  <a:lnTo>
                    <a:pt x="9" y="9"/>
                  </a:lnTo>
                  <a:lnTo>
                    <a:pt x="10" y="6"/>
                  </a:lnTo>
                  <a:lnTo>
                    <a:pt x="9" y="2"/>
                  </a:lnTo>
                  <a:lnTo>
                    <a:pt x="8" y="1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364" name="Freeform 1476"/>
            <p:cNvSpPr>
              <a:spLocks/>
            </p:cNvSpPr>
            <p:nvPr/>
          </p:nvSpPr>
          <p:spPr bwMode="auto">
            <a:xfrm>
              <a:off x="1688" y="3158"/>
              <a:ext cx="9" cy="10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5"/>
                </a:cxn>
                <a:cxn ang="0">
                  <a:pos x="1" y="7"/>
                </a:cxn>
                <a:cxn ang="0">
                  <a:pos x="3" y="9"/>
                </a:cxn>
                <a:cxn ang="0">
                  <a:pos x="5" y="10"/>
                </a:cxn>
                <a:cxn ang="0">
                  <a:pos x="6" y="9"/>
                </a:cxn>
                <a:cxn ang="0">
                  <a:pos x="9" y="7"/>
                </a:cxn>
                <a:cxn ang="0">
                  <a:pos x="9" y="5"/>
                </a:cxn>
                <a:cxn ang="0">
                  <a:pos x="9" y="1"/>
                </a:cxn>
                <a:cxn ang="0">
                  <a:pos x="6" y="0"/>
                </a:cxn>
                <a:cxn ang="0">
                  <a:pos x="5" y="0"/>
                </a:cxn>
              </a:cxnLst>
              <a:rect l="0" t="0" r="r" b="b"/>
              <a:pathLst>
                <a:path w="9" h="10">
                  <a:moveTo>
                    <a:pt x="5" y="0"/>
                  </a:moveTo>
                  <a:lnTo>
                    <a:pt x="3" y="0"/>
                  </a:lnTo>
                  <a:lnTo>
                    <a:pt x="1" y="1"/>
                  </a:lnTo>
                  <a:lnTo>
                    <a:pt x="0" y="5"/>
                  </a:lnTo>
                  <a:lnTo>
                    <a:pt x="1" y="7"/>
                  </a:lnTo>
                  <a:lnTo>
                    <a:pt x="3" y="9"/>
                  </a:lnTo>
                  <a:lnTo>
                    <a:pt x="5" y="10"/>
                  </a:lnTo>
                  <a:lnTo>
                    <a:pt x="6" y="9"/>
                  </a:lnTo>
                  <a:lnTo>
                    <a:pt x="9" y="7"/>
                  </a:lnTo>
                  <a:lnTo>
                    <a:pt x="9" y="5"/>
                  </a:lnTo>
                  <a:lnTo>
                    <a:pt x="9" y="1"/>
                  </a:lnTo>
                  <a:lnTo>
                    <a:pt x="6" y="0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365" name="Freeform 1477"/>
            <p:cNvSpPr>
              <a:spLocks/>
            </p:cNvSpPr>
            <p:nvPr/>
          </p:nvSpPr>
          <p:spPr bwMode="auto">
            <a:xfrm>
              <a:off x="1707" y="3159"/>
              <a:ext cx="11" cy="9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3" y="0"/>
                </a:cxn>
                <a:cxn ang="0">
                  <a:pos x="2" y="2"/>
                </a:cxn>
                <a:cxn ang="0">
                  <a:pos x="0" y="5"/>
                </a:cxn>
                <a:cxn ang="0">
                  <a:pos x="2" y="9"/>
                </a:cxn>
                <a:cxn ang="0">
                  <a:pos x="3" y="9"/>
                </a:cxn>
                <a:cxn ang="0">
                  <a:pos x="6" y="9"/>
                </a:cxn>
                <a:cxn ang="0">
                  <a:pos x="8" y="9"/>
                </a:cxn>
                <a:cxn ang="0">
                  <a:pos x="10" y="9"/>
                </a:cxn>
                <a:cxn ang="0">
                  <a:pos x="11" y="5"/>
                </a:cxn>
                <a:cxn ang="0">
                  <a:pos x="10" y="2"/>
                </a:cxn>
                <a:cxn ang="0">
                  <a:pos x="8" y="0"/>
                </a:cxn>
                <a:cxn ang="0">
                  <a:pos x="6" y="0"/>
                </a:cxn>
              </a:cxnLst>
              <a:rect l="0" t="0" r="r" b="b"/>
              <a:pathLst>
                <a:path w="11" h="9">
                  <a:moveTo>
                    <a:pt x="6" y="0"/>
                  </a:moveTo>
                  <a:lnTo>
                    <a:pt x="3" y="0"/>
                  </a:lnTo>
                  <a:lnTo>
                    <a:pt x="2" y="2"/>
                  </a:lnTo>
                  <a:lnTo>
                    <a:pt x="0" y="5"/>
                  </a:lnTo>
                  <a:lnTo>
                    <a:pt x="2" y="9"/>
                  </a:lnTo>
                  <a:lnTo>
                    <a:pt x="3" y="9"/>
                  </a:lnTo>
                  <a:lnTo>
                    <a:pt x="6" y="9"/>
                  </a:lnTo>
                  <a:lnTo>
                    <a:pt x="8" y="9"/>
                  </a:lnTo>
                  <a:lnTo>
                    <a:pt x="10" y="9"/>
                  </a:lnTo>
                  <a:lnTo>
                    <a:pt x="11" y="5"/>
                  </a:lnTo>
                  <a:lnTo>
                    <a:pt x="10" y="2"/>
                  </a:lnTo>
                  <a:lnTo>
                    <a:pt x="8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366" name="Freeform 1478"/>
            <p:cNvSpPr>
              <a:spLocks/>
            </p:cNvSpPr>
            <p:nvPr/>
          </p:nvSpPr>
          <p:spPr bwMode="auto">
            <a:xfrm>
              <a:off x="1728" y="3161"/>
              <a:ext cx="10" cy="9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2" y="0"/>
                </a:cxn>
                <a:cxn ang="0">
                  <a:pos x="1" y="1"/>
                </a:cxn>
                <a:cxn ang="0">
                  <a:pos x="0" y="4"/>
                </a:cxn>
                <a:cxn ang="0">
                  <a:pos x="1" y="7"/>
                </a:cxn>
                <a:cxn ang="0">
                  <a:pos x="2" y="8"/>
                </a:cxn>
                <a:cxn ang="0">
                  <a:pos x="5" y="9"/>
                </a:cxn>
                <a:cxn ang="0">
                  <a:pos x="6" y="8"/>
                </a:cxn>
                <a:cxn ang="0">
                  <a:pos x="9" y="7"/>
                </a:cxn>
                <a:cxn ang="0">
                  <a:pos x="10" y="4"/>
                </a:cxn>
                <a:cxn ang="0">
                  <a:pos x="9" y="1"/>
                </a:cxn>
                <a:cxn ang="0">
                  <a:pos x="6" y="0"/>
                </a:cxn>
                <a:cxn ang="0">
                  <a:pos x="5" y="0"/>
                </a:cxn>
              </a:cxnLst>
              <a:rect l="0" t="0" r="r" b="b"/>
              <a:pathLst>
                <a:path w="10" h="9">
                  <a:moveTo>
                    <a:pt x="5" y="0"/>
                  </a:moveTo>
                  <a:lnTo>
                    <a:pt x="2" y="0"/>
                  </a:lnTo>
                  <a:lnTo>
                    <a:pt x="1" y="1"/>
                  </a:lnTo>
                  <a:lnTo>
                    <a:pt x="0" y="4"/>
                  </a:lnTo>
                  <a:lnTo>
                    <a:pt x="1" y="7"/>
                  </a:lnTo>
                  <a:lnTo>
                    <a:pt x="2" y="8"/>
                  </a:lnTo>
                  <a:lnTo>
                    <a:pt x="5" y="9"/>
                  </a:lnTo>
                  <a:lnTo>
                    <a:pt x="6" y="8"/>
                  </a:lnTo>
                  <a:lnTo>
                    <a:pt x="9" y="7"/>
                  </a:lnTo>
                  <a:lnTo>
                    <a:pt x="10" y="4"/>
                  </a:lnTo>
                  <a:lnTo>
                    <a:pt x="9" y="1"/>
                  </a:lnTo>
                  <a:lnTo>
                    <a:pt x="6" y="0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367" name="Freeform 1479"/>
            <p:cNvSpPr>
              <a:spLocks/>
            </p:cNvSpPr>
            <p:nvPr/>
          </p:nvSpPr>
          <p:spPr bwMode="auto">
            <a:xfrm>
              <a:off x="1746" y="3162"/>
              <a:ext cx="12" cy="10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4" y="0"/>
                </a:cxn>
                <a:cxn ang="0">
                  <a:pos x="3" y="1"/>
                </a:cxn>
                <a:cxn ang="0">
                  <a:pos x="0" y="3"/>
                </a:cxn>
                <a:cxn ang="0">
                  <a:pos x="3" y="7"/>
                </a:cxn>
                <a:cxn ang="0">
                  <a:pos x="4" y="8"/>
                </a:cxn>
                <a:cxn ang="0">
                  <a:pos x="7" y="10"/>
                </a:cxn>
                <a:cxn ang="0">
                  <a:pos x="9" y="8"/>
                </a:cxn>
                <a:cxn ang="0">
                  <a:pos x="10" y="7"/>
                </a:cxn>
                <a:cxn ang="0">
                  <a:pos x="12" y="3"/>
                </a:cxn>
                <a:cxn ang="0">
                  <a:pos x="10" y="1"/>
                </a:cxn>
                <a:cxn ang="0">
                  <a:pos x="9" y="0"/>
                </a:cxn>
                <a:cxn ang="0">
                  <a:pos x="7" y="0"/>
                </a:cxn>
              </a:cxnLst>
              <a:rect l="0" t="0" r="r" b="b"/>
              <a:pathLst>
                <a:path w="12" h="10">
                  <a:moveTo>
                    <a:pt x="7" y="0"/>
                  </a:moveTo>
                  <a:lnTo>
                    <a:pt x="4" y="0"/>
                  </a:lnTo>
                  <a:lnTo>
                    <a:pt x="3" y="1"/>
                  </a:lnTo>
                  <a:lnTo>
                    <a:pt x="0" y="3"/>
                  </a:lnTo>
                  <a:lnTo>
                    <a:pt x="3" y="7"/>
                  </a:lnTo>
                  <a:lnTo>
                    <a:pt x="4" y="8"/>
                  </a:lnTo>
                  <a:lnTo>
                    <a:pt x="7" y="10"/>
                  </a:lnTo>
                  <a:lnTo>
                    <a:pt x="9" y="8"/>
                  </a:lnTo>
                  <a:lnTo>
                    <a:pt x="10" y="7"/>
                  </a:lnTo>
                  <a:lnTo>
                    <a:pt x="12" y="3"/>
                  </a:lnTo>
                  <a:lnTo>
                    <a:pt x="10" y="1"/>
                  </a:lnTo>
                  <a:lnTo>
                    <a:pt x="9" y="0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368" name="Freeform 1480"/>
            <p:cNvSpPr>
              <a:spLocks/>
            </p:cNvSpPr>
            <p:nvPr/>
          </p:nvSpPr>
          <p:spPr bwMode="auto">
            <a:xfrm>
              <a:off x="1768" y="3162"/>
              <a:ext cx="10" cy="10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2" y="0"/>
                </a:cxn>
                <a:cxn ang="0">
                  <a:pos x="1" y="2"/>
                </a:cxn>
                <a:cxn ang="0">
                  <a:pos x="0" y="5"/>
                </a:cxn>
                <a:cxn ang="0">
                  <a:pos x="1" y="8"/>
                </a:cxn>
                <a:cxn ang="0">
                  <a:pos x="2" y="10"/>
                </a:cxn>
                <a:cxn ang="0">
                  <a:pos x="5" y="10"/>
                </a:cxn>
                <a:cxn ang="0">
                  <a:pos x="7" y="10"/>
                </a:cxn>
                <a:cxn ang="0">
                  <a:pos x="8" y="8"/>
                </a:cxn>
                <a:cxn ang="0">
                  <a:pos x="10" y="5"/>
                </a:cxn>
                <a:cxn ang="0">
                  <a:pos x="8" y="2"/>
                </a:cxn>
                <a:cxn ang="0">
                  <a:pos x="7" y="0"/>
                </a:cxn>
                <a:cxn ang="0">
                  <a:pos x="5" y="0"/>
                </a:cxn>
              </a:cxnLst>
              <a:rect l="0" t="0" r="r" b="b"/>
              <a:pathLst>
                <a:path w="10" h="10">
                  <a:moveTo>
                    <a:pt x="5" y="0"/>
                  </a:moveTo>
                  <a:lnTo>
                    <a:pt x="2" y="0"/>
                  </a:lnTo>
                  <a:lnTo>
                    <a:pt x="1" y="2"/>
                  </a:lnTo>
                  <a:lnTo>
                    <a:pt x="0" y="5"/>
                  </a:lnTo>
                  <a:lnTo>
                    <a:pt x="1" y="8"/>
                  </a:lnTo>
                  <a:lnTo>
                    <a:pt x="2" y="10"/>
                  </a:lnTo>
                  <a:lnTo>
                    <a:pt x="5" y="10"/>
                  </a:lnTo>
                  <a:lnTo>
                    <a:pt x="7" y="10"/>
                  </a:lnTo>
                  <a:lnTo>
                    <a:pt x="8" y="8"/>
                  </a:lnTo>
                  <a:lnTo>
                    <a:pt x="10" y="5"/>
                  </a:lnTo>
                  <a:lnTo>
                    <a:pt x="8" y="2"/>
                  </a:lnTo>
                  <a:lnTo>
                    <a:pt x="7" y="0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369" name="Freeform 1481"/>
            <p:cNvSpPr>
              <a:spLocks/>
            </p:cNvSpPr>
            <p:nvPr/>
          </p:nvSpPr>
          <p:spPr bwMode="auto">
            <a:xfrm>
              <a:off x="1787" y="3163"/>
              <a:ext cx="10" cy="10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0" y="5"/>
                </a:cxn>
                <a:cxn ang="0">
                  <a:pos x="2" y="9"/>
                </a:cxn>
                <a:cxn ang="0">
                  <a:pos x="3" y="9"/>
                </a:cxn>
                <a:cxn ang="0">
                  <a:pos x="5" y="10"/>
                </a:cxn>
                <a:cxn ang="0">
                  <a:pos x="8" y="9"/>
                </a:cxn>
                <a:cxn ang="0">
                  <a:pos x="9" y="9"/>
                </a:cxn>
                <a:cxn ang="0">
                  <a:pos x="10" y="5"/>
                </a:cxn>
                <a:cxn ang="0">
                  <a:pos x="9" y="1"/>
                </a:cxn>
                <a:cxn ang="0">
                  <a:pos x="8" y="0"/>
                </a:cxn>
                <a:cxn ang="0">
                  <a:pos x="5" y="0"/>
                </a:cxn>
              </a:cxnLst>
              <a:rect l="0" t="0" r="r" b="b"/>
              <a:pathLst>
                <a:path w="10" h="10">
                  <a:moveTo>
                    <a:pt x="5" y="0"/>
                  </a:moveTo>
                  <a:lnTo>
                    <a:pt x="3" y="0"/>
                  </a:lnTo>
                  <a:lnTo>
                    <a:pt x="2" y="1"/>
                  </a:lnTo>
                  <a:lnTo>
                    <a:pt x="0" y="5"/>
                  </a:lnTo>
                  <a:lnTo>
                    <a:pt x="2" y="9"/>
                  </a:lnTo>
                  <a:lnTo>
                    <a:pt x="3" y="9"/>
                  </a:lnTo>
                  <a:lnTo>
                    <a:pt x="5" y="10"/>
                  </a:lnTo>
                  <a:lnTo>
                    <a:pt x="8" y="9"/>
                  </a:lnTo>
                  <a:lnTo>
                    <a:pt x="9" y="9"/>
                  </a:lnTo>
                  <a:lnTo>
                    <a:pt x="10" y="5"/>
                  </a:lnTo>
                  <a:lnTo>
                    <a:pt x="9" y="1"/>
                  </a:lnTo>
                  <a:lnTo>
                    <a:pt x="8" y="0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370" name="Freeform 1482"/>
            <p:cNvSpPr>
              <a:spLocks/>
            </p:cNvSpPr>
            <p:nvPr/>
          </p:nvSpPr>
          <p:spPr bwMode="auto">
            <a:xfrm>
              <a:off x="1807" y="3163"/>
              <a:ext cx="10" cy="10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3" y="1"/>
                </a:cxn>
                <a:cxn ang="0">
                  <a:pos x="2" y="1"/>
                </a:cxn>
                <a:cxn ang="0">
                  <a:pos x="0" y="5"/>
                </a:cxn>
                <a:cxn ang="0">
                  <a:pos x="2" y="9"/>
                </a:cxn>
                <a:cxn ang="0">
                  <a:pos x="3" y="10"/>
                </a:cxn>
                <a:cxn ang="0">
                  <a:pos x="5" y="10"/>
                </a:cxn>
                <a:cxn ang="0">
                  <a:pos x="8" y="10"/>
                </a:cxn>
                <a:cxn ang="0">
                  <a:pos x="9" y="9"/>
                </a:cxn>
                <a:cxn ang="0">
                  <a:pos x="10" y="5"/>
                </a:cxn>
                <a:cxn ang="0">
                  <a:pos x="9" y="1"/>
                </a:cxn>
                <a:cxn ang="0">
                  <a:pos x="8" y="1"/>
                </a:cxn>
                <a:cxn ang="0">
                  <a:pos x="5" y="0"/>
                </a:cxn>
              </a:cxnLst>
              <a:rect l="0" t="0" r="r" b="b"/>
              <a:pathLst>
                <a:path w="10" h="10">
                  <a:moveTo>
                    <a:pt x="5" y="0"/>
                  </a:moveTo>
                  <a:lnTo>
                    <a:pt x="3" y="1"/>
                  </a:lnTo>
                  <a:lnTo>
                    <a:pt x="2" y="1"/>
                  </a:lnTo>
                  <a:lnTo>
                    <a:pt x="0" y="5"/>
                  </a:lnTo>
                  <a:lnTo>
                    <a:pt x="2" y="9"/>
                  </a:lnTo>
                  <a:lnTo>
                    <a:pt x="3" y="10"/>
                  </a:lnTo>
                  <a:lnTo>
                    <a:pt x="5" y="10"/>
                  </a:lnTo>
                  <a:lnTo>
                    <a:pt x="8" y="10"/>
                  </a:lnTo>
                  <a:lnTo>
                    <a:pt x="9" y="9"/>
                  </a:lnTo>
                  <a:lnTo>
                    <a:pt x="10" y="5"/>
                  </a:lnTo>
                  <a:lnTo>
                    <a:pt x="9" y="1"/>
                  </a:lnTo>
                  <a:lnTo>
                    <a:pt x="8" y="1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371" name="Freeform 1483"/>
            <p:cNvSpPr>
              <a:spLocks/>
            </p:cNvSpPr>
            <p:nvPr/>
          </p:nvSpPr>
          <p:spPr bwMode="auto">
            <a:xfrm>
              <a:off x="1827" y="3164"/>
              <a:ext cx="10" cy="10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4" y="0"/>
                </a:cxn>
                <a:cxn ang="0">
                  <a:pos x="1" y="1"/>
                </a:cxn>
                <a:cxn ang="0">
                  <a:pos x="0" y="4"/>
                </a:cxn>
                <a:cxn ang="0">
                  <a:pos x="1" y="8"/>
                </a:cxn>
                <a:cxn ang="0">
                  <a:pos x="4" y="9"/>
                </a:cxn>
                <a:cxn ang="0">
                  <a:pos x="5" y="10"/>
                </a:cxn>
                <a:cxn ang="0">
                  <a:pos x="8" y="9"/>
                </a:cxn>
                <a:cxn ang="0">
                  <a:pos x="9" y="8"/>
                </a:cxn>
                <a:cxn ang="0">
                  <a:pos x="10" y="4"/>
                </a:cxn>
                <a:cxn ang="0">
                  <a:pos x="9" y="1"/>
                </a:cxn>
                <a:cxn ang="0">
                  <a:pos x="8" y="0"/>
                </a:cxn>
                <a:cxn ang="0">
                  <a:pos x="5" y="0"/>
                </a:cxn>
              </a:cxnLst>
              <a:rect l="0" t="0" r="r" b="b"/>
              <a:pathLst>
                <a:path w="10" h="10">
                  <a:moveTo>
                    <a:pt x="5" y="0"/>
                  </a:moveTo>
                  <a:lnTo>
                    <a:pt x="4" y="0"/>
                  </a:lnTo>
                  <a:lnTo>
                    <a:pt x="1" y="1"/>
                  </a:lnTo>
                  <a:lnTo>
                    <a:pt x="0" y="4"/>
                  </a:lnTo>
                  <a:lnTo>
                    <a:pt x="1" y="8"/>
                  </a:lnTo>
                  <a:lnTo>
                    <a:pt x="4" y="9"/>
                  </a:lnTo>
                  <a:lnTo>
                    <a:pt x="5" y="10"/>
                  </a:lnTo>
                  <a:lnTo>
                    <a:pt x="8" y="9"/>
                  </a:lnTo>
                  <a:lnTo>
                    <a:pt x="9" y="8"/>
                  </a:lnTo>
                  <a:lnTo>
                    <a:pt x="10" y="4"/>
                  </a:lnTo>
                  <a:lnTo>
                    <a:pt x="9" y="1"/>
                  </a:lnTo>
                  <a:lnTo>
                    <a:pt x="8" y="0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372" name="Freeform 1484"/>
            <p:cNvSpPr>
              <a:spLocks/>
            </p:cNvSpPr>
            <p:nvPr/>
          </p:nvSpPr>
          <p:spPr bwMode="auto">
            <a:xfrm>
              <a:off x="1847" y="3164"/>
              <a:ext cx="10" cy="10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4"/>
                </a:cxn>
                <a:cxn ang="0">
                  <a:pos x="1" y="9"/>
                </a:cxn>
                <a:cxn ang="0">
                  <a:pos x="3" y="10"/>
                </a:cxn>
                <a:cxn ang="0">
                  <a:pos x="5" y="10"/>
                </a:cxn>
                <a:cxn ang="0">
                  <a:pos x="7" y="10"/>
                </a:cxn>
                <a:cxn ang="0">
                  <a:pos x="9" y="9"/>
                </a:cxn>
                <a:cxn ang="0">
                  <a:pos x="10" y="4"/>
                </a:cxn>
                <a:cxn ang="0">
                  <a:pos x="9" y="1"/>
                </a:cxn>
                <a:cxn ang="0">
                  <a:pos x="7" y="0"/>
                </a:cxn>
                <a:cxn ang="0">
                  <a:pos x="5" y="0"/>
                </a:cxn>
              </a:cxnLst>
              <a:rect l="0" t="0" r="r" b="b"/>
              <a:pathLst>
                <a:path w="10" h="10">
                  <a:moveTo>
                    <a:pt x="5" y="0"/>
                  </a:moveTo>
                  <a:lnTo>
                    <a:pt x="3" y="0"/>
                  </a:lnTo>
                  <a:lnTo>
                    <a:pt x="1" y="1"/>
                  </a:lnTo>
                  <a:lnTo>
                    <a:pt x="0" y="4"/>
                  </a:lnTo>
                  <a:lnTo>
                    <a:pt x="1" y="9"/>
                  </a:lnTo>
                  <a:lnTo>
                    <a:pt x="3" y="10"/>
                  </a:lnTo>
                  <a:lnTo>
                    <a:pt x="5" y="10"/>
                  </a:lnTo>
                  <a:lnTo>
                    <a:pt x="7" y="10"/>
                  </a:lnTo>
                  <a:lnTo>
                    <a:pt x="9" y="9"/>
                  </a:lnTo>
                  <a:lnTo>
                    <a:pt x="10" y="4"/>
                  </a:lnTo>
                  <a:lnTo>
                    <a:pt x="9" y="1"/>
                  </a:lnTo>
                  <a:lnTo>
                    <a:pt x="7" y="0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373" name="Freeform 1485"/>
            <p:cNvSpPr>
              <a:spLocks/>
            </p:cNvSpPr>
            <p:nvPr/>
          </p:nvSpPr>
          <p:spPr bwMode="auto">
            <a:xfrm>
              <a:off x="1867" y="3164"/>
              <a:ext cx="10" cy="10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4" y="0"/>
                </a:cxn>
                <a:cxn ang="0">
                  <a:pos x="1" y="1"/>
                </a:cxn>
                <a:cxn ang="0">
                  <a:pos x="0" y="5"/>
                </a:cxn>
                <a:cxn ang="0">
                  <a:pos x="1" y="9"/>
                </a:cxn>
                <a:cxn ang="0">
                  <a:pos x="4" y="10"/>
                </a:cxn>
                <a:cxn ang="0">
                  <a:pos x="5" y="10"/>
                </a:cxn>
                <a:cxn ang="0">
                  <a:pos x="7" y="10"/>
                </a:cxn>
                <a:cxn ang="0">
                  <a:pos x="9" y="9"/>
                </a:cxn>
                <a:cxn ang="0">
                  <a:pos x="10" y="5"/>
                </a:cxn>
                <a:cxn ang="0">
                  <a:pos x="9" y="1"/>
                </a:cxn>
                <a:cxn ang="0">
                  <a:pos x="7" y="0"/>
                </a:cxn>
                <a:cxn ang="0">
                  <a:pos x="5" y="0"/>
                </a:cxn>
              </a:cxnLst>
              <a:rect l="0" t="0" r="r" b="b"/>
              <a:pathLst>
                <a:path w="10" h="10">
                  <a:moveTo>
                    <a:pt x="5" y="0"/>
                  </a:moveTo>
                  <a:lnTo>
                    <a:pt x="4" y="0"/>
                  </a:lnTo>
                  <a:lnTo>
                    <a:pt x="1" y="1"/>
                  </a:lnTo>
                  <a:lnTo>
                    <a:pt x="0" y="5"/>
                  </a:lnTo>
                  <a:lnTo>
                    <a:pt x="1" y="9"/>
                  </a:lnTo>
                  <a:lnTo>
                    <a:pt x="4" y="10"/>
                  </a:lnTo>
                  <a:lnTo>
                    <a:pt x="5" y="10"/>
                  </a:lnTo>
                  <a:lnTo>
                    <a:pt x="7" y="10"/>
                  </a:lnTo>
                  <a:lnTo>
                    <a:pt x="9" y="9"/>
                  </a:lnTo>
                  <a:lnTo>
                    <a:pt x="10" y="5"/>
                  </a:lnTo>
                  <a:lnTo>
                    <a:pt x="9" y="1"/>
                  </a:lnTo>
                  <a:lnTo>
                    <a:pt x="7" y="0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374" name="Freeform 1486"/>
            <p:cNvSpPr>
              <a:spLocks/>
            </p:cNvSpPr>
            <p:nvPr/>
          </p:nvSpPr>
          <p:spPr bwMode="auto">
            <a:xfrm>
              <a:off x="1887" y="3164"/>
              <a:ext cx="10" cy="10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2" y="0"/>
                </a:cxn>
                <a:cxn ang="0">
                  <a:pos x="1" y="1"/>
                </a:cxn>
                <a:cxn ang="0">
                  <a:pos x="0" y="5"/>
                </a:cxn>
                <a:cxn ang="0">
                  <a:pos x="1" y="9"/>
                </a:cxn>
                <a:cxn ang="0">
                  <a:pos x="2" y="10"/>
                </a:cxn>
                <a:cxn ang="0">
                  <a:pos x="5" y="10"/>
                </a:cxn>
                <a:cxn ang="0">
                  <a:pos x="7" y="10"/>
                </a:cxn>
                <a:cxn ang="0">
                  <a:pos x="8" y="9"/>
                </a:cxn>
                <a:cxn ang="0">
                  <a:pos x="10" y="5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</a:cxnLst>
              <a:rect l="0" t="0" r="r" b="b"/>
              <a:pathLst>
                <a:path w="10" h="10">
                  <a:moveTo>
                    <a:pt x="5" y="0"/>
                  </a:moveTo>
                  <a:lnTo>
                    <a:pt x="2" y="0"/>
                  </a:lnTo>
                  <a:lnTo>
                    <a:pt x="1" y="1"/>
                  </a:lnTo>
                  <a:lnTo>
                    <a:pt x="0" y="5"/>
                  </a:lnTo>
                  <a:lnTo>
                    <a:pt x="1" y="9"/>
                  </a:lnTo>
                  <a:lnTo>
                    <a:pt x="2" y="10"/>
                  </a:lnTo>
                  <a:lnTo>
                    <a:pt x="5" y="10"/>
                  </a:lnTo>
                  <a:lnTo>
                    <a:pt x="7" y="10"/>
                  </a:lnTo>
                  <a:lnTo>
                    <a:pt x="8" y="9"/>
                  </a:lnTo>
                  <a:lnTo>
                    <a:pt x="10" y="5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375" name="Freeform 1487"/>
            <p:cNvSpPr>
              <a:spLocks/>
            </p:cNvSpPr>
            <p:nvPr/>
          </p:nvSpPr>
          <p:spPr bwMode="auto">
            <a:xfrm>
              <a:off x="1907" y="3164"/>
              <a:ext cx="10" cy="10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5"/>
                </a:cxn>
                <a:cxn ang="0">
                  <a:pos x="1" y="9"/>
                </a:cxn>
                <a:cxn ang="0">
                  <a:pos x="3" y="10"/>
                </a:cxn>
                <a:cxn ang="0">
                  <a:pos x="5" y="10"/>
                </a:cxn>
                <a:cxn ang="0">
                  <a:pos x="7" y="10"/>
                </a:cxn>
                <a:cxn ang="0">
                  <a:pos x="8" y="9"/>
                </a:cxn>
                <a:cxn ang="0">
                  <a:pos x="10" y="5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</a:cxnLst>
              <a:rect l="0" t="0" r="r" b="b"/>
              <a:pathLst>
                <a:path w="10" h="10">
                  <a:moveTo>
                    <a:pt x="5" y="0"/>
                  </a:moveTo>
                  <a:lnTo>
                    <a:pt x="3" y="0"/>
                  </a:lnTo>
                  <a:lnTo>
                    <a:pt x="1" y="1"/>
                  </a:lnTo>
                  <a:lnTo>
                    <a:pt x="0" y="5"/>
                  </a:lnTo>
                  <a:lnTo>
                    <a:pt x="1" y="9"/>
                  </a:lnTo>
                  <a:lnTo>
                    <a:pt x="3" y="10"/>
                  </a:lnTo>
                  <a:lnTo>
                    <a:pt x="5" y="10"/>
                  </a:lnTo>
                  <a:lnTo>
                    <a:pt x="7" y="10"/>
                  </a:lnTo>
                  <a:lnTo>
                    <a:pt x="8" y="9"/>
                  </a:lnTo>
                  <a:lnTo>
                    <a:pt x="10" y="5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376" name="Freeform 1488"/>
            <p:cNvSpPr>
              <a:spLocks/>
            </p:cNvSpPr>
            <p:nvPr/>
          </p:nvSpPr>
          <p:spPr bwMode="auto">
            <a:xfrm>
              <a:off x="1926" y="3164"/>
              <a:ext cx="10" cy="10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0" y="5"/>
                </a:cxn>
                <a:cxn ang="0">
                  <a:pos x="2" y="9"/>
                </a:cxn>
                <a:cxn ang="0">
                  <a:pos x="4" y="10"/>
                </a:cxn>
                <a:cxn ang="0">
                  <a:pos x="5" y="10"/>
                </a:cxn>
                <a:cxn ang="0">
                  <a:pos x="8" y="10"/>
                </a:cxn>
                <a:cxn ang="0">
                  <a:pos x="10" y="9"/>
                </a:cxn>
                <a:cxn ang="0">
                  <a:pos x="10" y="5"/>
                </a:cxn>
                <a:cxn ang="0">
                  <a:pos x="10" y="1"/>
                </a:cxn>
                <a:cxn ang="0">
                  <a:pos x="8" y="0"/>
                </a:cxn>
                <a:cxn ang="0">
                  <a:pos x="5" y="0"/>
                </a:cxn>
              </a:cxnLst>
              <a:rect l="0" t="0" r="r" b="b"/>
              <a:pathLst>
                <a:path w="10" h="10">
                  <a:moveTo>
                    <a:pt x="5" y="0"/>
                  </a:moveTo>
                  <a:lnTo>
                    <a:pt x="4" y="0"/>
                  </a:lnTo>
                  <a:lnTo>
                    <a:pt x="2" y="1"/>
                  </a:lnTo>
                  <a:lnTo>
                    <a:pt x="0" y="5"/>
                  </a:lnTo>
                  <a:lnTo>
                    <a:pt x="2" y="9"/>
                  </a:lnTo>
                  <a:lnTo>
                    <a:pt x="4" y="10"/>
                  </a:lnTo>
                  <a:lnTo>
                    <a:pt x="5" y="10"/>
                  </a:lnTo>
                  <a:lnTo>
                    <a:pt x="8" y="10"/>
                  </a:lnTo>
                  <a:lnTo>
                    <a:pt x="10" y="9"/>
                  </a:lnTo>
                  <a:lnTo>
                    <a:pt x="10" y="5"/>
                  </a:lnTo>
                  <a:lnTo>
                    <a:pt x="10" y="1"/>
                  </a:lnTo>
                  <a:lnTo>
                    <a:pt x="8" y="0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377" name="Freeform 1489"/>
            <p:cNvSpPr>
              <a:spLocks/>
            </p:cNvSpPr>
            <p:nvPr/>
          </p:nvSpPr>
          <p:spPr bwMode="auto">
            <a:xfrm>
              <a:off x="1946" y="3164"/>
              <a:ext cx="10" cy="10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4" y="0"/>
                </a:cxn>
                <a:cxn ang="0">
                  <a:pos x="3" y="1"/>
                </a:cxn>
                <a:cxn ang="0">
                  <a:pos x="0" y="5"/>
                </a:cxn>
                <a:cxn ang="0">
                  <a:pos x="3" y="9"/>
                </a:cxn>
                <a:cxn ang="0">
                  <a:pos x="4" y="10"/>
                </a:cxn>
                <a:cxn ang="0">
                  <a:pos x="5" y="10"/>
                </a:cxn>
                <a:cxn ang="0">
                  <a:pos x="8" y="10"/>
                </a:cxn>
                <a:cxn ang="0">
                  <a:pos x="9" y="9"/>
                </a:cxn>
                <a:cxn ang="0">
                  <a:pos x="10" y="5"/>
                </a:cxn>
                <a:cxn ang="0">
                  <a:pos x="9" y="1"/>
                </a:cxn>
                <a:cxn ang="0">
                  <a:pos x="8" y="0"/>
                </a:cxn>
                <a:cxn ang="0">
                  <a:pos x="5" y="0"/>
                </a:cxn>
              </a:cxnLst>
              <a:rect l="0" t="0" r="r" b="b"/>
              <a:pathLst>
                <a:path w="10" h="10">
                  <a:moveTo>
                    <a:pt x="5" y="0"/>
                  </a:moveTo>
                  <a:lnTo>
                    <a:pt x="4" y="0"/>
                  </a:lnTo>
                  <a:lnTo>
                    <a:pt x="3" y="1"/>
                  </a:lnTo>
                  <a:lnTo>
                    <a:pt x="0" y="5"/>
                  </a:lnTo>
                  <a:lnTo>
                    <a:pt x="3" y="9"/>
                  </a:lnTo>
                  <a:lnTo>
                    <a:pt x="4" y="10"/>
                  </a:lnTo>
                  <a:lnTo>
                    <a:pt x="5" y="10"/>
                  </a:lnTo>
                  <a:lnTo>
                    <a:pt x="8" y="10"/>
                  </a:lnTo>
                  <a:lnTo>
                    <a:pt x="9" y="9"/>
                  </a:lnTo>
                  <a:lnTo>
                    <a:pt x="10" y="5"/>
                  </a:lnTo>
                  <a:lnTo>
                    <a:pt x="9" y="1"/>
                  </a:lnTo>
                  <a:lnTo>
                    <a:pt x="8" y="0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378" name="Freeform 1490"/>
            <p:cNvSpPr>
              <a:spLocks/>
            </p:cNvSpPr>
            <p:nvPr/>
          </p:nvSpPr>
          <p:spPr bwMode="auto">
            <a:xfrm>
              <a:off x="1966" y="3164"/>
              <a:ext cx="10" cy="10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4" y="0"/>
                </a:cxn>
                <a:cxn ang="0">
                  <a:pos x="1" y="1"/>
                </a:cxn>
                <a:cxn ang="0">
                  <a:pos x="0" y="4"/>
                </a:cxn>
                <a:cxn ang="0">
                  <a:pos x="1" y="8"/>
                </a:cxn>
                <a:cxn ang="0">
                  <a:pos x="4" y="10"/>
                </a:cxn>
                <a:cxn ang="0">
                  <a:pos x="5" y="10"/>
                </a:cxn>
                <a:cxn ang="0">
                  <a:pos x="8" y="10"/>
                </a:cxn>
                <a:cxn ang="0">
                  <a:pos x="10" y="8"/>
                </a:cxn>
                <a:cxn ang="0">
                  <a:pos x="10" y="4"/>
                </a:cxn>
                <a:cxn ang="0">
                  <a:pos x="10" y="1"/>
                </a:cxn>
                <a:cxn ang="0">
                  <a:pos x="8" y="0"/>
                </a:cxn>
                <a:cxn ang="0">
                  <a:pos x="5" y="0"/>
                </a:cxn>
              </a:cxnLst>
              <a:rect l="0" t="0" r="r" b="b"/>
              <a:pathLst>
                <a:path w="10" h="10">
                  <a:moveTo>
                    <a:pt x="5" y="0"/>
                  </a:moveTo>
                  <a:lnTo>
                    <a:pt x="4" y="0"/>
                  </a:lnTo>
                  <a:lnTo>
                    <a:pt x="1" y="1"/>
                  </a:lnTo>
                  <a:lnTo>
                    <a:pt x="0" y="4"/>
                  </a:lnTo>
                  <a:lnTo>
                    <a:pt x="1" y="8"/>
                  </a:lnTo>
                  <a:lnTo>
                    <a:pt x="4" y="10"/>
                  </a:lnTo>
                  <a:lnTo>
                    <a:pt x="5" y="10"/>
                  </a:lnTo>
                  <a:lnTo>
                    <a:pt x="8" y="10"/>
                  </a:lnTo>
                  <a:lnTo>
                    <a:pt x="10" y="8"/>
                  </a:lnTo>
                  <a:lnTo>
                    <a:pt x="10" y="4"/>
                  </a:lnTo>
                  <a:lnTo>
                    <a:pt x="10" y="1"/>
                  </a:lnTo>
                  <a:lnTo>
                    <a:pt x="8" y="0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379" name="Freeform 1491"/>
            <p:cNvSpPr>
              <a:spLocks/>
            </p:cNvSpPr>
            <p:nvPr/>
          </p:nvSpPr>
          <p:spPr bwMode="auto">
            <a:xfrm>
              <a:off x="1986" y="3164"/>
              <a:ext cx="10" cy="10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0" y="4"/>
                </a:cxn>
                <a:cxn ang="0">
                  <a:pos x="3" y="8"/>
                </a:cxn>
                <a:cxn ang="0">
                  <a:pos x="4" y="9"/>
                </a:cxn>
                <a:cxn ang="0">
                  <a:pos x="5" y="10"/>
                </a:cxn>
                <a:cxn ang="0">
                  <a:pos x="8" y="9"/>
                </a:cxn>
                <a:cxn ang="0">
                  <a:pos x="9" y="8"/>
                </a:cxn>
                <a:cxn ang="0">
                  <a:pos x="10" y="4"/>
                </a:cxn>
                <a:cxn ang="0">
                  <a:pos x="9" y="0"/>
                </a:cxn>
                <a:cxn ang="0">
                  <a:pos x="8" y="0"/>
                </a:cxn>
                <a:cxn ang="0">
                  <a:pos x="5" y="0"/>
                </a:cxn>
              </a:cxnLst>
              <a:rect l="0" t="0" r="r" b="b"/>
              <a:pathLst>
                <a:path w="10" h="10">
                  <a:moveTo>
                    <a:pt x="5" y="0"/>
                  </a:moveTo>
                  <a:lnTo>
                    <a:pt x="4" y="0"/>
                  </a:lnTo>
                  <a:lnTo>
                    <a:pt x="3" y="0"/>
                  </a:lnTo>
                  <a:lnTo>
                    <a:pt x="0" y="4"/>
                  </a:lnTo>
                  <a:lnTo>
                    <a:pt x="3" y="8"/>
                  </a:lnTo>
                  <a:lnTo>
                    <a:pt x="4" y="9"/>
                  </a:lnTo>
                  <a:lnTo>
                    <a:pt x="5" y="10"/>
                  </a:lnTo>
                  <a:lnTo>
                    <a:pt x="8" y="9"/>
                  </a:lnTo>
                  <a:lnTo>
                    <a:pt x="9" y="8"/>
                  </a:lnTo>
                  <a:lnTo>
                    <a:pt x="10" y="4"/>
                  </a:lnTo>
                  <a:lnTo>
                    <a:pt x="9" y="0"/>
                  </a:lnTo>
                  <a:lnTo>
                    <a:pt x="8" y="0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380" name="Freeform 1492"/>
            <p:cNvSpPr>
              <a:spLocks/>
            </p:cNvSpPr>
            <p:nvPr/>
          </p:nvSpPr>
          <p:spPr bwMode="auto">
            <a:xfrm>
              <a:off x="2006" y="3163"/>
              <a:ext cx="10" cy="10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4" y="1"/>
                </a:cxn>
                <a:cxn ang="0">
                  <a:pos x="1" y="1"/>
                </a:cxn>
                <a:cxn ang="0">
                  <a:pos x="0" y="5"/>
                </a:cxn>
                <a:cxn ang="0">
                  <a:pos x="1" y="9"/>
                </a:cxn>
                <a:cxn ang="0">
                  <a:pos x="4" y="10"/>
                </a:cxn>
                <a:cxn ang="0">
                  <a:pos x="5" y="10"/>
                </a:cxn>
                <a:cxn ang="0">
                  <a:pos x="7" y="10"/>
                </a:cxn>
                <a:cxn ang="0">
                  <a:pos x="10" y="9"/>
                </a:cxn>
                <a:cxn ang="0">
                  <a:pos x="10" y="5"/>
                </a:cxn>
                <a:cxn ang="0">
                  <a:pos x="10" y="1"/>
                </a:cxn>
                <a:cxn ang="0">
                  <a:pos x="7" y="1"/>
                </a:cxn>
                <a:cxn ang="0">
                  <a:pos x="5" y="0"/>
                </a:cxn>
              </a:cxnLst>
              <a:rect l="0" t="0" r="r" b="b"/>
              <a:pathLst>
                <a:path w="10" h="10">
                  <a:moveTo>
                    <a:pt x="5" y="0"/>
                  </a:moveTo>
                  <a:lnTo>
                    <a:pt x="4" y="1"/>
                  </a:lnTo>
                  <a:lnTo>
                    <a:pt x="1" y="1"/>
                  </a:lnTo>
                  <a:lnTo>
                    <a:pt x="0" y="5"/>
                  </a:lnTo>
                  <a:lnTo>
                    <a:pt x="1" y="9"/>
                  </a:lnTo>
                  <a:lnTo>
                    <a:pt x="4" y="10"/>
                  </a:lnTo>
                  <a:lnTo>
                    <a:pt x="5" y="10"/>
                  </a:lnTo>
                  <a:lnTo>
                    <a:pt x="7" y="10"/>
                  </a:lnTo>
                  <a:lnTo>
                    <a:pt x="10" y="9"/>
                  </a:lnTo>
                  <a:lnTo>
                    <a:pt x="10" y="5"/>
                  </a:lnTo>
                  <a:lnTo>
                    <a:pt x="10" y="1"/>
                  </a:lnTo>
                  <a:lnTo>
                    <a:pt x="7" y="1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381" name="Freeform 1493"/>
            <p:cNvSpPr>
              <a:spLocks/>
            </p:cNvSpPr>
            <p:nvPr/>
          </p:nvSpPr>
          <p:spPr bwMode="auto">
            <a:xfrm>
              <a:off x="2026" y="3162"/>
              <a:ext cx="10" cy="10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4" y="1"/>
                </a:cxn>
                <a:cxn ang="0">
                  <a:pos x="2" y="2"/>
                </a:cxn>
                <a:cxn ang="0">
                  <a:pos x="0" y="5"/>
                </a:cxn>
                <a:cxn ang="0">
                  <a:pos x="2" y="8"/>
                </a:cxn>
                <a:cxn ang="0">
                  <a:pos x="4" y="10"/>
                </a:cxn>
                <a:cxn ang="0">
                  <a:pos x="5" y="10"/>
                </a:cxn>
                <a:cxn ang="0">
                  <a:pos x="7" y="10"/>
                </a:cxn>
                <a:cxn ang="0">
                  <a:pos x="10" y="8"/>
                </a:cxn>
                <a:cxn ang="0">
                  <a:pos x="10" y="5"/>
                </a:cxn>
                <a:cxn ang="0">
                  <a:pos x="10" y="2"/>
                </a:cxn>
                <a:cxn ang="0">
                  <a:pos x="7" y="1"/>
                </a:cxn>
                <a:cxn ang="0">
                  <a:pos x="5" y="0"/>
                </a:cxn>
              </a:cxnLst>
              <a:rect l="0" t="0" r="r" b="b"/>
              <a:pathLst>
                <a:path w="10" h="10">
                  <a:moveTo>
                    <a:pt x="5" y="0"/>
                  </a:moveTo>
                  <a:lnTo>
                    <a:pt x="4" y="1"/>
                  </a:lnTo>
                  <a:lnTo>
                    <a:pt x="2" y="2"/>
                  </a:lnTo>
                  <a:lnTo>
                    <a:pt x="0" y="5"/>
                  </a:lnTo>
                  <a:lnTo>
                    <a:pt x="2" y="8"/>
                  </a:lnTo>
                  <a:lnTo>
                    <a:pt x="4" y="10"/>
                  </a:lnTo>
                  <a:lnTo>
                    <a:pt x="5" y="10"/>
                  </a:lnTo>
                  <a:lnTo>
                    <a:pt x="7" y="10"/>
                  </a:lnTo>
                  <a:lnTo>
                    <a:pt x="10" y="8"/>
                  </a:lnTo>
                  <a:lnTo>
                    <a:pt x="10" y="5"/>
                  </a:lnTo>
                  <a:lnTo>
                    <a:pt x="10" y="2"/>
                  </a:lnTo>
                  <a:lnTo>
                    <a:pt x="7" y="1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382" name="Freeform 1494"/>
            <p:cNvSpPr>
              <a:spLocks/>
            </p:cNvSpPr>
            <p:nvPr/>
          </p:nvSpPr>
          <p:spPr bwMode="auto">
            <a:xfrm>
              <a:off x="2046" y="3162"/>
              <a:ext cx="10" cy="10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0" y="3"/>
                </a:cxn>
                <a:cxn ang="0">
                  <a:pos x="2" y="8"/>
                </a:cxn>
                <a:cxn ang="0">
                  <a:pos x="3" y="10"/>
                </a:cxn>
                <a:cxn ang="0">
                  <a:pos x="5" y="10"/>
                </a:cxn>
                <a:cxn ang="0">
                  <a:pos x="8" y="10"/>
                </a:cxn>
                <a:cxn ang="0">
                  <a:pos x="10" y="8"/>
                </a:cxn>
                <a:cxn ang="0">
                  <a:pos x="10" y="3"/>
                </a:cxn>
                <a:cxn ang="0">
                  <a:pos x="10" y="1"/>
                </a:cxn>
                <a:cxn ang="0">
                  <a:pos x="8" y="0"/>
                </a:cxn>
                <a:cxn ang="0">
                  <a:pos x="5" y="0"/>
                </a:cxn>
              </a:cxnLst>
              <a:rect l="0" t="0" r="r" b="b"/>
              <a:pathLst>
                <a:path w="10" h="10">
                  <a:moveTo>
                    <a:pt x="5" y="0"/>
                  </a:moveTo>
                  <a:lnTo>
                    <a:pt x="3" y="0"/>
                  </a:lnTo>
                  <a:lnTo>
                    <a:pt x="2" y="1"/>
                  </a:lnTo>
                  <a:lnTo>
                    <a:pt x="0" y="3"/>
                  </a:lnTo>
                  <a:lnTo>
                    <a:pt x="2" y="8"/>
                  </a:lnTo>
                  <a:lnTo>
                    <a:pt x="3" y="10"/>
                  </a:lnTo>
                  <a:lnTo>
                    <a:pt x="5" y="10"/>
                  </a:lnTo>
                  <a:lnTo>
                    <a:pt x="8" y="10"/>
                  </a:lnTo>
                  <a:lnTo>
                    <a:pt x="10" y="8"/>
                  </a:lnTo>
                  <a:lnTo>
                    <a:pt x="10" y="3"/>
                  </a:lnTo>
                  <a:lnTo>
                    <a:pt x="10" y="1"/>
                  </a:lnTo>
                  <a:lnTo>
                    <a:pt x="8" y="0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383" name="Freeform 1495"/>
            <p:cNvSpPr>
              <a:spLocks/>
            </p:cNvSpPr>
            <p:nvPr/>
          </p:nvSpPr>
          <p:spPr bwMode="auto">
            <a:xfrm>
              <a:off x="2067" y="3161"/>
              <a:ext cx="8" cy="9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2" y="1"/>
                </a:cxn>
                <a:cxn ang="0">
                  <a:pos x="1" y="1"/>
                </a:cxn>
                <a:cxn ang="0">
                  <a:pos x="0" y="4"/>
                </a:cxn>
                <a:cxn ang="0">
                  <a:pos x="1" y="8"/>
                </a:cxn>
                <a:cxn ang="0">
                  <a:pos x="2" y="9"/>
                </a:cxn>
                <a:cxn ang="0">
                  <a:pos x="4" y="9"/>
                </a:cxn>
                <a:cxn ang="0">
                  <a:pos x="6" y="9"/>
                </a:cxn>
                <a:cxn ang="0">
                  <a:pos x="7" y="8"/>
                </a:cxn>
                <a:cxn ang="0">
                  <a:pos x="8" y="4"/>
                </a:cxn>
                <a:cxn ang="0">
                  <a:pos x="7" y="1"/>
                </a:cxn>
                <a:cxn ang="0">
                  <a:pos x="6" y="1"/>
                </a:cxn>
                <a:cxn ang="0">
                  <a:pos x="4" y="0"/>
                </a:cxn>
              </a:cxnLst>
              <a:rect l="0" t="0" r="r" b="b"/>
              <a:pathLst>
                <a:path w="8" h="9">
                  <a:moveTo>
                    <a:pt x="4" y="0"/>
                  </a:moveTo>
                  <a:lnTo>
                    <a:pt x="2" y="1"/>
                  </a:lnTo>
                  <a:lnTo>
                    <a:pt x="1" y="1"/>
                  </a:lnTo>
                  <a:lnTo>
                    <a:pt x="0" y="4"/>
                  </a:lnTo>
                  <a:lnTo>
                    <a:pt x="1" y="8"/>
                  </a:lnTo>
                  <a:lnTo>
                    <a:pt x="2" y="9"/>
                  </a:lnTo>
                  <a:lnTo>
                    <a:pt x="4" y="9"/>
                  </a:lnTo>
                  <a:lnTo>
                    <a:pt x="6" y="9"/>
                  </a:lnTo>
                  <a:lnTo>
                    <a:pt x="7" y="8"/>
                  </a:lnTo>
                  <a:lnTo>
                    <a:pt x="8" y="4"/>
                  </a:lnTo>
                  <a:lnTo>
                    <a:pt x="7" y="1"/>
                  </a:lnTo>
                  <a:lnTo>
                    <a:pt x="6" y="1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384" name="Freeform 1496"/>
            <p:cNvSpPr>
              <a:spLocks/>
            </p:cNvSpPr>
            <p:nvPr/>
          </p:nvSpPr>
          <p:spPr bwMode="auto">
            <a:xfrm>
              <a:off x="2085" y="3159"/>
              <a:ext cx="10" cy="10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4" y="2"/>
                </a:cxn>
                <a:cxn ang="0">
                  <a:pos x="3" y="3"/>
                </a:cxn>
                <a:cxn ang="0">
                  <a:pos x="0" y="5"/>
                </a:cxn>
                <a:cxn ang="0">
                  <a:pos x="3" y="9"/>
                </a:cxn>
                <a:cxn ang="0">
                  <a:pos x="4" y="10"/>
                </a:cxn>
                <a:cxn ang="0">
                  <a:pos x="7" y="10"/>
                </a:cxn>
                <a:cxn ang="0">
                  <a:pos x="9" y="10"/>
                </a:cxn>
                <a:cxn ang="0">
                  <a:pos x="9" y="9"/>
                </a:cxn>
                <a:cxn ang="0">
                  <a:pos x="10" y="5"/>
                </a:cxn>
                <a:cxn ang="0">
                  <a:pos x="9" y="3"/>
                </a:cxn>
                <a:cxn ang="0">
                  <a:pos x="9" y="2"/>
                </a:cxn>
                <a:cxn ang="0">
                  <a:pos x="7" y="0"/>
                </a:cxn>
              </a:cxnLst>
              <a:rect l="0" t="0" r="r" b="b"/>
              <a:pathLst>
                <a:path w="10" h="10">
                  <a:moveTo>
                    <a:pt x="7" y="0"/>
                  </a:moveTo>
                  <a:lnTo>
                    <a:pt x="4" y="2"/>
                  </a:lnTo>
                  <a:lnTo>
                    <a:pt x="3" y="3"/>
                  </a:lnTo>
                  <a:lnTo>
                    <a:pt x="0" y="5"/>
                  </a:lnTo>
                  <a:lnTo>
                    <a:pt x="3" y="9"/>
                  </a:lnTo>
                  <a:lnTo>
                    <a:pt x="4" y="10"/>
                  </a:lnTo>
                  <a:lnTo>
                    <a:pt x="7" y="10"/>
                  </a:lnTo>
                  <a:lnTo>
                    <a:pt x="9" y="10"/>
                  </a:lnTo>
                  <a:lnTo>
                    <a:pt x="9" y="9"/>
                  </a:lnTo>
                  <a:lnTo>
                    <a:pt x="10" y="5"/>
                  </a:lnTo>
                  <a:lnTo>
                    <a:pt x="9" y="3"/>
                  </a:lnTo>
                  <a:lnTo>
                    <a:pt x="9" y="2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385" name="Freeform 1497"/>
            <p:cNvSpPr>
              <a:spLocks/>
            </p:cNvSpPr>
            <p:nvPr/>
          </p:nvSpPr>
          <p:spPr bwMode="auto">
            <a:xfrm>
              <a:off x="2107" y="3159"/>
              <a:ext cx="9" cy="9"/>
            </a:xfrm>
            <a:custGeom>
              <a:avLst/>
              <a:gdLst/>
              <a:ahLst/>
              <a:cxnLst>
                <a:cxn ang="0">
                  <a:pos x="3" y="0"/>
                </a:cxn>
                <a:cxn ang="0">
                  <a:pos x="2" y="0"/>
                </a:cxn>
                <a:cxn ang="0">
                  <a:pos x="1" y="0"/>
                </a:cxn>
                <a:cxn ang="0">
                  <a:pos x="0" y="5"/>
                </a:cxn>
                <a:cxn ang="0">
                  <a:pos x="1" y="8"/>
                </a:cxn>
                <a:cxn ang="0">
                  <a:pos x="2" y="9"/>
                </a:cxn>
                <a:cxn ang="0">
                  <a:pos x="3" y="9"/>
                </a:cxn>
                <a:cxn ang="0">
                  <a:pos x="6" y="9"/>
                </a:cxn>
                <a:cxn ang="0">
                  <a:pos x="7" y="8"/>
                </a:cxn>
                <a:cxn ang="0">
                  <a:pos x="9" y="5"/>
                </a:cxn>
                <a:cxn ang="0">
                  <a:pos x="7" y="0"/>
                </a:cxn>
                <a:cxn ang="0">
                  <a:pos x="6" y="0"/>
                </a:cxn>
                <a:cxn ang="0">
                  <a:pos x="3" y="0"/>
                </a:cxn>
              </a:cxnLst>
              <a:rect l="0" t="0" r="r" b="b"/>
              <a:pathLst>
                <a:path w="9" h="9">
                  <a:moveTo>
                    <a:pt x="3" y="0"/>
                  </a:moveTo>
                  <a:lnTo>
                    <a:pt x="2" y="0"/>
                  </a:lnTo>
                  <a:lnTo>
                    <a:pt x="1" y="0"/>
                  </a:lnTo>
                  <a:lnTo>
                    <a:pt x="0" y="5"/>
                  </a:lnTo>
                  <a:lnTo>
                    <a:pt x="1" y="8"/>
                  </a:lnTo>
                  <a:lnTo>
                    <a:pt x="2" y="9"/>
                  </a:lnTo>
                  <a:lnTo>
                    <a:pt x="3" y="9"/>
                  </a:lnTo>
                  <a:lnTo>
                    <a:pt x="6" y="9"/>
                  </a:lnTo>
                  <a:lnTo>
                    <a:pt x="7" y="8"/>
                  </a:lnTo>
                  <a:lnTo>
                    <a:pt x="9" y="5"/>
                  </a:lnTo>
                  <a:lnTo>
                    <a:pt x="7" y="0"/>
                  </a:lnTo>
                  <a:lnTo>
                    <a:pt x="6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386" name="Freeform 1498"/>
            <p:cNvSpPr>
              <a:spLocks/>
            </p:cNvSpPr>
            <p:nvPr/>
          </p:nvSpPr>
          <p:spPr bwMode="auto">
            <a:xfrm>
              <a:off x="2125" y="3157"/>
              <a:ext cx="10" cy="10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4" y="1"/>
                </a:cxn>
                <a:cxn ang="0">
                  <a:pos x="3" y="2"/>
                </a:cxn>
                <a:cxn ang="0">
                  <a:pos x="0" y="5"/>
                </a:cxn>
                <a:cxn ang="0">
                  <a:pos x="3" y="8"/>
                </a:cxn>
                <a:cxn ang="0">
                  <a:pos x="4" y="10"/>
                </a:cxn>
                <a:cxn ang="0">
                  <a:pos x="6" y="10"/>
                </a:cxn>
                <a:cxn ang="0">
                  <a:pos x="8" y="10"/>
                </a:cxn>
                <a:cxn ang="0">
                  <a:pos x="9" y="8"/>
                </a:cxn>
                <a:cxn ang="0">
                  <a:pos x="10" y="5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6" y="0"/>
                </a:cxn>
              </a:cxnLst>
              <a:rect l="0" t="0" r="r" b="b"/>
              <a:pathLst>
                <a:path w="10" h="10">
                  <a:moveTo>
                    <a:pt x="6" y="0"/>
                  </a:moveTo>
                  <a:lnTo>
                    <a:pt x="4" y="1"/>
                  </a:lnTo>
                  <a:lnTo>
                    <a:pt x="3" y="2"/>
                  </a:lnTo>
                  <a:lnTo>
                    <a:pt x="0" y="5"/>
                  </a:lnTo>
                  <a:lnTo>
                    <a:pt x="3" y="8"/>
                  </a:lnTo>
                  <a:lnTo>
                    <a:pt x="4" y="10"/>
                  </a:lnTo>
                  <a:lnTo>
                    <a:pt x="6" y="10"/>
                  </a:lnTo>
                  <a:lnTo>
                    <a:pt x="8" y="10"/>
                  </a:lnTo>
                  <a:lnTo>
                    <a:pt x="9" y="8"/>
                  </a:lnTo>
                  <a:lnTo>
                    <a:pt x="10" y="5"/>
                  </a:lnTo>
                  <a:lnTo>
                    <a:pt x="9" y="2"/>
                  </a:lnTo>
                  <a:lnTo>
                    <a:pt x="8" y="1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387" name="Freeform 1499"/>
            <p:cNvSpPr>
              <a:spLocks/>
            </p:cNvSpPr>
            <p:nvPr/>
          </p:nvSpPr>
          <p:spPr bwMode="auto">
            <a:xfrm>
              <a:off x="2146" y="3156"/>
              <a:ext cx="10" cy="9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5"/>
                </a:cxn>
                <a:cxn ang="0">
                  <a:pos x="1" y="8"/>
                </a:cxn>
                <a:cxn ang="0">
                  <a:pos x="3" y="9"/>
                </a:cxn>
                <a:cxn ang="0">
                  <a:pos x="4" y="9"/>
                </a:cxn>
                <a:cxn ang="0">
                  <a:pos x="6" y="9"/>
                </a:cxn>
                <a:cxn ang="0">
                  <a:pos x="8" y="8"/>
                </a:cxn>
                <a:cxn ang="0">
                  <a:pos x="10" y="5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4" y="0"/>
                </a:cxn>
              </a:cxnLst>
              <a:rect l="0" t="0" r="r" b="b"/>
              <a:pathLst>
                <a:path w="10" h="9">
                  <a:moveTo>
                    <a:pt x="4" y="0"/>
                  </a:moveTo>
                  <a:lnTo>
                    <a:pt x="3" y="0"/>
                  </a:lnTo>
                  <a:lnTo>
                    <a:pt x="1" y="1"/>
                  </a:lnTo>
                  <a:lnTo>
                    <a:pt x="0" y="5"/>
                  </a:lnTo>
                  <a:lnTo>
                    <a:pt x="1" y="8"/>
                  </a:lnTo>
                  <a:lnTo>
                    <a:pt x="3" y="9"/>
                  </a:lnTo>
                  <a:lnTo>
                    <a:pt x="4" y="9"/>
                  </a:lnTo>
                  <a:lnTo>
                    <a:pt x="6" y="9"/>
                  </a:lnTo>
                  <a:lnTo>
                    <a:pt x="8" y="8"/>
                  </a:lnTo>
                  <a:lnTo>
                    <a:pt x="10" y="5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388" name="Freeform 1500"/>
            <p:cNvSpPr>
              <a:spLocks/>
            </p:cNvSpPr>
            <p:nvPr/>
          </p:nvSpPr>
          <p:spPr bwMode="auto">
            <a:xfrm>
              <a:off x="2166" y="3155"/>
              <a:ext cx="9" cy="9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4"/>
                </a:cxn>
                <a:cxn ang="0">
                  <a:pos x="1" y="8"/>
                </a:cxn>
                <a:cxn ang="0">
                  <a:pos x="3" y="9"/>
                </a:cxn>
                <a:cxn ang="0">
                  <a:pos x="5" y="9"/>
                </a:cxn>
                <a:cxn ang="0">
                  <a:pos x="6" y="9"/>
                </a:cxn>
                <a:cxn ang="0">
                  <a:pos x="8" y="8"/>
                </a:cxn>
                <a:cxn ang="0">
                  <a:pos x="9" y="4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5" y="0"/>
                </a:cxn>
              </a:cxnLst>
              <a:rect l="0" t="0" r="r" b="b"/>
              <a:pathLst>
                <a:path w="9" h="9">
                  <a:moveTo>
                    <a:pt x="5" y="0"/>
                  </a:moveTo>
                  <a:lnTo>
                    <a:pt x="3" y="0"/>
                  </a:lnTo>
                  <a:lnTo>
                    <a:pt x="1" y="1"/>
                  </a:lnTo>
                  <a:lnTo>
                    <a:pt x="0" y="4"/>
                  </a:lnTo>
                  <a:lnTo>
                    <a:pt x="1" y="8"/>
                  </a:lnTo>
                  <a:lnTo>
                    <a:pt x="3" y="9"/>
                  </a:lnTo>
                  <a:lnTo>
                    <a:pt x="5" y="9"/>
                  </a:lnTo>
                  <a:lnTo>
                    <a:pt x="6" y="9"/>
                  </a:lnTo>
                  <a:lnTo>
                    <a:pt x="8" y="8"/>
                  </a:lnTo>
                  <a:lnTo>
                    <a:pt x="9" y="4"/>
                  </a:lnTo>
                  <a:lnTo>
                    <a:pt x="8" y="1"/>
                  </a:lnTo>
                  <a:lnTo>
                    <a:pt x="6" y="0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389" name="Freeform 1501"/>
            <p:cNvSpPr>
              <a:spLocks/>
            </p:cNvSpPr>
            <p:nvPr/>
          </p:nvSpPr>
          <p:spPr bwMode="auto">
            <a:xfrm>
              <a:off x="2186" y="3153"/>
              <a:ext cx="10" cy="10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2" y="0"/>
                </a:cxn>
                <a:cxn ang="0">
                  <a:pos x="1" y="2"/>
                </a:cxn>
                <a:cxn ang="0">
                  <a:pos x="0" y="5"/>
                </a:cxn>
                <a:cxn ang="0">
                  <a:pos x="1" y="9"/>
                </a:cxn>
                <a:cxn ang="0">
                  <a:pos x="2" y="9"/>
                </a:cxn>
                <a:cxn ang="0">
                  <a:pos x="5" y="10"/>
                </a:cxn>
                <a:cxn ang="0">
                  <a:pos x="6" y="9"/>
                </a:cxn>
                <a:cxn ang="0">
                  <a:pos x="7" y="9"/>
                </a:cxn>
                <a:cxn ang="0">
                  <a:pos x="10" y="5"/>
                </a:cxn>
                <a:cxn ang="0">
                  <a:pos x="7" y="2"/>
                </a:cxn>
                <a:cxn ang="0">
                  <a:pos x="6" y="0"/>
                </a:cxn>
                <a:cxn ang="0">
                  <a:pos x="5" y="0"/>
                </a:cxn>
              </a:cxnLst>
              <a:rect l="0" t="0" r="r" b="b"/>
              <a:pathLst>
                <a:path w="10" h="10">
                  <a:moveTo>
                    <a:pt x="5" y="0"/>
                  </a:moveTo>
                  <a:lnTo>
                    <a:pt x="2" y="0"/>
                  </a:lnTo>
                  <a:lnTo>
                    <a:pt x="1" y="2"/>
                  </a:lnTo>
                  <a:lnTo>
                    <a:pt x="0" y="5"/>
                  </a:lnTo>
                  <a:lnTo>
                    <a:pt x="1" y="9"/>
                  </a:lnTo>
                  <a:lnTo>
                    <a:pt x="2" y="9"/>
                  </a:lnTo>
                  <a:lnTo>
                    <a:pt x="5" y="10"/>
                  </a:lnTo>
                  <a:lnTo>
                    <a:pt x="6" y="9"/>
                  </a:lnTo>
                  <a:lnTo>
                    <a:pt x="7" y="9"/>
                  </a:lnTo>
                  <a:lnTo>
                    <a:pt x="10" y="5"/>
                  </a:lnTo>
                  <a:lnTo>
                    <a:pt x="7" y="2"/>
                  </a:lnTo>
                  <a:lnTo>
                    <a:pt x="6" y="0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390" name="Freeform 1502"/>
            <p:cNvSpPr>
              <a:spLocks/>
            </p:cNvSpPr>
            <p:nvPr/>
          </p:nvSpPr>
          <p:spPr bwMode="auto">
            <a:xfrm>
              <a:off x="2206" y="3152"/>
              <a:ext cx="10" cy="10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2" y="0"/>
                </a:cxn>
                <a:cxn ang="0">
                  <a:pos x="1" y="0"/>
                </a:cxn>
                <a:cxn ang="0">
                  <a:pos x="0" y="4"/>
                </a:cxn>
                <a:cxn ang="0">
                  <a:pos x="1" y="7"/>
                </a:cxn>
                <a:cxn ang="0">
                  <a:pos x="2" y="9"/>
                </a:cxn>
                <a:cxn ang="0">
                  <a:pos x="5" y="10"/>
                </a:cxn>
                <a:cxn ang="0">
                  <a:pos x="6" y="9"/>
                </a:cxn>
                <a:cxn ang="0">
                  <a:pos x="7" y="7"/>
                </a:cxn>
                <a:cxn ang="0">
                  <a:pos x="10" y="4"/>
                </a:cxn>
                <a:cxn ang="0">
                  <a:pos x="7" y="0"/>
                </a:cxn>
                <a:cxn ang="0">
                  <a:pos x="6" y="0"/>
                </a:cxn>
                <a:cxn ang="0">
                  <a:pos x="5" y="0"/>
                </a:cxn>
              </a:cxnLst>
              <a:rect l="0" t="0" r="r" b="b"/>
              <a:pathLst>
                <a:path w="10" h="10">
                  <a:moveTo>
                    <a:pt x="5" y="0"/>
                  </a:moveTo>
                  <a:lnTo>
                    <a:pt x="2" y="0"/>
                  </a:lnTo>
                  <a:lnTo>
                    <a:pt x="1" y="0"/>
                  </a:lnTo>
                  <a:lnTo>
                    <a:pt x="0" y="4"/>
                  </a:lnTo>
                  <a:lnTo>
                    <a:pt x="1" y="7"/>
                  </a:lnTo>
                  <a:lnTo>
                    <a:pt x="2" y="9"/>
                  </a:lnTo>
                  <a:lnTo>
                    <a:pt x="5" y="10"/>
                  </a:lnTo>
                  <a:lnTo>
                    <a:pt x="6" y="9"/>
                  </a:lnTo>
                  <a:lnTo>
                    <a:pt x="7" y="7"/>
                  </a:lnTo>
                  <a:lnTo>
                    <a:pt x="10" y="4"/>
                  </a:lnTo>
                  <a:lnTo>
                    <a:pt x="7" y="0"/>
                  </a:lnTo>
                  <a:lnTo>
                    <a:pt x="6" y="0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391" name="Freeform 1503"/>
            <p:cNvSpPr>
              <a:spLocks/>
            </p:cNvSpPr>
            <p:nvPr/>
          </p:nvSpPr>
          <p:spPr bwMode="auto">
            <a:xfrm>
              <a:off x="2226" y="3150"/>
              <a:ext cx="10" cy="9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2" y="0"/>
                </a:cxn>
                <a:cxn ang="0">
                  <a:pos x="0" y="1"/>
                </a:cxn>
                <a:cxn ang="0">
                  <a:pos x="0" y="3"/>
                </a:cxn>
                <a:cxn ang="0">
                  <a:pos x="0" y="8"/>
                </a:cxn>
                <a:cxn ang="0">
                  <a:pos x="2" y="9"/>
                </a:cxn>
                <a:cxn ang="0">
                  <a:pos x="5" y="9"/>
                </a:cxn>
                <a:cxn ang="0">
                  <a:pos x="6" y="9"/>
                </a:cxn>
                <a:cxn ang="0">
                  <a:pos x="8" y="8"/>
                </a:cxn>
                <a:cxn ang="0">
                  <a:pos x="10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5" y="0"/>
                </a:cxn>
              </a:cxnLst>
              <a:rect l="0" t="0" r="r" b="b"/>
              <a:pathLst>
                <a:path w="10" h="9">
                  <a:moveTo>
                    <a:pt x="5" y="0"/>
                  </a:moveTo>
                  <a:lnTo>
                    <a:pt x="2" y="0"/>
                  </a:lnTo>
                  <a:lnTo>
                    <a:pt x="0" y="1"/>
                  </a:lnTo>
                  <a:lnTo>
                    <a:pt x="0" y="3"/>
                  </a:lnTo>
                  <a:lnTo>
                    <a:pt x="0" y="8"/>
                  </a:lnTo>
                  <a:lnTo>
                    <a:pt x="2" y="9"/>
                  </a:lnTo>
                  <a:lnTo>
                    <a:pt x="5" y="9"/>
                  </a:lnTo>
                  <a:lnTo>
                    <a:pt x="6" y="9"/>
                  </a:lnTo>
                  <a:lnTo>
                    <a:pt x="8" y="8"/>
                  </a:lnTo>
                  <a:lnTo>
                    <a:pt x="10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392" name="Freeform 1504"/>
            <p:cNvSpPr>
              <a:spLocks/>
            </p:cNvSpPr>
            <p:nvPr/>
          </p:nvSpPr>
          <p:spPr bwMode="auto">
            <a:xfrm>
              <a:off x="2246" y="3147"/>
              <a:ext cx="10" cy="10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2" y="0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1" y="9"/>
                </a:cxn>
                <a:cxn ang="0">
                  <a:pos x="2" y="9"/>
                </a:cxn>
                <a:cxn ang="0">
                  <a:pos x="5" y="10"/>
                </a:cxn>
                <a:cxn ang="0">
                  <a:pos x="6" y="9"/>
                </a:cxn>
                <a:cxn ang="0">
                  <a:pos x="7" y="9"/>
                </a:cxn>
                <a:cxn ang="0">
                  <a:pos x="10" y="5"/>
                </a:cxn>
                <a:cxn ang="0">
                  <a:pos x="7" y="3"/>
                </a:cxn>
                <a:cxn ang="0">
                  <a:pos x="6" y="0"/>
                </a:cxn>
                <a:cxn ang="0">
                  <a:pos x="5" y="0"/>
                </a:cxn>
              </a:cxnLst>
              <a:rect l="0" t="0" r="r" b="b"/>
              <a:pathLst>
                <a:path w="10" h="10">
                  <a:moveTo>
                    <a:pt x="5" y="0"/>
                  </a:moveTo>
                  <a:lnTo>
                    <a:pt x="2" y="0"/>
                  </a:lnTo>
                  <a:lnTo>
                    <a:pt x="1" y="3"/>
                  </a:lnTo>
                  <a:lnTo>
                    <a:pt x="0" y="5"/>
                  </a:lnTo>
                  <a:lnTo>
                    <a:pt x="1" y="9"/>
                  </a:lnTo>
                  <a:lnTo>
                    <a:pt x="2" y="9"/>
                  </a:lnTo>
                  <a:lnTo>
                    <a:pt x="5" y="10"/>
                  </a:lnTo>
                  <a:lnTo>
                    <a:pt x="6" y="9"/>
                  </a:lnTo>
                  <a:lnTo>
                    <a:pt x="7" y="9"/>
                  </a:lnTo>
                  <a:lnTo>
                    <a:pt x="10" y="5"/>
                  </a:lnTo>
                  <a:lnTo>
                    <a:pt x="7" y="3"/>
                  </a:lnTo>
                  <a:lnTo>
                    <a:pt x="6" y="0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393" name="Freeform 1505"/>
            <p:cNvSpPr>
              <a:spLocks/>
            </p:cNvSpPr>
            <p:nvPr/>
          </p:nvSpPr>
          <p:spPr bwMode="auto">
            <a:xfrm>
              <a:off x="2264" y="3145"/>
              <a:ext cx="10" cy="10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4" y="1"/>
                </a:cxn>
                <a:cxn ang="0">
                  <a:pos x="1" y="2"/>
                </a:cxn>
                <a:cxn ang="0">
                  <a:pos x="0" y="5"/>
                </a:cxn>
                <a:cxn ang="0">
                  <a:pos x="1" y="8"/>
                </a:cxn>
                <a:cxn ang="0">
                  <a:pos x="4" y="10"/>
                </a:cxn>
                <a:cxn ang="0">
                  <a:pos x="5" y="10"/>
                </a:cxn>
                <a:cxn ang="0">
                  <a:pos x="8" y="10"/>
                </a:cxn>
                <a:cxn ang="0">
                  <a:pos x="10" y="8"/>
                </a:cxn>
                <a:cxn ang="0">
                  <a:pos x="10" y="5"/>
                </a:cxn>
                <a:cxn ang="0">
                  <a:pos x="10" y="2"/>
                </a:cxn>
                <a:cxn ang="0">
                  <a:pos x="8" y="1"/>
                </a:cxn>
                <a:cxn ang="0">
                  <a:pos x="5" y="0"/>
                </a:cxn>
              </a:cxnLst>
              <a:rect l="0" t="0" r="r" b="b"/>
              <a:pathLst>
                <a:path w="10" h="10">
                  <a:moveTo>
                    <a:pt x="5" y="0"/>
                  </a:moveTo>
                  <a:lnTo>
                    <a:pt x="4" y="1"/>
                  </a:lnTo>
                  <a:lnTo>
                    <a:pt x="1" y="2"/>
                  </a:lnTo>
                  <a:lnTo>
                    <a:pt x="0" y="5"/>
                  </a:lnTo>
                  <a:lnTo>
                    <a:pt x="1" y="8"/>
                  </a:lnTo>
                  <a:lnTo>
                    <a:pt x="4" y="10"/>
                  </a:lnTo>
                  <a:lnTo>
                    <a:pt x="5" y="10"/>
                  </a:lnTo>
                  <a:lnTo>
                    <a:pt x="8" y="10"/>
                  </a:lnTo>
                  <a:lnTo>
                    <a:pt x="10" y="8"/>
                  </a:lnTo>
                  <a:lnTo>
                    <a:pt x="10" y="5"/>
                  </a:lnTo>
                  <a:lnTo>
                    <a:pt x="10" y="2"/>
                  </a:lnTo>
                  <a:lnTo>
                    <a:pt x="8" y="1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394" name="Freeform 1506"/>
            <p:cNvSpPr>
              <a:spLocks/>
            </p:cNvSpPr>
            <p:nvPr/>
          </p:nvSpPr>
          <p:spPr bwMode="auto">
            <a:xfrm>
              <a:off x="2284" y="3144"/>
              <a:ext cx="10" cy="9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0" y="5"/>
                </a:cxn>
                <a:cxn ang="0">
                  <a:pos x="3" y="8"/>
                </a:cxn>
                <a:cxn ang="0">
                  <a:pos x="4" y="8"/>
                </a:cxn>
                <a:cxn ang="0">
                  <a:pos x="5" y="9"/>
                </a:cxn>
                <a:cxn ang="0">
                  <a:pos x="8" y="8"/>
                </a:cxn>
                <a:cxn ang="0">
                  <a:pos x="9" y="8"/>
                </a:cxn>
                <a:cxn ang="0">
                  <a:pos x="10" y="5"/>
                </a:cxn>
                <a:cxn ang="0">
                  <a:pos x="9" y="0"/>
                </a:cxn>
                <a:cxn ang="0">
                  <a:pos x="8" y="0"/>
                </a:cxn>
                <a:cxn ang="0">
                  <a:pos x="5" y="0"/>
                </a:cxn>
              </a:cxnLst>
              <a:rect l="0" t="0" r="r" b="b"/>
              <a:pathLst>
                <a:path w="10" h="9">
                  <a:moveTo>
                    <a:pt x="5" y="0"/>
                  </a:moveTo>
                  <a:lnTo>
                    <a:pt x="4" y="0"/>
                  </a:lnTo>
                  <a:lnTo>
                    <a:pt x="3" y="0"/>
                  </a:lnTo>
                  <a:lnTo>
                    <a:pt x="0" y="5"/>
                  </a:lnTo>
                  <a:lnTo>
                    <a:pt x="3" y="8"/>
                  </a:lnTo>
                  <a:lnTo>
                    <a:pt x="4" y="8"/>
                  </a:lnTo>
                  <a:lnTo>
                    <a:pt x="5" y="9"/>
                  </a:lnTo>
                  <a:lnTo>
                    <a:pt x="8" y="8"/>
                  </a:lnTo>
                  <a:lnTo>
                    <a:pt x="9" y="8"/>
                  </a:lnTo>
                  <a:lnTo>
                    <a:pt x="10" y="5"/>
                  </a:lnTo>
                  <a:lnTo>
                    <a:pt x="9" y="0"/>
                  </a:lnTo>
                  <a:lnTo>
                    <a:pt x="8" y="0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395" name="Freeform 1507"/>
            <p:cNvSpPr>
              <a:spLocks/>
            </p:cNvSpPr>
            <p:nvPr/>
          </p:nvSpPr>
          <p:spPr bwMode="auto">
            <a:xfrm>
              <a:off x="2304" y="3141"/>
              <a:ext cx="10" cy="10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4" y="0"/>
                </a:cxn>
                <a:cxn ang="0">
                  <a:pos x="1" y="0"/>
                </a:cxn>
                <a:cxn ang="0">
                  <a:pos x="0" y="5"/>
                </a:cxn>
                <a:cxn ang="0">
                  <a:pos x="1" y="9"/>
                </a:cxn>
                <a:cxn ang="0">
                  <a:pos x="4" y="9"/>
                </a:cxn>
                <a:cxn ang="0">
                  <a:pos x="5" y="10"/>
                </a:cxn>
                <a:cxn ang="0">
                  <a:pos x="7" y="9"/>
                </a:cxn>
                <a:cxn ang="0">
                  <a:pos x="9" y="9"/>
                </a:cxn>
                <a:cxn ang="0">
                  <a:pos x="10" y="5"/>
                </a:cxn>
                <a:cxn ang="0">
                  <a:pos x="9" y="0"/>
                </a:cxn>
                <a:cxn ang="0">
                  <a:pos x="7" y="0"/>
                </a:cxn>
                <a:cxn ang="0">
                  <a:pos x="5" y="0"/>
                </a:cxn>
              </a:cxnLst>
              <a:rect l="0" t="0" r="r" b="b"/>
              <a:pathLst>
                <a:path w="10" h="10">
                  <a:moveTo>
                    <a:pt x="5" y="0"/>
                  </a:moveTo>
                  <a:lnTo>
                    <a:pt x="4" y="0"/>
                  </a:lnTo>
                  <a:lnTo>
                    <a:pt x="1" y="0"/>
                  </a:lnTo>
                  <a:lnTo>
                    <a:pt x="0" y="5"/>
                  </a:lnTo>
                  <a:lnTo>
                    <a:pt x="1" y="9"/>
                  </a:lnTo>
                  <a:lnTo>
                    <a:pt x="4" y="9"/>
                  </a:lnTo>
                  <a:lnTo>
                    <a:pt x="5" y="10"/>
                  </a:lnTo>
                  <a:lnTo>
                    <a:pt x="7" y="9"/>
                  </a:lnTo>
                  <a:lnTo>
                    <a:pt x="9" y="9"/>
                  </a:lnTo>
                  <a:lnTo>
                    <a:pt x="10" y="5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396" name="Freeform 1508"/>
            <p:cNvSpPr>
              <a:spLocks/>
            </p:cNvSpPr>
            <p:nvPr/>
          </p:nvSpPr>
          <p:spPr bwMode="auto">
            <a:xfrm>
              <a:off x="2324" y="3139"/>
              <a:ext cx="10" cy="10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4" y="0"/>
                </a:cxn>
                <a:cxn ang="0">
                  <a:pos x="2" y="0"/>
                </a:cxn>
                <a:cxn ang="0">
                  <a:pos x="0" y="5"/>
                </a:cxn>
                <a:cxn ang="0">
                  <a:pos x="2" y="8"/>
                </a:cxn>
                <a:cxn ang="0">
                  <a:pos x="4" y="8"/>
                </a:cxn>
                <a:cxn ang="0">
                  <a:pos x="5" y="10"/>
                </a:cxn>
                <a:cxn ang="0">
                  <a:pos x="7" y="8"/>
                </a:cxn>
                <a:cxn ang="0">
                  <a:pos x="8" y="8"/>
                </a:cxn>
                <a:cxn ang="0">
                  <a:pos x="10" y="5"/>
                </a:cxn>
                <a:cxn ang="0">
                  <a:pos x="8" y="0"/>
                </a:cxn>
                <a:cxn ang="0">
                  <a:pos x="7" y="0"/>
                </a:cxn>
                <a:cxn ang="0">
                  <a:pos x="5" y="0"/>
                </a:cxn>
              </a:cxnLst>
              <a:rect l="0" t="0" r="r" b="b"/>
              <a:pathLst>
                <a:path w="10" h="10">
                  <a:moveTo>
                    <a:pt x="5" y="0"/>
                  </a:moveTo>
                  <a:lnTo>
                    <a:pt x="4" y="0"/>
                  </a:lnTo>
                  <a:lnTo>
                    <a:pt x="2" y="0"/>
                  </a:lnTo>
                  <a:lnTo>
                    <a:pt x="0" y="5"/>
                  </a:lnTo>
                  <a:lnTo>
                    <a:pt x="2" y="8"/>
                  </a:lnTo>
                  <a:lnTo>
                    <a:pt x="4" y="8"/>
                  </a:lnTo>
                  <a:lnTo>
                    <a:pt x="5" y="10"/>
                  </a:lnTo>
                  <a:lnTo>
                    <a:pt x="7" y="8"/>
                  </a:lnTo>
                  <a:lnTo>
                    <a:pt x="8" y="8"/>
                  </a:lnTo>
                  <a:lnTo>
                    <a:pt x="10" y="5"/>
                  </a:lnTo>
                  <a:lnTo>
                    <a:pt x="8" y="0"/>
                  </a:lnTo>
                  <a:lnTo>
                    <a:pt x="7" y="0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397" name="Freeform 1509"/>
            <p:cNvSpPr>
              <a:spLocks/>
            </p:cNvSpPr>
            <p:nvPr/>
          </p:nvSpPr>
          <p:spPr bwMode="auto">
            <a:xfrm>
              <a:off x="2344" y="3136"/>
              <a:ext cx="10" cy="10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2" y="0"/>
                </a:cxn>
                <a:cxn ang="0">
                  <a:pos x="1" y="2"/>
                </a:cxn>
                <a:cxn ang="0">
                  <a:pos x="0" y="5"/>
                </a:cxn>
                <a:cxn ang="0">
                  <a:pos x="1" y="8"/>
                </a:cxn>
                <a:cxn ang="0">
                  <a:pos x="2" y="9"/>
                </a:cxn>
                <a:cxn ang="0">
                  <a:pos x="5" y="10"/>
                </a:cxn>
                <a:cxn ang="0">
                  <a:pos x="7" y="9"/>
                </a:cxn>
                <a:cxn ang="0">
                  <a:pos x="8" y="8"/>
                </a:cxn>
                <a:cxn ang="0">
                  <a:pos x="10" y="5"/>
                </a:cxn>
                <a:cxn ang="0">
                  <a:pos x="8" y="2"/>
                </a:cxn>
                <a:cxn ang="0">
                  <a:pos x="7" y="0"/>
                </a:cxn>
                <a:cxn ang="0">
                  <a:pos x="5" y="0"/>
                </a:cxn>
              </a:cxnLst>
              <a:rect l="0" t="0" r="r" b="b"/>
              <a:pathLst>
                <a:path w="10" h="10">
                  <a:moveTo>
                    <a:pt x="5" y="0"/>
                  </a:moveTo>
                  <a:lnTo>
                    <a:pt x="2" y="0"/>
                  </a:lnTo>
                  <a:lnTo>
                    <a:pt x="1" y="2"/>
                  </a:lnTo>
                  <a:lnTo>
                    <a:pt x="0" y="5"/>
                  </a:lnTo>
                  <a:lnTo>
                    <a:pt x="1" y="8"/>
                  </a:lnTo>
                  <a:lnTo>
                    <a:pt x="2" y="9"/>
                  </a:lnTo>
                  <a:lnTo>
                    <a:pt x="5" y="10"/>
                  </a:lnTo>
                  <a:lnTo>
                    <a:pt x="7" y="9"/>
                  </a:lnTo>
                  <a:lnTo>
                    <a:pt x="8" y="8"/>
                  </a:lnTo>
                  <a:lnTo>
                    <a:pt x="10" y="5"/>
                  </a:lnTo>
                  <a:lnTo>
                    <a:pt x="8" y="2"/>
                  </a:lnTo>
                  <a:lnTo>
                    <a:pt x="7" y="0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398" name="Freeform 1510"/>
            <p:cNvSpPr>
              <a:spLocks/>
            </p:cNvSpPr>
            <p:nvPr/>
          </p:nvSpPr>
          <p:spPr bwMode="auto">
            <a:xfrm>
              <a:off x="2364" y="3133"/>
              <a:ext cx="9" cy="9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3" y="1"/>
                </a:cxn>
                <a:cxn ang="0">
                  <a:pos x="1" y="2"/>
                </a:cxn>
                <a:cxn ang="0">
                  <a:pos x="0" y="5"/>
                </a:cxn>
                <a:cxn ang="0">
                  <a:pos x="1" y="8"/>
                </a:cxn>
                <a:cxn ang="0">
                  <a:pos x="3" y="9"/>
                </a:cxn>
                <a:cxn ang="0">
                  <a:pos x="4" y="9"/>
                </a:cxn>
                <a:cxn ang="0">
                  <a:pos x="7" y="9"/>
                </a:cxn>
                <a:cxn ang="0">
                  <a:pos x="8" y="8"/>
                </a:cxn>
                <a:cxn ang="0">
                  <a:pos x="9" y="5"/>
                </a:cxn>
                <a:cxn ang="0">
                  <a:pos x="8" y="2"/>
                </a:cxn>
                <a:cxn ang="0">
                  <a:pos x="7" y="1"/>
                </a:cxn>
                <a:cxn ang="0">
                  <a:pos x="4" y="0"/>
                </a:cxn>
              </a:cxnLst>
              <a:rect l="0" t="0" r="r" b="b"/>
              <a:pathLst>
                <a:path w="9" h="9">
                  <a:moveTo>
                    <a:pt x="4" y="0"/>
                  </a:moveTo>
                  <a:lnTo>
                    <a:pt x="3" y="1"/>
                  </a:lnTo>
                  <a:lnTo>
                    <a:pt x="1" y="2"/>
                  </a:lnTo>
                  <a:lnTo>
                    <a:pt x="0" y="5"/>
                  </a:lnTo>
                  <a:lnTo>
                    <a:pt x="1" y="8"/>
                  </a:lnTo>
                  <a:lnTo>
                    <a:pt x="3" y="9"/>
                  </a:lnTo>
                  <a:lnTo>
                    <a:pt x="4" y="9"/>
                  </a:lnTo>
                  <a:lnTo>
                    <a:pt x="7" y="9"/>
                  </a:lnTo>
                  <a:lnTo>
                    <a:pt x="8" y="8"/>
                  </a:lnTo>
                  <a:lnTo>
                    <a:pt x="9" y="5"/>
                  </a:lnTo>
                  <a:lnTo>
                    <a:pt x="8" y="2"/>
                  </a:lnTo>
                  <a:lnTo>
                    <a:pt x="7" y="1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399" name="Freeform 1511"/>
            <p:cNvSpPr>
              <a:spLocks/>
            </p:cNvSpPr>
            <p:nvPr/>
          </p:nvSpPr>
          <p:spPr bwMode="auto">
            <a:xfrm>
              <a:off x="2383" y="3130"/>
              <a:ext cx="10" cy="10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3" y="0"/>
                </a:cxn>
                <a:cxn ang="0">
                  <a:pos x="2" y="2"/>
                </a:cxn>
                <a:cxn ang="0">
                  <a:pos x="0" y="5"/>
                </a:cxn>
                <a:cxn ang="0">
                  <a:pos x="2" y="9"/>
                </a:cxn>
                <a:cxn ang="0">
                  <a:pos x="3" y="9"/>
                </a:cxn>
                <a:cxn ang="0">
                  <a:pos x="5" y="10"/>
                </a:cxn>
                <a:cxn ang="0">
                  <a:pos x="8" y="9"/>
                </a:cxn>
                <a:cxn ang="0">
                  <a:pos x="9" y="9"/>
                </a:cxn>
                <a:cxn ang="0">
                  <a:pos x="10" y="5"/>
                </a:cxn>
                <a:cxn ang="0">
                  <a:pos x="9" y="2"/>
                </a:cxn>
                <a:cxn ang="0">
                  <a:pos x="8" y="0"/>
                </a:cxn>
                <a:cxn ang="0">
                  <a:pos x="5" y="0"/>
                </a:cxn>
              </a:cxnLst>
              <a:rect l="0" t="0" r="r" b="b"/>
              <a:pathLst>
                <a:path w="10" h="10">
                  <a:moveTo>
                    <a:pt x="5" y="0"/>
                  </a:moveTo>
                  <a:lnTo>
                    <a:pt x="3" y="0"/>
                  </a:lnTo>
                  <a:lnTo>
                    <a:pt x="2" y="2"/>
                  </a:lnTo>
                  <a:lnTo>
                    <a:pt x="0" y="5"/>
                  </a:lnTo>
                  <a:lnTo>
                    <a:pt x="2" y="9"/>
                  </a:lnTo>
                  <a:lnTo>
                    <a:pt x="3" y="9"/>
                  </a:lnTo>
                  <a:lnTo>
                    <a:pt x="5" y="10"/>
                  </a:lnTo>
                  <a:lnTo>
                    <a:pt x="8" y="9"/>
                  </a:lnTo>
                  <a:lnTo>
                    <a:pt x="9" y="9"/>
                  </a:lnTo>
                  <a:lnTo>
                    <a:pt x="10" y="5"/>
                  </a:lnTo>
                  <a:lnTo>
                    <a:pt x="9" y="2"/>
                  </a:lnTo>
                  <a:lnTo>
                    <a:pt x="8" y="0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400" name="Freeform 1512"/>
            <p:cNvSpPr>
              <a:spLocks/>
            </p:cNvSpPr>
            <p:nvPr/>
          </p:nvSpPr>
          <p:spPr bwMode="auto">
            <a:xfrm>
              <a:off x="2403" y="3127"/>
              <a:ext cx="10" cy="11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5"/>
                </a:cxn>
                <a:cxn ang="0">
                  <a:pos x="1" y="8"/>
                </a:cxn>
                <a:cxn ang="0">
                  <a:pos x="3" y="9"/>
                </a:cxn>
                <a:cxn ang="0">
                  <a:pos x="5" y="11"/>
                </a:cxn>
                <a:cxn ang="0">
                  <a:pos x="6" y="9"/>
                </a:cxn>
                <a:cxn ang="0">
                  <a:pos x="8" y="8"/>
                </a:cxn>
                <a:cxn ang="0">
                  <a:pos x="10" y="5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5" y="0"/>
                </a:cxn>
              </a:cxnLst>
              <a:rect l="0" t="0" r="r" b="b"/>
              <a:pathLst>
                <a:path w="10" h="11">
                  <a:moveTo>
                    <a:pt x="5" y="0"/>
                  </a:moveTo>
                  <a:lnTo>
                    <a:pt x="3" y="0"/>
                  </a:lnTo>
                  <a:lnTo>
                    <a:pt x="1" y="1"/>
                  </a:lnTo>
                  <a:lnTo>
                    <a:pt x="0" y="5"/>
                  </a:lnTo>
                  <a:lnTo>
                    <a:pt x="1" y="8"/>
                  </a:lnTo>
                  <a:lnTo>
                    <a:pt x="3" y="9"/>
                  </a:lnTo>
                  <a:lnTo>
                    <a:pt x="5" y="11"/>
                  </a:lnTo>
                  <a:lnTo>
                    <a:pt x="6" y="9"/>
                  </a:lnTo>
                  <a:lnTo>
                    <a:pt x="8" y="8"/>
                  </a:lnTo>
                  <a:lnTo>
                    <a:pt x="10" y="5"/>
                  </a:lnTo>
                  <a:lnTo>
                    <a:pt x="8" y="1"/>
                  </a:lnTo>
                  <a:lnTo>
                    <a:pt x="6" y="0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401" name="Freeform 1513"/>
            <p:cNvSpPr>
              <a:spLocks/>
            </p:cNvSpPr>
            <p:nvPr/>
          </p:nvSpPr>
          <p:spPr bwMode="auto">
            <a:xfrm>
              <a:off x="2423" y="3124"/>
              <a:ext cx="10" cy="10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3" y="0"/>
                </a:cxn>
                <a:cxn ang="0">
                  <a:pos x="0" y="2"/>
                </a:cxn>
                <a:cxn ang="0">
                  <a:pos x="0" y="5"/>
                </a:cxn>
                <a:cxn ang="0">
                  <a:pos x="0" y="8"/>
                </a:cxn>
                <a:cxn ang="0">
                  <a:pos x="3" y="9"/>
                </a:cxn>
                <a:cxn ang="0">
                  <a:pos x="5" y="10"/>
                </a:cxn>
                <a:cxn ang="0">
                  <a:pos x="6" y="9"/>
                </a:cxn>
                <a:cxn ang="0">
                  <a:pos x="9" y="8"/>
                </a:cxn>
                <a:cxn ang="0">
                  <a:pos x="10" y="5"/>
                </a:cxn>
                <a:cxn ang="0">
                  <a:pos x="9" y="2"/>
                </a:cxn>
                <a:cxn ang="0">
                  <a:pos x="6" y="0"/>
                </a:cxn>
                <a:cxn ang="0">
                  <a:pos x="5" y="0"/>
                </a:cxn>
              </a:cxnLst>
              <a:rect l="0" t="0" r="r" b="b"/>
              <a:pathLst>
                <a:path w="10" h="10">
                  <a:moveTo>
                    <a:pt x="5" y="0"/>
                  </a:moveTo>
                  <a:lnTo>
                    <a:pt x="3" y="0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8"/>
                  </a:lnTo>
                  <a:lnTo>
                    <a:pt x="3" y="9"/>
                  </a:lnTo>
                  <a:lnTo>
                    <a:pt x="5" y="10"/>
                  </a:lnTo>
                  <a:lnTo>
                    <a:pt x="6" y="9"/>
                  </a:lnTo>
                  <a:lnTo>
                    <a:pt x="9" y="8"/>
                  </a:lnTo>
                  <a:lnTo>
                    <a:pt x="10" y="5"/>
                  </a:lnTo>
                  <a:lnTo>
                    <a:pt x="9" y="2"/>
                  </a:lnTo>
                  <a:lnTo>
                    <a:pt x="6" y="0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402" name="Freeform 1514"/>
            <p:cNvSpPr>
              <a:spLocks/>
            </p:cNvSpPr>
            <p:nvPr/>
          </p:nvSpPr>
          <p:spPr bwMode="auto">
            <a:xfrm>
              <a:off x="2442" y="3121"/>
              <a:ext cx="10" cy="9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0" y="5"/>
                </a:cxn>
                <a:cxn ang="0">
                  <a:pos x="2" y="8"/>
                </a:cxn>
                <a:cxn ang="0">
                  <a:pos x="3" y="8"/>
                </a:cxn>
                <a:cxn ang="0">
                  <a:pos x="5" y="9"/>
                </a:cxn>
                <a:cxn ang="0">
                  <a:pos x="7" y="8"/>
                </a:cxn>
                <a:cxn ang="0">
                  <a:pos x="8" y="8"/>
                </a:cxn>
                <a:cxn ang="0">
                  <a:pos x="10" y="5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</a:cxnLst>
              <a:rect l="0" t="0" r="r" b="b"/>
              <a:pathLst>
                <a:path w="10" h="9">
                  <a:moveTo>
                    <a:pt x="5" y="0"/>
                  </a:moveTo>
                  <a:lnTo>
                    <a:pt x="3" y="0"/>
                  </a:lnTo>
                  <a:lnTo>
                    <a:pt x="2" y="1"/>
                  </a:lnTo>
                  <a:lnTo>
                    <a:pt x="0" y="5"/>
                  </a:lnTo>
                  <a:lnTo>
                    <a:pt x="2" y="8"/>
                  </a:lnTo>
                  <a:lnTo>
                    <a:pt x="3" y="8"/>
                  </a:lnTo>
                  <a:lnTo>
                    <a:pt x="5" y="9"/>
                  </a:lnTo>
                  <a:lnTo>
                    <a:pt x="7" y="8"/>
                  </a:lnTo>
                  <a:lnTo>
                    <a:pt x="8" y="8"/>
                  </a:lnTo>
                  <a:lnTo>
                    <a:pt x="10" y="5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403" name="Freeform 1515"/>
            <p:cNvSpPr>
              <a:spLocks/>
            </p:cNvSpPr>
            <p:nvPr/>
          </p:nvSpPr>
          <p:spPr bwMode="auto">
            <a:xfrm>
              <a:off x="2462" y="3117"/>
              <a:ext cx="10" cy="10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2" y="0"/>
                </a:cxn>
                <a:cxn ang="0">
                  <a:pos x="2" y="1"/>
                </a:cxn>
                <a:cxn ang="0">
                  <a:pos x="0" y="5"/>
                </a:cxn>
                <a:cxn ang="0">
                  <a:pos x="2" y="9"/>
                </a:cxn>
                <a:cxn ang="0">
                  <a:pos x="2" y="10"/>
                </a:cxn>
                <a:cxn ang="0">
                  <a:pos x="5" y="10"/>
                </a:cxn>
                <a:cxn ang="0">
                  <a:pos x="7" y="10"/>
                </a:cxn>
                <a:cxn ang="0">
                  <a:pos x="8" y="9"/>
                </a:cxn>
                <a:cxn ang="0">
                  <a:pos x="10" y="5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</a:cxnLst>
              <a:rect l="0" t="0" r="r" b="b"/>
              <a:pathLst>
                <a:path w="10" h="10">
                  <a:moveTo>
                    <a:pt x="5" y="0"/>
                  </a:moveTo>
                  <a:lnTo>
                    <a:pt x="2" y="0"/>
                  </a:lnTo>
                  <a:lnTo>
                    <a:pt x="2" y="1"/>
                  </a:lnTo>
                  <a:lnTo>
                    <a:pt x="0" y="5"/>
                  </a:lnTo>
                  <a:lnTo>
                    <a:pt x="2" y="9"/>
                  </a:lnTo>
                  <a:lnTo>
                    <a:pt x="2" y="10"/>
                  </a:lnTo>
                  <a:lnTo>
                    <a:pt x="5" y="10"/>
                  </a:lnTo>
                  <a:lnTo>
                    <a:pt x="7" y="10"/>
                  </a:lnTo>
                  <a:lnTo>
                    <a:pt x="8" y="9"/>
                  </a:lnTo>
                  <a:lnTo>
                    <a:pt x="10" y="5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404" name="Freeform 1516"/>
            <p:cNvSpPr>
              <a:spLocks/>
            </p:cNvSpPr>
            <p:nvPr/>
          </p:nvSpPr>
          <p:spPr bwMode="auto">
            <a:xfrm>
              <a:off x="2481" y="3113"/>
              <a:ext cx="10" cy="10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3" y="0"/>
                </a:cxn>
                <a:cxn ang="0">
                  <a:pos x="2" y="2"/>
                </a:cxn>
                <a:cxn ang="0">
                  <a:pos x="0" y="5"/>
                </a:cxn>
                <a:cxn ang="0">
                  <a:pos x="2" y="9"/>
                </a:cxn>
                <a:cxn ang="0">
                  <a:pos x="3" y="10"/>
                </a:cxn>
                <a:cxn ang="0">
                  <a:pos x="5" y="10"/>
                </a:cxn>
                <a:cxn ang="0">
                  <a:pos x="8" y="10"/>
                </a:cxn>
                <a:cxn ang="0">
                  <a:pos x="9" y="9"/>
                </a:cxn>
                <a:cxn ang="0">
                  <a:pos x="10" y="5"/>
                </a:cxn>
                <a:cxn ang="0">
                  <a:pos x="9" y="2"/>
                </a:cxn>
                <a:cxn ang="0">
                  <a:pos x="8" y="0"/>
                </a:cxn>
                <a:cxn ang="0">
                  <a:pos x="5" y="0"/>
                </a:cxn>
              </a:cxnLst>
              <a:rect l="0" t="0" r="r" b="b"/>
              <a:pathLst>
                <a:path w="10" h="10">
                  <a:moveTo>
                    <a:pt x="5" y="0"/>
                  </a:moveTo>
                  <a:lnTo>
                    <a:pt x="3" y="0"/>
                  </a:lnTo>
                  <a:lnTo>
                    <a:pt x="2" y="2"/>
                  </a:lnTo>
                  <a:lnTo>
                    <a:pt x="0" y="5"/>
                  </a:lnTo>
                  <a:lnTo>
                    <a:pt x="2" y="9"/>
                  </a:lnTo>
                  <a:lnTo>
                    <a:pt x="3" y="10"/>
                  </a:lnTo>
                  <a:lnTo>
                    <a:pt x="5" y="10"/>
                  </a:lnTo>
                  <a:lnTo>
                    <a:pt x="8" y="10"/>
                  </a:lnTo>
                  <a:lnTo>
                    <a:pt x="9" y="9"/>
                  </a:lnTo>
                  <a:lnTo>
                    <a:pt x="10" y="5"/>
                  </a:lnTo>
                  <a:lnTo>
                    <a:pt x="9" y="2"/>
                  </a:lnTo>
                  <a:lnTo>
                    <a:pt x="8" y="0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405" name="Freeform 1517"/>
            <p:cNvSpPr>
              <a:spLocks/>
            </p:cNvSpPr>
            <p:nvPr/>
          </p:nvSpPr>
          <p:spPr bwMode="auto">
            <a:xfrm>
              <a:off x="2501" y="3110"/>
              <a:ext cx="10" cy="9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0" y="5"/>
                </a:cxn>
                <a:cxn ang="0">
                  <a:pos x="2" y="7"/>
                </a:cxn>
                <a:cxn ang="0">
                  <a:pos x="3" y="8"/>
                </a:cxn>
                <a:cxn ang="0">
                  <a:pos x="5" y="9"/>
                </a:cxn>
                <a:cxn ang="0">
                  <a:pos x="7" y="8"/>
                </a:cxn>
                <a:cxn ang="0">
                  <a:pos x="9" y="7"/>
                </a:cxn>
                <a:cxn ang="0">
                  <a:pos x="10" y="5"/>
                </a:cxn>
                <a:cxn ang="0">
                  <a:pos x="9" y="1"/>
                </a:cxn>
                <a:cxn ang="0">
                  <a:pos x="7" y="0"/>
                </a:cxn>
                <a:cxn ang="0">
                  <a:pos x="5" y="0"/>
                </a:cxn>
              </a:cxnLst>
              <a:rect l="0" t="0" r="r" b="b"/>
              <a:pathLst>
                <a:path w="10" h="9">
                  <a:moveTo>
                    <a:pt x="5" y="0"/>
                  </a:moveTo>
                  <a:lnTo>
                    <a:pt x="3" y="0"/>
                  </a:lnTo>
                  <a:lnTo>
                    <a:pt x="2" y="1"/>
                  </a:lnTo>
                  <a:lnTo>
                    <a:pt x="0" y="5"/>
                  </a:lnTo>
                  <a:lnTo>
                    <a:pt x="2" y="7"/>
                  </a:lnTo>
                  <a:lnTo>
                    <a:pt x="3" y="8"/>
                  </a:lnTo>
                  <a:lnTo>
                    <a:pt x="5" y="9"/>
                  </a:lnTo>
                  <a:lnTo>
                    <a:pt x="7" y="8"/>
                  </a:lnTo>
                  <a:lnTo>
                    <a:pt x="9" y="7"/>
                  </a:lnTo>
                  <a:lnTo>
                    <a:pt x="10" y="5"/>
                  </a:lnTo>
                  <a:lnTo>
                    <a:pt x="9" y="1"/>
                  </a:lnTo>
                  <a:lnTo>
                    <a:pt x="7" y="0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406" name="Freeform 1518"/>
            <p:cNvSpPr>
              <a:spLocks/>
            </p:cNvSpPr>
            <p:nvPr/>
          </p:nvSpPr>
          <p:spPr bwMode="auto">
            <a:xfrm>
              <a:off x="2520" y="3105"/>
              <a:ext cx="10" cy="10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4" y="1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2" y="8"/>
                </a:cxn>
                <a:cxn ang="0">
                  <a:pos x="4" y="10"/>
                </a:cxn>
                <a:cxn ang="0">
                  <a:pos x="5" y="10"/>
                </a:cxn>
                <a:cxn ang="0">
                  <a:pos x="7" y="10"/>
                </a:cxn>
                <a:cxn ang="0">
                  <a:pos x="9" y="8"/>
                </a:cxn>
                <a:cxn ang="0">
                  <a:pos x="10" y="6"/>
                </a:cxn>
                <a:cxn ang="0">
                  <a:pos x="9" y="2"/>
                </a:cxn>
                <a:cxn ang="0">
                  <a:pos x="7" y="1"/>
                </a:cxn>
                <a:cxn ang="0">
                  <a:pos x="5" y="0"/>
                </a:cxn>
              </a:cxnLst>
              <a:rect l="0" t="0" r="r" b="b"/>
              <a:pathLst>
                <a:path w="10" h="10">
                  <a:moveTo>
                    <a:pt x="5" y="0"/>
                  </a:moveTo>
                  <a:lnTo>
                    <a:pt x="4" y="1"/>
                  </a:lnTo>
                  <a:lnTo>
                    <a:pt x="2" y="2"/>
                  </a:lnTo>
                  <a:lnTo>
                    <a:pt x="0" y="6"/>
                  </a:lnTo>
                  <a:lnTo>
                    <a:pt x="2" y="8"/>
                  </a:lnTo>
                  <a:lnTo>
                    <a:pt x="4" y="10"/>
                  </a:lnTo>
                  <a:lnTo>
                    <a:pt x="5" y="10"/>
                  </a:lnTo>
                  <a:lnTo>
                    <a:pt x="7" y="10"/>
                  </a:lnTo>
                  <a:lnTo>
                    <a:pt x="9" y="8"/>
                  </a:lnTo>
                  <a:lnTo>
                    <a:pt x="10" y="6"/>
                  </a:lnTo>
                  <a:lnTo>
                    <a:pt x="9" y="2"/>
                  </a:lnTo>
                  <a:lnTo>
                    <a:pt x="7" y="1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407" name="Freeform 1519"/>
            <p:cNvSpPr>
              <a:spLocks/>
            </p:cNvSpPr>
            <p:nvPr/>
          </p:nvSpPr>
          <p:spPr bwMode="auto">
            <a:xfrm>
              <a:off x="2540" y="3101"/>
              <a:ext cx="10" cy="10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1" y="1"/>
                </a:cxn>
                <a:cxn ang="0">
                  <a:pos x="0" y="5"/>
                </a:cxn>
                <a:cxn ang="0">
                  <a:pos x="1" y="9"/>
                </a:cxn>
                <a:cxn ang="0">
                  <a:pos x="2" y="10"/>
                </a:cxn>
                <a:cxn ang="0">
                  <a:pos x="5" y="10"/>
                </a:cxn>
                <a:cxn ang="0">
                  <a:pos x="7" y="10"/>
                </a:cxn>
                <a:cxn ang="0">
                  <a:pos x="9" y="9"/>
                </a:cxn>
                <a:cxn ang="0">
                  <a:pos x="10" y="5"/>
                </a:cxn>
                <a:cxn ang="0">
                  <a:pos x="9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2" y="0"/>
                </a:cxn>
              </a:cxnLst>
              <a:rect l="0" t="0" r="r" b="b"/>
              <a:pathLst>
                <a:path w="10" h="10">
                  <a:moveTo>
                    <a:pt x="2" y="0"/>
                  </a:moveTo>
                  <a:lnTo>
                    <a:pt x="1" y="1"/>
                  </a:lnTo>
                  <a:lnTo>
                    <a:pt x="0" y="5"/>
                  </a:lnTo>
                  <a:lnTo>
                    <a:pt x="1" y="9"/>
                  </a:lnTo>
                  <a:lnTo>
                    <a:pt x="2" y="10"/>
                  </a:lnTo>
                  <a:lnTo>
                    <a:pt x="5" y="10"/>
                  </a:lnTo>
                  <a:lnTo>
                    <a:pt x="7" y="10"/>
                  </a:lnTo>
                  <a:lnTo>
                    <a:pt x="9" y="9"/>
                  </a:lnTo>
                  <a:lnTo>
                    <a:pt x="10" y="5"/>
                  </a:lnTo>
                  <a:lnTo>
                    <a:pt x="9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408" name="Freeform 1520"/>
            <p:cNvSpPr>
              <a:spLocks/>
            </p:cNvSpPr>
            <p:nvPr/>
          </p:nvSpPr>
          <p:spPr bwMode="auto">
            <a:xfrm>
              <a:off x="2560" y="3096"/>
              <a:ext cx="10" cy="10"/>
            </a:xfrm>
            <a:custGeom>
              <a:avLst/>
              <a:gdLst/>
              <a:ahLst/>
              <a:cxnLst>
                <a:cxn ang="0">
                  <a:pos x="2" y="2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1" y="9"/>
                </a:cxn>
                <a:cxn ang="0">
                  <a:pos x="2" y="10"/>
                </a:cxn>
                <a:cxn ang="0">
                  <a:pos x="3" y="10"/>
                </a:cxn>
                <a:cxn ang="0">
                  <a:pos x="6" y="10"/>
                </a:cxn>
                <a:cxn ang="0">
                  <a:pos x="7" y="9"/>
                </a:cxn>
                <a:cxn ang="0">
                  <a:pos x="10" y="5"/>
                </a:cxn>
                <a:cxn ang="0">
                  <a:pos x="7" y="3"/>
                </a:cxn>
                <a:cxn ang="0">
                  <a:pos x="6" y="2"/>
                </a:cxn>
                <a:cxn ang="0">
                  <a:pos x="3" y="0"/>
                </a:cxn>
                <a:cxn ang="0">
                  <a:pos x="2" y="2"/>
                </a:cxn>
              </a:cxnLst>
              <a:rect l="0" t="0" r="r" b="b"/>
              <a:pathLst>
                <a:path w="10" h="10">
                  <a:moveTo>
                    <a:pt x="2" y="2"/>
                  </a:moveTo>
                  <a:lnTo>
                    <a:pt x="1" y="3"/>
                  </a:lnTo>
                  <a:lnTo>
                    <a:pt x="0" y="5"/>
                  </a:lnTo>
                  <a:lnTo>
                    <a:pt x="1" y="9"/>
                  </a:lnTo>
                  <a:lnTo>
                    <a:pt x="2" y="10"/>
                  </a:lnTo>
                  <a:lnTo>
                    <a:pt x="3" y="10"/>
                  </a:lnTo>
                  <a:lnTo>
                    <a:pt x="6" y="10"/>
                  </a:lnTo>
                  <a:lnTo>
                    <a:pt x="7" y="9"/>
                  </a:lnTo>
                  <a:lnTo>
                    <a:pt x="10" y="5"/>
                  </a:lnTo>
                  <a:lnTo>
                    <a:pt x="7" y="3"/>
                  </a:lnTo>
                  <a:lnTo>
                    <a:pt x="6" y="2"/>
                  </a:lnTo>
                  <a:lnTo>
                    <a:pt x="3" y="0"/>
                  </a:lnTo>
                  <a:lnTo>
                    <a:pt x="2" y="2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409" name="Freeform 1521"/>
            <p:cNvSpPr>
              <a:spLocks/>
            </p:cNvSpPr>
            <p:nvPr/>
          </p:nvSpPr>
          <p:spPr bwMode="auto">
            <a:xfrm>
              <a:off x="2578" y="3093"/>
              <a:ext cx="11" cy="9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2" y="1"/>
                </a:cxn>
                <a:cxn ang="0">
                  <a:pos x="0" y="5"/>
                </a:cxn>
                <a:cxn ang="0">
                  <a:pos x="2" y="7"/>
                </a:cxn>
                <a:cxn ang="0">
                  <a:pos x="4" y="8"/>
                </a:cxn>
                <a:cxn ang="0">
                  <a:pos x="7" y="9"/>
                </a:cxn>
                <a:cxn ang="0">
                  <a:pos x="8" y="8"/>
                </a:cxn>
                <a:cxn ang="0">
                  <a:pos x="9" y="7"/>
                </a:cxn>
                <a:cxn ang="0">
                  <a:pos x="11" y="5"/>
                </a:cxn>
                <a:cxn ang="0">
                  <a:pos x="9" y="1"/>
                </a:cxn>
                <a:cxn ang="0">
                  <a:pos x="8" y="0"/>
                </a:cxn>
                <a:cxn ang="0">
                  <a:pos x="7" y="0"/>
                </a:cxn>
                <a:cxn ang="0">
                  <a:pos x="4" y="0"/>
                </a:cxn>
              </a:cxnLst>
              <a:rect l="0" t="0" r="r" b="b"/>
              <a:pathLst>
                <a:path w="11" h="9">
                  <a:moveTo>
                    <a:pt x="4" y="0"/>
                  </a:moveTo>
                  <a:lnTo>
                    <a:pt x="2" y="1"/>
                  </a:lnTo>
                  <a:lnTo>
                    <a:pt x="0" y="5"/>
                  </a:lnTo>
                  <a:lnTo>
                    <a:pt x="2" y="7"/>
                  </a:lnTo>
                  <a:lnTo>
                    <a:pt x="4" y="8"/>
                  </a:lnTo>
                  <a:lnTo>
                    <a:pt x="7" y="9"/>
                  </a:lnTo>
                  <a:lnTo>
                    <a:pt x="8" y="8"/>
                  </a:lnTo>
                  <a:lnTo>
                    <a:pt x="9" y="7"/>
                  </a:lnTo>
                  <a:lnTo>
                    <a:pt x="11" y="5"/>
                  </a:lnTo>
                  <a:lnTo>
                    <a:pt x="9" y="1"/>
                  </a:lnTo>
                  <a:lnTo>
                    <a:pt x="8" y="0"/>
                  </a:lnTo>
                  <a:lnTo>
                    <a:pt x="7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410" name="Freeform 1522"/>
            <p:cNvSpPr>
              <a:spLocks/>
            </p:cNvSpPr>
            <p:nvPr/>
          </p:nvSpPr>
          <p:spPr bwMode="auto">
            <a:xfrm>
              <a:off x="2598" y="3088"/>
              <a:ext cx="10" cy="10"/>
            </a:xfrm>
            <a:custGeom>
              <a:avLst/>
              <a:gdLst/>
              <a:ahLst/>
              <a:cxnLst>
                <a:cxn ang="0">
                  <a:pos x="3" y="0"/>
                </a:cxn>
                <a:cxn ang="0">
                  <a:pos x="1" y="1"/>
                </a:cxn>
                <a:cxn ang="0">
                  <a:pos x="0" y="5"/>
                </a:cxn>
                <a:cxn ang="0">
                  <a:pos x="1" y="7"/>
                </a:cxn>
                <a:cxn ang="0">
                  <a:pos x="3" y="8"/>
                </a:cxn>
                <a:cxn ang="0">
                  <a:pos x="5" y="10"/>
                </a:cxn>
                <a:cxn ang="0">
                  <a:pos x="6" y="8"/>
                </a:cxn>
                <a:cxn ang="0">
                  <a:pos x="9" y="7"/>
                </a:cxn>
                <a:cxn ang="0">
                  <a:pos x="10" y="5"/>
                </a:cxn>
                <a:cxn ang="0">
                  <a:pos x="9" y="1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0"/>
                </a:cxn>
              </a:cxnLst>
              <a:rect l="0" t="0" r="r" b="b"/>
              <a:pathLst>
                <a:path w="10" h="10">
                  <a:moveTo>
                    <a:pt x="3" y="0"/>
                  </a:moveTo>
                  <a:lnTo>
                    <a:pt x="1" y="1"/>
                  </a:lnTo>
                  <a:lnTo>
                    <a:pt x="0" y="5"/>
                  </a:lnTo>
                  <a:lnTo>
                    <a:pt x="1" y="7"/>
                  </a:lnTo>
                  <a:lnTo>
                    <a:pt x="3" y="8"/>
                  </a:lnTo>
                  <a:lnTo>
                    <a:pt x="5" y="10"/>
                  </a:lnTo>
                  <a:lnTo>
                    <a:pt x="6" y="8"/>
                  </a:lnTo>
                  <a:lnTo>
                    <a:pt x="9" y="7"/>
                  </a:lnTo>
                  <a:lnTo>
                    <a:pt x="10" y="5"/>
                  </a:lnTo>
                  <a:lnTo>
                    <a:pt x="9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411" name="Freeform 1523"/>
            <p:cNvSpPr>
              <a:spLocks/>
            </p:cNvSpPr>
            <p:nvPr/>
          </p:nvSpPr>
          <p:spPr bwMode="auto">
            <a:xfrm>
              <a:off x="2617" y="3083"/>
              <a:ext cx="10" cy="10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2" y="1"/>
                </a:cxn>
                <a:cxn ang="0">
                  <a:pos x="0" y="5"/>
                </a:cxn>
                <a:cxn ang="0">
                  <a:pos x="2" y="7"/>
                </a:cxn>
                <a:cxn ang="0">
                  <a:pos x="4" y="9"/>
                </a:cxn>
                <a:cxn ang="0">
                  <a:pos x="5" y="10"/>
                </a:cxn>
                <a:cxn ang="0">
                  <a:pos x="7" y="9"/>
                </a:cxn>
                <a:cxn ang="0">
                  <a:pos x="8" y="7"/>
                </a:cxn>
                <a:cxn ang="0">
                  <a:pos x="10" y="5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2" y="0"/>
                </a:cxn>
              </a:cxnLst>
              <a:rect l="0" t="0" r="r" b="b"/>
              <a:pathLst>
                <a:path w="10" h="10">
                  <a:moveTo>
                    <a:pt x="2" y="0"/>
                  </a:moveTo>
                  <a:lnTo>
                    <a:pt x="2" y="1"/>
                  </a:lnTo>
                  <a:lnTo>
                    <a:pt x="0" y="5"/>
                  </a:lnTo>
                  <a:lnTo>
                    <a:pt x="2" y="7"/>
                  </a:lnTo>
                  <a:lnTo>
                    <a:pt x="4" y="9"/>
                  </a:lnTo>
                  <a:lnTo>
                    <a:pt x="5" y="10"/>
                  </a:lnTo>
                  <a:lnTo>
                    <a:pt x="7" y="9"/>
                  </a:lnTo>
                  <a:lnTo>
                    <a:pt x="8" y="7"/>
                  </a:lnTo>
                  <a:lnTo>
                    <a:pt x="10" y="5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412" name="Freeform 1524"/>
            <p:cNvSpPr>
              <a:spLocks/>
            </p:cNvSpPr>
            <p:nvPr/>
          </p:nvSpPr>
          <p:spPr bwMode="auto">
            <a:xfrm>
              <a:off x="2637" y="3077"/>
              <a:ext cx="10" cy="10"/>
            </a:xfrm>
            <a:custGeom>
              <a:avLst/>
              <a:gdLst/>
              <a:ahLst/>
              <a:cxnLst>
                <a:cxn ang="0">
                  <a:pos x="2" y="1"/>
                </a:cxn>
                <a:cxn ang="0">
                  <a:pos x="1" y="1"/>
                </a:cxn>
                <a:cxn ang="0">
                  <a:pos x="0" y="5"/>
                </a:cxn>
                <a:cxn ang="0">
                  <a:pos x="1" y="10"/>
                </a:cxn>
                <a:cxn ang="0">
                  <a:pos x="2" y="10"/>
                </a:cxn>
                <a:cxn ang="0">
                  <a:pos x="5" y="10"/>
                </a:cxn>
                <a:cxn ang="0">
                  <a:pos x="7" y="10"/>
                </a:cxn>
                <a:cxn ang="0">
                  <a:pos x="7" y="10"/>
                </a:cxn>
                <a:cxn ang="0">
                  <a:pos x="10" y="5"/>
                </a:cxn>
                <a:cxn ang="0">
                  <a:pos x="7" y="1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2" y="1"/>
                </a:cxn>
              </a:cxnLst>
              <a:rect l="0" t="0" r="r" b="b"/>
              <a:pathLst>
                <a:path w="10" h="10">
                  <a:moveTo>
                    <a:pt x="2" y="1"/>
                  </a:moveTo>
                  <a:lnTo>
                    <a:pt x="1" y="1"/>
                  </a:lnTo>
                  <a:lnTo>
                    <a:pt x="0" y="5"/>
                  </a:lnTo>
                  <a:lnTo>
                    <a:pt x="1" y="10"/>
                  </a:lnTo>
                  <a:lnTo>
                    <a:pt x="2" y="10"/>
                  </a:lnTo>
                  <a:lnTo>
                    <a:pt x="5" y="10"/>
                  </a:lnTo>
                  <a:lnTo>
                    <a:pt x="7" y="10"/>
                  </a:lnTo>
                  <a:lnTo>
                    <a:pt x="7" y="10"/>
                  </a:lnTo>
                  <a:lnTo>
                    <a:pt x="10" y="5"/>
                  </a:lnTo>
                  <a:lnTo>
                    <a:pt x="7" y="1"/>
                  </a:lnTo>
                  <a:lnTo>
                    <a:pt x="6" y="1"/>
                  </a:lnTo>
                  <a:lnTo>
                    <a:pt x="5" y="0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413" name="Freeform 1525"/>
            <p:cNvSpPr>
              <a:spLocks/>
            </p:cNvSpPr>
            <p:nvPr/>
          </p:nvSpPr>
          <p:spPr bwMode="auto">
            <a:xfrm>
              <a:off x="2655" y="3072"/>
              <a:ext cx="10" cy="10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2" y="1"/>
                </a:cxn>
                <a:cxn ang="0">
                  <a:pos x="0" y="5"/>
                </a:cxn>
                <a:cxn ang="0">
                  <a:pos x="2" y="9"/>
                </a:cxn>
                <a:cxn ang="0">
                  <a:pos x="4" y="9"/>
                </a:cxn>
                <a:cxn ang="0">
                  <a:pos x="5" y="10"/>
                </a:cxn>
                <a:cxn ang="0">
                  <a:pos x="8" y="9"/>
                </a:cxn>
                <a:cxn ang="0">
                  <a:pos x="9" y="9"/>
                </a:cxn>
                <a:cxn ang="0">
                  <a:pos x="10" y="5"/>
                </a:cxn>
                <a:cxn ang="0">
                  <a:pos x="9" y="1"/>
                </a:cxn>
                <a:cxn ang="0">
                  <a:pos x="8" y="0"/>
                </a:cxn>
                <a:cxn ang="0">
                  <a:pos x="5" y="0"/>
                </a:cxn>
                <a:cxn ang="0">
                  <a:pos x="4" y="0"/>
                </a:cxn>
              </a:cxnLst>
              <a:rect l="0" t="0" r="r" b="b"/>
              <a:pathLst>
                <a:path w="10" h="10">
                  <a:moveTo>
                    <a:pt x="4" y="0"/>
                  </a:moveTo>
                  <a:lnTo>
                    <a:pt x="2" y="1"/>
                  </a:lnTo>
                  <a:lnTo>
                    <a:pt x="0" y="5"/>
                  </a:lnTo>
                  <a:lnTo>
                    <a:pt x="2" y="9"/>
                  </a:lnTo>
                  <a:lnTo>
                    <a:pt x="4" y="9"/>
                  </a:lnTo>
                  <a:lnTo>
                    <a:pt x="5" y="10"/>
                  </a:lnTo>
                  <a:lnTo>
                    <a:pt x="8" y="9"/>
                  </a:lnTo>
                  <a:lnTo>
                    <a:pt x="9" y="9"/>
                  </a:lnTo>
                  <a:lnTo>
                    <a:pt x="10" y="5"/>
                  </a:lnTo>
                  <a:lnTo>
                    <a:pt x="9" y="1"/>
                  </a:lnTo>
                  <a:lnTo>
                    <a:pt x="8" y="0"/>
                  </a:lnTo>
                  <a:lnTo>
                    <a:pt x="5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414" name="Freeform 1526"/>
            <p:cNvSpPr>
              <a:spLocks/>
            </p:cNvSpPr>
            <p:nvPr/>
          </p:nvSpPr>
          <p:spPr bwMode="auto">
            <a:xfrm>
              <a:off x="2675" y="3066"/>
              <a:ext cx="9" cy="10"/>
            </a:xfrm>
            <a:custGeom>
              <a:avLst/>
              <a:gdLst/>
              <a:ahLst/>
              <a:cxnLst>
                <a:cxn ang="0">
                  <a:pos x="3" y="0"/>
                </a:cxn>
                <a:cxn ang="0">
                  <a:pos x="1" y="1"/>
                </a:cxn>
                <a:cxn ang="0">
                  <a:pos x="0" y="5"/>
                </a:cxn>
                <a:cxn ang="0">
                  <a:pos x="1" y="9"/>
                </a:cxn>
                <a:cxn ang="0">
                  <a:pos x="3" y="10"/>
                </a:cxn>
                <a:cxn ang="0">
                  <a:pos x="4" y="10"/>
                </a:cxn>
                <a:cxn ang="0">
                  <a:pos x="6" y="10"/>
                </a:cxn>
                <a:cxn ang="0">
                  <a:pos x="8" y="9"/>
                </a:cxn>
                <a:cxn ang="0">
                  <a:pos x="9" y="5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</a:cxnLst>
              <a:rect l="0" t="0" r="r" b="b"/>
              <a:pathLst>
                <a:path w="9" h="10">
                  <a:moveTo>
                    <a:pt x="3" y="0"/>
                  </a:moveTo>
                  <a:lnTo>
                    <a:pt x="1" y="1"/>
                  </a:lnTo>
                  <a:lnTo>
                    <a:pt x="0" y="5"/>
                  </a:lnTo>
                  <a:lnTo>
                    <a:pt x="1" y="9"/>
                  </a:lnTo>
                  <a:lnTo>
                    <a:pt x="3" y="10"/>
                  </a:lnTo>
                  <a:lnTo>
                    <a:pt x="4" y="10"/>
                  </a:lnTo>
                  <a:lnTo>
                    <a:pt x="6" y="10"/>
                  </a:lnTo>
                  <a:lnTo>
                    <a:pt x="8" y="9"/>
                  </a:lnTo>
                  <a:lnTo>
                    <a:pt x="9" y="5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415" name="Freeform 1527"/>
            <p:cNvSpPr>
              <a:spLocks/>
            </p:cNvSpPr>
            <p:nvPr/>
          </p:nvSpPr>
          <p:spPr bwMode="auto">
            <a:xfrm>
              <a:off x="2694" y="3060"/>
              <a:ext cx="10" cy="10"/>
            </a:xfrm>
            <a:custGeom>
              <a:avLst/>
              <a:gdLst/>
              <a:ahLst/>
              <a:cxnLst>
                <a:cxn ang="0">
                  <a:pos x="2" y="1"/>
                </a:cxn>
                <a:cxn ang="0">
                  <a:pos x="1" y="1"/>
                </a:cxn>
                <a:cxn ang="0">
                  <a:pos x="0" y="5"/>
                </a:cxn>
                <a:cxn ang="0">
                  <a:pos x="1" y="9"/>
                </a:cxn>
                <a:cxn ang="0">
                  <a:pos x="2" y="10"/>
                </a:cxn>
                <a:cxn ang="0">
                  <a:pos x="5" y="10"/>
                </a:cxn>
                <a:cxn ang="0">
                  <a:pos x="6" y="10"/>
                </a:cxn>
                <a:cxn ang="0">
                  <a:pos x="8" y="9"/>
                </a:cxn>
                <a:cxn ang="0">
                  <a:pos x="10" y="5"/>
                </a:cxn>
                <a:cxn ang="0">
                  <a:pos x="8" y="1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2" y="1"/>
                </a:cxn>
              </a:cxnLst>
              <a:rect l="0" t="0" r="r" b="b"/>
              <a:pathLst>
                <a:path w="10" h="10">
                  <a:moveTo>
                    <a:pt x="2" y="1"/>
                  </a:moveTo>
                  <a:lnTo>
                    <a:pt x="1" y="1"/>
                  </a:lnTo>
                  <a:lnTo>
                    <a:pt x="0" y="5"/>
                  </a:lnTo>
                  <a:lnTo>
                    <a:pt x="1" y="9"/>
                  </a:lnTo>
                  <a:lnTo>
                    <a:pt x="2" y="10"/>
                  </a:lnTo>
                  <a:lnTo>
                    <a:pt x="5" y="10"/>
                  </a:lnTo>
                  <a:lnTo>
                    <a:pt x="6" y="10"/>
                  </a:lnTo>
                  <a:lnTo>
                    <a:pt x="8" y="9"/>
                  </a:lnTo>
                  <a:lnTo>
                    <a:pt x="10" y="5"/>
                  </a:lnTo>
                  <a:lnTo>
                    <a:pt x="8" y="1"/>
                  </a:lnTo>
                  <a:lnTo>
                    <a:pt x="6" y="1"/>
                  </a:lnTo>
                  <a:lnTo>
                    <a:pt x="5" y="0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416" name="Freeform 1528"/>
            <p:cNvSpPr>
              <a:spLocks/>
            </p:cNvSpPr>
            <p:nvPr/>
          </p:nvSpPr>
          <p:spPr bwMode="auto">
            <a:xfrm>
              <a:off x="2712" y="3054"/>
              <a:ext cx="10" cy="10"/>
            </a:xfrm>
            <a:custGeom>
              <a:avLst/>
              <a:gdLst/>
              <a:ahLst/>
              <a:cxnLst>
                <a:cxn ang="0">
                  <a:pos x="3" y="0"/>
                </a:cxn>
                <a:cxn ang="0">
                  <a:pos x="2" y="1"/>
                </a:cxn>
                <a:cxn ang="0">
                  <a:pos x="0" y="5"/>
                </a:cxn>
                <a:cxn ang="0">
                  <a:pos x="2" y="9"/>
                </a:cxn>
                <a:cxn ang="0">
                  <a:pos x="3" y="10"/>
                </a:cxn>
                <a:cxn ang="0">
                  <a:pos x="5" y="10"/>
                </a:cxn>
                <a:cxn ang="0">
                  <a:pos x="7" y="10"/>
                </a:cxn>
                <a:cxn ang="0">
                  <a:pos x="9" y="9"/>
                </a:cxn>
                <a:cxn ang="0">
                  <a:pos x="10" y="5"/>
                </a:cxn>
                <a:cxn ang="0">
                  <a:pos x="9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</a:cxnLst>
              <a:rect l="0" t="0" r="r" b="b"/>
              <a:pathLst>
                <a:path w="10" h="10">
                  <a:moveTo>
                    <a:pt x="3" y="0"/>
                  </a:moveTo>
                  <a:lnTo>
                    <a:pt x="2" y="1"/>
                  </a:lnTo>
                  <a:lnTo>
                    <a:pt x="0" y="5"/>
                  </a:lnTo>
                  <a:lnTo>
                    <a:pt x="2" y="9"/>
                  </a:lnTo>
                  <a:lnTo>
                    <a:pt x="3" y="10"/>
                  </a:lnTo>
                  <a:lnTo>
                    <a:pt x="5" y="10"/>
                  </a:lnTo>
                  <a:lnTo>
                    <a:pt x="7" y="10"/>
                  </a:lnTo>
                  <a:lnTo>
                    <a:pt x="9" y="9"/>
                  </a:lnTo>
                  <a:lnTo>
                    <a:pt x="10" y="5"/>
                  </a:lnTo>
                  <a:lnTo>
                    <a:pt x="9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417" name="Freeform 1529"/>
            <p:cNvSpPr>
              <a:spLocks/>
            </p:cNvSpPr>
            <p:nvPr/>
          </p:nvSpPr>
          <p:spPr bwMode="auto">
            <a:xfrm>
              <a:off x="2731" y="3048"/>
              <a:ext cx="10" cy="10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1" y="1"/>
                </a:cxn>
                <a:cxn ang="0">
                  <a:pos x="0" y="5"/>
                </a:cxn>
                <a:cxn ang="0">
                  <a:pos x="1" y="8"/>
                </a:cxn>
                <a:cxn ang="0">
                  <a:pos x="2" y="8"/>
                </a:cxn>
                <a:cxn ang="0">
                  <a:pos x="5" y="10"/>
                </a:cxn>
                <a:cxn ang="0">
                  <a:pos x="7" y="8"/>
                </a:cxn>
                <a:cxn ang="0">
                  <a:pos x="9" y="8"/>
                </a:cxn>
                <a:cxn ang="0">
                  <a:pos x="10" y="5"/>
                </a:cxn>
                <a:cxn ang="0">
                  <a:pos x="9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2" y="0"/>
                </a:cxn>
              </a:cxnLst>
              <a:rect l="0" t="0" r="r" b="b"/>
              <a:pathLst>
                <a:path w="10" h="10">
                  <a:moveTo>
                    <a:pt x="2" y="0"/>
                  </a:moveTo>
                  <a:lnTo>
                    <a:pt x="1" y="1"/>
                  </a:lnTo>
                  <a:lnTo>
                    <a:pt x="0" y="5"/>
                  </a:lnTo>
                  <a:lnTo>
                    <a:pt x="1" y="8"/>
                  </a:lnTo>
                  <a:lnTo>
                    <a:pt x="2" y="8"/>
                  </a:lnTo>
                  <a:lnTo>
                    <a:pt x="5" y="10"/>
                  </a:lnTo>
                  <a:lnTo>
                    <a:pt x="7" y="8"/>
                  </a:lnTo>
                  <a:lnTo>
                    <a:pt x="9" y="8"/>
                  </a:lnTo>
                  <a:lnTo>
                    <a:pt x="10" y="5"/>
                  </a:lnTo>
                  <a:lnTo>
                    <a:pt x="9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418" name="Freeform 1530"/>
            <p:cNvSpPr>
              <a:spLocks/>
            </p:cNvSpPr>
            <p:nvPr/>
          </p:nvSpPr>
          <p:spPr bwMode="auto">
            <a:xfrm>
              <a:off x="2750" y="3041"/>
              <a:ext cx="10" cy="9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2" y="1"/>
                </a:cxn>
                <a:cxn ang="0">
                  <a:pos x="0" y="5"/>
                </a:cxn>
                <a:cxn ang="0">
                  <a:pos x="2" y="8"/>
                </a:cxn>
                <a:cxn ang="0">
                  <a:pos x="2" y="9"/>
                </a:cxn>
                <a:cxn ang="0">
                  <a:pos x="5" y="9"/>
                </a:cxn>
                <a:cxn ang="0">
                  <a:pos x="7" y="9"/>
                </a:cxn>
                <a:cxn ang="0">
                  <a:pos x="8" y="8"/>
                </a:cxn>
                <a:cxn ang="0">
                  <a:pos x="10" y="5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2" y="0"/>
                </a:cxn>
              </a:cxnLst>
              <a:rect l="0" t="0" r="r" b="b"/>
              <a:pathLst>
                <a:path w="10" h="9">
                  <a:moveTo>
                    <a:pt x="2" y="0"/>
                  </a:moveTo>
                  <a:lnTo>
                    <a:pt x="2" y="1"/>
                  </a:lnTo>
                  <a:lnTo>
                    <a:pt x="0" y="5"/>
                  </a:lnTo>
                  <a:lnTo>
                    <a:pt x="2" y="8"/>
                  </a:lnTo>
                  <a:lnTo>
                    <a:pt x="2" y="9"/>
                  </a:lnTo>
                  <a:lnTo>
                    <a:pt x="5" y="9"/>
                  </a:lnTo>
                  <a:lnTo>
                    <a:pt x="7" y="9"/>
                  </a:lnTo>
                  <a:lnTo>
                    <a:pt x="8" y="8"/>
                  </a:lnTo>
                  <a:lnTo>
                    <a:pt x="10" y="5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419" name="Freeform 1531"/>
            <p:cNvSpPr>
              <a:spLocks/>
            </p:cNvSpPr>
            <p:nvPr/>
          </p:nvSpPr>
          <p:spPr bwMode="auto">
            <a:xfrm>
              <a:off x="2768" y="3035"/>
              <a:ext cx="10" cy="9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2" y="0"/>
                </a:cxn>
                <a:cxn ang="0">
                  <a:pos x="0" y="4"/>
                </a:cxn>
                <a:cxn ang="0">
                  <a:pos x="2" y="7"/>
                </a:cxn>
                <a:cxn ang="0">
                  <a:pos x="4" y="8"/>
                </a:cxn>
                <a:cxn ang="0">
                  <a:pos x="5" y="9"/>
                </a:cxn>
                <a:cxn ang="0">
                  <a:pos x="8" y="8"/>
                </a:cxn>
                <a:cxn ang="0">
                  <a:pos x="9" y="7"/>
                </a:cxn>
                <a:cxn ang="0">
                  <a:pos x="10" y="4"/>
                </a:cxn>
                <a:cxn ang="0">
                  <a:pos x="9" y="0"/>
                </a:cxn>
                <a:cxn ang="0">
                  <a:pos x="8" y="0"/>
                </a:cxn>
                <a:cxn ang="0">
                  <a:pos x="5" y="0"/>
                </a:cxn>
                <a:cxn ang="0">
                  <a:pos x="4" y="0"/>
                </a:cxn>
              </a:cxnLst>
              <a:rect l="0" t="0" r="r" b="b"/>
              <a:pathLst>
                <a:path w="10" h="9">
                  <a:moveTo>
                    <a:pt x="4" y="0"/>
                  </a:moveTo>
                  <a:lnTo>
                    <a:pt x="2" y="0"/>
                  </a:lnTo>
                  <a:lnTo>
                    <a:pt x="0" y="4"/>
                  </a:lnTo>
                  <a:lnTo>
                    <a:pt x="2" y="7"/>
                  </a:lnTo>
                  <a:lnTo>
                    <a:pt x="4" y="8"/>
                  </a:lnTo>
                  <a:lnTo>
                    <a:pt x="5" y="9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4"/>
                  </a:lnTo>
                  <a:lnTo>
                    <a:pt x="9" y="0"/>
                  </a:lnTo>
                  <a:lnTo>
                    <a:pt x="8" y="0"/>
                  </a:lnTo>
                  <a:lnTo>
                    <a:pt x="5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420" name="Freeform 1532"/>
            <p:cNvSpPr>
              <a:spLocks/>
            </p:cNvSpPr>
            <p:nvPr/>
          </p:nvSpPr>
          <p:spPr bwMode="auto">
            <a:xfrm>
              <a:off x="2787" y="3026"/>
              <a:ext cx="10" cy="11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1" y="1"/>
                </a:cxn>
                <a:cxn ang="0">
                  <a:pos x="0" y="6"/>
                </a:cxn>
                <a:cxn ang="0">
                  <a:pos x="1" y="9"/>
                </a:cxn>
                <a:cxn ang="0">
                  <a:pos x="2" y="10"/>
                </a:cxn>
                <a:cxn ang="0">
                  <a:pos x="5" y="11"/>
                </a:cxn>
                <a:cxn ang="0">
                  <a:pos x="7" y="10"/>
                </a:cxn>
                <a:cxn ang="0">
                  <a:pos x="9" y="9"/>
                </a:cxn>
                <a:cxn ang="0">
                  <a:pos x="10" y="6"/>
                </a:cxn>
                <a:cxn ang="0">
                  <a:pos x="9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2" y="0"/>
                </a:cxn>
              </a:cxnLst>
              <a:rect l="0" t="0" r="r" b="b"/>
              <a:pathLst>
                <a:path w="10" h="11">
                  <a:moveTo>
                    <a:pt x="2" y="0"/>
                  </a:moveTo>
                  <a:lnTo>
                    <a:pt x="1" y="1"/>
                  </a:lnTo>
                  <a:lnTo>
                    <a:pt x="0" y="6"/>
                  </a:lnTo>
                  <a:lnTo>
                    <a:pt x="1" y="9"/>
                  </a:lnTo>
                  <a:lnTo>
                    <a:pt x="2" y="10"/>
                  </a:lnTo>
                  <a:lnTo>
                    <a:pt x="5" y="11"/>
                  </a:lnTo>
                  <a:lnTo>
                    <a:pt x="7" y="10"/>
                  </a:lnTo>
                  <a:lnTo>
                    <a:pt x="9" y="9"/>
                  </a:lnTo>
                  <a:lnTo>
                    <a:pt x="10" y="6"/>
                  </a:lnTo>
                  <a:lnTo>
                    <a:pt x="9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421" name="Freeform 1533"/>
            <p:cNvSpPr>
              <a:spLocks/>
            </p:cNvSpPr>
            <p:nvPr/>
          </p:nvSpPr>
          <p:spPr bwMode="auto">
            <a:xfrm>
              <a:off x="2806" y="3019"/>
              <a:ext cx="8" cy="10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1" y="1"/>
                </a:cxn>
                <a:cxn ang="0">
                  <a:pos x="0" y="5"/>
                </a:cxn>
                <a:cxn ang="0">
                  <a:pos x="1" y="7"/>
                </a:cxn>
                <a:cxn ang="0">
                  <a:pos x="2" y="8"/>
                </a:cxn>
                <a:cxn ang="0">
                  <a:pos x="3" y="10"/>
                </a:cxn>
                <a:cxn ang="0">
                  <a:pos x="6" y="8"/>
                </a:cxn>
                <a:cxn ang="0">
                  <a:pos x="8" y="7"/>
                </a:cxn>
                <a:cxn ang="0">
                  <a:pos x="8" y="5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3" y="0"/>
                </a:cxn>
                <a:cxn ang="0">
                  <a:pos x="2" y="0"/>
                </a:cxn>
              </a:cxnLst>
              <a:rect l="0" t="0" r="r" b="b"/>
              <a:pathLst>
                <a:path w="8" h="10">
                  <a:moveTo>
                    <a:pt x="2" y="0"/>
                  </a:moveTo>
                  <a:lnTo>
                    <a:pt x="1" y="1"/>
                  </a:lnTo>
                  <a:lnTo>
                    <a:pt x="0" y="5"/>
                  </a:lnTo>
                  <a:lnTo>
                    <a:pt x="1" y="7"/>
                  </a:lnTo>
                  <a:lnTo>
                    <a:pt x="2" y="8"/>
                  </a:lnTo>
                  <a:lnTo>
                    <a:pt x="3" y="10"/>
                  </a:lnTo>
                  <a:lnTo>
                    <a:pt x="6" y="8"/>
                  </a:lnTo>
                  <a:lnTo>
                    <a:pt x="8" y="7"/>
                  </a:lnTo>
                  <a:lnTo>
                    <a:pt x="8" y="5"/>
                  </a:lnTo>
                  <a:lnTo>
                    <a:pt x="8" y="1"/>
                  </a:lnTo>
                  <a:lnTo>
                    <a:pt x="6" y="0"/>
                  </a:lnTo>
                  <a:lnTo>
                    <a:pt x="3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422" name="Freeform 1534"/>
            <p:cNvSpPr>
              <a:spLocks/>
            </p:cNvSpPr>
            <p:nvPr/>
          </p:nvSpPr>
          <p:spPr bwMode="auto">
            <a:xfrm>
              <a:off x="2823" y="3010"/>
              <a:ext cx="10" cy="10"/>
            </a:xfrm>
            <a:custGeom>
              <a:avLst/>
              <a:gdLst/>
              <a:ahLst/>
              <a:cxnLst>
                <a:cxn ang="0">
                  <a:pos x="4" y="2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1" y="9"/>
                </a:cxn>
                <a:cxn ang="0">
                  <a:pos x="4" y="10"/>
                </a:cxn>
                <a:cxn ang="0">
                  <a:pos x="5" y="10"/>
                </a:cxn>
                <a:cxn ang="0">
                  <a:pos x="7" y="10"/>
                </a:cxn>
                <a:cxn ang="0">
                  <a:pos x="10" y="9"/>
                </a:cxn>
                <a:cxn ang="0">
                  <a:pos x="10" y="5"/>
                </a:cxn>
                <a:cxn ang="0">
                  <a:pos x="10" y="3"/>
                </a:cxn>
                <a:cxn ang="0">
                  <a:pos x="7" y="2"/>
                </a:cxn>
                <a:cxn ang="0">
                  <a:pos x="5" y="0"/>
                </a:cxn>
                <a:cxn ang="0">
                  <a:pos x="4" y="2"/>
                </a:cxn>
              </a:cxnLst>
              <a:rect l="0" t="0" r="r" b="b"/>
              <a:pathLst>
                <a:path w="10" h="10">
                  <a:moveTo>
                    <a:pt x="4" y="2"/>
                  </a:moveTo>
                  <a:lnTo>
                    <a:pt x="1" y="3"/>
                  </a:lnTo>
                  <a:lnTo>
                    <a:pt x="0" y="5"/>
                  </a:lnTo>
                  <a:lnTo>
                    <a:pt x="1" y="9"/>
                  </a:lnTo>
                  <a:lnTo>
                    <a:pt x="4" y="10"/>
                  </a:lnTo>
                  <a:lnTo>
                    <a:pt x="5" y="10"/>
                  </a:lnTo>
                  <a:lnTo>
                    <a:pt x="7" y="10"/>
                  </a:lnTo>
                  <a:lnTo>
                    <a:pt x="10" y="9"/>
                  </a:lnTo>
                  <a:lnTo>
                    <a:pt x="10" y="5"/>
                  </a:lnTo>
                  <a:lnTo>
                    <a:pt x="10" y="3"/>
                  </a:lnTo>
                  <a:lnTo>
                    <a:pt x="7" y="2"/>
                  </a:lnTo>
                  <a:lnTo>
                    <a:pt x="5" y="0"/>
                  </a:lnTo>
                  <a:lnTo>
                    <a:pt x="4" y="2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423" name="Freeform 1535"/>
            <p:cNvSpPr>
              <a:spLocks/>
            </p:cNvSpPr>
            <p:nvPr/>
          </p:nvSpPr>
          <p:spPr bwMode="auto">
            <a:xfrm>
              <a:off x="2842" y="3002"/>
              <a:ext cx="9" cy="10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1" y="1"/>
                </a:cxn>
                <a:cxn ang="0">
                  <a:pos x="0" y="5"/>
                </a:cxn>
                <a:cxn ang="0">
                  <a:pos x="1" y="8"/>
                </a:cxn>
                <a:cxn ang="0">
                  <a:pos x="2" y="10"/>
                </a:cxn>
                <a:cxn ang="0">
                  <a:pos x="4" y="10"/>
                </a:cxn>
                <a:cxn ang="0">
                  <a:pos x="6" y="10"/>
                </a:cxn>
                <a:cxn ang="0">
                  <a:pos x="7" y="8"/>
                </a:cxn>
                <a:cxn ang="0">
                  <a:pos x="9" y="5"/>
                </a:cxn>
                <a:cxn ang="0">
                  <a:pos x="7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2" y="0"/>
                </a:cxn>
              </a:cxnLst>
              <a:rect l="0" t="0" r="r" b="b"/>
              <a:pathLst>
                <a:path w="9" h="10">
                  <a:moveTo>
                    <a:pt x="2" y="0"/>
                  </a:moveTo>
                  <a:lnTo>
                    <a:pt x="1" y="1"/>
                  </a:lnTo>
                  <a:lnTo>
                    <a:pt x="0" y="5"/>
                  </a:lnTo>
                  <a:lnTo>
                    <a:pt x="1" y="8"/>
                  </a:lnTo>
                  <a:lnTo>
                    <a:pt x="2" y="10"/>
                  </a:lnTo>
                  <a:lnTo>
                    <a:pt x="4" y="10"/>
                  </a:lnTo>
                  <a:lnTo>
                    <a:pt x="6" y="10"/>
                  </a:lnTo>
                  <a:lnTo>
                    <a:pt x="7" y="8"/>
                  </a:lnTo>
                  <a:lnTo>
                    <a:pt x="9" y="5"/>
                  </a:lnTo>
                  <a:lnTo>
                    <a:pt x="7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424" name="Freeform 1536"/>
            <p:cNvSpPr>
              <a:spLocks/>
            </p:cNvSpPr>
            <p:nvPr/>
          </p:nvSpPr>
          <p:spPr bwMode="auto">
            <a:xfrm>
              <a:off x="2859" y="2992"/>
              <a:ext cx="10" cy="10"/>
            </a:xfrm>
            <a:custGeom>
              <a:avLst/>
              <a:gdLst/>
              <a:ahLst/>
              <a:cxnLst>
                <a:cxn ang="0">
                  <a:pos x="2" y="1"/>
                </a:cxn>
                <a:cxn ang="0">
                  <a:pos x="1" y="3"/>
                </a:cxn>
                <a:cxn ang="0">
                  <a:pos x="0" y="6"/>
                </a:cxn>
                <a:cxn ang="0">
                  <a:pos x="1" y="10"/>
                </a:cxn>
                <a:cxn ang="0">
                  <a:pos x="2" y="10"/>
                </a:cxn>
                <a:cxn ang="0">
                  <a:pos x="5" y="10"/>
                </a:cxn>
                <a:cxn ang="0">
                  <a:pos x="7" y="10"/>
                </a:cxn>
                <a:cxn ang="0">
                  <a:pos x="9" y="10"/>
                </a:cxn>
                <a:cxn ang="0">
                  <a:pos x="10" y="6"/>
                </a:cxn>
                <a:cxn ang="0">
                  <a:pos x="9" y="3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2" y="1"/>
                </a:cxn>
              </a:cxnLst>
              <a:rect l="0" t="0" r="r" b="b"/>
              <a:pathLst>
                <a:path w="10" h="10">
                  <a:moveTo>
                    <a:pt x="2" y="1"/>
                  </a:moveTo>
                  <a:lnTo>
                    <a:pt x="1" y="3"/>
                  </a:lnTo>
                  <a:lnTo>
                    <a:pt x="0" y="6"/>
                  </a:lnTo>
                  <a:lnTo>
                    <a:pt x="1" y="10"/>
                  </a:lnTo>
                  <a:lnTo>
                    <a:pt x="2" y="10"/>
                  </a:lnTo>
                  <a:lnTo>
                    <a:pt x="5" y="10"/>
                  </a:lnTo>
                  <a:lnTo>
                    <a:pt x="7" y="10"/>
                  </a:lnTo>
                  <a:lnTo>
                    <a:pt x="9" y="10"/>
                  </a:lnTo>
                  <a:lnTo>
                    <a:pt x="10" y="6"/>
                  </a:lnTo>
                  <a:lnTo>
                    <a:pt x="9" y="3"/>
                  </a:lnTo>
                  <a:lnTo>
                    <a:pt x="6" y="1"/>
                  </a:lnTo>
                  <a:lnTo>
                    <a:pt x="5" y="0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425" name="Freeform 1537"/>
            <p:cNvSpPr>
              <a:spLocks/>
            </p:cNvSpPr>
            <p:nvPr/>
          </p:nvSpPr>
          <p:spPr bwMode="auto">
            <a:xfrm>
              <a:off x="2876" y="2984"/>
              <a:ext cx="10" cy="9"/>
            </a:xfrm>
            <a:custGeom>
              <a:avLst/>
              <a:gdLst/>
              <a:ahLst/>
              <a:cxnLst>
                <a:cxn ang="0">
                  <a:pos x="3" y="0"/>
                </a:cxn>
                <a:cxn ang="0">
                  <a:pos x="2" y="1"/>
                </a:cxn>
                <a:cxn ang="0">
                  <a:pos x="0" y="5"/>
                </a:cxn>
                <a:cxn ang="0">
                  <a:pos x="2" y="8"/>
                </a:cxn>
                <a:cxn ang="0">
                  <a:pos x="4" y="8"/>
                </a:cxn>
                <a:cxn ang="0">
                  <a:pos x="5" y="9"/>
                </a:cxn>
                <a:cxn ang="0">
                  <a:pos x="6" y="8"/>
                </a:cxn>
                <a:cxn ang="0">
                  <a:pos x="9" y="8"/>
                </a:cxn>
                <a:cxn ang="0">
                  <a:pos x="10" y="5"/>
                </a:cxn>
                <a:cxn ang="0">
                  <a:pos x="9" y="1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0"/>
                </a:cxn>
              </a:cxnLst>
              <a:rect l="0" t="0" r="r" b="b"/>
              <a:pathLst>
                <a:path w="10" h="9">
                  <a:moveTo>
                    <a:pt x="3" y="0"/>
                  </a:moveTo>
                  <a:lnTo>
                    <a:pt x="2" y="1"/>
                  </a:lnTo>
                  <a:lnTo>
                    <a:pt x="0" y="5"/>
                  </a:lnTo>
                  <a:lnTo>
                    <a:pt x="2" y="8"/>
                  </a:lnTo>
                  <a:lnTo>
                    <a:pt x="4" y="8"/>
                  </a:lnTo>
                  <a:lnTo>
                    <a:pt x="5" y="9"/>
                  </a:lnTo>
                  <a:lnTo>
                    <a:pt x="6" y="8"/>
                  </a:lnTo>
                  <a:lnTo>
                    <a:pt x="9" y="8"/>
                  </a:lnTo>
                  <a:lnTo>
                    <a:pt x="10" y="5"/>
                  </a:lnTo>
                  <a:lnTo>
                    <a:pt x="9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426" name="Freeform 1538"/>
            <p:cNvSpPr>
              <a:spLocks/>
            </p:cNvSpPr>
            <p:nvPr/>
          </p:nvSpPr>
          <p:spPr bwMode="auto">
            <a:xfrm>
              <a:off x="2892" y="2974"/>
              <a:ext cx="10" cy="10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3" y="1"/>
                </a:cxn>
                <a:cxn ang="0">
                  <a:pos x="0" y="4"/>
                </a:cxn>
                <a:cxn ang="0">
                  <a:pos x="3" y="7"/>
                </a:cxn>
                <a:cxn ang="0">
                  <a:pos x="4" y="9"/>
                </a:cxn>
                <a:cxn ang="0">
                  <a:pos x="7" y="10"/>
                </a:cxn>
                <a:cxn ang="0">
                  <a:pos x="8" y="9"/>
                </a:cxn>
                <a:cxn ang="0">
                  <a:pos x="10" y="7"/>
                </a:cxn>
                <a:cxn ang="0">
                  <a:pos x="10" y="4"/>
                </a:cxn>
                <a:cxn ang="0">
                  <a:pos x="10" y="1"/>
                </a:cxn>
                <a:cxn ang="0">
                  <a:pos x="8" y="0"/>
                </a:cxn>
                <a:cxn ang="0">
                  <a:pos x="7" y="0"/>
                </a:cxn>
                <a:cxn ang="0">
                  <a:pos x="4" y="0"/>
                </a:cxn>
              </a:cxnLst>
              <a:rect l="0" t="0" r="r" b="b"/>
              <a:pathLst>
                <a:path w="10" h="10">
                  <a:moveTo>
                    <a:pt x="4" y="0"/>
                  </a:moveTo>
                  <a:lnTo>
                    <a:pt x="3" y="1"/>
                  </a:lnTo>
                  <a:lnTo>
                    <a:pt x="0" y="4"/>
                  </a:lnTo>
                  <a:lnTo>
                    <a:pt x="3" y="7"/>
                  </a:lnTo>
                  <a:lnTo>
                    <a:pt x="4" y="9"/>
                  </a:lnTo>
                  <a:lnTo>
                    <a:pt x="7" y="10"/>
                  </a:lnTo>
                  <a:lnTo>
                    <a:pt x="8" y="9"/>
                  </a:lnTo>
                  <a:lnTo>
                    <a:pt x="10" y="7"/>
                  </a:lnTo>
                  <a:lnTo>
                    <a:pt x="10" y="4"/>
                  </a:lnTo>
                  <a:lnTo>
                    <a:pt x="10" y="1"/>
                  </a:lnTo>
                  <a:lnTo>
                    <a:pt x="8" y="0"/>
                  </a:lnTo>
                  <a:lnTo>
                    <a:pt x="7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427" name="Freeform 1539"/>
            <p:cNvSpPr>
              <a:spLocks/>
            </p:cNvSpPr>
            <p:nvPr/>
          </p:nvSpPr>
          <p:spPr bwMode="auto">
            <a:xfrm>
              <a:off x="2910" y="2963"/>
              <a:ext cx="10" cy="10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0" y="5"/>
                </a:cxn>
                <a:cxn ang="0">
                  <a:pos x="1" y="9"/>
                </a:cxn>
                <a:cxn ang="0">
                  <a:pos x="2" y="9"/>
                </a:cxn>
                <a:cxn ang="0">
                  <a:pos x="5" y="10"/>
                </a:cxn>
                <a:cxn ang="0">
                  <a:pos x="7" y="9"/>
                </a:cxn>
                <a:cxn ang="0">
                  <a:pos x="8" y="9"/>
                </a:cxn>
                <a:cxn ang="0">
                  <a:pos x="10" y="5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2" y="0"/>
                </a:cxn>
                <a:cxn ang="0">
                  <a:pos x="1" y="0"/>
                </a:cxn>
              </a:cxnLst>
              <a:rect l="0" t="0" r="r" b="b"/>
              <a:pathLst>
                <a:path w="10" h="10">
                  <a:moveTo>
                    <a:pt x="1" y="0"/>
                  </a:moveTo>
                  <a:lnTo>
                    <a:pt x="0" y="5"/>
                  </a:lnTo>
                  <a:lnTo>
                    <a:pt x="1" y="9"/>
                  </a:lnTo>
                  <a:lnTo>
                    <a:pt x="2" y="9"/>
                  </a:lnTo>
                  <a:lnTo>
                    <a:pt x="5" y="10"/>
                  </a:lnTo>
                  <a:lnTo>
                    <a:pt x="7" y="9"/>
                  </a:lnTo>
                  <a:lnTo>
                    <a:pt x="8" y="9"/>
                  </a:lnTo>
                  <a:lnTo>
                    <a:pt x="10" y="5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2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428" name="Freeform 1540"/>
            <p:cNvSpPr>
              <a:spLocks/>
            </p:cNvSpPr>
            <p:nvPr/>
          </p:nvSpPr>
          <p:spPr bwMode="auto">
            <a:xfrm>
              <a:off x="2926" y="2951"/>
              <a:ext cx="10" cy="10"/>
            </a:xfrm>
            <a:custGeom>
              <a:avLst/>
              <a:gdLst/>
              <a:ahLst/>
              <a:cxnLst>
                <a:cxn ang="0">
                  <a:pos x="1" y="1"/>
                </a:cxn>
                <a:cxn ang="0">
                  <a:pos x="0" y="5"/>
                </a:cxn>
                <a:cxn ang="0">
                  <a:pos x="1" y="9"/>
                </a:cxn>
                <a:cxn ang="0">
                  <a:pos x="4" y="10"/>
                </a:cxn>
                <a:cxn ang="0">
                  <a:pos x="5" y="10"/>
                </a:cxn>
                <a:cxn ang="0">
                  <a:pos x="6" y="10"/>
                </a:cxn>
                <a:cxn ang="0">
                  <a:pos x="9" y="9"/>
                </a:cxn>
                <a:cxn ang="0">
                  <a:pos x="10" y="5"/>
                </a:cxn>
                <a:cxn ang="0">
                  <a:pos x="9" y="2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4" y="0"/>
                </a:cxn>
                <a:cxn ang="0">
                  <a:pos x="1" y="1"/>
                </a:cxn>
              </a:cxnLst>
              <a:rect l="0" t="0" r="r" b="b"/>
              <a:pathLst>
                <a:path w="10" h="10">
                  <a:moveTo>
                    <a:pt x="1" y="1"/>
                  </a:moveTo>
                  <a:lnTo>
                    <a:pt x="0" y="5"/>
                  </a:lnTo>
                  <a:lnTo>
                    <a:pt x="1" y="9"/>
                  </a:lnTo>
                  <a:lnTo>
                    <a:pt x="4" y="10"/>
                  </a:lnTo>
                  <a:lnTo>
                    <a:pt x="5" y="10"/>
                  </a:lnTo>
                  <a:lnTo>
                    <a:pt x="6" y="10"/>
                  </a:lnTo>
                  <a:lnTo>
                    <a:pt x="9" y="9"/>
                  </a:lnTo>
                  <a:lnTo>
                    <a:pt x="10" y="5"/>
                  </a:lnTo>
                  <a:lnTo>
                    <a:pt x="9" y="2"/>
                  </a:lnTo>
                  <a:lnTo>
                    <a:pt x="6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429" name="Freeform 1541"/>
            <p:cNvSpPr>
              <a:spLocks/>
            </p:cNvSpPr>
            <p:nvPr/>
          </p:nvSpPr>
          <p:spPr bwMode="auto">
            <a:xfrm>
              <a:off x="2942" y="2939"/>
              <a:ext cx="10" cy="10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5"/>
                </a:cxn>
                <a:cxn ang="0">
                  <a:pos x="0" y="8"/>
                </a:cxn>
                <a:cxn ang="0">
                  <a:pos x="3" y="10"/>
                </a:cxn>
                <a:cxn ang="0">
                  <a:pos x="5" y="10"/>
                </a:cxn>
                <a:cxn ang="0">
                  <a:pos x="6" y="10"/>
                </a:cxn>
                <a:cxn ang="0">
                  <a:pos x="9" y="8"/>
                </a:cxn>
                <a:cxn ang="0">
                  <a:pos x="10" y="5"/>
                </a:cxn>
                <a:cxn ang="0">
                  <a:pos x="9" y="1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0" y="1"/>
                </a:cxn>
              </a:cxnLst>
              <a:rect l="0" t="0" r="r" b="b"/>
              <a:pathLst>
                <a:path w="10" h="10">
                  <a:moveTo>
                    <a:pt x="0" y="1"/>
                  </a:moveTo>
                  <a:lnTo>
                    <a:pt x="0" y="5"/>
                  </a:lnTo>
                  <a:lnTo>
                    <a:pt x="0" y="8"/>
                  </a:lnTo>
                  <a:lnTo>
                    <a:pt x="3" y="10"/>
                  </a:lnTo>
                  <a:lnTo>
                    <a:pt x="5" y="10"/>
                  </a:lnTo>
                  <a:lnTo>
                    <a:pt x="6" y="10"/>
                  </a:lnTo>
                  <a:lnTo>
                    <a:pt x="9" y="8"/>
                  </a:lnTo>
                  <a:lnTo>
                    <a:pt x="10" y="5"/>
                  </a:lnTo>
                  <a:lnTo>
                    <a:pt x="9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430" name="Freeform 1542"/>
            <p:cNvSpPr>
              <a:spLocks/>
            </p:cNvSpPr>
            <p:nvPr/>
          </p:nvSpPr>
          <p:spPr bwMode="auto">
            <a:xfrm>
              <a:off x="2956" y="2926"/>
              <a:ext cx="10" cy="11"/>
            </a:xfrm>
            <a:custGeom>
              <a:avLst/>
              <a:gdLst/>
              <a:ahLst/>
              <a:cxnLst>
                <a:cxn ang="0">
                  <a:pos x="1" y="1"/>
                </a:cxn>
                <a:cxn ang="0">
                  <a:pos x="0" y="6"/>
                </a:cxn>
                <a:cxn ang="0">
                  <a:pos x="1" y="9"/>
                </a:cxn>
                <a:cxn ang="0">
                  <a:pos x="3" y="9"/>
                </a:cxn>
                <a:cxn ang="0">
                  <a:pos x="5" y="11"/>
                </a:cxn>
                <a:cxn ang="0">
                  <a:pos x="7" y="9"/>
                </a:cxn>
                <a:cxn ang="0">
                  <a:pos x="8" y="9"/>
                </a:cxn>
                <a:cxn ang="0">
                  <a:pos x="10" y="6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1" y="1"/>
                </a:cxn>
              </a:cxnLst>
              <a:rect l="0" t="0" r="r" b="b"/>
              <a:pathLst>
                <a:path w="10" h="11">
                  <a:moveTo>
                    <a:pt x="1" y="1"/>
                  </a:moveTo>
                  <a:lnTo>
                    <a:pt x="0" y="6"/>
                  </a:lnTo>
                  <a:lnTo>
                    <a:pt x="1" y="9"/>
                  </a:lnTo>
                  <a:lnTo>
                    <a:pt x="3" y="9"/>
                  </a:lnTo>
                  <a:lnTo>
                    <a:pt x="5" y="11"/>
                  </a:lnTo>
                  <a:lnTo>
                    <a:pt x="7" y="9"/>
                  </a:lnTo>
                  <a:lnTo>
                    <a:pt x="8" y="9"/>
                  </a:lnTo>
                  <a:lnTo>
                    <a:pt x="10" y="6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431" name="Freeform 1543"/>
            <p:cNvSpPr>
              <a:spLocks/>
            </p:cNvSpPr>
            <p:nvPr/>
          </p:nvSpPr>
          <p:spPr bwMode="auto">
            <a:xfrm>
              <a:off x="2969" y="2912"/>
              <a:ext cx="10" cy="10"/>
            </a:xfrm>
            <a:custGeom>
              <a:avLst/>
              <a:gdLst/>
              <a:ahLst/>
              <a:cxnLst>
                <a:cxn ang="0">
                  <a:pos x="3" y="2"/>
                </a:cxn>
                <a:cxn ang="0">
                  <a:pos x="0" y="5"/>
                </a:cxn>
                <a:cxn ang="0">
                  <a:pos x="3" y="9"/>
                </a:cxn>
                <a:cxn ang="0">
                  <a:pos x="4" y="10"/>
                </a:cxn>
                <a:cxn ang="0">
                  <a:pos x="7" y="10"/>
                </a:cxn>
                <a:cxn ang="0">
                  <a:pos x="8" y="10"/>
                </a:cxn>
                <a:cxn ang="0">
                  <a:pos x="10" y="9"/>
                </a:cxn>
                <a:cxn ang="0">
                  <a:pos x="10" y="5"/>
                </a:cxn>
                <a:cxn ang="0">
                  <a:pos x="9" y="2"/>
                </a:cxn>
                <a:cxn ang="0">
                  <a:pos x="8" y="0"/>
                </a:cxn>
                <a:cxn ang="0">
                  <a:pos x="7" y="0"/>
                </a:cxn>
                <a:cxn ang="0">
                  <a:pos x="4" y="0"/>
                </a:cxn>
                <a:cxn ang="0">
                  <a:pos x="3" y="2"/>
                </a:cxn>
              </a:cxnLst>
              <a:rect l="0" t="0" r="r" b="b"/>
              <a:pathLst>
                <a:path w="10" h="10">
                  <a:moveTo>
                    <a:pt x="3" y="2"/>
                  </a:moveTo>
                  <a:lnTo>
                    <a:pt x="0" y="5"/>
                  </a:lnTo>
                  <a:lnTo>
                    <a:pt x="3" y="9"/>
                  </a:lnTo>
                  <a:lnTo>
                    <a:pt x="4" y="10"/>
                  </a:lnTo>
                  <a:lnTo>
                    <a:pt x="7" y="10"/>
                  </a:lnTo>
                  <a:lnTo>
                    <a:pt x="8" y="10"/>
                  </a:lnTo>
                  <a:lnTo>
                    <a:pt x="10" y="9"/>
                  </a:lnTo>
                  <a:lnTo>
                    <a:pt x="10" y="5"/>
                  </a:lnTo>
                  <a:lnTo>
                    <a:pt x="9" y="2"/>
                  </a:lnTo>
                  <a:lnTo>
                    <a:pt x="8" y="0"/>
                  </a:lnTo>
                  <a:lnTo>
                    <a:pt x="7" y="0"/>
                  </a:lnTo>
                  <a:lnTo>
                    <a:pt x="4" y="0"/>
                  </a:lnTo>
                  <a:lnTo>
                    <a:pt x="3" y="2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432" name="Freeform 1544"/>
            <p:cNvSpPr>
              <a:spLocks/>
            </p:cNvSpPr>
            <p:nvPr/>
          </p:nvSpPr>
          <p:spPr bwMode="auto">
            <a:xfrm>
              <a:off x="2982" y="2898"/>
              <a:ext cx="10" cy="9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0" y="3"/>
                </a:cxn>
                <a:cxn ang="0">
                  <a:pos x="2" y="7"/>
                </a:cxn>
                <a:cxn ang="0">
                  <a:pos x="4" y="8"/>
                </a:cxn>
                <a:cxn ang="0">
                  <a:pos x="6" y="9"/>
                </a:cxn>
                <a:cxn ang="0">
                  <a:pos x="8" y="8"/>
                </a:cxn>
                <a:cxn ang="0">
                  <a:pos x="10" y="7"/>
                </a:cxn>
                <a:cxn ang="0">
                  <a:pos x="10" y="3"/>
                </a:cxn>
                <a:cxn ang="0">
                  <a:pos x="10" y="1"/>
                </a:cxn>
                <a:cxn ang="0">
                  <a:pos x="8" y="0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2" y="0"/>
                </a:cxn>
              </a:cxnLst>
              <a:rect l="0" t="0" r="r" b="b"/>
              <a:pathLst>
                <a:path w="10" h="9">
                  <a:moveTo>
                    <a:pt x="2" y="0"/>
                  </a:moveTo>
                  <a:lnTo>
                    <a:pt x="0" y="3"/>
                  </a:lnTo>
                  <a:lnTo>
                    <a:pt x="2" y="7"/>
                  </a:lnTo>
                  <a:lnTo>
                    <a:pt x="4" y="8"/>
                  </a:lnTo>
                  <a:lnTo>
                    <a:pt x="6" y="9"/>
                  </a:lnTo>
                  <a:lnTo>
                    <a:pt x="8" y="8"/>
                  </a:lnTo>
                  <a:lnTo>
                    <a:pt x="10" y="7"/>
                  </a:lnTo>
                  <a:lnTo>
                    <a:pt x="10" y="3"/>
                  </a:lnTo>
                  <a:lnTo>
                    <a:pt x="10" y="1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433" name="Freeform 1545"/>
            <p:cNvSpPr>
              <a:spLocks/>
            </p:cNvSpPr>
            <p:nvPr/>
          </p:nvSpPr>
          <p:spPr bwMode="auto">
            <a:xfrm>
              <a:off x="2994" y="2881"/>
              <a:ext cx="10" cy="9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5"/>
                </a:cxn>
                <a:cxn ang="0">
                  <a:pos x="0" y="8"/>
                </a:cxn>
                <a:cxn ang="0">
                  <a:pos x="3" y="8"/>
                </a:cxn>
                <a:cxn ang="0">
                  <a:pos x="5" y="9"/>
                </a:cxn>
                <a:cxn ang="0">
                  <a:pos x="6" y="8"/>
                </a:cxn>
                <a:cxn ang="0">
                  <a:pos x="9" y="8"/>
                </a:cxn>
                <a:cxn ang="0">
                  <a:pos x="10" y="5"/>
                </a:cxn>
                <a:cxn ang="0">
                  <a:pos x="9" y="2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0" y="1"/>
                </a:cxn>
              </a:cxnLst>
              <a:rect l="0" t="0" r="r" b="b"/>
              <a:pathLst>
                <a:path w="10" h="9">
                  <a:moveTo>
                    <a:pt x="0" y="1"/>
                  </a:moveTo>
                  <a:lnTo>
                    <a:pt x="0" y="5"/>
                  </a:lnTo>
                  <a:lnTo>
                    <a:pt x="0" y="8"/>
                  </a:lnTo>
                  <a:lnTo>
                    <a:pt x="3" y="8"/>
                  </a:lnTo>
                  <a:lnTo>
                    <a:pt x="5" y="9"/>
                  </a:lnTo>
                  <a:lnTo>
                    <a:pt x="6" y="8"/>
                  </a:lnTo>
                  <a:lnTo>
                    <a:pt x="9" y="8"/>
                  </a:lnTo>
                  <a:lnTo>
                    <a:pt x="10" y="5"/>
                  </a:lnTo>
                  <a:lnTo>
                    <a:pt x="9" y="2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434" name="Freeform 1546"/>
            <p:cNvSpPr>
              <a:spLocks/>
            </p:cNvSpPr>
            <p:nvPr/>
          </p:nvSpPr>
          <p:spPr bwMode="auto">
            <a:xfrm>
              <a:off x="3003" y="2864"/>
              <a:ext cx="10" cy="10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1" y="8"/>
                </a:cxn>
                <a:cxn ang="0">
                  <a:pos x="2" y="10"/>
                </a:cxn>
                <a:cxn ang="0">
                  <a:pos x="5" y="10"/>
                </a:cxn>
                <a:cxn ang="0">
                  <a:pos x="7" y="10"/>
                </a:cxn>
                <a:cxn ang="0">
                  <a:pos x="9" y="8"/>
                </a:cxn>
                <a:cxn ang="0">
                  <a:pos x="10" y="5"/>
                </a:cxn>
                <a:cxn ang="0">
                  <a:pos x="9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2" y="0"/>
                </a:cxn>
                <a:cxn ang="0">
                  <a:pos x="1" y="1"/>
                </a:cxn>
                <a:cxn ang="0">
                  <a:pos x="0" y="5"/>
                </a:cxn>
              </a:cxnLst>
              <a:rect l="0" t="0" r="r" b="b"/>
              <a:pathLst>
                <a:path w="10" h="10">
                  <a:moveTo>
                    <a:pt x="0" y="5"/>
                  </a:moveTo>
                  <a:lnTo>
                    <a:pt x="1" y="8"/>
                  </a:lnTo>
                  <a:lnTo>
                    <a:pt x="2" y="10"/>
                  </a:lnTo>
                  <a:lnTo>
                    <a:pt x="5" y="10"/>
                  </a:lnTo>
                  <a:lnTo>
                    <a:pt x="7" y="10"/>
                  </a:lnTo>
                  <a:lnTo>
                    <a:pt x="9" y="8"/>
                  </a:lnTo>
                  <a:lnTo>
                    <a:pt x="10" y="5"/>
                  </a:lnTo>
                  <a:lnTo>
                    <a:pt x="9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2" y="0"/>
                  </a:lnTo>
                  <a:lnTo>
                    <a:pt x="1" y="1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435" name="Freeform 1547"/>
            <p:cNvSpPr>
              <a:spLocks/>
            </p:cNvSpPr>
            <p:nvPr/>
          </p:nvSpPr>
          <p:spPr bwMode="auto">
            <a:xfrm>
              <a:off x="3010" y="2846"/>
              <a:ext cx="9" cy="9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7"/>
                </a:cxn>
                <a:cxn ang="0">
                  <a:pos x="3" y="9"/>
                </a:cxn>
                <a:cxn ang="0">
                  <a:pos x="5" y="9"/>
                </a:cxn>
                <a:cxn ang="0">
                  <a:pos x="7" y="9"/>
                </a:cxn>
                <a:cxn ang="0">
                  <a:pos x="8" y="7"/>
                </a:cxn>
                <a:cxn ang="0">
                  <a:pos x="9" y="5"/>
                </a:cxn>
                <a:cxn ang="0">
                  <a:pos x="8" y="1"/>
                </a:cxn>
                <a:cxn ang="0">
                  <a:pos x="7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0" y="1"/>
                </a:cxn>
                <a:cxn ang="0">
                  <a:pos x="0" y="5"/>
                </a:cxn>
              </a:cxnLst>
              <a:rect l="0" t="0" r="r" b="b"/>
              <a:pathLst>
                <a:path w="9" h="9">
                  <a:moveTo>
                    <a:pt x="0" y="5"/>
                  </a:moveTo>
                  <a:lnTo>
                    <a:pt x="0" y="7"/>
                  </a:lnTo>
                  <a:lnTo>
                    <a:pt x="3" y="9"/>
                  </a:lnTo>
                  <a:lnTo>
                    <a:pt x="5" y="9"/>
                  </a:lnTo>
                  <a:lnTo>
                    <a:pt x="7" y="9"/>
                  </a:lnTo>
                  <a:lnTo>
                    <a:pt x="8" y="7"/>
                  </a:lnTo>
                  <a:lnTo>
                    <a:pt x="9" y="5"/>
                  </a:lnTo>
                  <a:lnTo>
                    <a:pt x="8" y="1"/>
                  </a:lnTo>
                  <a:lnTo>
                    <a:pt x="7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0" y="1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436" name="Freeform 1548"/>
            <p:cNvSpPr>
              <a:spLocks/>
            </p:cNvSpPr>
            <p:nvPr/>
          </p:nvSpPr>
          <p:spPr bwMode="auto">
            <a:xfrm>
              <a:off x="3013" y="2826"/>
              <a:ext cx="10" cy="10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2" y="9"/>
                </a:cxn>
                <a:cxn ang="0">
                  <a:pos x="2" y="10"/>
                </a:cxn>
                <a:cxn ang="0">
                  <a:pos x="5" y="10"/>
                </a:cxn>
                <a:cxn ang="0">
                  <a:pos x="6" y="10"/>
                </a:cxn>
                <a:cxn ang="0">
                  <a:pos x="9" y="9"/>
                </a:cxn>
                <a:cxn ang="0">
                  <a:pos x="10" y="6"/>
                </a:cxn>
                <a:cxn ang="0">
                  <a:pos x="10" y="5"/>
                </a:cxn>
                <a:cxn ang="0">
                  <a:pos x="9" y="1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2" y="0"/>
                </a:cxn>
                <a:cxn ang="0">
                  <a:pos x="2" y="1"/>
                </a:cxn>
                <a:cxn ang="0">
                  <a:pos x="0" y="5"/>
                </a:cxn>
                <a:cxn ang="0">
                  <a:pos x="0" y="6"/>
                </a:cxn>
              </a:cxnLst>
              <a:rect l="0" t="0" r="r" b="b"/>
              <a:pathLst>
                <a:path w="10" h="10">
                  <a:moveTo>
                    <a:pt x="0" y="6"/>
                  </a:moveTo>
                  <a:lnTo>
                    <a:pt x="2" y="9"/>
                  </a:lnTo>
                  <a:lnTo>
                    <a:pt x="2" y="10"/>
                  </a:lnTo>
                  <a:lnTo>
                    <a:pt x="5" y="10"/>
                  </a:lnTo>
                  <a:lnTo>
                    <a:pt x="6" y="10"/>
                  </a:lnTo>
                  <a:lnTo>
                    <a:pt x="9" y="9"/>
                  </a:lnTo>
                  <a:lnTo>
                    <a:pt x="10" y="6"/>
                  </a:lnTo>
                  <a:lnTo>
                    <a:pt x="10" y="5"/>
                  </a:lnTo>
                  <a:lnTo>
                    <a:pt x="9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0" y="5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437" name="Freeform 1549"/>
            <p:cNvSpPr>
              <a:spLocks/>
            </p:cNvSpPr>
            <p:nvPr/>
          </p:nvSpPr>
          <p:spPr bwMode="auto">
            <a:xfrm>
              <a:off x="3013" y="2808"/>
              <a:ext cx="10" cy="9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2" y="7"/>
                </a:cxn>
                <a:cxn ang="0">
                  <a:pos x="4" y="9"/>
                </a:cxn>
                <a:cxn ang="0">
                  <a:pos x="5" y="9"/>
                </a:cxn>
                <a:cxn ang="0">
                  <a:pos x="7" y="9"/>
                </a:cxn>
                <a:cxn ang="0">
                  <a:pos x="10" y="7"/>
                </a:cxn>
                <a:cxn ang="0">
                  <a:pos x="10" y="4"/>
                </a:cxn>
                <a:cxn ang="0">
                  <a:pos x="10" y="0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4" y="0"/>
                </a:cxn>
                <a:cxn ang="0">
                  <a:pos x="2" y="0"/>
                </a:cxn>
                <a:cxn ang="0">
                  <a:pos x="0" y="4"/>
                </a:cxn>
              </a:cxnLst>
              <a:rect l="0" t="0" r="r" b="b"/>
              <a:pathLst>
                <a:path w="10" h="9">
                  <a:moveTo>
                    <a:pt x="0" y="4"/>
                  </a:moveTo>
                  <a:lnTo>
                    <a:pt x="2" y="7"/>
                  </a:lnTo>
                  <a:lnTo>
                    <a:pt x="4" y="9"/>
                  </a:lnTo>
                  <a:lnTo>
                    <a:pt x="5" y="9"/>
                  </a:lnTo>
                  <a:lnTo>
                    <a:pt x="7" y="9"/>
                  </a:lnTo>
                  <a:lnTo>
                    <a:pt x="10" y="7"/>
                  </a:lnTo>
                  <a:lnTo>
                    <a:pt x="10" y="4"/>
                  </a:lnTo>
                  <a:lnTo>
                    <a:pt x="10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438" name="Freeform 1550"/>
            <p:cNvSpPr>
              <a:spLocks/>
            </p:cNvSpPr>
            <p:nvPr/>
          </p:nvSpPr>
          <p:spPr bwMode="auto">
            <a:xfrm>
              <a:off x="3010" y="2788"/>
              <a:ext cx="10" cy="9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2" y="8"/>
                </a:cxn>
                <a:cxn ang="0">
                  <a:pos x="3" y="9"/>
                </a:cxn>
                <a:cxn ang="0">
                  <a:pos x="5" y="9"/>
                </a:cxn>
                <a:cxn ang="0">
                  <a:pos x="8" y="9"/>
                </a:cxn>
                <a:cxn ang="0">
                  <a:pos x="9" y="8"/>
                </a:cxn>
                <a:cxn ang="0">
                  <a:pos x="10" y="4"/>
                </a:cxn>
                <a:cxn ang="0">
                  <a:pos x="9" y="2"/>
                </a:cxn>
                <a:cxn ang="0">
                  <a:pos x="8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2"/>
                </a:cxn>
                <a:cxn ang="0">
                  <a:pos x="0" y="4"/>
                </a:cxn>
              </a:cxnLst>
              <a:rect l="0" t="0" r="r" b="b"/>
              <a:pathLst>
                <a:path w="10" h="9">
                  <a:moveTo>
                    <a:pt x="0" y="4"/>
                  </a:moveTo>
                  <a:lnTo>
                    <a:pt x="2" y="8"/>
                  </a:lnTo>
                  <a:lnTo>
                    <a:pt x="3" y="9"/>
                  </a:lnTo>
                  <a:lnTo>
                    <a:pt x="5" y="9"/>
                  </a:lnTo>
                  <a:lnTo>
                    <a:pt x="8" y="9"/>
                  </a:lnTo>
                  <a:lnTo>
                    <a:pt x="9" y="8"/>
                  </a:lnTo>
                  <a:lnTo>
                    <a:pt x="10" y="4"/>
                  </a:lnTo>
                  <a:lnTo>
                    <a:pt x="9" y="2"/>
                  </a:lnTo>
                  <a:lnTo>
                    <a:pt x="8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2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439" name="Freeform 1551"/>
            <p:cNvSpPr>
              <a:spLocks/>
            </p:cNvSpPr>
            <p:nvPr/>
          </p:nvSpPr>
          <p:spPr bwMode="auto">
            <a:xfrm>
              <a:off x="3004" y="2769"/>
              <a:ext cx="10" cy="10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1" y="9"/>
                </a:cxn>
                <a:cxn ang="0">
                  <a:pos x="3" y="10"/>
                </a:cxn>
                <a:cxn ang="0">
                  <a:pos x="5" y="10"/>
                </a:cxn>
                <a:cxn ang="0">
                  <a:pos x="8" y="10"/>
                </a:cxn>
                <a:cxn ang="0">
                  <a:pos x="9" y="9"/>
                </a:cxn>
                <a:cxn ang="0">
                  <a:pos x="10" y="5"/>
                </a:cxn>
                <a:cxn ang="0">
                  <a:pos x="9" y="2"/>
                </a:cxn>
                <a:cxn ang="0">
                  <a:pos x="8" y="2"/>
                </a:cxn>
                <a:cxn ang="0">
                  <a:pos x="5" y="0"/>
                </a:cxn>
                <a:cxn ang="0">
                  <a:pos x="3" y="2"/>
                </a:cxn>
                <a:cxn ang="0">
                  <a:pos x="1" y="2"/>
                </a:cxn>
                <a:cxn ang="0">
                  <a:pos x="0" y="5"/>
                </a:cxn>
              </a:cxnLst>
              <a:rect l="0" t="0" r="r" b="b"/>
              <a:pathLst>
                <a:path w="10" h="10">
                  <a:moveTo>
                    <a:pt x="0" y="5"/>
                  </a:moveTo>
                  <a:lnTo>
                    <a:pt x="1" y="9"/>
                  </a:lnTo>
                  <a:lnTo>
                    <a:pt x="3" y="10"/>
                  </a:lnTo>
                  <a:lnTo>
                    <a:pt x="5" y="10"/>
                  </a:lnTo>
                  <a:lnTo>
                    <a:pt x="8" y="10"/>
                  </a:lnTo>
                  <a:lnTo>
                    <a:pt x="9" y="9"/>
                  </a:lnTo>
                  <a:lnTo>
                    <a:pt x="10" y="5"/>
                  </a:lnTo>
                  <a:lnTo>
                    <a:pt x="9" y="2"/>
                  </a:lnTo>
                  <a:lnTo>
                    <a:pt x="8" y="2"/>
                  </a:lnTo>
                  <a:lnTo>
                    <a:pt x="5" y="0"/>
                  </a:lnTo>
                  <a:lnTo>
                    <a:pt x="3" y="2"/>
                  </a:lnTo>
                  <a:lnTo>
                    <a:pt x="1" y="2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440" name="Freeform 1552"/>
            <p:cNvSpPr>
              <a:spLocks/>
            </p:cNvSpPr>
            <p:nvPr/>
          </p:nvSpPr>
          <p:spPr bwMode="auto">
            <a:xfrm>
              <a:off x="2995" y="2751"/>
              <a:ext cx="10" cy="11"/>
            </a:xfrm>
            <a:custGeom>
              <a:avLst/>
              <a:gdLst/>
              <a:ahLst/>
              <a:cxnLst>
                <a:cxn ang="0">
                  <a:pos x="3" y="10"/>
                </a:cxn>
                <a:cxn ang="0">
                  <a:pos x="4" y="10"/>
                </a:cxn>
                <a:cxn ang="0">
                  <a:pos x="5" y="11"/>
                </a:cxn>
                <a:cxn ang="0">
                  <a:pos x="8" y="10"/>
                </a:cxn>
                <a:cxn ang="0">
                  <a:pos x="9" y="10"/>
                </a:cxn>
                <a:cxn ang="0">
                  <a:pos x="10" y="6"/>
                </a:cxn>
                <a:cxn ang="0">
                  <a:pos x="10" y="3"/>
                </a:cxn>
                <a:cxn ang="0">
                  <a:pos x="8" y="1"/>
                </a:cxn>
                <a:cxn ang="0">
                  <a:pos x="5" y="0"/>
                </a:cxn>
                <a:cxn ang="0">
                  <a:pos x="4" y="1"/>
                </a:cxn>
                <a:cxn ang="0">
                  <a:pos x="3" y="3"/>
                </a:cxn>
                <a:cxn ang="0">
                  <a:pos x="0" y="5"/>
                </a:cxn>
                <a:cxn ang="0">
                  <a:pos x="3" y="10"/>
                </a:cxn>
              </a:cxnLst>
              <a:rect l="0" t="0" r="r" b="b"/>
              <a:pathLst>
                <a:path w="10" h="11">
                  <a:moveTo>
                    <a:pt x="3" y="10"/>
                  </a:moveTo>
                  <a:lnTo>
                    <a:pt x="4" y="10"/>
                  </a:lnTo>
                  <a:lnTo>
                    <a:pt x="5" y="11"/>
                  </a:lnTo>
                  <a:lnTo>
                    <a:pt x="8" y="10"/>
                  </a:lnTo>
                  <a:lnTo>
                    <a:pt x="9" y="10"/>
                  </a:lnTo>
                  <a:lnTo>
                    <a:pt x="10" y="6"/>
                  </a:lnTo>
                  <a:lnTo>
                    <a:pt x="10" y="3"/>
                  </a:lnTo>
                  <a:lnTo>
                    <a:pt x="8" y="1"/>
                  </a:lnTo>
                  <a:lnTo>
                    <a:pt x="5" y="0"/>
                  </a:lnTo>
                  <a:lnTo>
                    <a:pt x="4" y="1"/>
                  </a:lnTo>
                  <a:lnTo>
                    <a:pt x="3" y="3"/>
                  </a:lnTo>
                  <a:lnTo>
                    <a:pt x="0" y="5"/>
                  </a:lnTo>
                  <a:lnTo>
                    <a:pt x="3" y="1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441" name="Freeform 1553"/>
            <p:cNvSpPr>
              <a:spLocks/>
            </p:cNvSpPr>
            <p:nvPr/>
          </p:nvSpPr>
          <p:spPr bwMode="auto">
            <a:xfrm>
              <a:off x="2986" y="2735"/>
              <a:ext cx="8" cy="10"/>
            </a:xfrm>
            <a:custGeom>
              <a:avLst/>
              <a:gdLst/>
              <a:ahLst/>
              <a:cxnLst>
                <a:cxn ang="0">
                  <a:pos x="1" y="9"/>
                </a:cxn>
                <a:cxn ang="0">
                  <a:pos x="2" y="10"/>
                </a:cxn>
                <a:cxn ang="0">
                  <a:pos x="4" y="10"/>
                </a:cxn>
                <a:cxn ang="0">
                  <a:pos x="6" y="10"/>
                </a:cxn>
                <a:cxn ang="0">
                  <a:pos x="7" y="9"/>
                </a:cxn>
                <a:cxn ang="0">
                  <a:pos x="8" y="5"/>
                </a:cxn>
                <a:cxn ang="0">
                  <a:pos x="8" y="2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2" y="0"/>
                </a:cxn>
                <a:cxn ang="0">
                  <a:pos x="1" y="2"/>
                </a:cxn>
                <a:cxn ang="0">
                  <a:pos x="0" y="5"/>
                </a:cxn>
                <a:cxn ang="0">
                  <a:pos x="1" y="9"/>
                </a:cxn>
              </a:cxnLst>
              <a:rect l="0" t="0" r="r" b="b"/>
              <a:pathLst>
                <a:path w="8" h="10">
                  <a:moveTo>
                    <a:pt x="1" y="9"/>
                  </a:moveTo>
                  <a:lnTo>
                    <a:pt x="2" y="10"/>
                  </a:lnTo>
                  <a:lnTo>
                    <a:pt x="4" y="10"/>
                  </a:lnTo>
                  <a:lnTo>
                    <a:pt x="6" y="10"/>
                  </a:lnTo>
                  <a:lnTo>
                    <a:pt x="7" y="9"/>
                  </a:lnTo>
                  <a:lnTo>
                    <a:pt x="8" y="5"/>
                  </a:lnTo>
                  <a:lnTo>
                    <a:pt x="8" y="2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1" y="2"/>
                  </a:lnTo>
                  <a:lnTo>
                    <a:pt x="0" y="5"/>
                  </a:lnTo>
                  <a:lnTo>
                    <a:pt x="1" y="9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442" name="Freeform 1554"/>
            <p:cNvSpPr>
              <a:spLocks/>
            </p:cNvSpPr>
            <p:nvPr/>
          </p:nvSpPr>
          <p:spPr bwMode="auto">
            <a:xfrm>
              <a:off x="2973" y="2720"/>
              <a:ext cx="9" cy="9"/>
            </a:xfrm>
            <a:custGeom>
              <a:avLst/>
              <a:gdLst/>
              <a:ahLst/>
              <a:cxnLst>
                <a:cxn ang="0">
                  <a:pos x="1" y="9"/>
                </a:cxn>
                <a:cxn ang="0">
                  <a:pos x="3" y="9"/>
                </a:cxn>
                <a:cxn ang="0">
                  <a:pos x="5" y="9"/>
                </a:cxn>
                <a:cxn ang="0">
                  <a:pos x="6" y="9"/>
                </a:cxn>
                <a:cxn ang="0">
                  <a:pos x="9" y="9"/>
                </a:cxn>
                <a:cxn ang="0">
                  <a:pos x="9" y="5"/>
                </a:cxn>
                <a:cxn ang="0">
                  <a:pos x="9" y="2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1" y="2"/>
                </a:cxn>
                <a:cxn ang="0">
                  <a:pos x="0" y="5"/>
                </a:cxn>
                <a:cxn ang="0">
                  <a:pos x="1" y="9"/>
                </a:cxn>
              </a:cxnLst>
              <a:rect l="0" t="0" r="r" b="b"/>
              <a:pathLst>
                <a:path w="9" h="9">
                  <a:moveTo>
                    <a:pt x="1" y="9"/>
                  </a:moveTo>
                  <a:lnTo>
                    <a:pt x="3" y="9"/>
                  </a:lnTo>
                  <a:lnTo>
                    <a:pt x="5" y="9"/>
                  </a:lnTo>
                  <a:lnTo>
                    <a:pt x="6" y="9"/>
                  </a:lnTo>
                  <a:lnTo>
                    <a:pt x="9" y="9"/>
                  </a:lnTo>
                  <a:lnTo>
                    <a:pt x="9" y="5"/>
                  </a:lnTo>
                  <a:lnTo>
                    <a:pt x="9" y="2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1" y="2"/>
                  </a:lnTo>
                  <a:lnTo>
                    <a:pt x="0" y="5"/>
                  </a:lnTo>
                  <a:lnTo>
                    <a:pt x="1" y="9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443" name="Freeform 1555"/>
            <p:cNvSpPr>
              <a:spLocks/>
            </p:cNvSpPr>
            <p:nvPr/>
          </p:nvSpPr>
          <p:spPr bwMode="auto">
            <a:xfrm>
              <a:off x="2959" y="2706"/>
              <a:ext cx="10" cy="10"/>
            </a:xfrm>
            <a:custGeom>
              <a:avLst/>
              <a:gdLst/>
              <a:ahLst/>
              <a:cxnLst>
                <a:cxn ang="0">
                  <a:pos x="2" y="8"/>
                </a:cxn>
                <a:cxn ang="0">
                  <a:pos x="4" y="9"/>
                </a:cxn>
                <a:cxn ang="0">
                  <a:pos x="5" y="10"/>
                </a:cxn>
                <a:cxn ang="0">
                  <a:pos x="7" y="9"/>
                </a:cxn>
                <a:cxn ang="0">
                  <a:pos x="8" y="8"/>
                </a:cxn>
                <a:cxn ang="0">
                  <a:pos x="10" y="5"/>
                </a:cxn>
                <a:cxn ang="0">
                  <a:pos x="9" y="2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4" y="0"/>
                </a:cxn>
                <a:cxn ang="0">
                  <a:pos x="2" y="2"/>
                </a:cxn>
                <a:cxn ang="0">
                  <a:pos x="0" y="5"/>
                </a:cxn>
                <a:cxn ang="0">
                  <a:pos x="2" y="8"/>
                </a:cxn>
              </a:cxnLst>
              <a:rect l="0" t="0" r="r" b="b"/>
              <a:pathLst>
                <a:path w="10" h="10">
                  <a:moveTo>
                    <a:pt x="2" y="8"/>
                  </a:moveTo>
                  <a:lnTo>
                    <a:pt x="4" y="9"/>
                  </a:lnTo>
                  <a:lnTo>
                    <a:pt x="5" y="10"/>
                  </a:lnTo>
                  <a:lnTo>
                    <a:pt x="7" y="9"/>
                  </a:lnTo>
                  <a:lnTo>
                    <a:pt x="8" y="8"/>
                  </a:lnTo>
                  <a:lnTo>
                    <a:pt x="10" y="5"/>
                  </a:lnTo>
                  <a:lnTo>
                    <a:pt x="9" y="2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5"/>
                  </a:lnTo>
                  <a:lnTo>
                    <a:pt x="2" y="8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444" name="Freeform 1556"/>
            <p:cNvSpPr>
              <a:spLocks/>
            </p:cNvSpPr>
            <p:nvPr/>
          </p:nvSpPr>
          <p:spPr bwMode="auto">
            <a:xfrm>
              <a:off x="2945" y="2693"/>
              <a:ext cx="9" cy="10"/>
            </a:xfrm>
            <a:custGeom>
              <a:avLst/>
              <a:gdLst/>
              <a:ahLst/>
              <a:cxnLst>
                <a:cxn ang="0">
                  <a:pos x="1" y="9"/>
                </a:cxn>
                <a:cxn ang="0">
                  <a:pos x="3" y="9"/>
                </a:cxn>
                <a:cxn ang="0">
                  <a:pos x="6" y="10"/>
                </a:cxn>
                <a:cxn ang="0">
                  <a:pos x="7" y="9"/>
                </a:cxn>
                <a:cxn ang="0">
                  <a:pos x="8" y="9"/>
                </a:cxn>
                <a:cxn ang="0">
                  <a:pos x="9" y="5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6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5"/>
                </a:cxn>
                <a:cxn ang="0">
                  <a:pos x="1" y="9"/>
                </a:cxn>
              </a:cxnLst>
              <a:rect l="0" t="0" r="r" b="b"/>
              <a:pathLst>
                <a:path w="9" h="10">
                  <a:moveTo>
                    <a:pt x="1" y="9"/>
                  </a:moveTo>
                  <a:lnTo>
                    <a:pt x="3" y="9"/>
                  </a:lnTo>
                  <a:lnTo>
                    <a:pt x="6" y="10"/>
                  </a:lnTo>
                  <a:lnTo>
                    <a:pt x="7" y="9"/>
                  </a:lnTo>
                  <a:lnTo>
                    <a:pt x="8" y="9"/>
                  </a:lnTo>
                  <a:lnTo>
                    <a:pt x="9" y="5"/>
                  </a:lnTo>
                  <a:lnTo>
                    <a:pt x="8" y="1"/>
                  </a:lnTo>
                  <a:lnTo>
                    <a:pt x="7" y="0"/>
                  </a:lnTo>
                  <a:lnTo>
                    <a:pt x="6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5"/>
                  </a:lnTo>
                  <a:lnTo>
                    <a:pt x="1" y="9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445" name="Freeform 1557"/>
            <p:cNvSpPr>
              <a:spLocks/>
            </p:cNvSpPr>
            <p:nvPr/>
          </p:nvSpPr>
          <p:spPr bwMode="auto">
            <a:xfrm>
              <a:off x="2930" y="2681"/>
              <a:ext cx="10" cy="8"/>
            </a:xfrm>
            <a:custGeom>
              <a:avLst/>
              <a:gdLst/>
              <a:ahLst/>
              <a:cxnLst>
                <a:cxn ang="0">
                  <a:pos x="0" y="8"/>
                </a:cxn>
                <a:cxn ang="0">
                  <a:pos x="2" y="8"/>
                </a:cxn>
                <a:cxn ang="0">
                  <a:pos x="5" y="8"/>
                </a:cxn>
                <a:cxn ang="0">
                  <a:pos x="6" y="8"/>
                </a:cxn>
                <a:cxn ang="0">
                  <a:pos x="8" y="8"/>
                </a:cxn>
                <a:cxn ang="0">
                  <a:pos x="10" y="4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2" y="0"/>
                </a:cxn>
                <a:cxn ang="0">
                  <a:pos x="1" y="1"/>
                </a:cxn>
                <a:cxn ang="0">
                  <a:pos x="0" y="4"/>
                </a:cxn>
                <a:cxn ang="0">
                  <a:pos x="0" y="8"/>
                </a:cxn>
              </a:cxnLst>
              <a:rect l="0" t="0" r="r" b="b"/>
              <a:pathLst>
                <a:path w="10" h="8">
                  <a:moveTo>
                    <a:pt x="0" y="8"/>
                  </a:moveTo>
                  <a:lnTo>
                    <a:pt x="2" y="8"/>
                  </a:lnTo>
                  <a:lnTo>
                    <a:pt x="5" y="8"/>
                  </a:lnTo>
                  <a:lnTo>
                    <a:pt x="6" y="8"/>
                  </a:lnTo>
                  <a:lnTo>
                    <a:pt x="8" y="8"/>
                  </a:lnTo>
                  <a:lnTo>
                    <a:pt x="10" y="4"/>
                  </a:lnTo>
                  <a:lnTo>
                    <a:pt x="8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2" y="0"/>
                  </a:lnTo>
                  <a:lnTo>
                    <a:pt x="1" y="1"/>
                  </a:lnTo>
                  <a:lnTo>
                    <a:pt x="0" y="4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446" name="Freeform 1558"/>
            <p:cNvSpPr>
              <a:spLocks/>
            </p:cNvSpPr>
            <p:nvPr/>
          </p:nvSpPr>
          <p:spPr bwMode="auto">
            <a:xfrm>
              <a:off x="2914" y="2669"/>
              <a:ext cx="9" cy="9"/>
            </a:xfrm>
            <a:custGeom>
              <a:avLst/>
              <a:gdLst/>
              <a:ahLst/>
              <a:cxnLst>
                <a:cxn ang="0">
                  <a:pos x="1" y="8"/>
                </a:cxn>
                <a:cxn ang="0">
                  <a:pos x="2" y="9"/>
                </a:cxn>
                <a:cxn ang="0">
                  <a:pos x="4" y="9"/>
                </a:cxn>
                <a:cxn ang="0">
                  <a:pos x="6" y="9"/>
                </a:cxn>
                <a:cxn ang="0">
                  <a:pos x="8" y="8"/>
                </a:cxn>
                <a:cxn ang="0">
                  <a:pos x="9" y="5"/>
                </a:cxn>
                <a:cxn ang="0">
                  <a:pos x="8" y="1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1" y="1"/>
                </a:cxn>
                <a:cxn ang="0">
                  <a:pos x="0" y="5"/>
                </a:cxn>
                <a:cxn ang="0">
                  <a:pos x="1" y="8"/>
                </a:cxn>
              </a:cxnLst>
              <a:rect l="0" t="0" r="r" b="b"/>
              <a:pathLst>
                <a:path w="9" h="9">
                  <a:moveTo>
                    <a:pt x="1" y="8"/>
                  </a:moveTo>
                  <a:lnTo>
                    <a:pt x="2" y="9"/>
                  </a:lnTo>
                  <a:lnTo>
                    <a:pt x="4" y="9"/>
                  </a:lnTo>
                  <a:lnTo>
                    <a:pt x="6" y="9"/>
                  </a:lnTo>
                  <a:lnTo>
                    <a:pt x="8" y="8"/>
                  </a:lnTo>
                  <a:lnTo>
                    <a:pt x="9" y="5"/>
                  </a:lnTo>
                  <a:lnTo>
                    <a:pt x="8" y="1"/>
                  </a:lnTo>
                  <a:lnTo>
                    <a:pt x="6" y="1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1"/>
                  </a:lnTo>
                  <a:lnTo>
                    <a:pt x="0" y="5"/>
                  </a:lnTo>
                  <a:lnTo>
                    <a:pt x="1" y="8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447" name="Freeform 1559"/>
            <p:cNvSpPr>
              <a:spLocks/>
            </p:cNvSpPr>
            <p:nvPr/>
          </p:nvSpPr>
          <p:spPr bwMode="auto">
            <a:xfrm>
              <a:off x="2897" y="2658"/>
              <a:ext cx="10" cy="11"/>
            </a:xfrm>
            <a:custGeom>
              <a:avLst/>
              <a:gdLst/>
              <a:ahLst/>
              <a:cxnLst>
                <a:cxn ang="0">
                  <a:pos x="3" y="10"/>
                </a:cxn>
                <a:cxn ang="0">
                  <a:pos x="5" y="11"/>
                </a:cxn>
                <a:cxn ang="0">
                  <a:pos x="7" y="10"/>
                </a:cxn>
                <a:cxn ang="0">
                  <a:pos x="8" y="8"/>
                </a:cxn>
                <a:cxn ang="0">
                  <a:pos x="10" y="5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0" y="5"/>
                </a:cxn>
                <a:cxn ang="0">
                  <a:pos x="2" y="8"/>
                </a:cxn>
                <a:cxn ang="0">
                  <a:pos x="3" y="10"/>
                </a:cxn>
              </a:cxnLst>
              <a:rect l="0" t="0" r="r" b="b"/>
              <a:pathLst>
                <a:path w="10" h="11">
                  <a:moveTo>
                    <a:pt x="3" y="10"/>
                  </a:moveTo>
                  <a:lnTo>
                    <a:pt x="5" y="11"/>
                  </a:lnTo>
                  <a:lnTo>
                    <a:pt x="7" y="10"/>
                  </a:lnTo>
                  <a:lnTo>
                    <a:pt x="8" y="8"/>
                  </a:lnTo>
                  <a:lnTo>
                    <a:pt x="10" y="5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0" y="5"/>
                  </a:lnTo>
                  <a:lnTo>
                    <a:pt x="2" y="8"/>
                  </a:lnTo>
                  <a:lnTo>
                    <a:pt x="3" y="1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448" name="Freeform 1560"/>
            <p:cNvSpPr>
              <a:spLocks/>
            </p:cNvSpPr>
            <p:nvPr/>
          </p:nvSpPr>
          <p:spPr bwMode="auto">
            <a:xfrm>
              <a:off x="2880" y="2647"/>
              <a:ext cx="9" cy="11"/>
            </a:xfrm>
            <a:custGeom>
              <a:avLst/>
              <a:gdLst/>
              <a:ahLst/>
              <a:cxnLst>
                <a:cxn ang="0">
                  <a:pos x="2" y="10"/>
                </a:cxn>
                <a:cxn ang="0">
                  <a:pos x="5" y="11"/>
                </a:cxn>
                <a:cxn ang="0">
                  <a:pos x="7" y="10"/>
                </a:cxn>
                <a:cxn ang="0">
                  <a:pos x="9" y="10"/>
                </a:cxn>
                <a:cxn ang="0">
                  <a:pos x="9" y="6"/>
                </a:cxn>
                <a:cxn ang="0">
                  <a:pos x="9" y="2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2" y="0"/>
                </a:cxn>
                <a:cxn ang="0">
                  <a:pos x="1" y="2"/>
                </a:cxn>
                <a:cxn ang="0">
                  <a:pos x="0" y="6"/>
                </a:cxn>
                <a:cxn ang="0">
                  <a:pos x="1" y="10"/>
                </a:cxn>
                <a:cxn ang="0">
                  <a:pos x="2" y="10"/>
                </a:cxn>
              </a:cxnLst>
              <a:rect l="0" t="0" r="r" b="b"/>
              <a:pathLst>
                <a:path w="9" h="11">
                  <a:moveTo>
                    <a:pt x="2" y="10"/>
                  </a:moveTo>
                  <a:lnTo>
                    <a:pt x="5" y="11"/>
                  </a:lnTo>
                  <a:lnTo>
                    <a:pt x="7" y="10"/>
                  </a:lnTo>
                  <a:lnTo>
                    <a:pt x="9" y="10"/>
                  </a:lnTo>
                  <a:lnTo>
                    <a:pt x="9" y="6"/>
                  </a:lnTo>
                  <a:lnTo>
                    <a:pt x="9" y="2"/>
                  </a:lnTo>
                  <a:lnTo>
                    <a:pt x="7" y="0"/>
                  </a:lnTo>
                  <a:lnTo>
                    <a:pt x="5" y="0"/>
                  </a:lnTo>
                  <a:lnTo>
                    <a:pt x="2" y="0"/>
                  </a:lnTo>
                  <a:lnTo>
                    <a:pt x="1" y="2"/>
                  </a:lnTo>
                  <a:lnTo>
                    <a:pt x="0" y="6"/>
                  </a:lnTo>
                  <a:lnTo>
                    <a:pt x="1" y="10"/>
                  </a:lnTo>
                  <a:lnTo>
                    <a:pt x="2" y="1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449" name="Freeform 1561"/>
            <p:cNvSpPr>
              <a:spLocks/>
            </p:cNvSpPr>
            <p:nvPr/>
          </p:nvSpPr>
          <p:spPr bwMode="auto">
            <a:xfrm>
              <a:off x="2861" y="2639"/>
              <a:ext cx="12" cy="8"/>
            </a:xfrm>
            <a:custGeom>
              <a:avLst/>
              <a:gdLst/>
              <a:ahLst/>
              <a:cxnLst>
                <a:cxn ang="0">
                  <a:pos x="4" y="8"/>
                </a:cxn>
                <a:cxn ang="0">
                  <a:pos x="7" y="8"/>
                </a:cxn>
                <a:cxn ang="0">
                  <a:pos x="9" y="8"/>
                </a:cxn>
                <a:cxn ang="0">
                  <a:pos x="10" y="7"/>
                </a:cxn>
                <a:cxn ang="0">
                  <a:pos x="12" y="4"/>
                </a:cxn>
                <a:cxn ang="0">
                  <a:pos x="10" y="1"/>
                </a:cxn>
                <a:cxn ang="0">
                  <a:pos x="9" y="0"/>
                </a:cxn>
                <a:cxn ang="0">
                  <a:pos x="7" y="0"/>
                </a:cxn>
                <a:cxn ang="0">
                  <a:pos x="4" y="0"/>
                </a:cxn>
                <a:cxn ang="0">
                  <a:pos x="3" y="1"/>
                </a:cxn>
                <a:cxn ang="0">
                  <a:pos x="0" y="4"/>
                </a:cxn>
                <a:cxn ang="0">
                  <a:pos x="3" y="7"/>
                </a:cxn>
                <a:cxn ang="0">
                  <a:pos x="4" y="8"/>
                </a:cxn>
              </a:cxnLst>
              <a:rect l="0" t="0" r="r" b="b"/>
              <a:pathLst>
                <a:path w="12" h="8">
                  <a:moveTo>
                    <a:pt x="4" y="8"/>
                  </a:moveTo>
                  <a:lnTo>
                    <a:pt x="7" y="8"/>
                  </a:lnTo>
                  <a:lnTo>
                    <a:pt x="9" y="8"/>
                  </a:lnTo>
                  <a:lnTo>
                    <a:pt x="10" y="7"/>
                  </a:lnTo>
                  <a:lnTo>
                    <a:pt x="12" y="4"/>
                  </a:lnTo>
                  <a:lnTo>
                    <a:pt x="10" y="1"/>
                  </a:lnTo>
                  <a:lnTo>
                    <a:pt x="9" y="0"/>
                  </a:lnTo>
                  <a:lnTo>
                    <a:pt x="7" y="0"/>
                  </a:lnTo>
                  <a:lnTo>
                    <a:pt x="4" y="0"/>
                  </a:lnTo>
                  <a:lnTo>
                    <a:pt x="3" y="1"/>
                  </a:lnTo>
                  <a:lnTo>
                    <a:pt x="0" y="4"/>
                  </a:lnTo>
                  <a:lnTo>
                    <a:pt x="3" y="7"/>
                  </a:lnTo>
                  <a:lnTo>
                    <a:pt x="4" y="8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450" name="Freeform 1562"/>
            <p:cNvSpPr>
              <a:spLocks/>
            </p:cNvSpPr>
            <p:nvPr/>
          </p:nvSpPr>
          <p:spPr bwMode="auto">
            <a:xfrm>
              <a:off x="2845" y="2629"/>
              <a:ext cx="10" cy="10"/>
            </a:xfrm>
            <a:custGeom>
              <a:avLst/>
              <a:gdLst/>
              <a:ahLst/>
              <a:cxnLst>
                <a:cxn ang="0">
                  <a:pos x="3" y="10"/>
                </a:cxn>
                <a:cxn ang="0">
                  <a:pos x="4" y="10"/>
                </a:cxn>
                <a:cxn ang="0">
                  <a:pos x="6" y="10"/>
                </a:cxn>
                <a:cxn ang="0">
                  <a:pos x="9" y="8"/>
                </a:cxn>
                <a:cxn ang="0">
                  <a:pos x="10" y="5"/>
                </a:cxn>
                <a:cxn ang="0">
                  <a:pos x="9" y="2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2"/>
                </a:cxn>
                <a:cxn ang="0">
                  <a:pos x="0" y="5"/>
                </a:cxn>
                <a:cxn ang="0">
                  <a:pos x="1" y="8"/>
                </a:cxn>
                <a:cxn ang="0">
                  <a:pos x="3" y="10"/>
                </a:cxn>
              </a:cxnLst>
              <a:rect l="0" t="0" r="r" b="b"/>
              <a:pathLst>
                <a:path w="10" h="10">
                  <a:moveTo>
                    <a:pt x="3" y="10"/>
                  </a:moveTo>
                  <a:lnTo>
                    <a:pt x="4" y="10"/>
                  </a:lnTo>
                  <a:lnTo>
                    <a:pt x="6" y="10"/>
                  </a:lnTo>
                  <a:lnTo>
                    <a:pt x="9" y="8"/>
                  </a:lnTo>
                  <a:lnTo>
                    <a:pt x="10" y="5"/>
                  </a:lnTo>
                  <a:lnTo>
                    <a:pt x="9" y="2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2"/>
                  </a:lnTo>
                  <a:lnTo>
                    <a:pt x="0" y="5"/>
                  </a:lnTo>
                  <a:lnTo>
                    <a:pt x="1" y="8"/>
                  </a:lnTo>
                  <a:lnTo>
                    <a:pt x="3" y="1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679451" name="Freeform 1563"/>
          <p:cNvSpPr>
            <a:spLocks/>
          </p:cNvSpPr>
          <p:nvPr/>
        </p:nvSpPr>
        <p:spPr bwMode="auto">
          <a:xfrm>
            <a:off x="4487863" y="4546600"/>
            <a:ext cx="15875" cy="15875"/>
          </a:xfrm>
          <a:custGeom>
            <a:avLst/>
            <a:gdLst/>
            <a:ahLst/>
            <a:cxnLst>
              <a:cxn ang="0">
                <a:pos x="3" y="10"/>
              </a:cxn>
              <a:cxn ang="0">
                <a:pos x="6" y="10"/>
              </a:cxn>
              <a:cxn ang="0">
                <a:pos x="7" y="10"/>
              </a:cxn>
              <a:cxn ang="0">
                <a:pos x="8" y="9"/>
              </a:cxn>
              <a:cxn ang="0">
                <a:pos x="10" y="5"/>
              </a:cxn>
              <a:cxn ang="0">
                <a:pos x="8" y="2"/>
              </a:cxn>
              <a:cxn ang="0">
                <a:pos x="7" y="2"/>
              </a:cxn>
              <a:cxn ang="0">
                <a:pos x="6" y="0"/>
              </a:cxn>
              <a:cxn ang="0">
                <a:pos x="3" y="2"/>
              </a:cxn>
              <a:cxn ang="0">
                <a:pos x="2" y="2"/>
              </a:cxn>
              <a:cxn ang="0">
                <a:pos x="0" y="5"/>
              </a:cxn>
              <a:cxn ang="0">
                <a:pos x="2" y="9"/>
              </a:cxn>
              <a:cxn ang="0">
                <a:pos x="3" y="10"/>
              </a:cxn>
            </a:cxnLst>
            <a:rect l="0" t="0" r="r" b="b"/>
            <a:pathLst>
              <a:path w="10" h="10">
                <a:moveTo>
                  <a:pt x="3" y="10"/>
                </a:moveTo>
                <a:lnTo>
                  <a:pt x="6" y="10"/>
                </a:lnTo>
                <a:lnTo>
                  <a:pt x="7" y="10"/>
                </a:lnTo>
                <a:lnTo>
                  <a:pt x="8" y="9"/>
                </a:lnTo>
                <a:lnTo>
                  <a:pt x="10" y="5"/>
                </a:lnTo>
                <a:lnTo>
                  <a:pt x="8" y="2"/>
                </a:lnTo>
                <a:lnTo>
                  <a:pt x="7" y="2"/>
                </a:lnTo>
                <a:lnTo>
                  <a:pt x="6" y="0"/>
                </a:lnTo>
                <a:lnTo>
                  <a:pt x="3" y="2"/>
                </a:lnTo>
                <a:lnTo>
                  <a:pt x="2" y="2"/>
                </a:lnTo>
                <a:lnTo>
                  <a:pt x="0" y="5"/>
                </a:lnTo>
                <a:lnTo>
                  <a:pt x="2" y="9"/>
                </a:lnTo>
                <a:lnTo>
                  <a:pt x="3" y="10"/>
                </a:lnTo>
                <a:close/>
              </a:path>
            </a:pathLst>
          </a:cu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9452" name="Freeform 1564"/>
          <p:cNvSpPr>
            <a:spLocks/>
          </p:cNvSpPr>
          <p:nvPr/>
        </p:nvSpPr>
        <p:spPr bwMode="auto">
          <a:xfrm>
            <a:off x="4459288" y="4533900"/>
            <a:ext cx="15875" cy="15875"/>
          </a:xfrm>
          <a:custGeom>
            <a:avLst/>
            <a:gdLst/>
            <a:ahLst/>
            <a:cxnLst>
              <a:cxn ang="0">
                <a:pos x="3" y="10"/>
              </a:cxn>
              <a:cxn ang="0">
                <a:pos x="5" y="10"/>
              </a:cxn>
              <a:cxn ang="0">
                <a:pos x="6" y="10"/>
              </a:cxn>
              <a:cxn ang="0">
                <a:pos x="9" y="8"/>
              </a:cxn>
              <a:cxn ang="0">
                <a:pos x="10" y="5"/>
              </a:cxn>
              <a:cxn ang="0">
                <a:pos x="9" y="2"/>
              </a:cxn>
              <a:cxn ang="0">
                <a:pos x="8" y="1"/>
              </a:cxn>
              <a:cxn ang="0">
                <a:pos x="5" y="0"/>
              </a:cxn>
              <a:cxn ang="0">
                <a:pos x="3" y="1"/>
              </a:cxn>
              <a:cxn ang="0">
                <a:pos x="1" y="2"/>
              </a:cxn>
              <a:cxn ang="0">
                <a:pos x="0" y="5"/>
              </a:cxn>
              <a:cxn ang="0">
                <a:pos x="1" y="8"/>
              </a:cxn>
              <a:cxn ang="0">
                <a:pos x="3" y="10"/>
              </a:cxn>
            </a:cxnLst>
            <a:rect l="0" t="0" r="r" b="b"/>
            <a:pathLst>
              <a:path w="10" h="10">
                <a:moveTo>
                  <a:pt x="3" y="10"/>
                </a:moveTo>
                <a:lnTo>
                  <a:pt x="5" y="10"/>
                </a:lnTo>
                <a:lnTo>
                  <a:pt x="6" y="10"/>
                </a:lnTo>
                <a:lnTo>
                  <a:pt x="9" y="8"/>
                </a:lnTo>
                <a:lnTo>
                  <a:pt x="10" y="5"/>
                </a:lnTo>
                <a:lnTo>
                  <a:pt x="9" y="2"/>
                </a:lnTo>
                <a:lnTo>
                  <a:pt x="8" y="1"/>
                </a:lnTo>
                <a:lnTo>
                  <a:pt x="5" y="0"/>
                </a:lnTo>
                <a:lnTo>
                  <a:pt x="3" y="1"/>
                </a:lnTo>
                <a:lnTo>
                  <a:pt x="1" y="2"/>
                </a:lnTo>
                <a:lnTo>
                  <a:pt x="0" y="5"/>
                </a:lnTo>
                <a:lnTo>
                  <a:pt x="1" y="8"/>
                </a:lnTo>
                <a:lnTo>
                  <a:pt x="3" y="10"/>
                </a:lnTo>
                <a:close/>
              </a:path>
            </a:pathLst>
          </a:cu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9453" name="Freeform 1565"/>
          <p:cNvSpPr>
            <a:spLocks/>
          </p:cNvSpPr>
          <p:nvPr/>
        </p:nvSpPr>
        <p:spPr bwMode="auto">
          <a:xfrm>
            <a:off x="4430713" y="4522788"/>
            <a:ext cx="15875" cy="14287"/>
          </a:xfrm>
          <a:custGeom>
            <a:avLst/>
            <a:gdLst/>
            <a:ahLst/>
            <a:cxnLst>
              <a:cxn ang="0">
                <a:pos x="3" y="9"/>
              </a:cxn>
              <a:cxn ang="0">
                <a:pos x="5" y="9"/>
              </a:cxn>
              <a:cxn ang="0">
                <a:pos x="7" y="9"/>
              </a:cxn>
              <a:cxn ang="0">
                <a:pos x="8" y="8"/>
              </a:cxn>
              <a:cxn ang="0">
                <a:pos x="10" y="3"/>
              </a:cxn>
              <a:cxn ang="0">
                <a:pos x="8" y="1"/>
              </a:cxn>
              <a:cxn ang="0">
                <a:pos x="7" y="0"/>
              </a:cxn>
              <a:cxn ang="0">
                <a:pos x="5" y="0"/>
              </a:cxn>
              <a:cxn ang="0">
                <a:pos x="3" y="0"/>
              </a:cxn>
              <a:cxn ang="0">
                <a:pos x="2" y="1"/>
              </a:cxn>
              <a:cxn ang="0">
                <a:pos x="0" y="3"/>
              </a:cxn>
              <a:cxn ang="0">
                <a:pos x="2" y="8"/>
              </a:cxn>
              <a:cxn ang="0">
                <a:pos x="3" y="9"/>
              </a:cxn>
            </a:cxnLst>
            <a:rect l="0" t="0" r="r" b="b"/>
            <a:pathLst>
              <a:path w="10" h="9">
                <a:moveTo>
                  <a:pt x="3" y="9"/>
                </a:moveTo>
                <a:lnTo>
                  <a:pt x="5" y="9"/>
                </a:lnTo>
                <a:lnTo>
                  <a:pt x="7" y="9"/>
                </a:lnTo>
                <a:lnTo>
                  <a:pt x="8" y="8"/>
                </a:lnTo>
                <a:lnTo>
                  <a:pt x="10" y="3"/>
                </a:lnTo>
                <a:lnTo>
                  <a:pt x="8" y="1"/>
                </a:lnTo>
                <a:lnTo>
                  <a:pt x="7" y="0"/>
                </a:lnTo>
                <a:lnTo>
                  <a:pt x="5" y="0"/>
                </a:lnTo>
                <a:lnTo>
                  <a:pt x="3" y="0"/>
                </a:lnTo>
                <a:lnTo>
                  <a:pt x="2" y="1"/>
                </a:lnTo>
                <a:lnTo>
                  <a:pt x="0" y="3"/>
                </a:lnTo>
                <a:lnTo>
                  <a:pt x="2" y="8"/>
                </a:lnTo>
                <a:lnTo>
                  <a:pt x="3" y="9"/>
                </a:lnTo>
                <a:close/>
              </a:path>
            </a:pathLst>
          </a:cu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9454" name="Freeform 1566"/>
          <p:cNvSpPr>
            <a:spLocks/>
          </p:cNvSpPr>
          <p:nvPr/>
        </p:nvSpPr>
        <p:spPr bwMode="auto">
          <a:xfrm>
            <a:off x="4400550" y="4508500"/>
            <a:ext cx="15875" cy="17463"/>
          </a:xfrm>
          <a:custGeom>
            <a:avLst/>
            <a:gdLst/>
            <a:ahLst/>
            <a:cxnLst>
              <a:cxn ang="0">
                <a:pos x="2" y="11"/>
              </a:cxn>
              <a:cxn ang="0">
                <a:pos x="5" y="11"/>
              </a:cxn>
              <a:cxn ang="0">
                <a:pos x="7" y="11"/>
              </a:cxn>
              <a:cxn ang="0">
                <a:pos x="9" y="9"/>
              </a:cxn>
              <a:cxn ang="0">
                <a:pos x="10" y="6"/>
              </a:cxn>
              <a:cxn ang="0">
                <a:pos x="9" y="3"/>
              </a:cxn>
              <a:cxn ang="0">
                <a:pos x="7" y="1"/>
              </a:cxn>
              <a:cxn ang="0">
                <a:pos x="5" y="0"/>
              </a:cxn>
              <a:cxn ang="0">
                <a:pos x="4" y="1"/>
              </a:cxn>
              <a:cxn ang="0">
                <a:pos x="2" y="3"/>
              </a:cxn>
              <a:cxn ang="0">
                <a:pos x="0" y="6"/>
              </a:cxn>
              <a:cxn ang="0">
                <a:pos x="2" y="9"/>
              </a:cxn>
              <a:cxn ang="0">
                <a:pos x="2" y="11"/>
              </a:cxn>
            </a:cxnLst>
            <a:rect l="0" t="0" r="r" b="b"/>
            <a:pathLst>
              <a:path w="10" h="11">
                <a:moveTo>
                  <a:pt x="2" y="11"/>
                </a:moveTo>
                <a:lnTo>
                  <a:pt x="5" y="11"/>
                </a:lnTo>
                <a:lnTo>
                  <a:pt x="7" y="11"/>
                </a:lnTo>
                <a:lnTo>
                  <a:pt x="9" y="9"/>
                </a:lnTo>
                <a:lnTo>
                  <a:pt x="10" y="6"/>
                </a:lnTo>
                <a:lnTo>
                  <a:pt x="9" y="3"/>
                </a:lnTo>
                <a:lnTo>
                  <a:pt x="7" y="1"/>
                </a:lnTo>
                <a:lnTo>
                  <a:pt x="5" y="0"/>
                </a:lnTo>
                <a:lnTo>
                  <a:pt x="4" y="1"/>
                </a:lnTo>
                <a:lnTo>
                  <a:pt x="2" y="3"/>
                </a:lnTo>
                <a:lnTo>
                  <a:pt x="0" y="6"/>
                </a:lnTo>
                <a:lnTo>
                  <a:pt x="2" y="9"/>
                </a:lnTo>
                <a:lnTo>
                  <a:pt x="2" y="11"/>
                </a:lnTo>
                <a:close/>
              </a:path>
            </a:pathLst>
          </a:cu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9455" name="Freeform 1567"/>
          <p:cNvSpPr>
            <a:spLocks/>
          </p:cNvSpPr>
          <p:nvPr/>
        </p:nvSpPr>
        <p:spPr bwMode="auto">
          <a:xfrm>
            <a:off x="4373563" y="4498975"/>
            <a:ext cx="15875" cy="14288"/>
          </a:xfrm>
          <a:custGeom>
            <a:avLst/>
            <a:gdLst/>
            <a:ahLst/>
            <a:cxnLst>
              <a:cxn ang="0">
                <a:pos x="2" y="9"/>
              </a:cxn>
              <a:cxn ang="0">
                <a:pos x="5" y="9"/>
              </a:cxn>
              <a:cxn ang="0">
                <a:pos x="6" y="9"/>
              </a:cxn>
              <a:cxn ang="0">
                <a:pos x="7" y="9"/>
              </a:cxn>
              <a:cxn ang="0">
                <a:pos x="10" y="5"/>
              </a:cxn>
              <a:cxn ang="0">
                <a:pos x="7" y="1"/>
              </a:cxn>
              <a:cxn ang="0">
                <a:pos x="6" y="0"/>
              </a:cxn>
              <a:cxn ang="0">
                <a:pos x="5" y="0"/>
              </a:cxn>
              <a:cxn ang="0">
                <a:pos x="2" y="0"/>
              </a:cxn>
              <a:cxn ang="0">
                <a:pos x="0" y="1"/>
              </a:cxn>
              <a:cxn ang="0">
                <a:pos x="0" y="5"/>
              </a:cxn>
              <a:cxn ang="0">
                <a:pos x="0" y="9"/>
              </a:cxn>
              <a:cxn ang="0">
                <a:pos x="2" y="9"/>
              </a:cxn>
            </a:cxnLst>
            <a:rect l="0" t="0" r="r" b="b"/>
            <a:pathLst>
              <a:path w="10" h="9">
                <a:moveTo>
                  <a:pt x="2" y="9"/>
                </a:moveTo>
                <a:lnTo>
                  <a:pt x="5" y="9"/>
                </a:lnTo>
                <a:lnTo>
                  <a:pt x="6" y="9"/>
                </a:lnTo>
                <a:lnTo>
                  <a:pt x="7" y="9"/>
                </a:lnTo>
                <a:lnTo>
                  <a:pt x="10" y="5"/>
                </a:lnTo>
                <a:lnTo>
                  <a:pt x="7" y="1"/>
                </a:lnTo>
                <a:lnTo>
                  <a:pt x="6" y="0"/>
                </a:lnTo>
                <a:lnTo>
                  <a:pt x="5" y="0"/>
                </a:lnTo>
                <a:lnTo>
                  <a:pt x="2" y="0"/>
                </a:lnTo>
                <a:lnTo>
                  <a:pt x="0" y="1"/>
                </a:lnTo>
                <a:lnTo>
                  <a:pt x="0" y="5"/>
                </a:lnTo>
                <a:lnTo>
                  <a:pt x="0" y="9"/>
                </a:lnTo>
                <a:lnTo>
                  <a:pt x="2" y="9"/>
                </a:lnTo>
                <a:close/>
              </a:path>
            </a:pathLst>
          </a:cu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9456" name="Freeform 1568"/>
          <p:cNvSpPr>
            <a:spLocks/>
          </p:cNvSpPr>
          <p:nvPr/>
        </p:nvSpPr>
        <p:spPr bwMode="auto">
          <a:xfrm>
            <a:off x="4341813" y="4487863"/>
            <a:ext cx="15875" cy="14287"/>
          </a:xfrm>
          <a:custGeom>
            <a:avLst/>
            <a:gdLst/>
            <a:ahLst/>
            <a:cxnLst>
              <a:cxn ang="0">
                <a:pos x="3" y="9"/>
              </a:cxn>
              <a:cxn ang="0">
                <a:pos x="5" y="9"/>
              </a:cxn>
              <a:cxn ang="0">
                <a:pos x="7" y="9"/>
              </a:cxn>
              <a:cxn ang="0">
                <a:pos x="8" y="8"/>
              </a:cxn>
              <a:cxn ang="0">
                <a:pos x="10" y="5"/>
              </a:cxn>
              <a:cxn ang="0">
                <a:pos x="8" y="1"/>
              </a:cxn>
              <a:cxn ang="0">
                <a:pos x="7" y="0"/>
              </a:cxn>
              <a:cxn ang="0">
                <a:pos x="5" y="0"/>
              </a:cxn>
              <a:cxn ang="0">
                <a:pos x="3" y="0"/>
              </a:cxn>
              <a:cxn ang="0">
                <a:pos x="2" y="1"/>
              </a:cxn>
              <a:cxn ang="0">
                <a:pos x="0" y="5"/>
              </a:cxn>
              <a:cxn ang="0">
                <a:pos x="2" y="8"/>
              </a:cxn>
              <a:cxn ang="0">
                <a:pos x="3" y="9"/>
              </a:cxn>
            </a:cxnLst>
            <a:rect l="0" t="0" r="r" b="b"/>
            <a:pathLst>
              <a:path w="10" h="9">
                <a:moveTo>
                  <a:pt x="3" y="9"/>
                </a:moveTo>
                <a:lnTo>
                  <a:pt x="5" y="9"/>
                </a:lnTo>
                <a:lnTo>
                  <a:pt x="7" y="9"/>
                </a:lnTo>
                <a:lnTo>
                  <a:pt x="8" y="8"/>
                </a:lnTo>
                <a:lnTo>
                  <a:pt x="10" y="5"/>
                </a:lnTo>
                <a:lnTo>
                  <a:pt x="8" y="1"/>
                </a:lnTo>
                <a:lnTo>
                  <a:pt x="7" y="0"/>
                </a:lnTo>
                <a:lnTo>
                  <a:pt x="5" y="0"/>
                </a:lnTo>
                <a:lnTo>
                  <a:pt x="3" y="0"/>
                </a:lnTo>
                <a:lnTo>
                  <a:pt x="2" y="1"/>
                </a:lnTo>
                <a:lnTo>
                  <a:pt x="0" y="5"/>
                </a:lnTo>
                <a:lnTo>
                  <a:pt x="2" y="8"/>
                </a:lnTo>
                <a:lnTo>
                  <a:pt x="3" y="9"/>
                </a:lnTo>
                <a:close/>
              </a:path>
            </a:pathLst>
          </a:cu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9457" name="Freeform 1569"/>
          <p:cNvSpPr>
            <a:spLocks/>
          </p:cNvSpPr>
          <p:nvPr/>
        </p:nvSpPr>
        <p:spPr bwMode="auto">
          <a:xfrm>
            <a:off x="4313238" y="4478338"/>
            <a:ext cx="15875" cy="14287"/>
          </a:xfrm>
          <a:custGeom>
            <a:avLst/>
            <a:gdLst/>
            <a:ahLst/>
            <a:cxnLst>
              <a:cxn ang="0">
                <a:pos x="2" y="8"/>
              </a:cxn>
              <a:cxn ang="0">
                <a:pos x="4" y="9"/>
              </a:cxn>
              <a:cxn ang="0">
                <a:pos x="7" y="8"/>
              </a:cxn>
              <a:cxn ang="0">
                <a:pos x="8" y="7"/>
              </a:cxn>
              <a:cxn ang="0">
                <a:pos x="10" y="5"/>
              </a:cxn>
              <a:cxn ang="0">
                <a:pos x="8" y="1"/>
              </a:cxn>
              <a:cxn ang="0">
                <a:pos x="7" y="0"/>
              </a:cxn>
              <a:cxn ang="0">
                <a:pos x="4" y="0"/>
              </a:cxn>
              <a:cxn ang="0">
                <a:pos x="2" y="0"/>
              </a:cxn>
              <a:cxn ang="0">
                <a:pos x="0" y="1"/>
              </a:cxn>
              <a:cxn ang="0">
                <a:pos x="0" y="5"/>
              </a:cxn>
              <a:cxn ang="0">
                <a:pos x="0" y="7"/>
              </a:cxn>
              <a:cxn ang="0">
                <a:pos x="2" y="8"/>
              </a:cxn>
            </a:cxnLst>
            <a:rect l="0" t="0" r="r" b="b"/>
            <a:pathLst>
              <a:path w="10" h="9">
                <a:moveTo>
                  <a:pt x="2" y="8"/>
                </a:moveTo>
                <a:lnTo>
                  <a:pt x="4" y="9"/>
                </a:lnTo>
                <a:lnTo>
                  <a:pt x="7" y="8"/>
                </a:lnTo>
                <a:lnTo>
                  <a:pt x="8" y="7"/>
                </a:lnTo>
                <a:lnTo>
                  <a:pt x="10" y="5"/>
                </a:lnTo>
                <a:lnTo>
                  <a:pt x="8" y="1"/>
                </a:lnTo>
                <a:lnTo>
                  <a:pt x="7" y="0"/>
                </a:lnTo>
                <a:lnTo>
                  <a:pt x="4" y="0"/>
                </a:lnTo>
                <a:lnTo>
                  <a:pt x="2" y="0"/>
                </a:lnTo>
                <a:lnTo>
                  <a:pt x="0" y="1"/>
                </a:lnTo>
                <a:lnTo>
                  <a:pt x="0" y="5"/>
                </a:lnTo>
                <a:lnTo>
                  <a:pt x="0" y="7"/>
                </a:lnTo>
                <a:lnTo>
                  <a:pt x="2" y="8"/>
                </a:lnTo>
                <a:close/>
              </a:path>
            </a:pathLst>
          </a:cu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9458" name="Freeform 1570"/>
          <p:cNvSpPr>
            <a:spLocks/>
          </p:cNvSpPr>
          <p:nvPr/>
        </p:nvSpPr>
        <p:spPr bwMode="auto">
          <a:xfrm>
            <a:off x="4281488" y="4465638"/>
            <a:ext cx="15875" cy="17462"/>
          </a:xfrm>
          <a:custGeom>
            <a:avLst/>
            <a:gdLst/>
            <a:ahLst/>
            <a:cxnLst>
              <a:cxn ang="0">
                <a:pos x="3" y="11"/>
              </a:cxn>
              <a:cxn ang="0">
                <a:pos x="5" y="11"/>
              </a:cxn>
              <a:cxn ang="0">
                <a:pos x="8" y="11"/>
              </a:cxn>
              <a:cxn ang="0">
                <a:pos x="9" y="9"/>
              </a:cxn>
              <a:cxn ang="0">
                <a:pos x="10" y="5"/>
              </a:cxn>
              <a:cxn ang="0">
                <a:pos x="9" y="3"/>
              </a:cxn>
              <a:cxn ang="0">
                <a:pos x="8" y="2"/>
              </a:cxn>
              <a:cxn ang="0">
                <a:pos x="5" y="0"/>
              </a:cxn>
              <a:cxn ang="0">
                <a:pos x="3" y="2"/>
              </a:cxn>
              <a:cxn ang="0">
                <a:pos x="3" y="3"/>
              </a:cxn>
              <a:cxn ang="0">
                <a:pos x="0" y="5"/>
              </a:cxn>
              <a:cxn ang="0">
                <a:pos x="3" y="9"/>
              </a:cxn>
              <a:cxn ang="0">
                <a:pos x="3" y="11"/>
              </a:cxn>
            </a:cxnLst>
            <a:rect l="0" t="0" r="r" b="b"/>
            <a:pathLst>
              <a:path w="10" h="11">
                <a:moveTo>
                  <a:pt x="3" y="11"/>
                </a:moveTo>
                <a:lnTo>
                  <a:pt x="5" y="11"/>
                </a:lnTo>
                <a:lnTo>
                  <a:pt x="8" y="11"/>
                </a:lnTo>
                <a:lnTo>
                  <a:pt x="9" y="9"/>
                </a:lnTo>
                <a:lnTo>
                  <a:pt x="10" y="5"/>
                </a:lnTo>
                <a:lnTo>
                  <a:pt x="9" y="3"/>
                </a:lnTo>
                <a:lnTo>
                  <a:pt x="8" y="2"/>
                </a:lnTo>
                <a:lnTo>
                  <a:pt x="5" y="0"/>
                </a:lnTo>
                <a:lnTo>
                  <a:pt x="3" y="2"/>
                </a:lnTo>
                <a:lnTo>
                  <a:pt x="3" y="3"/>
                </a:lnTo>
                <a:lnTo>
                  <a:pt x="0" y="5"/>
                </a:lnTo>
                <a:lnTo>
                  <a:pt x="3" y="9"/>
                </a:lnTo>
                <a:lnTo>
                  <a:pt x="3" y="11"/>
                </a:lnTo>
                <a:close/>
              </a:path>
            </a:pathLst>
          </a:cu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9459" name="Freeform 1571"/>
          <p:cNvSpPr>
            <a:spLocks/>
          </p:cNvSpPr>
          <p:nvPr/>
        </p:nvSpPr>
        <p:spPr bwMode="auto">
          <a:xfrm>
            <a:off x="4252913" y="4459288"/>
            <a:ext cx="15875" cy="14287"/>
          </a:xfrm>
          <a:custGeom>
            <a:avLst/>
            <a:gdLst/>
            <a:ahLst/>
            <a:cxnLst>
              <a:cxn ang="0">
                <a:pos x="2" y="8"/>
              </a:cxn>
              <a:cxn ang="0">
                <a:pos x="5" y="9"/>
              </a:cxn>
              <a:cxn ang="0">
                <a:pos x="6" y="8"/>
              </a:cxn>
              <a:cxn ang="0">
                <a:pos x="9" y="7"/>
              </a:cxn>
              <a:cxn ang="0">
                <a:pos x="10" y="4"/>
              </a:cxn>
              <a:cxn ang="0">
                <a:pos x="9" y="1"/>
              </a:cxn>
              <a:cxn ang="0">
                <a:pos x="6" y="0"/>
              </a:cxn>
              <a:cxn ang="0">
                <a:pos x="5" y="0"/>
              </a:cxn>
              <a:cxn ang="0">
                <a:pos x="2" y="0"/>
              </a:cxn>
              <a:cxn ang="0">
                <a:pos x="1" y="1"/>
              </a:cxn>
              <a:cxn ang="0">
                <a:pos x="0" y="4"/>
              </a:cxn>
              <a:cxn ang="0">
                <a:pos x="1" y="7"/>
              </a:cxn>
              <a:cxn ang="0">
                <a:pos x="2" y="8"/>
              </a:cxn>
            </a:cxnLst>
            <a:rect l="0" t="0" r="r" b="b"/>
            <a:pathLst>
              <a:path w="10" h="9">
                <a:moveTo>
                  <a:pt x="2" y="8"/>
                </a:moveTo>
                <a:lnTo>
                  <a:pt x="5" y="9"/>
                </a:lnTo>
                <a:lnTo>
                  <a:pt x="6" y="8"/>
                </a:lnTo>
                <a:lnTo>
                  <a:pt x="9" y="7"/>
                </a:lnTo>
                <a:lnTo>
                  <a:pt x="10" y="4"/>
                </a:lnTo>
                <a:lnTo>
                  <a:pt x="9" y="1"/>
                </a:lnTo>
                <a:lnTo>
                  <a:pt x="6" y="0"/>
                </a:lnTo>
                <a:lnTo>
                  <a:pt x="5" y="0"/>
                </a:lnTo>
                <a:lnTo>
                  <a:pt x="2" y="0"/>
                </a:lnTo>
                <a:lnTo>
                  <a:pt x="1" y="1"/>
                </a:lnTo>
                <a:lnTo>
                  <a:pt x="0" y="4"/>
                </a:lnTo>
                <a:lnTo>
                  <a:pt x="1" y="7"/>
                </a:lnTo>
                <a:lnTo>
                  <a:pt x="2" y="8"/>
                </a:lnTo>
                <a:close/>
              </a:path>
            </a:pathLst>
          </a:cu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9460" name="Freeform 1572"/>
          <p:cNvSpPr>
            <a:spLocks/>
          </p:cNvSpPr>
          <p:nvPr/>
        </p:nvSpPr>
        <p:spPr bwMode="auto">
          <a:xfrm>
            <a:off x="4221163" y="4449763"/>
            <a:ext cx="15875" cy="14287"/>
          </a:xfrm>
          <a:custGeom>
            <a:avLst/>
            <a:gdLst/>
            <a:ahLst/>
            <a:cxnLst>
              <a:cxn ang="0">
                <a:pos x="4" y="9"/>
              </a:cxn>
              <a:cxn ang="0">
                <a:pos x="6" y="9"/>
              </a:cxn>
              <a:cxn ang="0">
                <a:pos x="7" y="9"/>
              </a:cxn>
              <a:cxn ang="0">
                <a:pos x="9" y="8"/>
              </a:cxn>
              <a:cxn ang="0">
                <a:pos x="10" y="4"/>
              </a:cxn>
              <a:cxn ang="0">
                <a:pos x="9" y="1"/>
              </a:cxn>
              <a:cxn ang="0">
                <a:pos x="7" y="0"/>
              </a:cxn>
              <a:cxn ang="0">
                <a:pos x="6" y="0"/>
              </a:cxn>
              <a:cxn ang="0">
                <a:pos x="4" y="0"/>
              </a:cxn>
              <a:cxn ang="0">
                <a:pos x="2" y="1"/>
              </a:cxn>
              <a:cxn ang="0">
                <a:pos x="0" y="4"/>
              </a:cxn>
              <a:cxn ang="0">
                <a:pos x="2" y="8"/>
              </a:cxn>
              <a:cxn ang="0">
                <a:pos x="4" y="9"/>
              </a:cxn>
            </a:cxnLst>
            <a:rect l="0" t="0" r="r" b="b"/>
            <a:pathLst>
              <a:path w="10" h="9">
                <a:moveTo>
                  <a:pt x="4" y="9"/>
                </a:moveTo>
                <a:lnTo>
                  <a:pt x="6" y="9"/>
                </a:lnTo>
                <a:lnTo>
                  <a:pt x="7" y="9"/>
                </a:lnTo>
                <a:lnTo>
                  <a:pt x="9" y="8"/>
                </a:lnTo>
                <a:lnTo>
                  <a:pt x="10" y="4"/>
                </a:lnTo>
                <a:lnTo>
                  <a:pt x="9" y="1"/>
                </a:lnTo>
                <a:lnTo>
                  <a:pt x="7" y="0"/>
                </a:lnTo>
                <a:lnTo>
                  <a:pt x="6" y="0"/>
                </a:lnTo>
                <a:lnTo>
                  <a:pt x="4" y="0"/>
                </a:lnTo>
                <a:lnTo>
                  <a:pt x="2" y="1"/>
                </a:lnTo>
                <a:lnTo>
                  <a:pt x="0" y="4"/>
                </a:lnTo>
                <a:lnTo>
                  <a:pt x="2" y="8"/>
                </a:lnTo>
                <a:lnTo>
                  <a:pt x="4" y="9"/>
                </a:lnTo>
                <a:close/>
              </a:path>
            </a:pathLst>
          </a:cu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9461" name="Freeform 1573"/>
          <p:cNvSpPr>
            <a:spLocks/>
          </p:cNvSpPr>
          <p:nvPr/>
        </p:nvSpPr>
        <p:spPr bwMode="auto">
          <a:xfrm>
            <a:off x="4191000" y="4441825"/>
            <a:ext cx="15875" cy="12700"/>
          </a:xfrm>
          <a:custGeom>
            <a:avLst/>
            <a:gdLst/>
            <a:ahLst/>
            <a:cxnLst>
              <a:cxn ang="0">
                <a:pos x="4" y="8"/>
              </a:cxn>
              <a:cxn ang="0">
                <a:pos x="5" y="8"/>
              </a:cxn>
              <a:cxn ang="0">
                <a:pos x="7" y="8"/>
              </a:cxn>
              <a:cxn ang="0">
                <a:pos x="9" y="7"/>
              </a:cxn>
              <a:cxn ang="0">
                <a:pos x="10" y="3"/>
              </a:cxn>
              <a:cxn ang="0">
                <a:pos x="9" y="1"/>
              </a:cxn>
              <a:cxn ang="0">
                <a:pos x="8" y="0"/>
              </a:cxn>
              <a:cxn ang="0">
                <a:pos x="5" y="0"/>
              </a:cxn>
              <a:cxn ang="0">
                <a:pos x="4" y="0"/>
              </a:cxn>
              <a:cxn ang="0">
                <a:pos x="2" y="1"/>
              </a:cxn>
              <a:cxn ang="0">
                <a:pos x="0" y="3"/>
              </a:cxn>
              <a:cxn ang="0">
                <a:pos x="2" y="7"/>
              </a:cxn>
              <a:cxn ang="0">
                <a:pos x="4" y="8"/>
              </a:cxn>
            </a:cxnLst>
            <a:rect l="0" t="0" r="r" b="b"/>
            <a:pathLst>
              <a:path w="10" h="8">
                <a:moveTo>
                  <a:pt x="4" y="8"/>
                </a:moveTo>
                <a:lnTo>
                  <a:pt x="5" y="8"/>
                </a:lnTo>
                <a:lnTo>
                  <a:pt x="7" y="8"/>
                </a:lnTo>
                <a:lnTo>
                  <a:pt x="9" y="7"/>
                </a:lnTo>
                <a:lnTo>
                  <a:pt x="10" y="3"/>
                </a:lnTo>
                <a:lnTo>
                  <a:pt x="9" y="1"/>
                </a:lnTo>
                <a:lnTo>
                  <a:pt x="8" y="0"/>
                </a:lnTo>
                <a:lnTo>
                  <a:pt x="5" y="0"/>
                </a:lnTo>
                <a:lnTo>
                  <a:pt x="4" y="0"/>
                </a:lnTo>
                <a:lnTo>
                  <a:pt x="2" y="1"/>
                </a:lnTo>
                <a:lnTo>
                  <a:pt x="0" y="3"/>
                </a:lnTo>
                <a:lnTo>
                  <a:pt x="2" y="7"/>
                </a:lnTo>
                <a:lnTo>
                  <a:pt x="4" y="8"/>
                </a:lnTo>
                <a:close/>
              </a:path>
            </a:pathLst>
          </a:cu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9462" name="Freeform 1574"/>
          <p:cNvSpPr>
            <a:spLocks/>
          </p:cNvSpPr>
          <p:nvPr/>
        </p:nvSpPr>
        <p:spPr bwMode="auto">
          <a:xfrm>
            <a:off x="4162425" y="4432300"/>
            <a:ext cx="15875" cy="14288"/>
          </a:xfrm>
          <a:custGeom>
            <a:avLst/>
            <a:gdLst/>
            <a:ahLst/>
            <a:cxnLst>
              <a:cxn ang="0">
                <a:pos x="2" y="9"/>
              </a:cxn>
              <a:cxn ang="0">
                <a:pos x="5" y="9"/>
              </a:cxn>
              <a:cxn ang="0">
                <a:pos x="6" y="9"/>
              </a:cxn>
              <a:cxn ang="0">
                <a:pos x="7" y="8"/>
              </a:cxn>
              <a:cxn ang="0">
                <a:pos x="10" y="6"/>
              </a:cxn>
              <a:cxn ang="0">
                <a:pos x="7" y="1"/>
              </a:cxn>
              <a:cxn ang="0">
                <a:pos x="6" y="0"/>
              </a:cxn>
              <a:cxn ang="0">
                <a:pos x="5" y="0"/>
              </a:cxn>
              <a:cxn ang="0">
                <a:pos x="3" y="0"/>
              </a:cxn>
              <a:cxn ang="0">
                <a:pos x="1" y="1"/>
              </a:cxn>
              <a:cxn ang="0">
                <a:pos x="0" y="6"/>
              </a:cxn>
              <a:cxn ang="0">
                <a:pos x="1" y="8"/>
              </a:cxn>
              <a:cxn ang="0">
                <a:pos x="2" y="9"/>
              </a:cxn>
            </a:cxnLst>
            <a:rect l="0" t="0" r="r" b="b"/>
            <a:pathLst>
              <a:path w="10" h="9">
                <a:moveTo>
                  <a:pt x="2" y="9"/>
                </a:moveTo>
                <a:lnTo>
                  <a:pt x="5" y="9"/>
                </a:lnTo>
                <a:lnTo>
                  <a:pt x="6" y="9"/>
                </a:lnTo>
                <a:lnTo>
                  <a:pt x="7" y="8"/>
                </a:lnTo>
                <a:lnTo>
                  <a:pt x="10" y="6"/>
                </a:lnTo>
                <a:lnTo>
                  <a:pt x="7" y="1"/>
                </a:lnTo>
                <a:lnTo>
                  <a:pt x="6" y="0"/>
                </a:lnTo>
                <a:lnTo>
                  <a:pt x="5" y="0"/>
                </a:lnTo>
                <a:lnTo>
                  <a:pt x="3" y="0"/>
                </a:lnTo>
                <a:lnTo>
                  <a:pt x="1" y="1"/>
                </a:lnTo>
                <a:lnTo>
                  <a:pt x="0" y="6"/>
                </a:lnTo>
                <a:lnTo>
                  <a:pt x="1" y="8"/>
                </a:lnTo>
                <a:lnTo>
                  <a:pt x="2" y="9"/>
                </a:lnTo>
                <a:close/>
              </a:path>
            </a:pathLst>
          </a:cu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9463" name="Freeform 1575"/>
          <p:cNvSpPr>
            <a:spLocks/>
          </p:cNvSpPr>
          <p:nvPr/>
        </p:nvSpPr>
        <p:spPr bwMode="auto">
          <a:xfrm>
            <a:off x="4130675" y="4424363"/>
            <a:ext cx="15875" cy="15875"/>
          </a:xfrm>
          <a:custGeom>
            <a:avLst/>
            <a:gdLst/>
            <a:ahLst/>
            <a:cxnLst>
              <a:cxn ang="0">
                <a:pos x="2" y="10"/>
              </a:cxn>
              <a:cxn ang="0">
                <a:pos x="5" y="10"/>
              </a:cxn>
              <a:cxn ang="0">
                <a:pos x="7" y="10"/>
              </a:cxn>
              <a:cxn ang="0">
                <a:pos x="9" y="8"/>
              </a:cxn>
              <a:cxn ang="0">
                <a:pos x="10" y="5"/>
              </a:cxn>
              <a:cxn ang="0">
                <a:pos x="9" y="1"/>
              </a:cxn>
              <a:cxn ang="0">
                <a:pos x="7" y="0"/>
              </a:cxn>
              <a:cxn ang="0">
                <a:pos x="5" y="0"/>
              </a:cxn>
              <a:cxn ang="0">
                <a:pos x="2" y="0"/>
              </a:cxn>
              <a:cxn ang="0">
                <a:pos x="1" y="1"/>
              </a:cxn>
              <a:cxn ang="0">
                <a:pos x="0" y="5"/>
              </a:cxn>
              <a:cxn ang="0">
                <a:pos x="1" y="8"/>
              </a:cxn>
              <a:cxn ang="0">
                <a:pos x="2" y="10"/>
              </a:cxn>
            </a:cxnLst>
            <a:rect l="0" t="0" r="r" b="b"/>
            <a:pathLst>
              <a:path w="10" h="10">
                <a:moveTo>
                  <a:pt x="2" y="10"/>
                </a:moveTo>
                <a:lnTo>
                  <a:pt x="5" y="10"/>
                </a:lnTo>
                <a:lnTo>
                  <a:pt x="7" y="10"/>
                </a:lnTo>
                <a:lnTo>
                  <a:pt x="9" y="8"/>
                </a:lnTo>
                <a:lnTo>
                  <a:pt x="10" y="5"/>
                </a:lnTo>
                <a:lnTo>
                  <a:pt x="9" y="1"/>
                </a:lnTo>
                <a:lnTo>
                  <a:pt x="7" y="0"/>
                </a:lnTo>
                <a:lnTo>
                  <a:pt x="5" y="0"/>
                </a:lnTo>
                <a:lnTo>
                  <a:pt x="2" y="0"/>
                </a:lnTo>
                <a:lnTo>
                  <a:pt x="1" y="1"/>
                </a:lnTo>
                <a:lnTo>
                  <a:pt x="0" y="5"/>
                </a:lnTo>
                <a:lnTo>
                  <a:pt x="1" y="8"/>
                </a:lnTo>
                <a:lnTo>
                  <a:pt x="2" y="10"/>
                </a:lnTo>
                <a:close/>
              </a:path>
            </a:pathLst>
          </a:cu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9464" name="Freeform 1576"/>
          <p:cNvSpPr>
            <a:spLocks/>
          </p:cNvSpPr>
          <p:nvPr/>
        </p:nvSpPr>
        <p:spPr bwMode="auto">
          <a:xfrm>
            <a:off x="4098925" y="4416425"/>
            <a:ext cx="15875" cy="15875"/>
          </a:xfrm>
          <a:custGeom>
            <a:avLst/>
            <a:gdLst/>
            <a:ahLst/>
            <a:cxnLst>
              <a:cxn ang="0">
                <a:pos x="4" y="10"/>
              </a:cxn>
              <a:cxn ang="0">
                <a:pos x="5" y="10"/>
              </a:cxn>
              <a:cxn ang="0">
                <a:pos x="7" y="10"/>
              </a:cxn>
              <a:cxn ang="0">
                <a:pos x="9" y="8"/>
              </a:cxn>
              <a:cxn ang="0">
                <a:pos x="10" y="5"/>
              </a:cxn>
              <a:cxn ang="0">
                <a:pos x="9" y="1"/>
              </a:cxn>
              <a:cxn ang="0">
                <a:pos x="7" y="0"/>
              </a:cxn>
              <a:cxn ang="0">
                <a:pos x="5" y="0"/>
              </a:cxn>
              <a:cxn ang="0">
                <a:pos x="4" y="0"/>
              </a:cxn>
              <a:cxn ang="0">
                <a:pos x="3" y="1"/>
              </a:cxn>
              <a:cxn ang="0">
                <a:pos x="0" y="5"/>
              </a:cxn>
              <a:cxn ang="0">
                <a:pos x="3" y="8"/>
              </a:cxn>
              <a:cxn ang="0">
                <a:pos x="4" y="10"/>
              </a:cxn>
            </a:cxnLst>
            <a:rect l="0" t="0" r="r" b="b"/>
            <a:pathLst>
              <a:path w="10" h="10">
                <a:moveTo>
                  <a:pt x="4" y="10"/>
                </a:moveTo>
                <a:lnTo>
                  <a:pt x="5" y="10"/>
                </a:lnTo>
                <a:lnTo>
                  <a:pt x="7" y="10"/>
                </a:lnTo>
                <a:lnTo>
                  <a:pt x="9" y="8"/>
                </a:lnTo>
                <a:lnTo>
                  <a:pt x="10" y="5"/>
                </a:lnTo>
                <a:lnTo>
                  <a:pt x="9" y="1"/>
                </a:lnTo>
                <a:lnTo>
                  <a:pt x="7" y="0"/>
                </a:lnTo>
                <a:lnTo>
                  <a:pt x="5" y="0"/>
                </a:lnTo>
                <a:lnTo>
                  <a:pt x="4" y="0"/>
                </a:lnTo>
                <a:lnTo>
                  <a:pt x="3" y="1"/>
                </a:lnTo>
                <a:lnTo>
                  <a:pt x="0" y="5"/>
                </a:lnTo>
                <a:lnTo>
                  <a:pt x="3" y="8"/>
                </a:lnTo>
                <a:lnTo>
                  <a:pt x="4" y="10"/>
                </a:lnTo>
                <a:close/>
              </a:path>
            </a:pathLst>
          </a:cu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9465" name="Freeform 1577"/>
          <p:cNvSpPr>
            <a:spLocks/>
          </p:cNvSpPr>
          <p:nvPr/>
        </p:nvSpPr>
        <p:spPr bwMode="auto">
          <a:xfrm>
            <a:off x="4068763" y="4408488"/>
            <a:ext cx="15875" cy="15875"/>
          </a:xfrm>
          <a:custGeom>
            <a:avLst/>
            <a:gdLst/>
            <a:ahLst/>
            <a:cxnLst>
              <a:cxn ang="0">
                <a:pos x="3" y="10"/>
              </a:cxn>
              <a:cxn ang="0">
                <a:pos x="5" y="10"/>
              </a:cxn>
              <a:cxn ang="0">
                <a:pos x="8" y="10"/>
              </a:cxn>
              <a:cxn ang="0">
                <a:pos x="9" y="9"/>
              </a:cxn>
              <a:cxn ang="0">
                <a:pos x="10" y="5"/>
              </a:cxn>
              <a:cxn ang="0">
                <a:pos x="9" y="1"/>
              </a:cxn>
              <a:cxn ang="0">
                <a:pos x="8" y="0"/>
              </a:cxn>
              <a:cxn ang="0">
                <a:pos x="5" y="0"/>
              </a:cxn>
              <a:cxn ang="0">
                <a:pos x="3" y="0"/>
              </a:cxn>
              <a:cxn ang="0">
                <a:pos x="2" y="1"/>
              </a:cxn>
              <a:cxn ang="0">
                <a:pos x="0" y="5"/>
              </a:cxn>
              <a:cxn ang="0">
                <a:pos x="2" y="9"/>
              </a:cxn>
              <a:cxn ang="0">
                <a:pos x="3" y="10"/>
              </a:cxn>
            </a:cxnLst>
            <a:rect l="0" t="0" r="r" b="b"/>
            <a:pathLst>
              <a:path w="10" h="10">
                <a:moveTo>
                  <a:pt x="3" y="10"/>
                </a:moveTo>
                <a:lnTo>
                  <a:pt x="5" y="10"/>
                </a:lnTo>
                <a:lnTo>
                  <a:pt x="8" y="10"/>
                </a:lnTo>
                <a:lnTo>
                  <a:pt x="9" y="9"/>
                </a:lnTo>
                <a:lnTo>
                  <a:pt x="10" y="5"/>
                </a:lnTo>
                <a:lnTo>
                  <a:pt x="9" y="1"/>
                </a:lnTo>
                <a:lnTo>
                  <a:pt x="8" y="0"/>
                </a:lnTo>
                <a:lnTo>
                  <a:pt x="5" y="0"/>
                </a:lnTo>
                <a:lnTo>
                  <a:pt x="3" y="0"/>
                </a:lnTo>
                <a:lnTo>
                  <a:pt x="2" y="1"/>
                </a:lnTo>
                <a:lnTo>
                  <a:pt x="0" y="5"/>
                </a:lnTo>
                <a:lnTo>
                  <a:pt x="2" y="9"/>
                </a:lnTo>
                <a:lnTo>
                  <a:pt x="3" y="10"/>
                </a:lnTo>
                <a:close/>
              </a:path>
            </a:pathLst>
          </a:cu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9466" name="Freeform 1578"/>
          <p:cNvSpPr>
            <a:spLocks/>
          </p:cNvSpPr>
          <p:nvPr/>
        </p:nvSpPr>
        <p:spPr bwMode="auto">
          <a:xfrm>
            <a:off x="4040188" y="4402138"/>
            <a:ext cx="12700" cy="14287"/>
          </a:xfrm>
          <a:custGeom>
            <a:avLst/>
            <a:gdLst/>
            <a:ahLst/>
            <a:cxnLst>
              <a:cxn ang="0">
                <a:pos x="2" y="9"/>
              </a:cxn>
              <a:cxn ang="0">
                <a:pos x="5" y="9"/>
              </a:cxn>
              <a:cxn ang="0">
                <a:pos x="6" y="9"/>
              </a:cxn>
              <a:cxn ang="0">
                <a:pos x="7" y="9"/>
              </a:cxn>
              <a:cxn ang="0">
                <a:pos x="8" y="4"/>
              </a:cxn>
              <a:cxn ang="0">
                <a:pos x="7" y="2"/>
              </a:cxn>
              <a:cxn ang="0">
                <a:pos x="6" y="0"/>
              </a:cxn>
              <a:cxn ang="0">
                <a:pos x="5" y="0"/>
              </a:cxn>
              <a:cxn ang="0">
                <a:pos x="2" y="0"/>
              </a:cxn>
              <a:cxn ang="0">
                <a:pos x="1" y="2"/>
              </a:cxn>
              <a:cxn ang="0">
                <a:pos x="0" y="4"/>
              </a:cxn>
              <a:cxn ang="0">
                <a:pos x="1" y="9"/>
              </a:cxn>
              <a:cxn ang="0">
                <a:pos x="2" y="9"/>
              </a:cxn>
            </a:cxnLst>
            <a:rect l="0" t="0" r="r" b="b"/>
            <a:pathLst>
              <a:path w="8" h="9">
                <a:moveTo>
                  <a:pt x="2" y="9"/>
                </a:moveTo>
                <a:lnTo>
                  <a:pt x="5" y="9"/>
                </a:lnTo>
                <a:lnTo>
                  <a:pt x="6" y="9"/>
                </a:lnTo>
                <a:lnTo>
                  <a:pt x="7" y="9"/>
                </a:lnTo>
                <a:lnTo>
                  <a:pt x="8" y="4"/>
                </a:lnTo>
                <a:lnTo>
                  <a:pt x="7" y="2"/>
                </a:lnTo>
                <a:lnTo>
                  <a:pt x="6" y="0"/>
                </a:lnTo>
                <a:lnTo>
                  <a:pt x="5" y="0"/>
                </a:lnTo>
                <a:lnTo>
                  <a:pt x="2" y="0"/>
                </a:lnTo>
                <a:lnTo>
                  <a:pt x="1" y="2"/>
                </a:lnTo>
                <a:lnTo>
                  <a:pt x="0" y="4"/>
                </a:lnTo>
                <a:lnTo>
                  <a:pt x="1" y="9"/>
                </a:lnTo>
                <a:lnTo>
                  <a:pt x="2" y="9"/>
                </a:lnTo>
                <a:close/>
              </a:path>
            </a:pathLst>
          </a:cu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9467" name="Freeform 1579"/>
          <p:cNvSpPr>
            <a:spLocks/>
          </p:cNvSpPr>
          <p:nvPr/>
        </p:nvSpPr>
        <p:spPr bwMode="auto">
          <a:xfrm>
            <a:off x="4006850" y="4395788"/>
            <a:ext cx="17463" cy="14287"/>
          </a:xfrm>
          <a:custGeom>
            <a:avLst/>
            <a:gdLst/>
            <a:ahLst/>
            <a:cxnLst>
              <a:cxn ang="0">
                <a:pos x="3" y="8"/>
              </a:cxn>
              <a:cxn ang="0">
                <a:pos x="5" y="9"/>
              </a:cxn>
              <a:cxn ang="0">
                <a:pos x="8" y="8"/>
              </a:cxn>
              <a:cxn ang="0">
                <a:pos x="10" y="8"/>
              </a:cxn>
              <a:cxn ang="0">
                <a:pos x="11" y="4"/>
              </a:cxn>
              <a:cxn ang="0">
                <a:pos x="10" y="1"/>
              </a:cxn>
              <a:cxn ang="0">
                <a:pos x="8" y="0"/>
              </a:cxn>
              <a:cxn ang="0">
                <a:pos x="5" y="0"/>
              </a:cxn>
              <a:cxn ang="0">
                <a:pos x="3" y="0"/>
              </a:cxn>
              <a:cxn ang="0">
                <a:pos x="2" y="1"/>
              </a:cxn>
              <a:cxn ang="0">
                <a:pos x="0" y="4"/>
              </a:cxn>
              <a:cxn ang="0">
                <a:pos x="2" y="8"/>
              </a:cxn>
              <a:cxn ang="0">
                <a:pos x="3" y="8"/>
              </a:cxn>
            </a:cxnLst>
            <a:rect l="0" t="0" r="r" b="b"/>
            <a:pathLst>
              <a:path w="11" h="9">
                <a:moveTo>
                  <a:pt x="3" y="8"/>
                </a:moveTo>
                <a:lnTo>
                  <a:pt x="5" y="9"/>
                </a:lnTo>
                <a:lnTo>
                  <a:pt x="8" y="8"/>
                </a:lnTo>
                <a:lnTo>
                  <a:pt x="10" y="8"/>
                </a:lnTo>
                <a:lnTo>
                  <a:pt x="11" y="4"/>
                </a:lnTo>
                <a:lnTo>
                  <a:pt x="10" y="1"/>
                </a:lnTo>
                <a:lnTo>
                  <a:pt x="8" y="0"/>
                </a:lnTo>
                <a:lnTo>
                  <a:pt x="5" y="0"/>
                </a:lnTo>
                <a:lnTo>
                  <a:pt x="3" y="0"/>
                </a:lnTo>
                <a:lnTo>
                  <a:pt x="2" y="1"/>
                </a:lnTo>
                <a:lnTo>
                  <a:pt x="0" y="4"/>
                </a:lnTo>
                <a:lnTo>
                  <a:pt x="2" y="8"/>
                </a:lnTo>
                <a:lnTo>
                  <a:pt x="3" y="8"/>
                </a:lnTo>
                <a:close/>
              </a:path>
            </a:pathLst>
          </a:cu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9468" name="Freeform 1580"/>
          <p:cNvSpPr>
            <a:spLocks/>
          </p:cNvSpPr>
          <p:nvPr/>
        </p:nvSpPr>
        <p:spPr bwMode="auto">
          <a:xfrm>
            <a:off x="3976688" y="4389438"/>
            <a:ext cx="15875" cy="15875"/>
          </a:xfrm>
          <a:custGeom>
            <a:avLst/>
            <a:gdLst/>
            <a:ahLst/>
            <a:cxnLst>
              <a:cxn ang="0">
                <a:pos x="5" y="10"/>
              </a:cxn>
              <a:cxn ang="0">
                <a:pos x="6" y="10"/>
              </a:cxn>
              <a:cxn ang="0">
                <a:pos x="9" y="8"/>
              </a:cxn>
              <a:cxn ang="0">
                <a:pos x="10" y="5"/>
              </a:cxn>
              <a:cxn ang="0">
                <a:pos x="9" y="1"/>
              </a:cxn>
              <a:cxn ang="0">
                <a:pos x="6" y="0"/>
              </a:cxn>
              <a:cxn ang="0">
                <a:pos x="5" y="0"/>
              </a:cxn>
              <a:cxn ang="0">
                <a:pos x="3" y="0"/>
              </a:cxn>
              <a:cxn ang="0">
                <a:pos x="3" y="1"/>
              </a:cxn>
              <a:cxn ang="0">
                <a:pos x="0" y="5"/>
              </a:cxn>
              <a:cxn ang="0">
                <a:pos x="3" y="8"/>
              </a:cxn>
              <a:cxn ang="0">
                <a:pos x="3" y="10"/>
              </a:cxn>
              <a:cxn ang="0">
                <a:pos x="5" y="10"/>
              </a:cxn>
            </a:cxnLst>
            <a:rect l="0" t="0" r="r" b="b"/>
            <a:pathLst>
              <a:path w="10" h="10">
                <a:moveTo>
                  <a:pt x="5" y="10"/>
                </a:moveTo>
                <a:lnTo>
                  <a:pt x="6" y="10"/>
                </a:lnTo>
                <a:lnTo>
                  <a:pt x="9" y="8"/>
                </a:lnTo>
                <a:lnTo>
                  <a:pt x="10" y="5"/>
                </a:lnTo>
                <a:lnTo>
                  <a:pt x="9" y="1"/>
                </a:lnTo>
                <a:lnTo>
                  <a:pt x="6" y="0"/>
                </a:lnTo>
                <a:lnTo>
                  <a:pt x="5" y="0"/>
                </a:lnTo>
                <a:lnTo>
                  <a:pt x="3" y="0"/>
                </a:lnTo>
                <a:lnTo>
                  <a:pt x="3" y="1"/>
                </a:lnTo>
                <a:lnTo>
                  <a:pt x="0" y="5"/>
                </a:lnTo>
                <a:lnTo>
                  <a:pt x="3" y="8"/>
                </a:lnTo>
                <a:lnTo>
                  <a:pt x="3" y="10"/>
                </a:lnTo>
                <a:lnTo>
                  <a:pt x="5" y="10"/>
                </a:lnTo>
                <a:close/>
              </a:path>
            </a:pathLst>
          </a:cu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9469" name="Freeform 1581"/>
          <p:cNvSpPr>
            <a:spLocks/>
          </p:cNvSpPr>
          <p:nvPr/>
        </p:nvSpPr>
        <p:spPr bwMode="auto">
          <a:xfrm>
            <a:off x="3944938" y="4383088"/>
            <a:ext cx="15875" cy="14287"/>
          </a:xfrm>
          <a:custGeom>
            <a:avLst/>
            <a:gdLst/>
            <a:ahLst/>
            <a:cxnLst>
              <a:cxn ang="0">
                <a:pos x="5" y="9"/>
              </a:cxn>
              <a:cxn ang="0">
                <a:pos x="8" y="9"/>
              </a:cxn>
              <a:cxn ang="0">
                <a:pos x="10" y="8"/>
              </a:cxn>
              <a:cxn ang="0">
                <a:pos x="10" y="4"/>
              </a:cxn>
              <a:cxn ang="0">
                <a:pos x="10" y="2"/>
              </a:cxn>
              <a:cxn ang="0">
                <a:pos x="8" y="0"/>
              </a:cxn>
              <a:cxn ang="0">
                <a:pos x="5" y="0"/>
              </a:cxn>
              <a:cxn ang="0">
                <a:pos x="4" y="0"/>
              </a:cxn>
              <a:cxn ang="0">
                <a:pos x="1" y="2"/>
              </a:cxn>
              <a:cxn ang="0">
                <a:pos x="0" y="4"/>
              </a:cxn>
              <a:cxn ang="0">
                <a:pos x="1" y="8"/>
              </a:cxn>
              <a:cxn ang="0">
                <a:pos x="4" y="9"/>
              </a:cxn>
              <a:cxn ang="0">
                <a:pos x="5" y="9"/>
              </a:cxn>
            </a:cxnLst>
            <a:rect l="0" t="0" r="r" b="b"/>
            <a:pathLst>
              <a:path w="10" h="9">
                <a:moveTo>
                  <a:pt x="5" y="9"/>
                </a:moveTo>
                <a:lnTo>
                  <a:pt x="8" y="9"/>
                </a:lnTo>
                <a:lnTo>
                  <a:pt x="10" y="8"/>
                </a:lnTo>
                <a:lnTo>
                  <a:pt x="10" y="4"/>
                </a:lnTo>
                <a:lnTo>
                  <a:pt x="10" y="2"/>
                </a:lnTo>
                <a:lnTo>
                  <a:pt x="8" y="0"/>
                </a:lnTo>
                <a:lnTo>
                  <a:pt x="5" y="0"/>
                </a:lnTo>
                <a:lnTo>
                  <a:pt x="4" y="0"/>
                </a:lnTo>
                <a:lnTo>
                  <a:pt x="1" y="2"/>
                </a:lnTo>
                <a:lnTo>
                  <a:pt x="0" y="4"/>
                </a:lnTo>
                <a:lnTo>
                  <a:pt x="1" y="8"/>
                </a:lnTo>
                <a:lnTo>
                  <a:pt x="4" y="9"/>
                </a:lnTo>
                <a:lnTo>
                  <a:pt x="5" y="9"/>
                </a:lnTo>
                <a:close/>
              </a:path>
            </a:pathLst>
          </a:cu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9470" name="Freeform 1582"/>
          <p:cNvSpPr>
            <a:spLocks/>
          </p:cNvSpPr>
          <p:nvPr/>
        </p:nvSpPr>
        <p:spPr bwMode="auto">
          <a:xfrm>
            <a:off x="3916363" y="4378325"/>
            <a:ext cx="15875" cy="14288"/>
          </a:xfrm>
          <a:custGeom>
            <a:avLst/>
            <a:gdLst/>
            <a:ahLst/>
            <a:cxnLst>
              <a:cxn ang="0">
                <a:pos x="5" y="9"/>
              </a:cxn>
              <a:cxn ang="0">
                <a:pos x="6" y="8"/>
              </a:cxn>
              <a:cxn ang="0">
                <a:pos x="7" y="7"/>
              </a:cxn>
              <a:cxn ang="0">
                <a:pos x="10" y="5"/>
              </a:cxn>
              <a:cxn ang="0">
                <a:pos x="7" y="0"/>
              </a:cxn>
              <a:cxn ang="0">
                <a:pos x="6" y="0"/>
              </a:cxn>
              <a:cxn ang="0">
                <a:pos x="5" y="0"/>
              </a:cxn>
              <a:cxn ang="0">
                <a:pos x="2" y="0"/>
              </a:cxn>
              <a:cxn ang="0">
                <a:pos x="1" y="0"/>
              </a:cxn>
              <a:cxn ang="0">
                <a:pos x="0" y="5"/>
              </a:cxn>
              <a:cxn ang="0">
                <a:pos x="1" y="7"/>
              </a:cxn>
              <a:cxn ang="0">
                <a:pos x="2" y="8"/>
              </a:cxn>
              <a:cxn ang="0">
                <a:pos x="5" y="9"/>
              </a:cxn>
            </a:cxnLst>
            <a:rect l="0" t="0" r="r" b="b"/>
            <a:pathLst>
              <a:path w="10" h="9">
                <a:moveTo>
                  <a:pt x="5" y="9"/>
                </a:moveTo>
                <a:lnTo>
                  <a:pt x="6" y="8"/>
                </a:lnTo>
                <a:lnTo>
                  <a:pt x="7" y="7"/>
                </a:lnTo>
                <a:lnTo>
                  <a:pt x="10" y="5"/>
                </a:lnTo>
                <a:lnTo>
                  <a:pt x="7" y="0"/>
                </a:lnTo>
                <a:lnTo>
                  <a:pt x="6" y="0"/>
                </a:lnTo>
                <a:lnTo>
                  <a:pt x="5" y="0"/>
                </a:lnTo>
                <a:lnTo>
                  <a:pt x="2" y="0"/>
                </a:lnTo>
                <a:lnTo>
                  <a:pt x="1" y="0"/>
                </a:lnTo>
                <a:lnTo>
                  <a:pt x="0" y="5"/>
                </a:lnTo>
                <a:lnTo>
                  <a:pt x="1" y="7"/>
                </a:lnTo>
                <a:lnTo>
                  <a:pt x="2" y="8"/>
                </a:lnTo>
                <a:lnTo>
                  <a:pt x="5" y="9"/>
                </a:lnTo>
                <a:close/>
              </a:path>
            </a:pathLst>
          </a:cu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9471" name="Freeform 1583"/>
          <p:cNvSpPr>
            <a:spLocks/>
          </p:cNvSpPr>
          <p:nvPr/>
        </p:nvSpPr>
        <p:spPr bwMode="auto">
          <a:xfrm>
            <a:off x="3884613" y="4370388"/>
            <a:ext cx="15875" cy="15875"/>
          </a:xfrm>
          <a:custGeom>
            <a:avLst/>
            <a:gdLst/>
            <a:ahLst/>
            <a:cxnLst>
              <a:cxn ang="0">
                <a:pos x="5" y="10"/>
              </a:cxn>
              <a:cxn ang="0">
                <a:pos x="7" y="10"/>
              </a:cxn>
              <a:cxn ang="0">
                <a:pos x="7" y="10"/>
              </a:cxn>
              <a:cxn ang="0">
                <a:pos x="10" y="5"/>
              </a:cxn>
              <a:cxn ang="0">
                <a:pos x="7" y="2"/>
              </a:cxn>
              <a:cxn ang="0">
                <a:pos x="7" y="1"/>
              </a:cxn>
              <a:cxn ang="0">
                <a:pos x="5" y="0"/>
              </a:cxn>
              <a:cxn ang="0">
                <a:pos x="2" y="1"/>
              </a:cxn>
              <a:cxn ang="0">
                <a:pos x="1" y="2"/>
              </a:cxn>
              <a:cxn ang="0">
                <a:pos x="0" y="5"/>
              </a:cxn>
              <a:cxn ang="0">
                <a:pos x="1" y="10"/>
              </a:cxn>
              <a:cxn ang="0">
                <a:pos x="2" y="10"/>
              </a:cxn>
              <a:cxn ang="0">
                <a:pos x="5" y="10"/>
              </a:cxn>
            </a:cxnLst>
            <a:rect l="0" t="0" r="r" b="b"/>
            <a:pathLst>
              <a:path w="10" h="10">
                <a:moveTo>
                  <a:pt x="5" y="10"/>
                </a:moveTo>
                <a:lnTo>
                  <a:pt x="7" y="10"/>
                </a:lnTo>
                <a:lnTo>
                  <a:pt x="7" y="10"/>
                </a:lnTo>
                <a:lnTo>
                  <a:pt x="10" y="5"/>
                </a:lnTo>
                <a:lnTo>
                  <a:pt x="7" y="2"/>
                </a:lnTo>
                <a:lnTo>
                  <a:pt x="7" y="1"/>
                </a:lnTo>
                <a:lnTo>
                  <a:pt x="5" y="0"/>
                </a:lnTo>
                <a:lnTo>
                  <a:pt x="2" y="1"/>
                </a:lnTo>
                <a:lnTo>
                  <a:pt x="1" y="2"/>
                </a:lnTo>
                <a:lnTo>
                  <a:pt x="0" y="5"/>
                </a:lnTo>
                <a:lnTo>
                  <a:pt x="1" y="10"/>
                </a:lnTo>
                <a:lnTo>
                  <a:pt x="2" y="10"/>
                </a:lnTo>
                <a:lnTo>
                  <a:pt x="5" y="10"/>
                </a:lnTo>
                <a:close/>
              </a:path>
            </a:pathLst>
          </a:cu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9472" name="Freeform 1584"/>
          <p:cNvSpPr>
            <a:spLocks/>
          </p:cNvSpPr>
          <p:nvPr/>
        </p:nvSpPr>
        <p:spPr bwMode="auto">
          <a:xfrm>
            <a:off x="3852863" y="4365625"/>
            <a:ext cx="15875" cy="15875"/>
          </a:xfrm>
          <a:custGeom>
            <a:avLst/>
            <a:gdLst/>
            <a:ahLst/>
            <a:cxnLst>
              <a:cxn ang="0">
                <a:pos x="5" y="10"/>
              </a:cxn>
              <a:cxn ang="0">
                <a:pos x="6" y="10"/>
              </a:cxn>
              <a:cxn ang="0">
                <a:pos x="9" y="8"/>
              </a:cxn>
              <a:cxn ang="0">
                <a:pos x="10" y="5"/>
              </a:cxn>
              <a:cxn ang="0">
                <a:pos x="9" y="2"/>
              </a:cxn>
              <a:cxn ang="0">
                <a:pos x="6" y="0"/>
              </a:cxn>
              <a:cxn ang="0">
                <a:pos x="5" y="0"/>
              </a:cxn>
              <a:cxn ang="0">
                <a:pos x="2" y="0"/>
              </a:cxn>
              <a:cxn ang="0">
                <a:pos x="1" y="2"/>
              </a:cxn>
              <a:cxn ang="0">
                <a:pos x="0" y="5"/>
              </a:cxn>
              <a:cxn ang="0">
                <a:pos x="1" y="8"/>
              </a:cxn>
              <a:cxn ang="0">
                <a:pos x="2" y="10"/>
              </a:cxn>
              <a:cxn ang="0">
                <a:pos x="5" y="10"/>
              </a:cxn>
            </a:cxnLst>
            <a:rect l="0" t="0" r="r" b="b"/>
            <a:pathLst>
              <a:path w="10" h="10">
                <a:moveTo>
                  <a:pt x="5" y="10"/>
                </a:moveTo>
                <a:lnTo>
                  <a:pt x="6" y="10"/>
                </a:lnTo>
                <a:lnTo>
                  <a:pt x="9" y="8"/>
                </a:lnTo>
                <a:lnTo>
                  <a:pt x="10" y="5"/>
                </a:lnTo>
                <a:lnTo>
                  <a:pt x="9" y="2"/>
                </a:lnTo>
                <a:lnTo>
                  <a:pt x="6" y="0"/>
                </a:lnTo>
                <a:lnTo>
                  <a:pt x="5" y="0"/>
                </a:lnTo>
                <a:lnTo>
                  <a:pt x="2" y="0"/>
                </a:lnTo>
                <a:lnTo>
                  <a:pt x="1" y="2"/>
                </a:lnTo>
                <a:lnTo>
                  <a:pt x="0" y="5"/>
                </a:lnTo>
                <a:lnTo>
                  <a:pt x="1" y="8"/>
                </a:lnTo>
                <a:lnTo>
                  <a:pt x="2" y="10"/>
                </a:lnTo>
                <a:lnTo>
                  <a:pt x="5" y="10"/>
                </a:lnTo>
                <a:close/>
              </a:path>
            </a:pathLst>
          </a:cu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9473" name="Freeform 1585"/>
          <p:cNvSpPr>
            <a:spLocks/>
          </p:cNvSpPr>
          <p:nvPr/>
        </p:nvSpPr>
        <p:spPr bwMode="auto">
          <a:xfrm>
            <a:off x="3821113" y="4360863"/>
            <a:ext cx="15875" cy="15875"/>
          </a:xfrm>
          <a:custGeom>
            <a:avLst/>
            <a:gdLst/>
            <a:ahLst/>
            <a:cxnLst>
              <a:cxn ang="0">
                <a:pos x="5" y="10"/>
              </a:cxn>
              <a:cxn ang="0">
                <a:pos x="7" y="10"/>
              </a:cxn>
              <a:cxn ang="0">
                <a:pos x="9" y="8"/>
              </a:cxn>
              <a:cxn ang="0">
                <a:pos x="10" y="5"/>
              </a:cxn>
              <a:cxn ang="0">
                <a:pos x="9" y="1"/>
              </a:cxn>
              <a:cxn ang="0">
                <a:pos x="7" y="1"/>
              </a:cxn>
              <a:cxn ang="0">
                <a:pos x="5" y="0"/>
              </a:cxn>
              <a:cxn ang="0">
                <a:pos x="4" y="1"/>
              </a:cxn>
              <a:cxn ang="0">
                <a:pos x="1" y="1"/>
              </a:cxn>
              <a:cxn ang="0">
                <a:pos x="0" y="5"/>
              </a:cxn>
              <a:cxn ang="0">
                <a:pos x="1" y="8"/>
              </a:cxn>
              <a:cxn ang="0">
                <a:pos x="4" y="10"/>
              </a:cxn>
              <a:cxn ang="0">
                <a:pos x="5" y="10"/>
              </a:cxn>
            </a:cxnLst>
            <a:rect l="0" t="0" r="r" b="b"/>
            <a:pathLst>
              <a:path w="10" h="10">
                <a:moveTo>
                  <a:pt x="5" y="10"/>
                </a:moveTo>
                <a:lnTo>
                  <a:pt x="7" y="10"/>
                </a:lnTo>
                <a:lnTo>
                  <a:pt x="9" y="8"/>
                </a:lnTo>
                <a:lnTo>
                  <a:pt x="10" y="5"/>
                </a:lnTo>
                <a:lnTo>
                  <a:pt x="9" y="1"/>
                </a:lnTo>
                <a:lnTo>
                  <a:pt x="7" y="1"/>
                </a:lnTo>
                <a:lnTo>
                  <a:pt x="5" y="0"/>
                </a:lnTo>
                <a:lnTo>
                  <a:pt x="4" y="1"/>
                </a:lnTo>
                <a:lnTo>
                  <a:pt x="1" y="1"/>
                </a:lnTo>
                <a:lnTo>
                  <a:pt x="0" y="5"/>
                </a:lnTo>
                <a:lnTo>
                  <a:pt x="1" y="8"/>
                </a:lnTo>
                <a:lnTo>
                  <a:pt x="4" y="10"/>
                </a:lnTo>
                <a:lnTo>
                  <a:pt x="5" y="10"/>
                </a:lnTo>
                <a:close/>
              </a:path>
            </a:pathLst>
          </a:cu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9474" name="Freeform 1586"/>
          <p:cNvSpPr>
            <a:spLocks/>
          </p:cNvSpPr>
          <p:nvPr/>
        </p:nvSpPr>
        <p:spPr bwMode="auto">
          <a:xfrm>
            <a:off x="3789363" y="4354513"/>
            <a:ext cx="15875" cy="15875"/>
          </a:xfrm>
          <a:custGeom>
            <a:avLst/>
            <a:gdLst/>
            <a:ahLst/>
            <a:cxnLst>
              <a:cxn ang="0">
                <a:pos x="5" y="10"/>
              </a:cxn>
              <a:cxn ang="0">
                <a:pos x="8" y="10"/>
              </a:cxn>
              <a:cxn ang="0">
                <a:pos x="9" y="9"/>
              </a:cxn>
              <a:cxn ang="0">
                <a:pos x="10" y="5"/>
              </a:cxn>
              <a:cxn ang="0">
                <a:pos x="9" y="3"/>
              </a:cxn>
              <a:cxn ang="0">
                <a:pos x="8" y="1"/>
              </a:cxn>
              <a:cxn ang="0">
                <a:pos x="5" y="0"/>
              </a:cxn>
              <a:cxn ang="0">
                <a:pos x="4" y="1"/>
              </a:cxn>
              <a:cxn ang="0">
                <a:pos x="3" y="3"/>
              </a:cxn>
              <a:cxn ang="0">
                <a:pos x="0" y="5"/>
              </a:cxn>
              <a:cxn ang="0">
                <a:pos x="3" y="9"/>
              </a:cxn>
              <a:cxn ang="0">
                <a:pos x="4" y="10"/>
              </a:cxn>
              <a:cxn ang="0">
                <a:pos x="5" y="10"/>
              </a:cxn>
            </a:cxnLst>
            <a:rect l="0" t="0" r="r" b="b"/>
            <a:pathLst>
              <a:path w="10" h="10">
                <a:moveTo>
                  <a:pt x="5" y="10"/>
                </a:moveTo>
                <a:lnTo>
                  <a:pt x="8" y="10"/>
                </a:lnTo>
                <a:lnTo>
                  <a:pt x="9" y="9"/>
                </a:lnTo>
                <a:lnTo>
                  <a:pt x="10" y="5"/>
                </a:lnTo>
                <a:lnTo>
                  <a:pt x="9" y="3"/>
                </a:lnTo>
                <a:lnTo>
                  <a:pt x="8" y="1"/>
                </a:lnTo>
                <a:lnTo>
                  <a:pt x="5" y="0"/>
                </a:lnTo>
                <a:lnTo>
                  <a:pt x="4" y="1"/>
                </a:lnTo>
                <a:lnTo>
                  <a:pt x="3" y="3"/>
                </a:lnTo>
                <a:lnTo>
                  <a:pt x="0" y="5"/>
                </a:lnTo>
                <a:lnTo>
                  <a:pt x="3" y="9"/>
                </a:lnTo>
                <a:lnTo>
                  <a:pt x="4" y="10"/>
                </a:lnTo>
                <a:lnTo>
                  <a:pt x="5" y="10"/>
                </a:lnTo>
                <a:close/>
              </a:path>
            </a:pathLst>
          </a:cu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9475" name="Freeform 1587"/>
          <p:cNvSpPr>
            <a:spLocks/>
          </p:cNvSpPr>
          <p:nvPr/>
        </p:nvSpPr>
        <p:spPr bwMode="auto">
          <a:xfrm>
            <a:off x="3757613" y="4351338"/>
            <a:ext cx="17462" cy="14287"/>
          </a:xfrm>
          <a:custGeom>
            <a:avLst/>
            <a:gdLst/>
            <a:ahLst/>
            <a:cxnLst>
              <a:cxn ang="0">
                <a:pos x="6" y="9"/>
              </a:cxn>
              <a:cxn ang="0">
                <a:pos x="8" y="9"/>
              </a:cxn>
              <a:cxn ang="0">
                <a:pos x="10" y="8"/>
              </a:cxn>
              <a:cxn ang="0">
                <a:pos x="11" y="5"/>
              </a:cxn>
              <a:cxn ang="0">
                <a:pos x="10" y="1"/>
              </a:cxn>
              <a:cxn ang="0">
                <a:pos x="8" y="0"/>
              </a:cxn>
              <a:cxn ang="0">
                <a:pos x="6" y="0"/>
              </a:cxn>
              <a:cxn ang="0">
                <a:pos x="5" y="0"/>
              </a:cxn>
              <a:cxn ang="0">
                <a:pos x="4" y="0"/>
              </a:cxn>
              <a:cxn ang="0">
                <a:pos x="1" y="1"/>
              </a:cxn>
              <a:cxn ang="0">
                <a:pos x="0" y="5"/>
              </a:cxn>
              <a:cxn ang="0">
                <a:pos x="1" y="8"/>
              </a:cxn>
              <a:cxn ang="0">
                <a:pos x="4" y="9"/>
              </a:cxn>
              <a:cxn ang="0">
                <a:pos x="5" y="9"/>
              </a:cxn>
              <a:cxn ang="0">
                <a:pos x="6" y="9"/>
              </a:cxn>
            </a:cxnLst>
            <a:rect l="0" t="0" r="r" b="b"/>
            <a:pathLst>
              <a:path w="11" h="9">
                <a:moveTo>
                  <a:pt x="6" y="9"/>
                </a:moveTo>
                <a:lnTo>
                  <a:pt x="8" y="9"/>
                </a:lnTo>
                <a:lnTo>
                  <a:pt x="10" y="8"/>
                </a:lnTo>
                <a:lnTo>
                  <a:pt x="11" y="5"/>
                </a:lnTo>
                <a:lnTo>
                  <a:pt x="10" y="1"/>
                </a:lnTo>
                <a:lnTo>
                  <a:pt x="8" y="0"/>
                </a:lnTo>
                <a:lnTo>
                  <a:pt x="6" y="0"/>
                </a:lnTo>
                <a:lnTo>
                  <a:pt x="5" y="0"/>
                </a:lnTo>
                <a:lnTo>
                  <a:pt x="4" y="0"/>
                </a:lnTo>
                <a:lnTo>
                  <a:pt x="1" y="1"/>
                </a:lnTo>
                <a:lnTo>
                  <a:pt x="0" y="5"/>
                </a:lnTo>
                <a:lnTo>
                  <a:pt x="1" y="8"/>
                </a:lnTo>
                <a:lnTo>
                  <a:pt x="4" y="9"/>
                </a:lnTo>
                <a:lnTo>
                  <a:pt x="5" y="9"/>
                </a:lnTo>
                <a:lnTo>
                  <a:pt x="6" y="9"/>
                </a:lnTo>
                <a:close/>
              </a:path>
            </a:pathLst>
          </a:cu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9476" name="Freeform 1588"/>
          <p:cNvSpPr>
            <a:spLocks/>
          </p:cNvSpPr>
          <p:nvPr/>
        </p:nvSpPr>
        <p:spPr bwMode="auto">
          <a:xfrm>
            <a:off x="3729038" y="4346575"/>
            <a:ext cx="15875" cy="15875"/>
          </a:xfrm>
          <a:custGeom>
            <a:avLst/>
            <a:gdLst/>
            <a:ahLst/>
            <a:cxnLst>
              <a:cxn ang="0">
                <a:pos x="5" y="10"/>
              </a:cxn>
              <a:cxn ang="0">
                <a:pos x="6" y="10"/>
              </a:cxn>
              <a:cxn ang="0">
                <a:pos x="7" y="8"/>
              </a:cxn>
              <a:cxn ang="0">
                <a:pos x="10" y="5"/>
              </a:cxn>
              <a:cxn ang="0">
                <a:pos x="7" y="2"/>
              </a:cxn>
              <a:cxn ang="0">
                <a:pos x="6" y="0"/>
              </a:cxn>
              <a:cxn ang="0">
                <a:pos x="5" y="0"/>
              </a:cxn>
              <a:cxn ang="0">
                <a:pos x="2" y="0"/>
              </a:cxn>
              <a:cxn ang="0">
                <a:pos x="0" y="2"/>
              </a:cxn>
              <a:cxn ang="0">
                <a:pos x="0" y="5"/>
              </a:cxn>
              <a:cxn ang="0">
                <a:pos x="0" y="8"/>
              </a:cxn>
              <a:cxn ang="0">
                <a:pos x="2" y="10"/>
              </a:cxn>
              <a:cxn ang="0">
                <a:pos x="5" y="10"/>
              </a:cxn>
            </a:cxnLst>
            <a:rect l="0" t="0" r="r" b="b"/>
            <a:pathLst>
              <a:path w="10" h="10">
                <a:moveTo>
                  <a:pt x="5" y="10"/>
                </a:moveTo>
                <a:lnTo>
                  <a:pt x="6" y="10"/>
                </a:lnTo>
                <a:lnTo>
                  <a:pt x="7" y="8"/>
                </a:lnTo>
                <a:lnTo>
                  <a:pt x="10" y="5"/>
                </a:lnTo>
                <a:lnTo>
                  <a:pt x="7" y="2"/>
                </a:lnTo>
                <a:lnTo>
                  <a:pt x="6" y="0"/>
                </a:lnTo>
                <a:lnTo>
                  <a:pt x="5" y="0"/>
                </a:lnTo>
                <a:lnTo>
                  <a:pt x="2" y="0"/>
                </a:lnTo>
                <a:lnTo>
                  <a:pt x="0" y="2"/>
                </a:lnTo>
                <a:lnTo>
                  <a:pt x="0" y="5"/>
                </a:lnTo>
                <a:lnTo>
                  <a:pt x="0" y="8"/>
                </a:lnTo>
                <a:lnTo>
                  <a:pt x="2" y="10"/>
                </a:lnTo>
                <a:lnTo>
                  <a:pt x="5" y="10"/>
                </a:lnTo>
                <a:close/>
              </a:path>
            </a:pathLst>
          </a:cu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9477" name="Freeform 1589"/>
          <p:cNvSpPr>
            <a:spLocks/>
          </p:cNvSpPr>
          <p:nvPr/>
        </p:nvSpPr>
        <p:spPr bwMode="auto">
          <a:xfrm>
            <a:off x="3697288" y="4343400"/>
            <a:ext cx="15875" cy="15875"/>
          </a:xfrm>
          <a:custGeom>
            <a:avLst/>
            <a:gdLst/>
            <a:ahLst/>
            <a:cxnLst>
              <a:cxn ang="0">
                <a:pos x="5" y="10"/>
              </a:cxn>
              <a:cxn ang="0">
                <a:pos x="6" y="8"/>
              </a:cxn>
              <a:cxn ang="0">
                <a:pos x="7" y="7"/>
              </a:cxn>
              <a:cxn ang="0">
                <a:pos x="10" y="4"/>
              </a:cxn>
              <a:cxn ang="0">
                <a:pos x="7" y="1"/>
              </a:cxn>
              <a:cxn ang="0">
                <a:pos x="6" y="0"/>
              </a:cxn>
              <a:cxn ang="0">
                <a:pos x="5" y="0"/>
              </a:cxn>
              <a:cxn ang="0">
                <a:pos x="2" y="0"/>
              </a:cxn>
              <a:cxn ang="0">
                <a:pos x="1" y="1"/>
              </a:cxn>
              <a:cxn ang="0">
                <a:pos x="0" y="4"/>
              </a:cxn>
              <a:cxn ang="0">
                <a:pos x="1" y="7"/>
              </a:cxn>
              <a:cxn ang="0">
                <a:pos x="2" y="8"/>
              </a:cxn>
              <a:cxn ang="0">
                <a:pos x="5" y="10"/>
              </a:cxn>
            </a:cxnLst>
            <a:rect l="0" t="0" r="r" b="b"/>
            <a:pathLst>
              <a:path w="10" h="10">
                <a:moveTo>
                  <a:pt x="5" y="10"/>
                </a:moveTo>
                <a:lnTo>
                  <a:pt x="6" y="8"/>
                </a:lnTo>
                <a:lnTo>
                  <a:pt x="7" y="7"/>
                </a:lnTo>
                <a:lnTo>
                  <a:pt x="10" y="4"/>
                </a:lnTo>
                <a:lnTo>
                  <a:pt x="7" y="1"/>
                </a:lnTo>
                <a:lnTo>
                  <a:pt x="6" y="0"/>
                </a:lnTo>
                <a:lnTo>
                  <a:pt x="5" y="0"/>
                </a:lnTo>
                <a:lnTo>
                  <a:pt x="2" y="0"/>
                </a:lnTo>
                <a:lnTo>
                  <a:pt x="1" y="1"/>
                </a:lnTo>
                <a:lnTo>
                  <a:pt x="0" y="4"/>
                </a:lnTo>
                <a:lnTo>
                  <a:pt x="1" y="7"/>
                </a:lnTo>
                <a:lnTo>
                  <a:pt x="2" y="8"/>
                </a:lnTo>
                <a:lnTo>
                  <a:pt x="5" y="10"/>
                </a:lnTo>
                <a:close/>
              </a:path>
            </a:pathLst>
          </a:cu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9478" name="Freeform 1590"/>
          <p:cNvSpPr>
            <a:spLocks/>
          </p:cNvSpPr>
          <p:nvPr/>
        </p:nvSpPr>
        <p:spPr bwMode="auto">
          <a:xfrm>
            <a:off x="3665538" y="4340225"/>
            <a:ext cx="14287" cy="14288"/>
          </a:xfrm>
          <a:custGeom>
            <a:avLst/>
            <a:gdLst/>
            <a:ahLst/>
            <a:cxnLst>
              <a:cxn ang="0">
                <a:pos x="5" y="9"/>
              </a:cxn>
              <a:cxn ang="0">
                <a:pos x="7" y="8"/>
              </a:cxn>
              <a:cxn ang="0">
                <a:pos x="7" y="7"/>
              </a:cxn>
              <a:cxn ang="0">
                <a:pos x="9" y="4"/>
              </a:cxn>
              <a:cxn ang="0">
                <a:pos x="7" y="1"/>
              </a:cxn>
              <a:cxn ang="0">
                <a:pos x="7" y="0"/>
              </a:cxn>
              <a:cxn ang="0">
                <a:pos x="5" y="0"/>
              </a:cxn>
              <a:cxn ang="0">
                <a:pos x="2" y="0"/>
              </a:cxn>
              <a:cxn ang="0">
                <a:pos x="1" y="1"/>
              </a:cxn>
              <a:cxn ang="0">
                <a:pos x="0" y="4"/>
              </a:cxn>
              <a:cxn ang="0">
                <a:pos x="1" y="7"/>
              </a:cxn>
              <a:cxn ang="0">
                <a:pos x="2" y="8"/>
              </a:cxn>
              <a:cxn ang="0">
                <a:pos x="5" y="9"/>
              </a:cxn>
            </a:cxnLst>
            <a:rect l="0" t="0" r="r" b="b"/>
            <a:pathLst>
              <a:path w="9" h="9">
                <a:moveTo>
                  <a:pt x="5" y="9"/>
                </a:moveTo>
                <a:lnTo>
                  <a:pt x="7" y="8"/>
                </a:lnTo>
                <a:lnTo>
                  <a:pt x="7" y="7"/>
                </a:lnTo>
                <a:lnTo>
                  <a:pt x="9" y="4"/>
                </a:lnTo>
                <a:lnTo>
                  <a:pt x="7" y="1"/>
                </a:lnTo>
                <a:lnTo>
                  <a:pt x="7" y="0"/>
                </a:lnTo>
                <a:lnTo>
                  <a:pt x="5" y="0"/>
                </a:lnTo>
                <a:lnTo>
                  <a:pt x="2" y="0"/>
                </a:lnTo>
                <a:lnTo>
                  <a:pt x="1" y="1"/>
                </a:lnTo>
                <a:lnTo>
                  <a:pt x="0" y="4"/>
                </a:lnTo>
                <a:lnTo>
                  <a:pt x="1" y="7"/>
                </a:lnTo>
                <a:lnTo>
                  <a:pt x="2" y="8"/>
                </a:lnTo>
                <a:lnTo>
                  <a:pt x="5" y="9"/>
                </a:lnTo>
                <a:close/>
              </a:path>
            </a:pathLst>
          </a:cu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9479" name="Freeform 1591"/>
          <p:cNvSpPr>
            <a:spLocks/>
          </p:cNvSpPr>
          <p:nvPr/>
        </p:nvSpPr>
        <p:spPr bwMode="auto">
          <a:xfrm>
            <a:off x="3633788" y="4335463"/>
            <a:ext cx="15875" cy="14287"/>
          </a:xfrm>
          <a:custGeom>
            <a:avLst/>
            <a:gdLst/>
            <a:ahLst/>
            <a:cxnLst>
              <a:cxn ang="0">
                <a:pos x="4" y="9"/>
              </a:cxn>
              <a:cxn ang="0">
                <a:pos x="7" y="9"/>
              </a:cxn>
              <a:cxn ang="0">
                <a:pos x="9" y="7"/>
              </a:cxn>
              <a:cxn ang="0">
                <a:pos x="10" y="5"/>
              </a:cxn>
              <a:cxn ang="0">
                <a:pos x="9" y="1"/>
              </a:cxn>
              <a:cxn ang="0">
                <a:pos x="7" y="0"/>
              </a:cxn>
              <a:cxn ang="0">
                <a:pos x="4" y="0"/>
              </a:cxn>
              <a:cxn ang="0">
                <a:pos x="3" y="0"/>
              </a:cxn>
              <a:cxn ang="0">
                <a:pos x="1" y="1"/>
              </a:cxn>
              <a:cxn ang="0">
                <a:pos x="0" y="5"/>
              </a:cxn>
              <a:cxn ang="0">
                <a:pos x="1" y="7"/>
              </a:cxn>
              <a:cxn ang="0">
                <a:pos x="3" y="9"/>
              </a:cxn>
              <a:cxn ang="0">
                <a:pos x="4" y="9"/>
              </a:cxn>
            </a:cxnLst>
            <a:rect l="0" t="0" r="r" b="b"/>
            <a:pathLst>
              <a:path w="10" h="9">
                <a:moveTo>
                  <a:pt x="4" y="9"/>
                </a:moveTo>
                <a:lnTo>
                  <a:pt x="7" y="9"/>
                </a:lnTo>
                <a:lnTo>
                  <a:pt x="9" y="7"/>
                </a:lnTo>
                <a:lnTo>
                  <a:pt x="10" y="5"/>
                </a:lnTo>
                <a:lnTo>
                  <a:pt x="9" y="1"/>
                </a:lnTo>
                <a:lnTo>
                  <a:pt x="7" y="0"/>
                </a:lnTo>
                <a:lnTo>
                  <a:pt x="4" y="0"/>
                </a:lnTo>
                <a:lnTo>
                  <a:pt x="3" y="0"/>
                </a:lnTo>
                <a:lnTo>
                  <a:pt x="1" y="1"/>
                </a:lnTo>
                <a:lnTo>
                  <a:pt x="0" y="5"/>
                </a:lnTo>
                <a:lnTo>
                  <a:pt x="1" y="7"/>
                </a:lnTo>
                <a:lnTo>
                  <a:pt x="3" y="9"/>
                </a:lnTo>
                <a:lnTo>
                  <a:pt x="4" y="9"/>
                </a:lnTo>
                <a:close/>
              </a:path>
            </a:pathLst>
          </a:cu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9480" name="Freeform 1592"/>
          <p:cNvSpPr>
            <a:spLocks/>
          </p:cNvSpPr>
          <p:nvPr/>
        </p:nvSpPr>
        <p:spPr bwMode="auto">
          <a:xfrm>
            <a:off x="3602038" y="4329113"/>
            <a:ext cx="15875" cy="17462"/>
          </a:xfrm>
          <a:custGeom>
            <a:avLst/>
            <a:gdLst/>
            <a:ahLst/>
            <a:cxnLst>
              <a:cxn ang="0">
                <a:pos x="5" y="11"/>
              </a:cxn>
              <a:cxn ang="0">
                <a:pos x="8" y="11"/>
              </a:cxn>
              <a:cxn ang="0">
                <a:pos x="9" y="9"/>
              </a:cxn>
              <a:cxn ang="0">
                <a:pos x="10" y="7"/>
              </a:cxn>
              <a:cxn ang="0">
                <a:pos x="9" y="3"/>
              </a:cxn>
              <a:cxn ang="0">
                <a:pos x="8" y="2"/>
              </a:cxn>
              <a:cxn ang="0">
                <a:pos x="5" y="0"/>
              </a:cxn>
              <a:cxn ang="0">
                <a:pos x="3" y="2"/>
              </a:cxn>
              <a:cxn ang="0">
                <a:pos x="1" y="3"/>
              </a:cxn>
              <a:cxn ang="0">
                <a:pos x="0" y="7"/>
              </a:cxn>
              <a:cxn ang="0">
                <a:pos x="1" y="9"/>
              </a:cxn>
              <a:cxn ang="0">
                <a:pos x="3" y="11"/>
              </a:cxn>
              <a:cxn ang="0">
                <a:pos x="5" y="11"/>
              </a:cxn>
            </a:cxnLst>
            <a:rect l="0" t="0" r="r" b="b"/>
            <a:pathLst>
              <a:path w="10" h="11">
                <a:moveTo>
                  <a:pt x="5" y="11"/>
                </a:moveTo>
                <a:lnTo>
                  <a:pt x="8" y="11"/>
                </a:lnTo>
                <a:lnTo>
                  <a:pt x="9" y="9"/>
                </a:lnTo>
                <a:lnTo>
                  <a:pt x="10" y="7"/>
                </a:lnTo>
                <a:lnTo>
                  <a:pt x="9" y="3"/>
                </a:lnTo>
                <a:lnTo>
                  <a:pt x="8" y="2"/>
                </a:lnTo>
                <a:lnTo>
                  <a:pt x="5" y="0"/>
                </a:lnTo>
                <a:lnTo>
                  <a:pt x="3" y="2"/>
                </a:lnTo>
                <a:lnTo>
                  <a:pt x="1" y="3"/>
                </a:lnTo>
                <a:lnTo>
                  <a:pt x="0" y="7"/>
                </a:lnTo>
                <a:lnTo>
                  <a:pt x="1" y="9"/>
                </a:lnTo>
                <a:lnTo>
                  <a:pt x="3" y="11"/>
                </a:lnTo>
                <a:lnTo>
                  <a:pt x="5" y="11"/>
                </a:lnTo>
                <a:close/>
              </a:path>
            </a:pathLst>
          </a:cu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9481" name="Freeform 1593"/>
          <p:cNvSpPr>
            <a:spLocks/>
          </p:cNvSpPr>
          <p:nvPr/>
        </p:nvSpPr>
        <p:spPr bwMode="auto">
          <a:xfrm>
            <a:off x="3570288" y="4327525"/>
            <a:ext cx="15875" cy="15875"/>
          </a:xfrm>
          <a:custGeom>
            <a:avLst/>
            <a:gdLst/>
            <a:ahLst/>
            <a:cxnLst>
              <a:cxn ang="0">
                <a:pos x="5" y="10"/>
              </a:cxn>
              <a:cxn ang="0">
                <a:pos x="7" y="10"/>
              </a:cxn>
              <a:cxn ang="0">
                <a:pos x="9" y="9"/>
              </a:cxn>
              <a:cxn ang="0">
                <a:pos x="10" y="5"/>
              </a:cxn>
              <a:cxn ang="0">
                <a:pos x="9" y="1"/>
              </a:cxn>
              <a:cxn ang="0">
                <a:pos x="7" y="0"/>
              </a:cxn>
              <a:cxn ang="0">
                <a:pos x="5" y="0"/>
              </a:cxn>
              <a:cxn ang="0">
                <a:pos x="3" y="0"/>
              </a:cxn>
              <a:cxn ang="0">
                <a:pos x="2" y="1"/>
              </a:cxn>
              <a:cxn ang="0">
                <a:pos x="0" y="5"/>
              </a:cxn>
              <a:cxn ang="0">
                <a:pos x="2" y="9"/>
              </a:cxn>
              <a:cxn ang="0">
                <a:pos x="3" y="10"/>
              </a:cxn>
              <a:cxn ang="0">
                <a:pos x="5" y="10"/>
              </a:cxn>
            </a:cxnLst>
            <a:rect l="0" t="0" r="r" b="b"/>
            <a:pathLst>
              <a:path w="10" h="10">
                <a:moveTo>
                  <a:pt x="5" y="10"/>
                </a:moveTo>
                <a:lnTo>
                  <a:pt x="7" y="10"/>
                </a:lnTo>
                <a:lnTo>
                  <a:pt x="9" y="9"/>
                </a:lnTo>
                <a:lnTo>
                  <a:pt x="10" y="5"/>
                </a:lnTo>
                <a:lnTo>
                  <a:pt x="9" y="1"/>
                </a:lnTo>
                <a:lnTo>
                  <a:pt x="7" y="0"/>
                </a:lnTo>
                <a:lnTo>
                  <a:pt x="5" y="0"/>
                </a:lnTo>
                <a:lnTo>
                  <a:pt x="3" y="0"/>
                </a:lnTo>
                <a:lnTo>
                  <a:pt x="2" y="1"/>
                </a:lnTo>
                <a:lnTo>
                  <a:pt x="0" y="5"/>
                </a:lnTo>
                <a:lnTo>
                  <a:pt x="2" y="9"/>
                </a:lnTo>
                <a:lnTo>
                  <a:pt x="3" y="10"/>
                </a:lnTo>
                <a:lnTo>
                  <a:pt x="5" y="10"/>
                </a:lnTo>
                <a:close/>
              </a:path>
            </a:pathLst>
          </a:cu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9482" name="Freeform 1594"/>
          <p:cNvSpPr>
            <a:spLocks/>
          </p:cNvSpPr>
          <p:nvPr/>
        </p:nvSpPr>
        <p:spPr bwMode="auto">
          <a:xfrm>
            <a:off x="3538538" y="4324350"/>
            <a:ext cx="15875" cy="15875"/>
          </a:xfrm>
          <a:custGeom>
            <a:avLst/>
            <a:gdLst/>
            <a:ahLst/>
            <a:cxnLst>
              <a:cxn ang="0">
                <a:pos x="5" y="10"/>
              </a:cxn>
              <a:cxn ang="0">
                <a:pos x="8" y="10"/>
              </a:cxn>
              <a:cxn ang="0">
                <a:pos x="9" y="8"/>
              </a:cxn>
              <a:cxn ang="0">
                <a:pos x="10" y="5"/>
              </a:cxn>
              <a:cxn ang="0">
                <a:pos x="9" y="2"/>
              </a:cxn>
              <a:cxn ang="0">
                <a:pos x="8" y="1"/>
              </a:cxn>
              <a:cxn ang="0">
                <a:pos x="5" y="0"/>
              </a:cxn>
              <a:cxn ang="0">
                <a:pos x="3" y="1"/>
              </a:cxn>
              <a:cxn ang="0">
                <a:pos x="2" y="2"/>
              </a:cxn>
              <a:cxn ang="0">
                <a:pos x="0" y="5"/>
              </a:cxn>
              <a:cxn ang="0">
                <a:pos x="2" y="8"/>
              </a:cxn>
              <a:cxn ang="0">
                <a:pos x="3" y="10"/>
              </a:cxn>
              <a:cxn ang="0">
                <a:pos x="5" y="10"/>
              </a:cxn>
            </a:cxnLst>
            <a:rect l="0" t="0" r="r" b="b"/>
            <a:pathLst>
              <a:path w="10" h="10">
                <a:moveTo>
                  <a:pt x="5" y="10"/>
                </a:moveTo>
                <a:lnTo>
                  <a:pt x="8" y="10"/>
                </a:lnTo>
                <a:lnTo>
                  <a:pt x="9" y="8"/>
                </a:lnTo>
                <a:lnTo>
                  <a:pt x="10" y="5"/>
                </a:lnTo>
                <a:lnTo>
                  <a:pt x="9" y="2"/>
                </a:lnTo>
                <a:lnTo>
                  <a:pt x="8" y="1"/>
                </a:lnTo>
                <a:lnTo>
                  <a:pt x="5" y="0"/>
                </a:lnTo>
                <a:lnTo>
                  <a:pt x="3" y="1"/>
                </a:lnTo>
                <a:lnTo>
                  <a:pt x="2" y="2"/>
                </a:lnTo>
                <a:lnTo>
                  <a:pt x="0" y="5"/>
                </a:lnTo>
                <a:lnTo>
                  <a:pt x="2" y="8"/>
                </a:lnTo>
                <a:lnTo>
                  <a:pt x="3" y="10"/>
                </a:lnTo>
                <a:lnTo>
                  <a:pt x="5" y="10"/>
                </a:lnTo>
                <a:close/>
              </a:path>
            </a:pathLst>
          </a:cu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9483" name="Freeform 1595"/>
          <p:cNvSpPr>
            <a:spLocks/>
          </p:cNvSpPr>
          <p:nvPr/>
        </p:nvSpPr>
        <p:spPr bwMode="auto">
          <a:xfrm>
            <a:off x="3508375" y="4322763"/>
            <a:ext cx="15875" cy="14287"/>
          </a:xfrm>
          <a:custGeom>
            <a:avLst/>
            <a:gdLst/>
            <a:ahLst/>
            <a:cxnLst>
              <a:cxn ang="0">
                <a:pos x="5" y="9"/>
              </a:cxn>
              <a:cxn ang="0">
                <a:pos x="6" y="8"/>
              </a:cxn>
              <a:cxn ang="0">
                <a:pos x="8" y="8"/>
              </a:cxn>
              <a:cxn ang="0">
                <a:pos x="10" y="4"/>
              </a:cxn>
              <a:cxn ang="0">
                <a:pos x="8" y="1"/>
              </a:cxn>
              <a:cxn ang="0">
                <a:pos x="6" y="0"/>
              </a:cxn>
              <a:cxn ang="0">
                <a:pos x="5" y="0"/>
              </a:cxn>
              <a:cxn ang="0">
                <a:pos x="3" y="0"/>
              </a:cxn>
              <a:cxn ang="0">
                <a:pos x="1" y="1"/>
              </a:cxn>
              <a:cxn ang="0">
                <a:pos x="0" y="4"/>
              </a:cxn>
              <a:cxn ang="0">
                <a:pos x="1" y="8"/>
              </a:cxn>
              <a:cxn ang="0">
                <a:pos x="3" y="8"/>
              </a:cxn>
              <a:cxn ang="0">
                <a:pos x="5" y="9"/>
              </a:cxn>
            </a:cxnLst>
            <a:rect l="0" t="0" r="r" b="b"/>
            <a:pathLst>
              <a:path w="10" h="9">
                <a:moveTo>
                  <a:pt x="5" y="9"/>
                </a:moveTo>
                <a:lnTo>
                  <a:pt x="6" y="8"/>
                </a:lnTo>
                <a:lnTo>
                  <a:pt x="8" y="8"/>
                </a:lnTo>
                <a:lnTo>
                  <a:pt x="10" y="4"/>
                </a:lnTo>
                <a:lnTo>
                  <a:pt x="8" y="1"/>
                </a:lnTo>
                <a:lnTo>
                  <a:pt x="6" y="0"/>
                </a:lnTo>
                <a:lnTo>
                  <a:pt x="5" y="0"/>
                </a:lnTo>
                <a:lnTo>
                  <a:pt x="3" y="0"/>
                </a:lnTo>
                <a:lnTo>
                  <a:pt x="1" y="1"/>
                </a:lnTo>
                <a:lnTo>
                  <a:pt x="0" y="4"/>
                </a:lnTo>
                <a:lnTo>
                  <a:pt x="1" y="8"/>
                </a:lnTo>
                <a:lnTo>
                  <a:pt x="3" y="8"/>
                </a:lnTo>
                <a:lnTo>
                  <a:pt x="5" y="9"/>
                </a:lnTo>
                <a:close/>
              </a:path>
            </a:pathLst>
          </a:cu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9484" name="Freeform 1596"/>
          <p:cNvSpPr>
            <a:spLocks/>
          </p:cNvSpPr>
          <p:nvPr/>
        </p:nvSpPr>
        <p:spPr bwMode="auto">
          <a:xfrm>
            <a:off x="3476625" y="4319588"/>
            <a:ext cx="15875" cy="15875"/>
          </a:xfrm>
          <a:custGeom>
            <a:avLst/>
            <a:gdLst/>
            <a:ahLst/>
            <a:cxnLst>
              <a:cxn ang="0">
                <a:pos x="5" y="10"/>
              </a:cxn>
              <a:cxn ang="0">
                <a:pos x="7" y="9"/>
              </a:cxn>
              <a:cxn ang="0">
                <a:pos x="8" y="8"/>
              </a:cxn>
              <a:cxn ang="0">
                <a:pos x="10" y="5"/>
              </a:cxn>
              <a:cxn ang="0">
                <a:pos x="8" y="0"/>
              </a:cxn>
              <a:cxn ang="0">
                <a:pos x="7" y="0"/>
              </a:cxn>
              <a:cxn ang="0">
                <a:pos x="5" y="0"/>
              </a:cxn>
              <a:cxn ang="0">
                <a:pos x="3" y="0"/>
              </a:cxn>
              <a:cxn ang="0">
                <a:pos x="1" y="0"/>
              </a:cxn>
              <a:cxn ang="0">
                <a:pos x="0" y="5"/>
              </a:cxn>
              <a:cxn ang="0">
                <a:pos x="1" y="8"/>
              </a:cxn>
              <a:cxn ang="0">
                <a:pos x="3" y="9"/>
              </a:cxn>
              <a:cxn ang="0">
                <a:pos x="5" y="10"/>
              </a:cxn>
            </a:cxnLst>
            <a:rect l="0" t="0" r="r" b="b"/>
            <a:pathLst>
              <a:path w="10" h="10">
                <a:moveTo>
                  <a:pt x="5" y="10"/>
                </a:moveTo>
                <a:lnTo>
                  <a:pt x="7" y="9"/>
                </a:lnTo>
                <a:lnTo>
                  <a:pt x="8" y="8"/>
                </a:lnTo>
                <a:lnTo>
                  <a:pt x="10" y="5"/>
                </a:lnTo>
                <a:lnTo>
                  <a:pt x="8" y="0"/>
                </a:lnTo>
                <a:lnTo>
                  <a:pt x="7" y="0"/>
                </a:lnTo>
                <a:lnTo>
                  <a:pt x="5" y="0"/>
                </a:lnTo>
                <a:lnTo>
                  <a:pt x="3" y="0"/>
                </a:lnTo>
                <a:lnTo>
                  <a:pt x="1" y="0"/>
                </a:lnTo>
                <a:lnTo>
                  <a:pt x="0" y="5"/>
                </a:lnTo>
                <a:lnTo>
                  <a:pt x="1" y="8"/>
                </a:lnTo>
                <a:lnTo>
                  <a:pt x="3" y="9"/>
                </a:lnTo>
                <a:lnTo>
                  <a:pt x="5" y="10"/>
                </a:lnTo>
                <a:close/>
              </a:path>
            </a:pathLst>
          </a:cu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9485" name="Freeform 1597"/>
          <p:cNvSpPr>
            <a:spLocks/>
          </p:cNvSpPr>
          <p:nvPr/>
        </p:nvSpPr>
        <p:spPr bwMode="auto">
          <a:xfrm>
            <a:off x="3444875" y="4316413"/>
            <a:ext cx="15875" cy="15875"/>
          </a:xfrm>
          <a:custGeom>
            <a:avLst/>
            <a:gdLst/>
            <a:ahLst/>
            <a:cxnLst>
              <a:cxn ang="0">
                <a:pos x="5" y="10"/>
              </a:cxn>
              <a:cxn ang="0">
                <a:pos x="6" y="8"/>
              </a:cxn>
              <a:cxn ang="0">
                <a:pos x="9" y="8"/>
              </a:cxn>
              <a:cxn ang="0">
                <a:pos x="10" y="5"/>
              </a:cxn>
              <a:cxn ang="0">
                <a:pos x="9" y="1"/>
              </a:cxn>
              <a:cxn ang="0">
                <a:pos x="6" y="0"/>
              </a:cxn>
              <a:cxn ang="0">
                <a:pos x="5" y="0"/>
              </a:cxn>
              <a:cxn ang="0">
                <a:pos x="4" y="0"/>
              </a:cxn>
              <a:cxn ang="0">
                <a:pos x="1" y="1"/>
              </a:cxn>
              <a:cxn ang="0">
                <a:pos x="0" y="5"/>
              </a:cxn>
              <a:cxn ang="0">
                <a:pos x="1" y="8"/>
              </a:cxn>
              <a:cxn ang="0">
                <a:pos x="4" y="8"/>
              </a:cxn>
              <a:cxn ang="0">
                <a:pos x="5" y="10"/>
              </a:cxn>
            </a:cxnLst>
            <a:rect l="0" t="0" r="r" b="b"/>
            <a:pathLst>
              <a:path w="10" h="10">
                <a:moveTo>
                  <a:pt x="5" y="10"/>
                </a:moveTo>
                <a:lnTo>
                  <a:pt x="6" y="8"/>
                </a:lnTo>
                <a:lnTo>
                  <a:pt x="9" y="8"/>
                </a:lnTo>
                <a:lnTo>
                  <a:pt x="10" y="5"/>
                </a:lnTo>
                <a:lnTo>
                  <a:pt x="9" y="1"/>
                </a:lnTo>
                <a:lnTo>
                  <a:pt x="6" y="0"/>
                </a:lnTo>
                <a:lnTo>
                  <a:pt x="5" y="0"/>
                </a:lnTo>
                <a:lnTo>
                  <a:pt x="4" y="0"/>
                </a:lnTo>
                <a:lnTo>
                  <a:pt x="1" y="1"/>
                </a:lnTo>
                <a:lnTo>
                  <a:pt x="0" y="5"/>
                </a:lnTo>
                <a:lnTo>
                  <a:pt x="1" y="8"/>
                </a:lnTo>
                <a:lnTo>
                  <a:pt x="4" y="8"/>
                </a:lnTo>
                <a:lnTo>
                  <a:pt x="5" y="10"/>
                </a:lnTo>
                <a:close/>
              </a:path>
            </a:pathLst>
          </a:cu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9486" name="Freeform 1598"/>
          <p:cNvSpPr>
            <a:spLocks/>
          </p:cNvSpPr>
          <p:nvPr/>
        </p:nvSpPr>
        <p:spPr bwMode="auto">
          <a:xfrm>
            <a:off x="3413125" y="4314825"/>
            <a:ext cx="15875" cy="14288"/>
          </a:xfrm>
          <a:custGeom>
            <a:avLst/>
            <a:gdLst/>
            <a:ahLst/>
            <a:cxnLst>
              <a:cxn ang="0">
                <a:pos x="5" y="9"/>
              </a:cxn>
              <a:cxn ang="0">
                <a:pos x="7" y="8"/>
              </a:cxn>
              <a:cxn ang="0">
                <a:pos x="9" y="8"/>
              </a:cxn>
              <a:cxn ang="0">
                <a:pos x="10" y="5"/>
              </a:cxn>
              <a:cxn ang="0">
                <a:pos x="9" y="1"/>
              </a:cxn>
              <a:cxn ang="0">
                <a:pos x="7" y="0"/>
              </a:cxn>
              <a:cxn ang="0">
                <a:pos x="5" y="0"/>
              </a:cxn>
              <a:cxn ang="0">
                <a:pos x="4" y="0"/>
              </a:cxn>
              <a:cxn ang="0">
                <a:pos x="1" y="1"/>
              </a:cxn>
              <a:cxn ang="0">
                <a:pos x="0" y="5"/>
              </a:cxn>
              <a:cxn ang="0">
                <a:pos x="1" y="8"/>
              </a:cxn>
              <a:cxn ang="0">
                <a:pos x="4" y="8"/>
              </a:cxn>
              <a:cxn ang="0">
                <a:pos x="5" y="9"/>
              </a:cxn>
            </a:cxnLst>
            <a:rect l="0" t="0" r="r" b="b"/>
            <a:pathLst>
              <a:path w="10" h="9">
                <a:moveTo>
                  <a:pt x="5" y="9"/>
                </a:moveTo>
                <a:lnTo>
                  <a:pt x="7" y="8"/>
                </a:lnTo>
                <a:lnTo>
                  <a:pt x="9" y="8"/>
                </a:lnTo>
                <a:lnTo>
                  <a:pt x="10" y="5"/>
                </a:lnTo>
                <a:lnTo>
                  <a:pt x="9" y="1"/>
                </a:lnTo>
                <a:lnTo>
                  <a:pt x="7" y="0"/>
                </a:lnTo>
                <a:lnTo>
                  <a:pt x="5" y="0"/>
                </a:lnTo>
                <a:lnTo>
                  <a:pt x="4" y="0"/>
                </a:lnTo>
                <a:lnTo>
                  <a:pt x="1" y="1"/>
                </a:lnTo>
                <a:lnTo>
                  <a:pt x="0" y="5"/>
                </a:lnTo>
                <a:lnTo>
                  <a:pt x="1" y="8"/>
                </a:lnTo>
                <a:lnTo>
                  <a:pt x="4" y="8"/>
                </a:lnTo>
                <a:lnTo>
                  <a:pt x="5" y="9"/>
                </a:lnTo>
                <a:close/>
              </a:path>
            </a:pathLst>
          </a:cu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9487" name="Freeform 1599"/>
          <p:cNvSpPr>
            <a:spLocks/>
          </p:cNvSpPr>
          <p:nvPr/>
        </p:nvSpPr>
        <p:spPr bwMode="auto">
          <a:xfrm>
            <a:off x="3381375" y="4310063"/>
            <a:ext cx="15875" cy="17462"/>
          </a:xfrm>
          <a:custGeom>
            <a:avLst/>
            <a:gdLst/>
            <a:ahLst/>
            <a:cxnLst>
              <a:cxn ang="0">
                <a:pos x="5" y="11"/>
              </a:cxn>
              <a:cxn ang="0">
                <a:pos x="8" y="11"/>
              </a:cxn>
              <a:cxn ang="0">
                <a:pos x="8" y="9"/>
              </a:cxn>
              <a:cxn ang="0">
                <a:pos x="10" y="6"/>
              </a:cxn>
              <a:cxn ang="0">
                <a:pos x="8" y="3"/>
              </a:cxn>
              <a:cxn ang="0">
                <a:pos x="8" y="2"/>
              </a:cxn>
              <a:cxn ang="0">
                <a:pos x="5" y="0"/>
              </a:cxn>
              <a:cxn ang="0">
                <a:pos x="4" y="2"/>
              </a:cxn>
              <a:cxn ang="0">
                <a:pos x="1" y="3"/>
              </a:cxn>
              <a:cxn ang="0">
                <a:pos x="0" y="6"/>
              </a:cxn>
              <a:cxn ang="0">
                <a:pos x="1" y="9"/>
              </a:cxn>
              <a:cxn ang="0">
                <a:pos x="4" y="11"/>
              </a:cxn>
              <a:cxn ang="0">
                <a:pos x="5" y="11"/>
              </a:cxn>
            </a:cxnLst>
            <a:rect l="0" t="0" r="r" b="b"/>
            <a:pathLst>
              <a:path w="10" h="11">
                <a:moveTo>
                  <a:pt x="5" y="11"/>
                </a:moveTo>
                <a:lnTo>
                  <a:pt x="8" y="11"/>
                </a:lnTo>
                <a:lnTo>
                  <a:pt x="8" y="9"/>
                </a:lnTo>
                <a:lnTo>
                  <a:pt x="10" y="6"/>
                </a:lnTo>
                <a:lnTo>
                  <a:pt x="8" y="3"/>
                </a:lnTo>
                <a:lnTo>
                  <a:pt x="8" y="2"/>
                </a:lnTo>
                <a:lnTo>
                  <a:pt x="5" y="0"/>
                </a:lnTo>
                <a:lnTo>
                  <a:pt x="4" y="2"/>
                </a:lnTo>
                <a:lnTo>
                  <a:pt x="1" y="3"/>
                </a:lnTo>
                <a:lnTo>
                  <a:pt x="0" y="6"/>
                </a:lnTo>
                <a:lnTo>
                  <a:pt x="1" y="9"/>
                </a:lnTo>
                <a:lnTo>
                  <a:pt x="4" y="11"/>
                </a:lnTo>
                <a:lnTo>
                  <a:pt x="5" y="11"/>
                </a:lnTo>
                <a:close/>
              </a:path>
            </a:pathLst>
          </a:cu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9488" name="Freeform 1600"/>
          <p:cNvSpPr>
            <a:spLocks/>
          </p:cNvSpPr>
          <p:nvPr/>
        </p:nvSpPr>
        <p:spPr bwMode="auto">
          <a:xfrm>
            <a:off x="3349625" y="4310063"/>
            <a:ext cx="15875" cy="15875"/>
          </a:xfrm>
          <a:custGeom>
            <a:avLst/>
            <a:gdLst/>
            <a:ahLst/>
            <a:cxnLst>
              <a:cxn ang="0">
                <a:pos x="5" y="10"/>
              </a:cxn>
              <a:cxn ang="0">
                <a:pos x="8" y="9"/>
              </a:cxn>
              <a:cxn ang="0">
                <a:pos x="9" y="9"/>
              </a:cxn>
              <a:cxn ang="0">
                <a:pos x="10" y="5"/>
              </a:cxn>
              <a:cxn ang="0">
                <a:pos x="9" y="0"/>
              </a:cxn>
              <a:cxn ang="0">
                <a:pos x="8" y="0"/>
              </a:cxn>
              <a:cxn ang="0">
                <a:pos x="5" y="0"/>
              </a:cxn>
              <a:cxn ang="0">
                <a:pos x="3" y="0"/>
              </a:cxn>
              <a:cxn ang="0">
                <a:pos x="1" y="0"/>
              </a:cxn>
              <a:cxn ang="0">
                <a:pos x="0" y="5"/>
              </a:cxn>
              <a:cxn ang="0">
                <a:pos x="1" y="9"/>
              </a:cxn>
              <a:cxn ang="0">
                <a:pos x="3" y="9"/>
              </a:cxn>
              <a:cxn ang="0">
                <a:pos x="5" y="10"/>
              </a:cxn>
            </a:cxnLst>
            <a:rect l="0" t="0" r="r" b="b"/>
            <a:pathLst>
              <a:path w="10" h="10">
                <a:moveTo>
                  <a:pt x="5" y="10"/>
                </a:moveTo>
                <a:lnTo>
                  <a:pt x="8" y="9"/>
                </a:lnTo>
                <a:lnTo>
                  <a:pt x="9" y="9"/>
                </a:lnTo>
                <a:lnTo>
                  <a:pt x="10" y="5"/>
                </a:lnTo>
                <a:lnTo>
                  <a:pt x="9" y="0"/>
                </a:lnTo>
                <a:lnTo>
                  <a:pt x="8" y="0"/>
                </a:lnTo>
                <a:lnTo>
                  <a:pt x="5" y="0"/>
                </a:lnTo>
                <a:lnTo>
                  <a:pt x="3" y="0"/>
                </a:lnTo>
                <a:lnTo>
                  <a:pt x="1" y="0"/>
                </a:lnTo>
                <a:lnTo>
                  <a:pt x="0" y="5"/>
                </a:lnTo>
                <a:lnTo>
                  <a:pt x="1" y="9"/>
                </a:lnTo>
                <a:lnTo>
                  <a:pt x="3" y="9"/>
                </a:lnTo>
                <a:lnTo>
                  <a:pt x="5" y="10"/>
                </a:lnTo>
                <a:close/>
              </a:path>
            </a:pathLst>
          </a:cu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9489" name="Freeform 1601"/>
          <p:cNvSpPr>
            <a:spLocks/>
          </p:cNvSpPr>
          <p:nvPr/>
        </p:nvSpPr>
        <p:spPr bwMode="auto">
          <a:xfrm>
            <a:off x="3317875" y="4306888"/>
            <a:ext cx="15875" cy="17462"/>
          </a:xfrm>
          <a:custGeom>
            <a:avLst/>
            <a:gdLst/>
            <a:ahLst/>
            <a:cxnLst>
              <a:cxn ang="0">
                <a:pos x="5" y="11"/>
              </a:cxn>
              <a:cxn ang="0">
                <a:pos x="8" y="11"/>
              </a:cxn>
              <a:cxn ang="0">
                <a:pos x="9" y="10"/>
              </a:cxn>
              <a:cxn ang="0">
                <a:pos x="10" y="6"/>
              </a:cxn>
              <a:cxn ang="0">
                <a:pos x="9" y="2"/>
              </a:cxn>
              <a:cxn ang="0">
                <a:pos x="8" y="1"/>
              </a:cxn>
              <a:cxn ang="0">
                <a:pos x="5" y="0"/>
              </a:cxn>
              <a:cxn ang="0">
                <a:pos x="4" y="1"/>
              </a:cxn>
              <a:cxn ang="0">
                <a:pos x="2" y="2"/>
              </a:cxn>
              <a:cxn ang="0">
                <a:pos x="0" y="6"/>
              </a:cxn>
              <a:cxn ang="0">
                <a:pos x="2" y="10"/>
              </a:cxn>
              <a:cxn ang="0">
                <a:pos x="4" y="11"/>
              </a:cxn>
              <a:cxn ang="0">
                <a:pos x="5" y="11"/>
              </a:cxn>
            </a:cxnLst>
            <a:rect l="0" t="0" r="r" b="b"/>
            <a:pathLst>
              <a:path w="10" h="11">
                <a:moveTo>
                  <a:pt x="5" y="11"/>
                </a:moveTo>
                <a:lnTo>
                  <a:pt x="8" y="11"/>
                </a:lnTo>
                <a:lnTo>
                  <a:pt x="9" y="10"/>
                </a:lnTo>
                <a:lnTo>
                  <a:pt x="10" y="6"/>
                </a:lnTo>
                <a:lnTo>
                  <a:pt x="9" y="2"/>
                </a:lnTo>
                <a:lnTo>
                  <a:pt x="8" y="1"/>
                </a:lnTo>
                <a:lnTo>
                  <a:pt x="5" y="0"/>
                </a:lnTo>
                <a:lnTo>
                  <a:pt x="4" y="1"/>
                </a:lnTo>
                <a:lnTo>
                  <a:pt x="2" y="2"/>
                </a:lnTo>
                <a:lnTo>
                  <a:pt x="0" y="6"/>
                </a:lnTo>
                <a:lnTo>
                  <a:pt x="2" y="10"/>
                </a:lnTo>
                <a:lnTo>
                  <a:pt x="4" y="11"/>
                </a:lnTo>
                <a:lnTo>
                  <a:pt x="5" y="11"/>
                </a:lnTo>
                <a:close/>
              </a:path>
            </a:pathLst>
          </a:cu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9490" name="Freeform 1602"/>
          <p:cNvSpPr>
            <a:spLocks/>
          </p:cNvSpPr>
          <p:nvPr/>
        </p:nvSpPr>
        <p:spPr bwMode="auto">
          <a:xfrm>
            <a:off x="3287713" y="4306888"/>
            <a:ext cx="14287" cy="15875"/>
          </a:xfrm>
          <a:custGeom>
            <a:avLst/>
            <a:gdLst/>
            <a:ahLst/>
            <a:cxnLst>
              <a:cxn ang="0">
                <a:pos x="4" y="10"/>
              </a:cxn>
              <a:cxn ang="0">
                <a:pos x="7" y="8"/>
              </a:cxn>
              <a:cxn ang="0">
                <a:pos x="8" y="8"/>
              </a:cxn>
              <a:cxn ang="0">
                <a:pos x="9" y="5"/>
              </a:cxn>
              <a:cxn ang="0">
                <a:pos x="8" y="1"/>
              </a:cxn>
              <a:cxn ang="0">
                <a:pos x="7" y="0"/>
              </a:cxn>
              <a:cxn ang="0">
                <a:pos x="4" y="0"/>
              </a:cxn>
              <a:cxn ang="0">
                <a:pos x="2" y="0"/>
              </a:cxn>
              <a:cxn ang="0">
                <a:pos x="1" y="1"/>
              </a:cxn>
              <a:cxn ang="0">
                <a:pos x="0" y="5"/>
              </a:cxn>
              <a:cxn ang="0">
                <a:pos x="1" y="8"/>
              </a:cxn>
              <a:cxn ang="0">
                <a:pos x="2" y="8"/>
              </a:cxn>
              <a:cxn ang="0">
                <a:pos x="4" y="10"/>
              </a:cxn>
            </a:cxnLst>
            <a:rect l="0" t="0" r="r" b="b"/>
            <a:pathLst>
              <a:path w="9" h="10">
                <a:moveTo>
                  <a:pt x="4" y="10"/>
                </a:moveTo>
                <a:lnTo>
                  <a:pt x="7" y="8"/>
                </a:lnTo>
                <a:lnTo>
                  <a:pt x="8" y="8"/>
                </a:lnTo>
                <a:lnTo>
                  <a:pt x="9" y="5"/>
                </a:lnTo>
                <a:lnTo>
                  <a:pt x="8" y="1"/>
                </a:lnTo>
                <a:lnTo>
                  <a:pt x="7" y="0"/>
                </a:lnTo>
                <a:lnTo>
                  <a:pt x="4" y="0"/>
                </a:lnTo>
                <a:lnTo>
                  <a:pt x="2" y="0"/>
                </a:lnTo>
                <a:lnTo>
                  <a:pt x="1" y="1"/>
                </a:lnTo>
                <a:lnTo>
                  <a:pt x="0" y="5"/>
                </a:lnTo>
                <a:lnTo>
                  <a:pt x="1" y="8"/>
                </a:lnTo>
                <a:lnTo>
                  <a:pt x="2" y="8"/>
                </a:lnTo>
                <a:lnTo>
                  <a:pt x="4" y="10"/>
                </a:lnTo>
                <a:close/>
              </a:path>
            </a:pathLst>
          </a:cu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9491" name="Freeform 1603"/>
          <p:cNvSpPr>
            <a:spLocks/>
          </p:cNvSpPr>
          <p:nvPr/>
        </p:nvSpPr>
        <p:spPr bwMode="auto">
          <a:xfrm>
            <a:off x="3255963" y="4305300"/>
            <a:ext cx="15875" cy="14288"/>
          </a:xfrm>
          <a:custGeom>
            <a:avLst/>
            <a:gdLst/>
            <a:ahLst/>
            <a:cxnLst>
              <a:cxn ang="0">
                <a:pos x="5" y="9"/>
              </a:cxn>
              <a:cxn ang="0">
                <a:pos x="7" y="9"/>
              </a:cxn>
              <a:cxn ang="0">
                <a:pos x="8" y="8"/>
              </a:cxn>
              <a:cxn ang="0">
                <a:pos x="10" y="5"/>
              </a:cxn>
              <a:cxn ang="0">
                <a:pos x="8" y="1"/>
              </a:cxn>
              <a:cxn ang="0">
                <a:pos x="7" y="0"/>
              </a:cxn>
              <a:cxn ang="0">
                <a:pos x="5" y="0"/>
              </a:cxn>
              <a:cxn ang="0">
                <a:pos x="3" y="0"/>
              </a:cxn>
              <a:cxn ang="0">
                <a:pos x="1" y="1"/>
              </a:cxn>
              <a:cxn ang="0">
                <a:pos x="0" y="5"/>
              </a:cxn>
              <a:cxn ang="0">
                <a:pos x="1" y="8"/>
              </a:cxn>
              <a:cxn ang="0">
                <a:pos x="3" y="9"/>
              </a:cxn>
              <a:cxn ang="0">
                <a:pos x="5" y="9"/>
              </a:cxn>
            </a:cxnLst>
            <a:rect l="0" t="0" r="r" b="b"/>
            <a:pathLst>
              <a:path w="10" h="9">
                <a:moveTo>
                  <a:pt x="5" y="9"/>
                </a:moveTo>
                <a:lnTo>
                  <a:pt x="7" y="9"/>
                </a:lnTo>
                <a:lnTo>
                  <a:pt x="8" y="8"/>
                </a:lnTo>
                <a:lnTo>
                  <a:pt x="10" y="5"/>
                </a:lnTo>
                <a:lnTo>
                  <a:pt x="8" y="1"/>
                </a:lnTo>
                <a:lnTo>
                  <a:pt x="7" y="0"/>
                </a:lnTo>
                <a:lnTo>
                  <a:pt x="5" y="0"/>
                </a:lnTo>
                <a:lnTo>
                  <a:pt x="3" y="0"/>
                </a:lnTo>
                <a:lnTo>
                  <a:pt x="1" y="1"/>
                </a:lnTo>
                <a:lnTo>
                  <a:pt x="0" y="5"/>
                </a:lnTo>
                <a:lnTo>
                  <a:pt x="1" y="8"/>
                </a:lnTo>
                <a:lnTo>
                  <a:pt x="3" y="9"/>
                </a:lnTo>
                <a:lnTo>
                  <a:pt x="5" y="9"/>
                </a:lnTo>
                <a:close/>
              </a:path>
            </a:pathLst>
          </a:cu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9492" name="Freeform 1604"/>
          <p:cNvSpPr>
            <a:spLocks/>
          </p:cNvSpPr>
          <p:nvPr/>
        </p:nvSpPr>
        <p:spPr bwMode="auto">
          <a:xfrm>
            <a:off x="3224213" y="4305300"/>
            <a:ext cx="15875" cy="14288"/>
          </a:xfrm>
          <a:custGeom>
            <a:avLst/>
            <a:gdLst/>
            <a:ahLst/>
            <a:cxnLst>
              <a:cxn ang="0">
                <a:pos x="5" y="9"/>
              </a:cxn>
              <a:cxn ang="0">
                <a:pos x="7" y="8"/>
              </a:cxn>
              <a:cxn ang="0">
                <a:pos x="8" y="7"/>
              </a:cxn>
              <a:cxn ang="0">
                <a:pos x="10" y="3"/>
              </a:cxn>
              <a:cxn ang="0">
                <a:pos x="8" y="1"/>
              </a:cxn>
              <a:cxn ang="0">
                <a:pos x="7" y="0"/>
              </a:cxn>
              <a:cxn ang="0">
                <a:pos x="5" y="0"/>
              </a:cxn>
              <a:cxn ang="0">
                <a:pos x="2" y="0"/>
              </a:cxn>
              <a:cxn ang="0">
                <a:pos x="1" y="1"/>
              </a:cxn>
              <a:cxn ang="0">
                <a:pos x="0" y="3"/>
              </a:cxn>
              <a:cxn ang="0">
                <a:pos x="1" y="7"/>
              </a:cxn>
              <a:cxn ang="0">
                <a:pos x="2" y="8"/>
              </a:cxn>
              <a:cxn ang="0">
                <a:pos x="5" y="9"/>
              </a:cxn>
            </a:cxnLst>
            <a:rect l="0" t="0" r="r" b="b"/>
            <a:pathLst>
              <a:path w="10" h="9">
                <a:moveTo>
                  <a:pt x="5" y="9"/>
                </a:moveTo>
                <a:lnTo>
                  <a:pt x="7" y="8"/>
                </a:lnTo>
                <a:lnTo>
                  <a:pt x="8" y="7"/>
                </a:lnTo>
                <a:lnTo>
                  <a:pt x="10" y="3"/>
                </a:lnTo>
                <a:lnTo>
                  <a:pt x="8" y="1"/>
                </a:lnTo>
                <a:lnTo>
                  <a:pt x="7" y="0"/>
                </a:lnTo>
                <a:lnTo>
                  <a:pt x="5" y="0"/>
                </a:lnTo>
                <a:lnTo>
                  <a:pt x="2" y="0"/>
                </a:lnTo>
                <a:lnTo>
                  <a:pt x="1" y="1"/>
                </a:lnTo>
                <a:lnTo>
                  <a:pt x="0" y="3"/>
                </a:lnTo>
                <a:lnTo>
                  <a:pt x="1" y="7"/>
                </a:lnTo>
                <a:lnTo>
                  <a:pt x="2" y="8"/>
                </a:lnTo>
                <a:lnTo>
                  <a:pt x="5" y="9"/>
                </a:lnTo>
                <a:close/>
              </a:path>
            </a:pathLst>
          </a:cu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9493" name="Freeform 1605"/>
          <p:cNvSpPr>
            <a:spLocks/>
          </p:cNvSpPr>
          <p:nvPr/>
        </p:nvSpPr>
        <p:spPr bwMode="auto">
          <a:xfrm>
            <a:off x="3192463" y="4302125"/>
            <a:ext cx="14287" cy="15875"/>
          </a:xfrm>
          <a:custGeom>
            <a:avLst/>
            <a:gdLst/>
            <a:ahLst/>
            <a:cxnLst>
              <a:cxn ang="0">
                <a:pos x="5" y="10"/>
              </a:cxn>
              <a:cxn ang="0">
                <a:pos x="7" y="10"/>
              </a:cxn>
              <a:cxn ang="0">
                <a:pos x="9" y="9"/>
              </a:cxn>
              <a:cxn ang="0">
                <a:pos x="9" y="5"/>
              </a:cxn>
              <a:cxn ang="0">
                <a:pos x="9" y="2"/>
              </a:cxn>
              <a:cxn ang="0">
                <a:pos x="7" y="2"/>
              </a:cxn>
              <a:cxn ang="0">
                <a:pos x="5" y="0"/>
              </a:cxn>
              <a:cxn ang="0">
                <a:pos x="2" y="2"/>
              </a:cxn>
              <a:cxn ang="0">
                <a:pos x="1" y="2"/>
              </a:cxn>
              <a:cxn ang="0">
                <a:pos x="0" y="5"/>
              </a:cxn>
              <a:cxn ang="0">
                <a:pos x="1" y="9"/>
              </a:cxn>
              <a:cxn ang="0">
                <a:pos x="2" y="10"/>
              </a:cxn>
              <a:cxn ang="0">
                <a:pos x="5" y="10"/>
              </a:cxn>
            </a:cxnLst>
            <a:rect l="0" t="0" r="r" b="b"/>
            <a:pathLst>
              <a:path w="9" h="10">
                <a:moveTo>
                  <a:pt x="5" y="10"/>
                </a:moveTo>
                <a:lnTo>
                  <a:pt x="7" y="10"/>
                </a:lnTo>
                <a:lnTo>
                  <a:pt x="9" y="9"/>
                </a:lnTo>
                <a:lnTo>
                  <a:pt x="9" y="5"/>
                </a:lnTo>
                <a:lnTo>
                  <a:pt x="9" y="2"/>
                </a:lnTo>
                <a:lnTo>
                  <a:pt x="7" y="2"/>
                </a:lnTo>
                <a:lnTo>
                  <a:pt x="5" y="0"/>
                </a:lnTo>
                <a:lnTo>
                  <a:pt x="2" y="2"/>
                </a:lnTo>
                <a:lnTo>
                  <a:pt x="1" y="2"/>
                </a:lnTo>
                <a:lnTo>
                  <a:pt x="0" y="5"/>
                </a:lnTo>
                <a:lnTo>
                  <a:pt x="1" y="9"/>
                </a:lnTo>
                <a:lnTo>
                  <a:pt x="2" y="10"/>
                </a:lnTo>
                <a:lnTo>
                  <a:pt x="5" y="10"/>
                </a:lnTo>
                <a:close/>
              </a:path>
            </a:pathLst>
          </a:cu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9494" name="Freeform 1606"/>
          <p:cNvSpPr>
            <a:spLocks/>
          </p:cNvSpPr>
          <p:nvPr/>
        </p:nvSpPr>
        <p:spPr bwMode="auto">
          <a:xfrm>
            <a:off x="3160713" y="4302125"/>
            <a:ext cx="15875" cy="15875"/>
          </a:xfrm>
          <a:custGeom>
            <a:avLst/>
            <a:gdLst/>
            <a:ahLst/>
            <a:cxnLst>
              <a:cxn ang="0">
                <a:pos x="4" y="10"/>
              </a:cxn>
              <a:cxn ang="0">
                <a:pos x="8" y="9"/>
              </a:cxn>
              <a:cxn ang="0">
                <a:pos x="9" y="9"/>
              </a:cxn>
              <a:cxn ang="0">
                <a:pos x="10" y="5"/>
              </a:cxn>
              <a:cxn ang="0">
                <a:pos x="9" y="2"/>
              </a:cxn>
              <a:cxn ang="0">
                <a:pos x="8" y="0"/>
              </a:cxn>
              <a:cxn ang="0">
                <a:pos x="4" y="0"/>
              </a:cxn>
              <a:cxn ang="0">
                <a:pos x="3" y="0"/>
              </a:cxn>
              <a:cxn ang="0">
                <a:pos x="1" y="2"/>
              </a:cxn>
              <a:cxn ang="0">
                <a:pos x="0" y="5"/>
              </a:cxn>
              <a:cxn ang="0">
                <a:pos x="1" y="9"/>
              </a:cxn>
              <a:cxn ang="0">
                <a:pos x="3" y="9"/>
              </a:cxn>
              <a:cxn ang="0">
                <a:pos x="4" y="10"/>
              </a:cxn>
            </a:cxnLst>
            <a:rect l="0" t="0" r="r" b="b"/>
            <a:pathLst>
              <a:path w="10" h="10">
                <a:moveTo>
                  <a:pt x="4" y="10"/>
                </a:moveTo>
                <a:lnTo>
                  <a:pt x="8" y="9"/>
                </a:lnTo>
                <a:lnTo>
                  <a:pt x="9" y="9"/>
                </a:lnTo>
                <a:lnTo>
                  <a:pt x="10" y="5"/>
                </a:lnTo>
                <a:lnTo>
                  <a:pt x="9" y="2"/>
                </a:lnTo>
                <a:lnTo>
                  <a:pt x="8" y="0"/>
                </a:lnTo>
                <a:lnTo>
                  <a:pt x="4" y="0"/>
                </a:lnTo>
                <a:lnTo>
                  <a:pt x="3" y="0"/>
                </a:lnTo>
                <a:lnTo>
                  <a:pt x="1" y="2"/>
                </a:lnTo>
                <a:lnTo>
                  <a:pt x="0" y="5"/>
                </a:lnTo>
                <a:lnTo>
                  <a:pt x="1" y="9"/>
                </a:lnTo>
                <a:lnTo>
                  <a:pt x="3" y="9"/>
                </a:lnTo>
                <a:lnTo>
                  <a:pt x="4" y="10"/>
                </a:lnTo>
                <a:close/>
              </a:path>
            </a:pathLst>
          </a:cu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9495" name="Freeform 1607"/>
          <p:cNvSpPr>
            <a:spLocks/>
          </p:cNvSpPr>
          <p:nvPr/>
        </p:nvSpPr>
        <p:spPr bwMode="auto">
          <a:xfrm>
            <a:off x="3127375" y="4300538"/>
            <a:ext cx="15875" cy="15875"/>
          </a:xfrm>
          <a:custGeom>
            <a:avLst/>
            <a:gdLst/>
            <a:ahLst/>
            <a:cxnLst>
              <a:cxn ang="0">
                <a:pos x="6" y="10"/>
              </a:cxn>
              <a:cxn ang="0">
                <a:pos x="9" y="10"/>
              </a:cxn>
              <a:cxn ang="0">
                <a:pos x="10" y="9"/>
              </a:cxn>
              <a:cxn ang="0">
                <a:pos x="10" y="5"/>
              </a:cxn>
              <a:cxn ang="0">
                <a:pos x="10" y="3"/>
              </a:cxn>
              <a:cxn ang="0">
                <a:pos x="9" y="0"/>
              </a:cxn>
              <a:cxn ang="0">
                <a:pos x="6" y="0"/>
              </a:cxn>
              <a:cxn ang="0">
                <a:pos x="4" y="0"/>
              </a:cxn>
              <a:cxn ang="0">
                <a:pos x="2" y="3"/>
              </a:cxn>
              <a:cxn ang="0">
                <a:pos x="0" y="5"/>
              </a:cxn>
              <a:cxn ang="0">
                <a:pos x="2" y="9"/>
              </a:cxn>
              <a:cxn ang="0">
                <a:pos x="4" y="10"/>
              </a:cxn>
              <a:cxn ang="0">
                <a:pos x="6" y="10"/>
              </a:cxn>
            </a:cxnLst>
            <a:rect l="0" t="0" r="r" b="b"/>
            <a:pathLst>
              <a:path w="10" h="10">
                <a:moveTo>
                  <a:pt x="6" y="10"/>
                </a:moveTo>
                <a:lnTo>
                  <a:pt x="9" y="10"/>
                </a:lnTo>
                <a:lnTo>
                  <a:pt x="10" y="9"/>
                </a:lnTo>
                <a:lnTo>
                  <a:pt x="10" y="5"/>
                </a:lnTo>
                <a:lnTo>
                  <a:pt x="10" y="3"/>
                </a:lnTo>
                <a:lnTo>
                  <a:pt x="9" y="0"/>
                </a:lnTo>
                <a:lnTo>
                  <a:pt x="6" y="0"/>
                </a:lnTo>
                <a:lnTo>
                  <a:pt x="4" y="0"/>
                </a:lnTo>
                <a:lnTo>
                  <a:pt x="2" y="3"/>
                </a:lnTo>
                <a:lnTo>
                  <a:pt x="0" y="5"/>
                </a:lnTo>
                <a:lnTo>
                  <a:pt x="2" y="9"/>
                </a:lnTo>
                <a:lnTo>
                  <a:pt x="4" y="10"/>
                </a:lnTo>
                <a:lnTo>
                  <a:pt x="6" y="10"/>
                </a:lnTo>
                <a:close/>
              </a:path>
            </a:pathLst>
          </a:cu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9496" name="Freeform 1608"/>
          <p:cNvSpPr>
            <a:spLocks/>
          </p:cNvSpPr>
          <p:nvPr/>
        </p:nvSpPr>
        <p:spPr bwMode="auto">
          <a:xfrm>
            <a:off x="3097213" y="4300538"/>
            <a:ext cx="15875" cy="15875"/>
          </a:xfrm>
          <a:custGeom>
            <a:avLst/>
            <a:gdLst/>
            <a:ahLst/>
            <a:cxnLst>
              <a:cxn ang="0">
                <a:pos x="4" y="10"/>
              </a:cxn>
              <a:cxn ang="0">
                <a:pos x="7" y="10"/>
              </a:cxn>
              <a:cxn ang="0">
                <a:pos x="9" y="9"/>
              </a:cxn>
              <a:cxn ang="0">
                <a:pos x="10" y="4"/>
              </a:cxn>
              <a:cxn ang="0">
                <a:pos x="9" y="1"/>
              </a:cxn>
              <a:cxn ang="0">
                <a:pos x="7" y="0"/>
              </a:cxn>
              <a:cxn ang="0">
                <a:pos x="4" y="0"/>
              </a:cxn>
              <a:cxn ang="0">
                <a:pos x="3" y="0"/>
              </a:cxn>
              <a:cxn ang="0">
                <a:pos x="2" y="1"/>
              </a:cxn>
              <a:cxn ang="0">
                <a:pos x="0" y="4"/>
              </a:cxn>
              <a:cxn ang="0">
                <a:pos x="2" y="9"/>
              </a:cxn>
              <a:cxn ang="0">
                <a:pos x="3" y="10"/>
              </a:cxn>
              <a:cxn ang="0">
                <a:pos x="4" y="10"/>
              </a:cxn>
            </a:cxnLst>
            <a:rect l="0" t="0" r="r" b="b"/>
            <a:pathLst>
              <a:path w="10" h="10">
                <a:moveTo>
                  <a:pt x="4" y="10"/>
                </a:moveTo>
                <a:lnTo>
                  <a:pt x="7" y="10"/>
                </a:lnTo>
                <a:lnTo>
                  <a:pt x="9" y="9"/>
                </a:lnTo>
                <a:lnTo>
                  <a:pt x="10" y="4"/>
                </a:lnTo>
                <a:lnTo>
                  <a:pt x="9" y="1"/>
                </a:lnTo>
                <a:lnTo>
                  <a:pt x="7" y="0"/>
                </a:lnTo>
                <a:lnTo>
                  <a:pt x="4" y="0"/>
                </a:lnTo>
                <a:lnTo>
                  <a:pt x="3" y="0"/>
                </a:lnTo>
                <a:lnTo>
                  <a:pt x="2" y="1"/>
                </a:lnTo>
                <a:lnTo>
                  <a:pt x="0" y="4"/>
                </a:lnTo>
                <a:lnTo>
                  <a:pt x="2" y="9"/>
                </a:lnTo>
                <a:lnTo>
                  <a:pt x="3" y="10"/>
                </a:lnTo>
                <a:lnTo>
                  <a:pt x="4" y="10"/>
                </a:lnTo>
                <a:close/>
              </a:path>
            </a:pathLst>
          </a:cu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9497" name="Freeform 1609"/>
          <p:cNvSpPr>
            <a:spLocks/>
          </p:cNvSpPr>
          <p:nvPr/>
        </p:nvSpPr>
        <p:spPr bwMode="auto">
          <a:xfrm>
            <a:off x="3063875" y="4300538"/>
            <a:ext cx="15875" cy="15875"/>
          </a:xfrm>
          <a:custGeom>
            <a:avLst/>
            <a:gdLst/>
            <a:ahLst/>
            <a:cxnLst>
              <a:cxn ang="0">
                <a:pos x="6" y="10"/>
              </a:cxn>
              <a:cxn ang="0">
                <a:pos x="9" y="10"/>
              </a:cxn>
              <a:cxn ang="0">
                <a:pos x="10" y="9"/>
              </a:cxn>
              <a:cxn ang="0">
                <a:pos x="10" y="4"/>
              </a:cxn>
              <a:cxn ang="0">
                <a:pos x="10" y="1"/>
              </a:cxn>
              <a:cxn ang="0">
                <a:pos x="9" y="0"/>
              </a:cxn>
              <a:cxn ang="0">
                <a:pos x="6" y="0"/>
              </a:cxn>
              <a:cxn ang="0">
                <a:pos x="4" y="0"/>
              </a:cxn>
              <a:cxn ang="0">
                <a:pos x="3" y="1"/>
              </a:cxn>
              <a:cxn ang="0">
                <a:pos x="0" y="4"/>
              </a:cxn>
              <a:cxn ang="0">
                <a:pos x="3" y="9"/>
              </a:cxn>
              <a:cxn ang="0">
                <a:pos x="4" y="10"/>
              </a:cxn>
              <a:cxn ang="0">
                <a:pos x="6" y="10"/>
              </a:cxn>
            </a:cxnLst>
            <a:rect l="0" t="0" r="r" b="b"/>
            <a:pathLst>
              <a:path w="10" h="10">
                <a:moveTo>
                  <a:pt x="6" y="10"/>
                </a:moveTo>
                <a:lnTo>
                  <a:pt x="9" y="10"/>
                </a:lnTo>
                <a:lnTo>
                  <a:pt x="10" y="9"/>
                </a:lnTo>
                <a:lnTo>
                  <a:pt x="10" y="4"/>
                </a:lnTo>
                <a:lnTo>
                  <a:pt x="10" y="1"/>
                </a:lnTo>
                <a:lnTo>
                  <a:pt x="9" y="0"/>
                </a:lnTo>
                <a:lnTo>
                  <a:pt x="6" y="0"/>
                </a:lnTo>
                <a:lnTo>
                  <a:pt x="4" y="0"/>
                </a:lnTo>
                <a:lnTo>
                  <a:pt x="3" y="1"/>
                </a:lnTo>
                <a:lnTo>
                  <a:pt x="0" y="4"/>
                </a:lnTo>
                <a:lnTo>
                  <a:pt x="3" y="9"/>
                </a:lnTo>
                <a:lnTo>
                  <a:pt x="4" y="10"/>
                </a:lnTo>
                <a:lnTo>
                  <a:pt x="6" y="10"/>
                </a:lnTo>
                <a:close/>
              </a:path>
            </a:pathLst>
          </a:cu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9498" name="Freeform 1610"/>
          <p:cNvSpPr>
            <a:spLocks/>
          </p:cNvSpPr>
          <p:nvPr/>
        </p:nvSpPr>
        <p:spPr bwMode="auto">
          <a:xfrm>
            <a:off x="3035300" y="4300538"/>
            <a:ext cx="12700" cy="15875"/>
          </a:xfrm>
          <a:custGeom>
            <a:avLst/>
            <a:gdLst/>
            <a:ahLst/>
            <a:cxnLst>
              <a:cxn ang="0">
                <a:pos x="3" y="10"/>
              </a:cxn>
              <a:cxn ang="0">
                <a:pos x="6" y="10"/>
              </a:cxn>
              <a:cxn ang="0">
                <a:pos x="8" y="8"/>
              </a:cxn>
              <a:cxn ang="0">
                <a:pos x="8" y="4"/>
              </a:cxn>
              <a:cxn ang="0">
                <a:pos x="8" y="1"/>
              </a:cxn>
              <a:cxn ang="0">
                <a:pos x="6" y="0"/>
              </a:cxn>
              <a:cxn ang="0">
                <a:pos x="3" y="0"/>
              </a:cxn>
              <a:cxn ang="0">
                <a:pos x="2" y="0"/>
              </a:cxn>
              <a:cxn ang="0">
                <a:pos x="1" y="1"/>
              </a:cxn>
              <a:cxn ang="0">
                <a:pos x="0" y="4"/>
              </a:cxn>
              <a:cxn ang="0">
                <a:pos x="1" y="8"/>
              </a:cxn>
              <a:cxn ang="0">
                <a:pos x="2" y="10"/>
              </a:cxn>
              <a:cxn ang="0">
                <a:pos x="3" y="10"/>
              </a:cxn>
            </a:cxnLst>
            <a:rect l="0" t="0" r="r" b="b"/>
            <a:pathLst>
              <a:path w="8" h="10">
                <a:moveTo>
                  <a:pt x="3" y="10"/>
                </a:moveTo>
                <a:lnTo>
                  <a:pt x="6" y="10"/>
                </a:lnTo>
                <a:lnTo>
                  <a:pt x="8" y="8"/>
                </a:lnTo>
                <a:lnTo>
                  <a:pt x="8" y="4"/>
                </a:lnTo>
                <a:lnTo>
                  <a:pt x="8" y="1"/>
                </a:lnTo>
                <a:lnTo>
                  <a:pt x="6" y="0"/>
                </a:lnTo>
                <a:lnTo>
                  <a:pt x="3" y="0"/>
                </a:lnTo>
                <a:lnTo>
                  <a:pt x="2" y="0"/>
                </a:lnTo>
                <a:lnTo>
                  <a:pt x="1" y="1"/>
                </a:lnTo>
                <a:lnTo>
                  <a:pt x="0" y="4"/>
                </a:lnTo>
                <a:lnTo>
                  <a:pt x="1" y="8"/>
                </a:lnTo>
                <a:lnTo>
                  <a:pt x="2" y="10"/>
                </a:lnTo>
                <a:lnTo>
                  <a:pt x="3" y="10"/>
                </a:lnTo>
                <a:close/>
              </a:path>
            </a:pathLst>
          </a:cu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grpSp>
        <p:nvGrpSpPr>
          <p:cNvPr id="679499" name="Group 1611"/>
          <p:cNvGrpSpPr>
            <a:grpSpLocks/>
          </p:cNvGrpSpPr>
          <p:nvPr/>
        </p:nvGrpSpPr>
        <p:grpSpPr bwMode="auto">
          <a:xfrm>
            <a:off x="1166813" y="4441825"/>
            <a:ext cx="3744912" cy="1336675"/>
            <a:chOff x="735" y="2554"/>
            <a:chExt cx="2359" cy="842"/>
          </a:xfrm>
        </p:grpSpPr>
        <p:sp>
          <p:nvSpPr>
            <p:cNvPr id="679500" name="Freeform 1612"/>
            <p:cNvSpPr>
              <a:spLocks/>
            </p:cNvSpPr>
            <p:nvPr/>
          </p:nvSpPr>
          <p:spPr bwMode="auto">
            <a:xfrm>
              <a:off x="2082" y="2625"/>
              <a:ext cx="10" cy="10"/>
            </a:xfrm>
            <a:custGeom>
              <a:avLst/>
              <a:gdLst/>
              <a:ahLst/>
              <a:cxnLst>
                <a:cxn ang="0">
                  <a:pos x="3" y="10"/>
                </a:cxn>
                <a:cxn ang="0">
                  <a:pos x="6" y="9"/>
                </a:cxn>
                <a:cxn ang="0">
                  <a:pos x="7" y="9"/>
                </a:cxn>
                <a:cxn ang="0">
                  <a:pos x="10" y="5"/>
                </a:cxn>
                <a:cxn ang="0">
                  <a:pos x="7" y="1"/>
                </a:cxn>
                <a:cxn ang="0">
                  <a:pos x="6" y="1"/>
                </a:cxn>
                <a:cxn ang="0">
                  <a:pos x="3" y="0"/>
                </a:cxn>
                <a:cxn ang="0">
                  <a:pos x="2" y="0"/>
                </a:cxn>
                <a:cxn ang="0">
                  <a:pos x="1" y="1"/>
                </a:cxn>
                <a:cxn ang="0">
                  <a:pos x="0" y="5"/>
                </a:cxn>
                <a:cxn ang="0">
                  <a:pos x="1" y="9"/>
                </a:cxn>
                <a:cxn ang="0">
                  <a:pos x="2" y="9"/>
                </a:cxn>
                <a:cxn ang="0">
                  <a:pos x="3" y="10"/>
                </a:cxn>
              </a:cxnLst>
              <a:rect l="0" t="0" r="r" b="b"/>
              <a:pathLst>
                <a:path w="10" h="10">
                  <a:moveTo>
                    <a:pt x="3" y="10"/>
                  </a:moveTo>
                  <a:lnTo>
                    <a:pt x="6" y="9"/>
                  </a:lnTo>
                  <a:lnTo>
                    <a:pt x="7" y="9"/>
                  </a:lnTo>
                  <a:lnTo>
                    <a:pt x="10" y="5"/>
                  </a:lnTo>
                  <a:lnTo>
                    <a:pt x="7" y="1"/>
                  </a:lnTo>
                  <a:lnTo>
                    <a:pt x="6" y="1"/>
                  </a:lnTo>
                  <a:lnTo>
                    <a:pt x="3" y="0"/>
                  </a:lnTo>
                  <a:lnTo>
                    <a:pt x="2" y="0"/>
                  </a:lnTo>
                  <a:lnTo>
                    <a:pt x="1" y="1"/>
                  </a:lnTo>
                  <a:lnTo>
                    <a:pt x="0" y="5"/>
                  </a:lnTo>
                  <a:lnTo>
                    <a:pt x="1" y="9"/>
                  </a:lnTo>
                  <a:lnTo>
                    <a:pt x="2" y="9"/>
                  </a:lnTo>
                  <a:lnTo>
                    <a:pt x="3" y="1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501" name="Freeform 1613"/>
            <p:cNvSpPr>
              <a:spLocks/>
            </p:cNvSpPr>
            <p:nvPr/>
          </p:nvSpPr>
          <p:spPr bwMode="auto">
            <a:xfrm>
              <a:off x="2061" y="2622"/>
              <a:ext cx="10" cy="9"/>
            </a:xfrm>
            <a:custGeom>
              <a:avLst/>
              <a:gdLst/>
              <a:ahLst/>
              <a:cxnLst>
                <a:cxn ang="0">
                  <a:pos x="6" y="9"/>
                </a:cxn>
                <a:cxn ang="0">
                  <a:pos x="7" y="9"/>
                </a:cxn>
                <a:cxn ang="0">
                  <a:pos x="10" y="8"/>
                </a:cxn>
                <a:cxn ang="0">
                  <a:pos x="10" y="4"/>
                </a:cxn>
                <a:cxn ang="0">
                  <a:pos x="10" y="1"/>
                </a:cxn>
                <a:cxn ang="0">
                  <a:pos x="7" y="0"/>
                </a:cxn>
                <a:cxn ang="0">
                  <a:pos x="6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0" y="4"/>
                </a:cxn>
                <a:cxn ang="0">
                  <a:pos x="2" y="8"/>
                </a:cxn>
                <a:cxn ang="0">
                  <a:pos x="3" y="9"/>
                </a:cxn>
                <a:cxn ang="0">
                  <a:pos x="6" y="9"/>
                </a:cxn>
              </a:cxnLst>
              <a:rect l="0" t="0" r="r" b="b"/>
              <a:pathLst>
                <a:path w="10" h="9">
                  <a:moveTo>
                    <a:pt x="6" y="9"/>
                  </a:moveTo>
                  <a:lnTo>
                    <a:pt x="7" y="9"/>
                  </a:lnTo>
                  <a:lnTo>
                    <a:pt x="10" y="8"/>
                  </a:lnTo>
                  <a:lnTo>
                    <a:pt x="10" y="4"/>
                  </a:lnTo>
                  <a:lnTo>
                    <a:pt x="10" y="1"/>
                  </a:lnTo>
                  <a:lnTo>
                    <a:pt x="7" y="0"/>
                  </a:lnTo>
                  <a:lnTo>
                    <a:pt x="6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0" y="4"/>
                  </a:lnTo>
                  <a:lnTo>
                    <a:pt x="2" y="8"/>
                  </a:lnTo>
                  <a:lnTo>
                    <a:pt x="3" y="9"/>
                  </a:lnTo>
                  <a:lnTo>
                    <a:pt x="6" y="9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502" name="Freeform 1614"/>
            <p:cNvSpPr>
              <a:spLocks/>
            </p:cNvSpPr>
            <p:nvPr/>
          </p:nvSpPr>
          <p:spPr bwMode="auto">
            <a:xfrm>
              <a:off x="2042" y="2618"/>
              <a:ext cx="10" cy="10"/>
            </a:xfrm>
            <a:custGeom>
              <a:avLst/>
              <a:gdLst/>
              <a:ahLst/>
              <a:cxnLst>
                <a:cxn ang="0">
                  <a:pos x="5" y="10"/>
                </a:cxn>
                <a:cxn ang="0">
                  <a:pos x="6" y="10"/>
                </a:cxn>
                <a:cxn ang="0">
                  <a:pos x="9" y="8"/>
                </a:cxn>
                <a:cxn ang="0">
                  <a:pos x="10" y="5"/>
                </a:cxn>
                <a:cxn ang="0">
                  <a:pos x="9" y="1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2" y="1"/>
                </a:cxn>
                <a:cxn ang="0">
                  <a:pos x="1" y="1"/>
                </a:cxn>
                <a:cxn ang="0">
                  <a:pos x="0" y="5"/>
                </a:cxn>
                <a:cxn ang="0">
                  <a:pos x="1" y="8"/>
                </a:cxn>
                <a:cxn ang="0">
                  <a:pos x="2" y="10"/>
                </a:cxn>
                <a:cxn ang="0">
                  <a:pos x="5" y="10"/>
                </a:cxn>
              </a:cxnLst>
              <a:rect l="0" t="0" r="r" b="b"/>
              <a:pathLst>
                <a:path w="10" h="10">
                  <a:moveTo>
                    <a:pt x="5" y="10"/>
                  </a:moveTo>
                  <a:lnTo>
                    <a:pt x="6" y="10"/>
                  </a:lnTo>
                  <a:lnTo>
                    <a:pt x="9" y="8"/>
                  </a:lnTo>
                  <a:lnTo>
                    <a:pt x="10" y="5"/>
                  </a:lnTo>
                  <a:lnTo>
                    <a:pt x="9" y="1"/>
                  </a:lnTo>
                  <a:lnTo>
                    <a:pt x="6" y="1"/>
                  </a:lnTo>
                  <a:lnTo>
                    <a:pt x="5" y="0"/>
                  </a:lnTo>
                  <a:lnTo>
                    <a:pt x="2" y="1"/>
                  </a:lnTo>
                  <a:lnTo>
                    <a:pt x="1" y="1"/>
                  </a:lnTo>
                  <a:lnTo>
                    <a:pt x="0" y="5"/>
                  </a:lnTo>
                  <a:lnTo>
                    <a:pt x="1" y="8"/>
                  </a:lnTo>
                  <a:lnTo>
                    <a:pt x="2" y="10"/>
                  </a:lnTo>
                  <a:lnTo>
                    <a:pt x="5" y="1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503" name="Freeform 1615"/>
            <p:cNvSpPr>
              <a:spLocks/>
            </p:cNvSpPr>
            <p:nvPr/>
          </p:nvSpPr>
          <p:spPr bwMode="auto">
            <a:xfrm>
              <a:off x="2022" y="2614"/>
              <a:ext cx="10" cy="10"/>
            </a:xfrm>
            <a:custGeom>
              <a:avLst/>
              <a:gdLst/>
              <a:ahLst/>
              <a:cxnLst>
                <a:cxn ang="0">
                  <a:pos x="5" y="10"/>
                </a:cxn>
                <a:cxn ang="0">
                  <a:pos x="8" y="10"/>
                </a:cxn>
                <a:cxn ang="0">
                  <a:pos x="9" y="9"/>
                </a:cxn>
                <a:cxn ang="0">
                  <a:pos x="10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5" y="0"/>
                </a:cxn>
                <a:cxn ang="0">
                  <a:pos x="4" y="1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1" y="9"/>
                </a:cxn>
                <a:cxn ang="0">
                  <a:pos x="4" y="10"/>
                </a:cxn>
                <a:cxn ang="0">
                  <a:pos x="5" y="10"/>
                </a:cxn>
              </a:cxnLst>
              <a:rect l="0" t="0" r="r" b="b"/>
              <a:pathLst>
                <a:path w="10" h="10">
                  <a:moveTo>
                    <a:pt x="5" y="10"/>
                  </a:moveTo>
                  <a:lnTo>
                    <a:pt x="8" y="10"/>
                  </a:lnTo>
                  <a:lnTo>
                    <a:pt x="9" y="9"/>
                  </a:lnTo>
                  <a:lnTo>
                    <a:pt x="10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5" y="0"/>
                  </a:lnTo>
                  <a:lnTo>
                    <a:pt x="4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1" y="9"/>
                  </a:lnTo>
                  <a:lnTo>
                    <a:pt x="4" y="10"/>
                  </a:lnTo>
                  <a:lnTo>
                    <a:pt x="5" y="1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504" name="Freeform 1616"/>
            <p:cNvSpPr>
              <a:spLocks/>
            </p:cNvSpPr>
            <p:nvPr/>
          </p:nvSpPr>
          <p:spPr bwMode="auto">
            <a:xfrm>
              <a:off x="2002" y="2611"/>
              <a:ext cx="11" cy="11"/>
            </a:xfrm>
            <a:custGeom>
              <a:avLst/>
              <a:gdLst/>
              <a:ahLst/>
              <a:cxnLst>
                <a:cxn ang="0">
                  <a:pos x="5" y="11"/>
                </a:cxn>
                <a:cxn ang="0">
                  <a:pos x="8" y="11"/>
                </a:cxn>
                <a:cxn ang="0">
                  <a:pos x="9" y="8"/>
                </a:cxn>
                <a:cxn ang="0">
                  <a:pos x="11" y="6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1" y="2"/>
                </a:cxn>
                <a:cxn ang="0">
                  <a:pos x="0" y="6"/>
                </a:cxn>
                <a:cxn ang="0">
                  <a:pos x="1" y="8"/>
                </a:cxn>
                <a:cxn ang="0">
                  <a:pos x="3" y="11"/>
                </a:cxn>
                <a:cxn ang="0">
                  <a:pos x="5" y="11"/>
                </a:cxn>
                <a:cxn ang="0">
                  <a:pos x="5" y="11"/>
                </a:cxn>
              </a:cxnLst>
              <a:rect l="0" t="0" r="r" b="b"/>
              <a:pathLst>
                <a:path w="11" h="11">
                  <a:moveTo>
                    <a:pt x="5" y="11"/>
                  </a:moveTo>
                  <a:lnTo>
                    <a:pt x="8" y="11"/>
                  </a:lnTo>
                  <a:lnTo>
                    <a:pt x="9" y="8"/>
                  </a:lnTo>
                  <a:lnTo>
                    <a:pt x="11" y="6"/>
                  </a:lnTo>
                  <a:lnTo>
                    <a:pt x="9" y="2"/>
                  </a:lnTo>
                  <a:lnTo>
                    <a:pt x="8" y="1"/>
                  </a:lnTo>
                  <a:lnTo>
                    <a:pt x="5" y="0"/>
                  </a:lnTo>
                  <a:lnTo>
                    <a:pt x="5" y="0"/>
                  </a:lnTo>
                  <a:lnTo>
                    <a:pt x="3" y="1"/>
                  </a:lnTo>
                  <a:lnTo>
                    <a:pt x="1" y="2"/>
                  </a:lnTo>
                  <a:lnTo>
                    <a:pt x="0" y="6"/>
                  </a:lnTo>
                  <a:lnTo>
                    <a:pt x="1" y="8"/>
                  </a:lnTo>
                  <a:lnTo>
                    <a:pt x="3" y="11"/>
                  </a:lnTo>
                  <a:lnTo>
                    <a:pt x="5" y="11"/>
                  </a:lnTo>
                  <a:lnTo>
                    <a:pt x="5" y="11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505" name="Freeform 1617"/>
            <p:cNvSpPr>
              <a:spLocks/>
            </p:cNvSpPr>
            <p:nvPr/>
          </p:nvSpPr>
          <p:spPr bwMode="auto">
            <a:xfrm>
              <a:off x="1982" y="2608"/>
              <a:ext cx="10" cy="10"/>
            </a:xfrm>
            <a:custGeom>
              <a:avLst/>
              <a:gdLst/>
              <a:ahLst/>
              <a:cxnLst>
                <a:cxn ang="0">
                  <a:pos x="7" y="10"/>
                </a:cxn>
                <a:cxn ang="0">
                  <a:pos x="8" y="10"/>
                </a:cxn>
                <a:cxn ang="0">
                  <a:pos x="9" y="9"/>
                </a:cxn>
                <a:cxn ang="0">
                  <a:pos x="10" y="5"/>
                </a:cxn>
                <a:cxn ang="0">
                  <a:pos x="9" y="1"/>
                </a:cxn>
                <a:cxn ang="0">
                  <a:pos x="8" y="0"/>
                </a:cxn>
                <a:cxn ang="0">
                  <a:pos x="7" y="0"/>
                </a:cxn>
                <a:cxn ang="0">
                  <a:pos x="4" y="0"/>
                </a:cxn>
                <a:cxn ang="0">
                  <a:pos x="3" y="1"/>
                </a:cxn>
                <a:cxn ang="0">
                  <a:pos x="0" y="5"/>
                </a:cxn>
                <a:cxn ang="0">
                  <a:pos x="3" y="9"/>
                </a:cxn>
                <a:cxn ang="0">
                  <a:pos x="4" y="10"/>
                </a:cxn>
                <a:cxn ang="0">
                  <a:pos x="7" y="10"/>
                </a:cxn>
              </a:cxnLst>
              <a:rect l="0" t="0" r="r" b="b"/>
              <a:pathLst>
                <a:path w="10" h="10">
                  <a:moveTo>
                    <a:pt x="7" y="10"/>
                  </a:moveTo>
                  <a:lnTo>
                    <a:pt x="8" y="10"/>
                  </a:lnTo>
                  <a:lnTo>
                    <a:pt x="9" y="9"/>
                  </a:lnTo>
                  <a:lnTo>
                    <a:pt x="10" y="5"/>
                  </a:lnTo>
                  <a:lnTo>
                    <a:pt x="9" y="1"/>
                  </a:lnTo>
                  <a:lnTo>
                    <a:pt x="8" y="0"/>
                  </a:lnTo>
                  <a:lnTo>
                    <a:pt x="7" y="0"/>
                  </a:lnTo>
                  <a:lnTo>
                    <a:pt x="4" y="0"/>
                  </a:lnTo>
                  <a:lnTo>
                    <a:pt x="3" y="1"/>
                  </a:lnTo>
                  <a:lnTo>
                    <a:pt x="0" y="5"/>
                  </a:lnTo>
                  <a:lnTo>
                    <a:pt x="3" y="9"/>
                  </a:lnTo>
                  <a:lnTo>
                    <a:pt x="4" y="10"/>
                  </a:lnTo>
                  <a:lnTo>
                    <a:pt x="7" y="1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506" name="Freeform 1618"/>
            <p:cNvSpPr>
              <a:spLocks/>
            </p:cNvSpPr>
            <p:nvPr/>
          </p:nvSpPr>
          <p:spPr bwMode="auto">
            <a:xfrm>
              <a:off x="1964" y="2605"/>
              <a:ext cx="10" cy="9"/>
            </a:xfrm>
            <a:custGeom>
              <a:avLst/>
              <a:gdLst/>
              <a:ahLst/>
              <a:cxnLst>
                <a:cxn ang="0">
                  <a:pos x="3" y="9"/>
                </a:cxn>
                <a:cxn ang="0">
                  <a:pos x="6" y="9"/>
                </a:cxn>
                <a:cxn ang="0">
                  <a:pos x="7" y="8"/>
                </a:cxn>
                <a:cxn ang="0">
                  <a:pos x="10" y="4"/>
                </a:cxn>
                <a:cxn ang="0">
                  <a:pos x="7" y="2"/>
                </a:cxn>
                <a:cxn ang="0">
                  <a:pos x="6" y="1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0" y="4"/>
                </a:cxn>
                <a:cxn ang="0">
                  <a:pos x="1" y="8"/>
                </a:cxn>
                <a:cxn ang="0">
                  <a:pos x="2" y="9"/>
                </a:cxn>
                <a:cxn ang="0">
                  <a:pos x="3" y="9"/>
                </a:cxn>
              </a:cxnLst>
              <a:rect l="0" t="0" r="r" b="b"/>
              <a:pathLst>
                <a:path w="10" h="9">
                  <a:moveTo>
                    <a:pt x="3" y="9"/>
                  </a:moveTo>
                  <a:lnTo>
                    <a:pt x="6" y="9"/>
                  </a:lnTo>
                  <a:lnTo>
                    <a:pt x="7" y="8"/>
                  </a:lnTo>
                  <a:lnTo>
                    <a:pt x="10" y="4"/>
                  </a:lnTo>
                  <a:lnTo>
                    <a:pt x="7" y="2"/>
                  </a:lnTo>
                  <a:lnTo>
                    <a:pt x="6" y="1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4"/>
                  </a:lnTo>
                  <a:lnTo>
                    <a:pt x="1" y="8"/>
                  </a:lnTo>
                  <a:lnTo>
                    <a:pt x="2" y="9"/>
                  </a:lnTo>
                  <a:lnTo>
                    <a:pt x="3" y="9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507" name="Freeform 1619"/>
            <p:cNvSpPr>
              <a:spLocks/>
            </p:cNvSpPr>
            <p:nvPr/>
          </p:nvSpPr>
          <p:spPr bwMode="auto">
            <a:xfrm>
              <a:off x="1943" y="2602"/>
              <a:ext cx="10" cy="9"/>
            </a:xfrm>
            <a:custGeom>
              <a:avLst/>
              <a:gdLst/>
              <a:ahLst/>
              <a:cxnLst>
                <a:cxn ang="0">
                  <a:pos x="6" y="9"/>
                </a:cxn>
                <a:cxn ang="0">
                  <a:pos x="8" y="9"/>
                </a:cxn>
                <a:cxn ang="0">
                  <a:pos x="10" y="9"/>
                </a:cxn>
                <a:cxn ang="0">
                  <a:pos x="10" y="5"/>
                </a:cxn>
                <a:cxn ang="0">
                  <a:pos x="10" y="1"/>
                </a:cxn>
                <a:cxn ang="0">
                  <a:pos x="8" y="0"/>
                </a:cxn>
                <a:cxn ang="0">
                  <a:pos x="6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0" y="5"/>
                </a:cxn>
                <a:cxn ang="0">
                  <a:pos x="2" y="9"/>
                </a:cxn>
                <a:cxn ang="0">
                  <a:pos x="3" y="9"/>
                </a:cxn>
                <a:cxn ang="0">
                  <a:pos x="6" y="9"/>
                </a:cxn>
              </a:cxnLst>
              <a:rect l="0" t="0" r="r" b="b"/>
              <a:pathLst>
                <a:path w="10" h="9">
                  <a:moveTo>
                    <a:pt x="6" y="9"/>
                  </a:moveTo>
                  <a:lnTo>
                    <a:pt x="8" y="9"/>
                  </a:lnTo>
                  <a:lnTo>
                    <a:pt x="10" y="9"/>
                  </a:lnTo>
                  <a:lnTo>
                    <a:pt x="10" y="5"/>
                  </a:lnTo>
                  <a:lnTo>
                    <a:pt x="10" y="1"/>
                  </a:lnTo>
                  <a:lnTo>
                    <a:pt x="8" y="0"/>
                  </a:lnTo>
                  <a:lnTo>
                    <a:pt x="6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0" y="5"/>
                  </a:lnTo>
                  <a:lnTo>
                    <a:pt x="2" y="9"/>
                  </a:lnTo>
                  <a:lnTo>
                    <a:pt x="3" y="9"/>
                  </a:lnTo>
                  <a:lnTo>
                    <a:pt x="6" y="9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508" name="Freeform 1620"/>
            <p:cNvSpPr>
              <a:spLocks/>
            </p:cNvSpPr>
            <p:nvPr/>
          </p:nvSpPr>
          <p:spPr bwMode="auto">
            <a:xfrm>
              <a:off x="1924" y="2599"/>
              <a:ext cx="10" cy="9"/>
            </a:xfrm>
            <a:custGeom>
              <a:avLst/>
              <a:gdLst/>
              <a:ahLst/>
              <a:cxnLst>
                <a:cxn ang="0">
                  <a:pos x="5" y="9"/>
                </a:cxn>
                <a:cxn ang="0">
                  <a:pos x="6" y="9"/>
                </a:cxn>
                <a:cxn ang="0">
                  <a:pos x="9" y="8"/>
                </a:cxn>
                <a:cxn ang="0">
                  <a:pos x="10" y="6"/>
                </a:cxn>
                <a:cxn ang="0">
                  <a:pos x="9" y="2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2" y="0"/>
                </a:cxn>
                <a:cxn ang="0">
                  <a:pos x="1" y="2"/>
                </a:cxn>
                <a:cxn ang="0">
                  <a:pos x="0" y="6"/>
                </a:cxn>
                <a:cxn ang="0">
                  <a:pos x="1" y="8"/>
                </a:cxn>
                <a:cxn ang="0">
                  <a:pos x="2" y="9"/>
                </a:cxn>
                <a:cxn ang="0">
                  <a:pos x="5" y="9"/>
                </a:cxn>
              </a:cxnLst>
              <a:rect l="0" t="0" r="r" b="b"/>
              <a:pathLst>
                <a:path w="10" h="9">
                  <a:moveTo>
                    <a:pt x="5" y="9"/>
                  </a:moveTo>
                  <a:lnTo>
                    <a:pt x="6" y="9"/>
                  </a:lnTo>
                  <a:lnTo>
                    <a:pt x="9" y="8"/>
                  </a:lnTo>
                  <a:lnTo>
                    <a:pt x="10" y="6"/>
                  </a:lnTo>
                  <a:lnTo>
                    <a:pt x="9" y="2"/>
                  </a:lnTo>
                  <a:lnTo>
                    <a:pt x="6" y="0"/>
                  </a:lnTo>
                  <a:lnTo>
                    <a:pt x="5" y="0"/>
                  </a:lnTo>
                  <a:lnTo>
                    <a:pt x="2" y="0"/>
                  </a:lnTo>
                  <a:lnTo>
                    <a:pt x="1" y="2"/>
                  </a:lnTo>
                  <a:lnTo>
                    <a:pt x="0" y="6"/>
                  </a:lnTo>
                  <a:lnTo>
                    <a:pt x="1" y="8"/>
                  </a:lnTo>
                  <a:lnTo>
                    <a:pt x="2" y="9"/>
                  </a:lnTo>
                  <a:lnTo>
                    <a:pt x="5" y="9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509" name="Freeform 1621"/>
            <p:cNvSpPr>
              <a:spLocks/>
            </p:cNvSpPr>
            <p:nvPr/>
          </p:nvSpPr>
          <p:spPr bwMode="auto">
            <a:xfrm>
              <a:off x="1904" y="2596"/>
              <a:ext cx="10" cy="10"/>
            </a:xfrm>
            <a:custGeom>
              <a:avLst/>
              <a:gdLst/>
              <a:ahLst/>
              <a:cxnLst>
                <a:cxn ang="0">
                  <a:pos x="5" y="10"/>
                </a:cxn>
                <a:cxn ang="0">
                  <a:pos x="8" y="10"/>
                </a:cxn>
                <a:cxn ang="0">
                  <a:pos x="9" y="9"/>
                </a:cxn>
                <a:cxn ang="0">
                  <a:pos x="10" y="5"/>
                </a:cxn>
                <a:cxn ang="0">
                  <a:pos x="9" y="1"/>
                </a:cxn>
                <a:cxn ang="0">
                  <a:pos x="8" y="0"/>
                </a:cxn>
                <a:cxn ang="0">
                  <a:pos x="5" y="0"/>
                </a:cxn>
                <a:cxn ang="0">
                  <a:pos x="4" y="0"/>
                </a:cxn>
                <a:cxn ang="0">
                  <a:pos x="1" y="1"/>
                </a:cxn>
                <a:cxn ang="0">
                  <a:pos x="0" y="5"/>
                </a:cxn>
                <a:cxn ang="0">
                  <a:pos x="1" y="9"/>
                </a:cxn>
                <a:cxn ang="0">
                  <a:pos x="4" y="10"/>
                </a:cxn>
                <a:cxn ang="0">
                  <a:pos x="5" y="10"/>
                </a:cxn>
              </a:cxnLst>
              <a:rect l="0" t="0" r="r" b="b"/>
              <a:pathLst>
                <a:path w="10" h="10">
                  <a:moveTo>
                    <a:pt x="5" y="10"/>
                  </a:moveTo>
                  <a:lnTo>
                    <a:pt x="8" y="10"/>
                  </a:lnTo>
                  <a:lnTo>
                    <a:pt x="9" y="9"/>
                  </a:lnTo>
                  <a:lnTo>
                    <a:pt x="10" y="5"/>
                  </a:lnTo>
                  <a:lnTo>
                    <a:pt x="9" y="1"/>
                  </a:lnTo>
                  <a:lnTo>
                    <a:pt x="8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1" y="1"/>
                  </a:lnTo>
                  <a:lnTo>
                    <a:pt x="0" y="5"/>
                  </a:lnTo>
                  <a:lnTo>
                    <a:pt x="1" y="9"/>
                  </a:lnTo>
                  <a:lnTo>
                    <a:pt x="4" y="10"/>
                  </a:lnTo>
                  <a:lnTo>
                    <a:pt x="5" y="1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510" name="Freeform 1622"/>
            <p:cNvSpPr>
              <a:spLocks/>
            </p:cNvSpPr>
            <p:nvPr/>
          </p:nvSpPr>
          <p:spPr bwMode="auto">
            <a:xfrm>
              <a:off x="1884" y="2594"/>
              <a:ext cx="10" cy="9"/>
            </a:xfrm>
            <a:custGeom>
              <a:avLst/>
              <a:gdLst/>
              <a:ahLst/>
              <a:cxnLst>
                <a:cxn ang="0">
                  <a:pos x="5" y="9"/>
                </a:cxn>
                <a:cxn ang="0">
                  <a:pos x="8" y="8"/>
                </a:cxn>
                <a:cxn ang="0">
                  <a:pos x="9" y="8"/>
                </a:cxn>
                <a:cxn ang="0">
                  <a:pos x="10" y="5"/>
                </a:cxn>
                <a:cxn ang="0">
                  <a:pos x="9" y="1"/>
                </a:cxn>
                <a:cxn ang="0">
                  <a:pos x="8" y="0"/>
                </a:cxn>
                <a:cxn ang="0">
                  <a:pos x="5" y="0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0" y="5"/>
                </a:cxn>
                <a:cxn ang="0">
                  <a:pos x="2" y="8"/>
                </a:cxn>
                <a:cxn ang="0">
                  <a:pos x="4" y="8"/>
                </a:cxn>
                <a:cxn ang="0">
                  <a:pos x="5" y="9"/>
                </a:cxn>
              </a:cxnLst>
              <a:rect l="0" t="0" r="r" b="b"/>
              <a:pathLst>
                <a:path w="10" h="9">
                  <a:moveTo>
                    <a:pt x="5" y="9"/>
                  </a:moveTo>
                  <a:lnTo>
                    <a:pt x="8" y="8"/>
                  </a:lnTo>
                  <a:lnTo>
                    <a:pt x="9" y="8"/>
                  </a:lnTo>
                  <a:lnTo>
                    <a:pt x="10" y="5"/>
                  </a:lnTo>
                  <a:lnTo>
                    <a:pt x="9" y="1"/>
                  </a:lnTo>
                  <a:lnTo>
                    <a:pt x="8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0" y="5"/>
                  </a:lnTo>
                  <a:lnTo>
                    <a:pt x="2" y="8"/>
                  </a:lnTo>
                  <a:lnTo>
                    <a:pt x="4" y="8"/>
                  </a:lnTo>
                  <a:lnTo>
                    <a:pt x="5" y="9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511" name="Freeform 1623"/>
            <p:cNvSpPr>
              <a:spLocks/>
            </p:cNvSpPr>
            <p:nvPr/>
          </p:nvSpPr>
          <p:spPr bwMode="auto">
            <a:xfrm>
              <a:off x="1864" y="2590"/>
              <a:ext cx="10" cy="10"/>
            </a:xfrm>
            <a:custGeom>
              <a:avLst/>
              <a:gdLst/>
              <a:ahLst/>
              <a:cxnLst>
                <a:cxn ang="0">
                  <a:pos x="5" y="10"/>
                </a:cxn>
                <a:cxn ang="0">
                  <a:pos x="8" y="10"/>
                </a:cxn>
                <a:cxn ang="0">
                  <a:pos x="9" y="9"/>
                </a:cxn>
                <a:cxn ang="0">
                  <a:pos x="10" y="5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5" y="0"/>
                </a:cxn>
                <a:cxn ang="0">
                  <a:pos x="4" y="1"/>
                </a:cxn>
                <a:cxn ang="0">
                  <a:pos x="2" y="2"/>
                </a:cxn>
                <a:cxn ang="0">
                  <a:pos x="0" y="5"/>
                </a:cxn>
                <a:cxn ang="0">
                  <a:pos x="2" y="9"/>
                </a:cxn>
                <a:cxn ang="0">
                  <a:pos x="4" y="10"/>
                </a:cxn>
                <a:cxn ang="0">
                  <a:pos x="5" y="10"/>
                </a:cxn>
              </a:cxnLst>
              <a:rect l="0" t="0" r="r" b="b"/>
              <a:pathLst>
                <a:path w="10" h="10">
                  <a:moveTo>
                    <a:pt x="5" y="10"/>
                  </a:moveTo>
                  <a:lnTo>
                    <a:pt x="8" y="10"/>
                  </a:lnTo>
                  <a:lnTo>
                    <a:pt x="9" y="9"/>
                  </a:lnTo>
                  <a:lnTo>
                    <a:pt x="10" y="5"/>
                  </a:lnTo>
                  <a:lnTo>
                    <a:pt x="9" y="2"/>
                  </a:lnTo>
                  <a:lnTo>
                    <a:pt x="8" y="1"/>
                  </a:lnTo>
                  <a:lnTo>
                    <a:pt x="5" y="0"/>
                  </a:lnTo>
                  <a:lnTo>
                    <a:pt x="4" y="1"/>
                  </a:lnTo>
                  <a:lnTo>
                    <a:pt x="2" y="2"/>
                  </a:lnTo>
                  <a:lnTo>
                    <a:pt x="0" y="5"/>
                  </a:lnTo>
                  <a:lnTo>
                    <a:pt x="2" y="9"/>
                  </a:lnTo>
                  <a:lnTo>
                    <a:pt x="4" y="10"/>
                  </a:lnTo>
                  <a:lnTo>
                    <a:pt x="5" y="1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512" name="Freeform 1624"/>
            <p:cNvSpPr>
              <a:spLocks/>
            </p:cNvSpPr>
            <p:nvPr/>
          </p:nvSpPr>
          <p:spPr bwMode="auto">
            <a:xfrm>
              <a:off x="1846" y="2588"/>
              <a:ext cx="10" cy="9"/>
            </a:xfrm>
            <a:custGeom>
              <a:avLst/>
              <a:gdLst/>
              <a:ahLst/>
              <a:cxnLst>
                <a:cxn ang="0">
                  <a:pos x="4" y="9"/>
                </a:cxn>
                <a:cxn ang="0">
                  <a:pos x="6" y="9"/>
                </a:cxn>
                <a:cxn ang="0">
                  <a:pos x="7" y="8"/>
                </a:cxn>
                <a:cxn ang="0">
                  <a:pos x="10" y="4"/>
                </a:cxn>
                <a:cxn ang="0">
                  <a:pos x="7" y="2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8"/>
                </a:cxn>
                <a:cxn ang="0">
                  <a:pos x="2" y="9"/>
                </a:cxn>
                <a:cxn ang="0">
                  <a:pos x="4" y="9"/>
                </a:cxn>
              </a:cxnLst>
              <a:rect l="0" t="0" r="r" b="b"/>
              <a:pathLst>
                <a:path w="10" h="9">
                  <a:moveTo>
                    <a:pt x="4" y="9"/>
                  </a:moveTo>
                  <a:lnTo>
                    <a:pt x="6" y="9"/>
                  </a:lnTo>
                  <a:lnTo>
                    <a:pt x="7" y="8"/>
                  </a:lnTo>
                  <a:lnTo>
                    <a:pt x="10" y="4"/>
                  </a:lnTo>
                  <a:lnTo>
                    <a:pt x="7" y="2"/>
                  </a:lnTo>
                  <a:lnTo>
                    <a:pt x="6" y="1"/>
                  </a:lnTo>
                  <a:lnTo>
                    <a:pt x="4" y="0"/>
                  </a:lnTo>
                  <a:lnTo>
                    <a:pt x="2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8"/>
                  </a:lnTo>
                  <a:lnTo>
                    <a:pt x="2" y="9"/>
                  </a:lnTo>
                  <a:lnTo>
                    <a:pt x="4" y="9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513" name="Freeform 1625"/>
            <p:cNvSpPr>
              <a:spLocks/>
            </p:cNvSpPr>
            <p:nvPr/>
          </p:nvSpPr>
          <p:spPr bwMode="auto">
            <a:xfrm>
              <a:off x="1825" y="2585"/>
              <a:ext cx="11" cy="10"/>
            </a:xfrm>
            <a:custGeom>
              <a:avLst/>
              <a:gdLst/>
              <a:ahLst/>
              <a:cxnLst>
                <a:cxn ang="0">
                  <a:pos x="6" y="10"/>
                </a:cxn>
                <a:cxn ang="0">
                  <a:pos x="7" y="10"/>
                </a:cxn>
                <a:cxn ang="0">
                  <a:pos x="8" y="9"/>
                </a:cxn>
                <a:cxn ang="0">
                  <a:pos x="11" y="5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6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0" y="5"/>
                </a:cxn>
                <a:cxn ang="0">
                  <a:pos x="2" y="9"/>
                </a:cxn>
                <a:cxn ang="0">
                  <a:pos x="3" y="10"/>
                </a:cxn>
                <a:cxn ang="0">
                  <a:pos x="6" y="10"/>
                </a:cxn>
              </a:cxnLst>
              <a:rect l="0" t="0" r="r" b="b"/>
              <a:pathLst>
                <a:path w="11" h="10">
                  <a:moveTo>
                    <a:pt x="6" y="10"/>
                  </a:moveTo>
                  <a:lnTo>
                    <a:pt x="7" y="10"/>
                  </a:lnTo>
                  <a:lnTo>
                    <a:pt x="8" y="9"/>
                  </a:lnTo>
                  <a:lnTo>
                    <a:pt x="11" y="5"/>
                  </a:lnTo>
                  <a:lnTo>
                    <a:pt x="8" y="1"/>
                  </a:lnTo>
                  <a:lnTo>
                    <a:pt x="7" y="0"/>
                  </a:lnTo>
                  <a:lnTo>
                    <a:pt x="6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0" y="5"/>
                  </a:lnTo>
                  <a:lnTo>
                    <a:pt x="2" y="9"/>
                  </a:lnTo>
                  <a:lnTo>
                    <a:pt x="3" y="10"/>
                  </a:lnTo>
                  <a:lnTo>
                    <a:pt x="6" y="1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514" name="Freeform 1626"/>
            <p:cNvSpPr>
              <a:spLocks/>
            </p:cNvSpPr>
            <p:nvPr/>
          </p:nvSpPr>
          <p:spPr bwMode="auto">
            <a:xfrm>
              <a:off x="1806" y="2583"/>
              <a:ext cx="9" cy="9"/>
            </a:xfrm>
            <a:custGeom>
              <a:avLst/>
              <a:gdLst/>
              <a:ahLst/>
              <a:cxnLst>
                <a:cxn ang="0">
                  <a:pos x="4" y="9"/>
                </a:cxn>
                <a:cxn ang="0">
                  <a:pos x="6" y="9"/>
                </a:cxn>
                <a:cxn ang="0">
                  <a:pos x="8" y="8"/>
                </a:cxn>
                <a:cxn ang="0">
                  <a:pos x="9" y="5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5"/>
                </a:cxn>
                <a:cxn ang="0">
                  <a:pos x="1" y="8"/>
                </a:cxn>
                <a:cxn ang="0">
                  <a:pos x="3" y="9"/>
                </a:cxn>
                <a:cxn ang="0">
                  <a:pos x="4" y="9"/>
                </a:cxn>
              </a:cxnLst>
              <a:rect l="0" t="0" r="r" b="b"/>
              <a:pathLst>
                <a:path w="9" h="9">
                  <a:moveTo>
                    <a:pt x="4" y="9"/>
                  </a:moveTo>
                  <a:lnTo>
                    <a:pt x="6" y="9"/>
                  </a:lnTo>
                  <a:lnTo>
                    <a:pt x="8" y="8"/>
                  </a:lnTo>
                  <a:lnTo>
                    <a:pt x="9" y="5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5"/>
                  </a:lnTo>
                  <a:lnTo>
                    <a:pt x="1" y="8"/>
                  </a:lnTo>
                  <a:lnTo>
                    <a:pt x="3" y="9"/>
                  </a:lnTo>
                  <a:lnTo>
                    <a:pt x="4" y="9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515" name="Freeform 1627"/>
            <p:cNvSpPr>
              <a:spLocks/>
            </p:cNvSpPr>
            <p:nvPr/>
          </p:nvSpPr>
          <p:spPr bwMode="auto">
            <a:xfrm>
              <a:off x="1785" y="2580"/>
              <a:ext cx="11" cy="10"/>
            </a:xfrm>
            <a:custGeom>
              <a:avLst/>
              <a:gdLst/>
              <a:ahLst/>
              <a:cxnLst>
                <a:cxn ang="0">
                  <a:pos x="5" y="10"/>
                </a:cxn>
                <a:cxn ang="0">
                  <a:pos x="9" y="10"/>
                </a:cxn>
                <a:cxn ang="0">
                  <a:pos x="10" y="9"/>
                </a:cxn>
                <a:cxn ang="0">
                  <a:pos x="11" y="5"/>
                </a:cxn>
                <a:cxn ang="0">
                  <a:pos x="10" y="3"/>
                </a:cxn>
                <a:cxn ang="0">
                  <a:pos x="9" y="0"/>
                </a:cxn>
                <a:cxn ang="0">
                  <a:pos x="5" y="0"/>
                </a:cxn>
                <a:cxn ang="0">
                  <a:pos x="4" y="0"/>
                </a:cxn>
                <a:cxn ang="0">
                  <a:pos x="2" y="3"/>
                </a:cxn>
                <a:cxn ang="0">
                  <a:pos x="0" y="5"/>
                </a:cxn>
                <a:cxn ang="0">
                  <a:pos x="2" y="9"/>
                </a:cxn>
                <a:cxn ang="0">
                  <a:pos x="4" y="10"/>
                </a:cxn>
                <a:cxn ang="0">
                  <a:pos x="5" y="10"/>
                </a:cxn>
              </a:cxnLst>
              <a:rect l="0" t="0" r="r" b="b"/>
              <a:pathLst>
                <a:path w="11" h="10">
                  <a:moveTo>
                    <a:pt x="5" y="10"/>
                  </a:moveTo>
                  <a:lnTo>
                    <a:pt x="9" y="10"/>
                  </a:lnTo>
                  <a:lnTo>
                    <a:pt x="10" y="9"/>
                  </a:lnTo>
                  <a:lnTo>
                    <a:pt x="11" y="5"/>
                  </a:lnTo>
                  <a:lnTo>
                    <a:pt x="10" y="3"/>
                  </a:lnTo>
                  <a:lnTo>
                    <a:pt x="9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3"/>
                  </a:lnTo>
                  <a:lnTo>
                    <a:pt x="0" y="5"/>
                  </a:lnTo>
                  <a:lnTo>
                    <a:pt x="2" y="9"/>
                  </a:lnTo>
                  <a:lnTo>
                    <a:pt x="4" y="10"/>
                  </a:lnTo>
                  <a:lnTo>
                    <a:pt x="5" y="1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516" name="Freeform 1628"/>
            <p:cNvSpPr>
              <a:spLocks/>
            </p:cNvSpPr>
            <p:nvPr/>
          </p:nvSpPr>
          <p:spPr bwMode="auto">
            <a:xfrm>
              <a:off x="1765" y="2578"/>
              <a:ext cx="10" cy="10"/>
            </a:xfrm>
            <a:custGeom>
              <a:avLst/>
              <a:gdLst/>
              <a:ahLst/>
              <a:cxnLst>
                <a:cxn ang="0">
                  <a:pos x="5" y="10"/>
                </a:cxn>
                <a:cxn ang="0">
                  <a:pos x="8" y="8"/>
                </a:cxn>
                <a:cxn ang="0">
                  <a:pos x="10" y="8"/>
                </a:cxn>
                <a:cxn ang="0">
                  <a:pos x="10" y="5"/>
                </a:cxn>
                <a:cxn ang="0">
                  <a:pos x="10" y="2"/>
                </a:cxn>
                <a:cxn ang="0">
                  <a:pos x="8" y="0"/>
                </a:cxn>
                <a:cxn ang="0">
                  <a:pos x="5" y="0"/>
                </a:cxn>
                <a:cxn ang="0">
                  <a:pos x="4" y="0"/>
                </a:cxn>
                <a:cxn ang="0">
                  <a:pos x="3" y="2"/>
                </a:cxn>
                <a:cxn ang="0">
                  <a:pos x="0" y="5"/>
                </a:cxn>
                <a:cxn ang="0">
                  <a:pos x="3" y="8"/>
                </a:cxn>
                <a:cxn ang="0">
                  <a:pos x="4" y="8"/>
                </a:cxn>
                <a:cxn ang="0">
                  <a:pos x="5" y="10"/>
                </a:cxn>
              </a:cxnLst>
              <a:rect l="0" t="0" r="r" b="b"/>
              <a:pathLst>
                <a:path w="10" h="10">
                  <a:moveTo>
                    <a:pt x="5" y="10"/>
                  </a:moveTo>
                  <a:lnTo>
                    <a:pt x="8" y="8"/>
                  </a:lnTo>
                  <a:lnTo>
                    <a:pt x="10" y="8"/>
                  </a:lnTo>
                  <a:lnTo>
                    <a:pt x="10" y="5"/>
                  </a:lnTo>
                  <a:lnTo>
                    <a:pt x="10" y="2"/>
                  </a:lnTo>
                  <a:lnTo>
                    <a:pt x="8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3" y="2"/>
                  </a:lnTo>
                  <a:lnTo>
                    <a:pt x="0" y="5"/>
                  </a:lnTo>
                  <a:lnTo>
                    <a:pt x="3" y="8"/>
                  </a:lnTo>
                  <a:lnTo>
                    <a:pt x="4" y="8"/>
                  </a:lnTo>
                  <a:lnTo>
                    <a:pt x="5" y="1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517" name="Freeform 1629"/>
            <p:cNvSpPr>
              <a:spLocks/>
            </p:cNvSpPr>
            <p:nvPr/>
          </p:nvSpPr>
          <p:spPr bwMode="auto">
            <a:xfrm>
              <a:off x="1746" y="2576"/>
              <a:ext cx="10" cy="9"/>
            </a:xfrm>
            <a:custGeom>
              <a:avLst/>
              <a:gdLst/>
              <a:ahLst/>
              <a:cxnLst>
                <a:cxn ang="0">
                  <a:pos x="5" y="9"/>
                </a:cxn>
                <a:cxn ang="0">
                  <a:pos x="7" y="9"/>
                </a:cxn>
                <a:cxn ang="0">
                  <a:pos x="9" y="8"/>
                </a:cxn>
                <a:cxn ang="0">
                  <a:pos x="10" y="4"/>
                </a:cxn>
                <a:cxn ang="0">
                  <a:pos x="9" y="2"/>
                </a:cxn>
                <a:cxn ang="0">
                  <a:pos x="7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8"/>
                </a:cxn>
                <a:cxn ang="0">
                  <a:pos x="3" y="9"/>
                </a:cxn>
                <a:cxn ang="0">
                  <a:pos x="5" y="9"/>
                </a:cxn>
              </a:cxnLst>
              <a:rect l="0" t="0" r="r" b="b"/>
              <a:pathLst>
                <a:path w="10" h="9">
                  <a:moveTo>
                    <a:pt x="5" y="9"/>
                  </a:moveTo>
                  <a:lnTo>
                    <a:pt x="7" y="9"/>
                  </a:lnTo>
                  <a:lnTo>
                    <a:pt x="9" y="8"/>
                  </a:lnTo>
                  <a:lnTo>
                    <a:pt x="10" y="4"/>
                  </a:lnTo>
                  <a:lnTo>
                    <a:pt x="9" y="2"/>
                  </a:lnTo>
                  <a:lnTo>
                    <a:pt x="7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8"/>
                  </a:lnTo>
                  <a:lnTo>
                    <a:pt x="3" y="9"/>
                  </a:lnTo>
                  <a:lnTo>
                    <a:pt x="5" y="9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518" name="Freeform 1630"/>
            <p:cNvSpPr>
              <a:spLocks/>
            </p:cNvSpPr>
            <p:nvPr/>
          </p:nvSpPr>
          <p:spPr bwMode="auto">
            <a:xfrm>
              <a:off x="1727" y="2574"/>
              <a:ext cx="10" cy="10"/>
            </a:xfrm>
            <a:custGeom>
              <a:avLst/>
              <a:gdLst/>
              <a:ahLst/>
              <a:cxnLst>
                <a:cxn ang="0">
                  <a:pos x="5" y="10"/>
                </a:cxn>
                <a:cxn ang="0">
                  <a:pos x="6" y="9"/>
                </a:cxn>
                <a:cxn ang="0">
                  <a:pos x="7" y="9"/>
                </a:cxn>
                <a:cxn ang="0">
                  <a:pos x="10" y="5"/>
                </a:cxn>
                <a:cxn ang="0">
                  <a:pos x="7" y="0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2" y="0"/>
                </a:cxn>
                <a:cxn ang="0">
                  <a:pos x="1" y="0"/>
                </a:cxn>
                <a:cxn ang="0">
                  <a:pos x="0" y="5"/>
                </a:cxn>
                <a:cxn ang="0">
                  <a:pos x="1" y="9"/>
                </a:cxn>
                <a:cxn ang="0">
                  <a:pos x="2" y="9"/>
                </a:cxn>
                <a:cxn ang="0">
                  <a:pos x="5" y="10"/>
                </a:cxn>
              </a:cxnLst>
              <a:rect l="0" t="0" r="r" b="b"/>
              <a:pathLst>
                <a:path w="10" h="10">
                  <a:moveTo>
                    <a:pt x="5" y="10"/>
                  </a:moveTo>
                  <a:lnTo>
                    <a:pt x="6" y="9"/>
                  </a:lnTo>
                  <a:lnTo>
                    <a:pt x="7" y="9"/>
                  </a:lnTo>
                  <a:lnTo>
                    <a:pt x="10" y="5"/>
                  </a:lnTo>
                  <a:lnTo>
                    <a:pt x="7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5"/>
                  </a:lnTo>
                  <a:lnTo>
                    <a:pt x="1" y="9"/>
                  </a:lnTo>
                  <a:lnTo>
                    <a:pt x="2" y="9"/>
                  </a:lnTo>
                  <a:lnTo>
                    <a:pt x="5" y="1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519" name="Freeform 1631"/>
            <p:cNvSpPr>
              <a:spLocks/>
            </p:cNvSpPr>
            <p:nvPr/>
          </p:nvSpPr>
          <p:spPr bwMode="auto">
            <a:xfrm>
              <a:off x="1707" y="2572"/>
              <a:ext cx="10" cy="10"/>
            </a:xfrm>
            <a:custGeom>
              <a:avLst/>
              <a:gdLst/>
              <a:ahLst/>
              <a:cxnLst>
                <a:cxn ang="0">
                  <a:pos x="5" y="10"/>
                </a:cxn>
                <a:cxn ang="0">
                  <a:pos x="6" y="10"/>
                </a:cxn>
                <a:cxn ang="0">
                  <a:pos x="8" y="8"/>
                </a:cxn>
                <a:cxn ang="0">
                  <a:pos x="10" y="5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2" y="0"/>
                </a:cxn>
                <a:cxn ang="0">
                  <a:pos x="1" y="1"/>
                </a:cxn>
                <a:cxn ang="0">
                  <a:pos x="0" y="5"/>
                </a:cxn>
                <a:cxn ang="0">
                  <a:pos x="1" y="8"/>
                </a:cxn>
                <a:cxn ang="0">
                  <a:pos x="2" y="10"/>
                </a:cxn>
                <a:cxn ang="0">
                  <a:pos x="5" y="10"/>
                </a:cxn>
              </a:cxnLst>
              <a:rect l="0" t="0" r="r" b="b"/>
              <a:pathLst>
                <a:path w="10" h="10">
                  <a:moveTo>
                    <a:pt x="5" y="10"/>
                  </a:moveTo>
                  <a:lnTo>
                    <a:pt x="6" y="10"/>
                  </a:lnTo>
                  <a:lnTo>
                    <a:pt x="8" y="8"/>
                  </a:lnTo>
                  <a:lnTo>
                    <a:pt x="10" y="5"/>
                  </a:lnTo>
                  <a:lnTo>
                    <a:pt x="8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2" y="0"/>
                  </a:lnTo>
                  <a:lnTo>
                    <a:pt x="1" y="1"/>
                  </a:lnTo>
                  <a:lnTo>
                    <a:pt x="0" y="5"/>
                  </a:lnTo>
                  <a:lnTo>
                    <a:pt x="1" y="8"/>
                  </a:lnTo>
                  <a:lnTo>
                    <a:pt x="2" y="10"/>
                  </a:lnTo>
                  <a:lnTo>
                    <a:pt x="5" y="1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520" name="Freeform 1632"/>
            <p:cNvSpPr>
              <a:spLocks/>
            </p:cNvSpPr>
            <p:nvPr/>
          </p:nvSpPr>
          <p:spPr bwMode="auto">
            <a:xfrm>
              <a:off x="1687" y="2569"/>
              <a:ext cx="10" cy="11"/>
            </a:xfrm>
            <a:custGeom>
              <a:avLst/>
              <a:gdLst/>
              <a:ahLst/>
              <a:cxnLst>
                <a:cxn ang="0">
                  <a:pos x="5" y="11"/>
                </a:cxn>
                <a:cxn ang="0">
                  <a:pos x="6" y="10"/>
                </a:cxn>
                <a:cxn ang="0">
                  <a:pos x="7" y="9"/>
                </a:cxn>
                <a:cxn ang="0">
                  <a:pos x="10" y="5"/>
                </a:cxn>
                <a:cxn ang="0">
                  <a:pos x="7" y="2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4" y="0"/>
                </a:cxn>
                <a:cxn ang="0">
                  <a:pos x="1" y="2"/>
                </a:cxn>
                <a:cxn ang="0">
                  <a:pos x="0" y="5"/>
                </a:cxn>
                <a:cxn ang="0">
                  <a:pos x="1" y="9"/>
                </a:cxn>
                <a:cxn ang="0">
                  <a:pos x="4" y="10"/>
                </a:cxn>
                <a:cxn ang="0">
                  <a:pos x="5" y="11"/>
                </a:cxn>
              </a:cxnLst>
              <a:rect l="0" t="0" r="r" b="b"/>
              <a:pathLst>
                <a:path w="10" h="11">
                  <a:moveTo>
                    <a:pt x="5" y="11"/>
                  </a:moveTo>
                  <a:lnTo>
                    <a:pt x="6" y="10"/>
                  </a:lnTo>
                  <a:lnTo>
                    <a:pt x="7" y="9"/>
                  </a:lnTo>
                  <a:lnTo>
                    <a:pt x="10" y="5"/>
                  </a:lnTo>
                  <a:lnTo>
                    <a:pt x="7" y="2"/>
                  </a:lnTo>
                  <a:lnTo>
                    <a:pt x="6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1" y="2"/>
                  </a:lnTo>
                  <a:lnTo>
                    <a:pt x="0" y="5"/>
                  </a:lnTo>
                  <a:lnTo>
                    <a:pt x="1" y="9"/>
                  </a:lnTo>
                  <a:lnTo>
                    <a:pt x="4" y="10"/>
                  </a:lnTo>
                  <a:lnTo>
                    <a:pt x="5" y="11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521" name="Freeform 1633"/>
            <p:cNvSpPr>
              <a:spLocks/>
            </p:cNvSpPr>
            <p:nvPr/>
          </p:nvSpPr>
          <p:spPr bwMode="auto">
            <a:xfrm>
              <a:off x="1667" y="2568"/>
              <a:ext cx="10" cy="10"/>
            </a:xfrm>
            <a:custGeom>
              <a:avLst/>
              <a:gdLst/>
              <a:ahLst/>
              <a:cxnLst>
                <a:cxn ang="0">
                  <a:pos x="5" y="10"/>
                </a:cxn>
                <a:cxn ang="0">
                  <a:pos x="7" y="10"/>
                </a:cxn>
                <a:cxn ang="0">
                  <a:pos x="9" y="9"/>
                </a:cxn>
                <a:cxn ang="0">
                  <a:pos x="10" y="5"/>
                </a:cxn>
                <a:cxn ang="0">
                  <a:pos x="9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5"/>
                </a:cxn>
                <a:cxn ang="0">
                  <a:pos x="1" y="9"/>
                </a:cxn>
                <a:cxn ang="0">
                  <a:pos x="3" y="10"/>
                </a:cxn>
                <a:cxn ang="0">
                  <a:pos x="5" y="10"/>
                </a:cxn>
              </a:cxnLst>
              <a:rect l="0" t="0" r="r" b="b"/>
              <a:pathLst>
                <a:path w="10" h="10">
                  <a:moveTo>
                    <a:pt x="5" y="10"/>
                  </a:moveTo>
                  <a:lnTo>
                    <a:pt x="7" y="10"/>
                  </a:lnTo>
                  <a:lnTo>
                    <a:pt x="9" y="9"/>
                  </a:lnTo>
                  <a:lnTo>
                    <a:pt x="10" y="5"/>
                  </a:lnTo>
                  <a:lnTo>
                    <a:pt x="9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5"/>
                  </a:lnTo>
                  <a:lnTo>
                    <a:pt x="1" y="9"/>
                  </a:lnTo>
                  <a:lnTo>
                    <a:pt x="3" y="10"/>
                  </a:lnTo>
                  <a:lnTo>
                    <a:pt x="5" y="1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522" name="Freeform 1634"/>
            <p:cNvSpPr>
              <a:spLocks/>
            </p:cNvSpPr>
            <p:nvPr/>
          </p:nvSpPr>
          <p:spPr bwMode="auto">
            <a:xfrm>
              <a:off x="1647" y="2566"/>
              <a:ext cx="10" cy="10"/>
            </a:xfrm>
            <a:custGeom>
              <a:avLst/>
              <a:gdLst/>
              <a:ahLst/>
              <a:cxnLst>
                <a:cxn ang="0">
                  <a:pos x="5" y="10"/>
                </a:cxn>
                <a:cxn ang="0">
                  <a:pos x="8" y="10"/>
                </a:cxn>
                <a:cxn ang="0">
                  <a:pos x="8" y="8"/>
                </a:cxn>
                <a:cxn ang="0">
                  <a:pos x="10" y="5"/>
                </a:cxn>
                <a:cxn ang="0">
                  <a:pos x="8" y="2"/>
                </a:cxn>
                <a:cxn ang="0">
                  <a:pos x="8" y="1"/>
                </a:cxn>
                <a:cxn ang="0">
                  <a:pos x="5" y="0"/>
                </a:cxn>
                <a:cxn ang="0">
                  <a:pos x="4" y="1"/>
                </a:cxn>
                <a:cxn ang="0">
                  <a:pos x="1" y="2"/>
                </a:cxn>
                <a:cxn ang="0">
                  <a:pos x="0" y="5"/>
                </a:cxn>
                <a:cxn ang="0">
                  <a:pos x="1" y="8"/>
                </a:cxn>
                <a:cxn ang="0">
                  <a:pos x="4" y="10"/>
                </a:cxn>
                <a:cxn ang="0">
                  <a:pos x="5" y="10"/>
                </a:cxn>
              </a:cxnLst>
              <a:rect l="0" t="0" r="r" b="b"/>
              <a:pathLst>
                <a:path w="10" h="10">
                  <a:moveTo>
                    <a:pt x="5" y="10"/>
                  </a:moveTo>
                  <a:lnTo>
                    <a:pt x="8" y="10"/>
                  </a:lnTo>
                  <a:lnTo>
                    <a:pt x="8" y="8"/>
                  </a:lnTo>
                  <a:lnTo>
                    <a:pt x="10" y="5"/>
                  </a:lnTo>
                  <a:lnTo>
                    <a:pt x="8" y="2"/>
                  </a:lnTo>
                  <a:lnTo>
                    <a:pt x="8" y="1"/>
                  </a:lnTo>
                  <a:lnTo>
                    <a:pt x="5" y="0"/>
                  </a:lnTo>
                  <a:lnTo>
                    <a:pt x="4" y="1"/>
                  </a:lnTo>
                  <a:lnTo>
                    <a:pt x="1" y="2"/>
                  </a:lnTo>
                  <a:lnTo>
                    <a:pt x="0" y="5"/>
                  </a:lnTo>
                  <a:lnTo>
                    <a:pt x="1" y="8"/>
                  </a:lnTo>
                  <a:lnTo>
                    <a:pt x="4" y="10"/>
                  </a:lnTo>
                  <a:lnTo>
                    <a:pt x="5" y="1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523" name="Freeform 1635"/>
            <p:cNvSpPr>
              <a:spLocks/>
            </p:cNvSpPr>
            <p:nvPr/>
          </p:nvSpPr>
          <p:spPr bwMode="auto">
            <a:xfrm>
              <a:off x="1627" y="2565"/>
              <a:ext cx="10" cy="9"/>
            </a:xfrm>
            <a:custGeom>
              <a:avLst/>
              <a:gdLst/>
              <a:ahLst/>
              <a:cxnLst>
                <a:cxn ang="0">
                  <a:pos x="5" y="9"/>
                </a:cxn>
                <a:cxn ang="0">
                  <a:pos x="8" y="9"/>
                </a:cxn>
                <a:cxn ang="0">
                  <a:pos x="9" y="8"/>
                </a:cxn>
                <a:cxn ang="0">
                  <a:pos x="10" y="4"/>
                </a:cxn>
                <a:cxn ang="0">
                  <a:pos x="9" y="1"/>
                </a:cxn>
                <a:cxn ang="0">
                  <a:pos x="8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1"/>
                </a:cxn>
                <a:cxn ang="0">
                  <a:pos x="0" y="4"/>
                </a:cxn>
                <a:cxn ang="0">
                  <a:pos x="2" y="8"/>
                </a:cxn>
                <a:cxn ang="0">
                  <a:pos x="3" y="9"/>
                </a:cxn>
                <a:cxn ang="0">
                  <a:pos x="5" y="9"/>
                </a:cxn>
              </a:cxnLst>
              <a:rect l="0" t="0" r="r" b="b"/>
              <a:pathLst>
                <a:path w="10" h="9">
                  <a:moveTo>
                    <a:pt x="5" y="9"/>
                  </a:moveTo>
                  <a:lnTo>
                    <a:pt x="8" y="9"/>
                  </a:lnTo>
                  <a:lnTo>
                    <a:pt x="9" y="8"/>
                  </a:lnTo>
                  <a:lnTo>
                    <a:pt x="10" y="4"/>
                  </a:lnTo>
                  <a:lnTo>
                    <a:pt x="9" y="1"/>
                  </a:lnTo>
                  <a:lnTo>
                    <a:pt x="8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1"/>
                  </a:lnTo>
                  <a:lnTo>
                    <a:pt x="0" y="4"/>
                  </a:lnTo>
                  <a:lnTo>
                    <a:pt x="2" y="8"/>
                  </a:lnTo>
                  <a:lnTo>
                    <a:pt x="3" y="9"/>
                  </a:lnTo>
                  <a:lnTo>
                    <a:pt x="5" y="9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524" name="Freeform 1636"/>
            <p:cNvSpPr>
              <a:spLocks/>
            </p:cNvSpPr>
            <p:nvPr/>
          </p:nvSpPr>
          <p:spPr bwMode="auto">
            <a:xfrm>
              <a:off x="1607" y="2562"/>
              <a:ext cx="10" cy="10"/>
            </a:xfrm>
            <a:custGeom>
              <a:avLst/>
              <a:gdLst/>
              <a:ahLst/>
              <a:cxnLst>
                <a:cxn ang="0">
                  <a:pos x="5" y="10"/>
                </a:cxn>
                <a:cxn ang="0">
                  <a:pos x="8" y="10"/>
                </a:cxn>
                <a:cxn ang="0">
                  <a:pos x="9" y="10"/>
                </a:cxn>
                <a:cxn ang="0">
                  <a:pos x="10" y="6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3"/>
                </a:cxn>
                <a:cxn ang="0">
                  <a:pos x="0" y="6"/>
                </a:cxn>
                <a:cxn ang="0">
                  <a:pos x="2" y="10"/>
                </a:cxn>
                <a:cxn ang="0">
                  <a:pos x="3" y="10"/>
                </a:cxn>
                <a:cxn ang="0">
                  <a:pos x="5" y="10"/>
                </a:cxn>
              </a:cxnLst>
              <a:rect l="0" t="0" r="r" b="b"/>
              <a:pathLst>
                <a:path w="10" h="10">
                  <a:moveTo>
                    <a:pt x="5" y="10"/>
                  </a:moveTo>
                  <a:lnTo>
                    <a:pt x="8" y="10"/>
                  </a:lnTo>
                  <a:lnTo>
                    <a:pt x="9" y="10"/>
                  </a:lnTo>
                  <a:lnTo>
                    <a:pt x="10" y="6"/>
                  </a:lnTo>
                  <a:lnTo>
                    <a:pt x="9" y="3"/>
                  </a:lnTo>
                  <a:lnTo>
                    <a:pt x="8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3"/>
                  </a:lnTo>
                  <a:lnTo>
                    <a:pt x="0" y="6"/>
                  </a:lnTo>
                  <a:lnTo>
                    <a:pt x="2" y="10"/>
                  </a:lnTo>
                  <a:lnTo>
                    <a:pt x="3" y="10"/>
                  </a:lnTo>
                  <a:lnTo>
                    <a:pt x="5" y="1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525" name="Freeform 1637"/>
            <p:cNvSpPr>
              <a:spLocks/>
            </p:cNvSpPr>
            <p:nvPr/>
          </p:nvSpPr>
          <p:spPr bwMode="auto">
            <a:xfrm>
              <a:off x="1588" y="2562"/>
              <a:ext cx="9" cy="10"/>
            </a:xfrm>
            <a:custGeom>
              <a:avLst/>
              <a:gdLst/>
              <a:ahLst/>
              <a:cxnLst>
                <a:cxn ang="0">
                  <a:pos x="3" y="10"/>
                </a:cxn>
                <a:cxn ang="0">
                  <a:pos x="7" y="9"/>
                </a:cxn>
                <a:cxn ang="0">
                  <a:pos x="8" y="7"/>
                </a:cxn>
                <a:cxn ang="0">
                  <a:pos x="9" y="5"/>
                </a:cxn>
                <a:cxn ang="0">
                  <a:pos x="8" y="0"/>
                </a:cxn>
                <a:cxn ang="0">
                  <a:pos x="7" y="0"/>
                </a:cxn>
                <a:cxn ang="0">
                  <a:pos x="3" y="0"/>
                </a:cxn>
                <a:cxn ang="0">
                  <a:pos x="2" y="0"/>
                </a:cxn>
                <a:cxn ang="0">
                  <a:pos x="1" y="0"/>
                </a:cxn>
                <a:cxn ang="0">
                  <a:pos x="0" y="5"/>
                </a:cxn>
                <a:cxn ang="0">
                  <a:pos x="1" y="7"/>
                </a:cxn>
                <a:cxn ang="0">
                  <a:pos x="2" y="9"/>
                </a:cxn>
                <a:cxn ang="0">
                  <a:pos x="3" y="10"/>
                </a:cxn>
              </a:cxnLst>
              <a:rect l="0" t="0" r="r" b="b"/>
              <a:pathLst>
                <a:path w="9" h="10">
                  <a:moveTo>
                    <a:pt x="3" y="10"/>
                  </a:moveTo>
                  <a:lnTo>
                    <a:pt x="7" y="9"/>
                  </a:lnTo>
                  <a:lnTo>
                    <a:pt x="8" y="7"/>
                  </a:lnTo>
                  <a:lnTo>
                    <a:pt x="9" y="5"/>
                  </a:lnTo>
                  <a:lnTo>
                    <a:pt x="8" y="0"/>
                  </a:lnTo>
                  <a:lnTo>
                    <a:pt x="7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5"/>
                  </a:lnTo>
                  <a:lnTo>
                    <a:pt x="1" y="7"/>
                  </a:lnTo>
                  <a:lnTo>
                    <a:pt x="2" y="9"/>
                  </a:lnTo>
                  <a:lnTo>
                    <a:pt x="3" y="1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526" name="Freeform 1638"/>
            <p:cNvSpPr>
              <a:spLocks/>
            </p:cNvSpPr>
            <p:nvPr/>
          </p:nvSpPr>
          <p:spPr bwMode="auto">
            <a:xfrm>
              <a:off x="1568" y="2560"/>
              <a:ext cx="10" cy="9"/>
            </a:xfrm>
            <a:custGeom>
              <a:avLst/>
              <a:gdLst/>
              <a:ahLst/>
              <a:cxnLst>
                <a:cxn ang="0">
                  <a:pos x="5" y="9"/>
                </a:cxn>
                <a:cxn ang="0">
                  <a:pos x="7" y="9"/>
                </a:cxn>
                <a:cxn ang="0">
                  <a:pos x="8" y="8"/>
                </a:cxn>
                <a:cxn ang="0">
                  <a:pos x="10" y="6"/>
                </a:cxn>
                <a:cxn ang="0">
                  <a:pos x="8" y="2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2" y="0"/>
                </a:cxn>
                <a:cxn ang="0">
                  <a:pos x="1" y="2"/>
                </a:cxn>
                <a:cxn ang="0">
                  <a:pos x="0" y="6"/>
                </a:cxn>
                <a:cxn ang="0">
                  <a:pos x="1" y="8"/>
                </a:cxn>
                <a:cxn ang="0">
                  <a:pos x="2" y="9"/>
                </a:cxn>
                <a:cxn ang="0">
                  <a:pos x="5" y="9"/>
                </a:cxn>
              </a:cxnLst>
              <a:rect l="0" t="0" r="r" b="b"/>
              <a:pathLst>
                <a:path w="10" h="9">
                  <a:moveTo>
                    <a:pt x="5" y="9"/>
                  </a:moveTo>
                  <a:lnTo>
                    <a:pt x="7" y="9"/>
                  </a:lnTo>
                  <a:lnTo>
                    <a:pt x="8" y="8"/>
                  </a:lnTo>
                  <a:lnTo>
                    <a:pt x="10" y="6"/>
                  </a:lnTo>
                  <a:lnTo>
                    <a:pt x="8" y="2"/>
                  </a:lnTo>
                  <a:lnTo>
                    <a:pt x="7" y="0"/>
                  </a:lnTo>
                  <a:lnTo>
                    <a:pt x="5" y="0"/>
                  </a:lnTo>
                  <a:lnTo>
                    <a:pt x="2" y="0"/>
                  </a:lnTo>
                  <a:lnTo>
                    <a:pt x="1" y="2"/>
                  </a:lnTo>
                  <a:lnTo>
                    <a:pt x="0" y="6"/>
                  </a:lnTo>
                  <a:lnTo>
                    <a:pt x="1" y="8"/>
                  </a:lnTo>
                  <a:lnTo>
                    <a:pt x="2" y="9"/>
                  </a:lnTo>
                  <a:lnTo>
                    <a:pt x="5" y="9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527" name="Freeform 1639"/>
            <p:cNvSpPr>
              <a:spLocks/>
            </p:cNvSpPr>
            <p:nvPr/>
          </p:nvSpPr>
          <p:spPr bwMode="auto">
            <a:xfrm>
              <a:off x="1548" y="2559"/>
              <a:ext cx="10" cy="9"/>
            </a:xfrm>
            <a:custGeom>
              <a:avLst/>
              <a:gdLst/>
              <a:ahLst/>
              <a:cxnLst>
                <a:cxn ang="0">
                  <a:pos x="5" y="9"/>
                </a:cxn>
                <a:cxn ang="0">
                  <a:pos x="6" y="9"/>
                </a:cxn>
                <a:cxn ang="0">
                  <a:pos x="9" y="9"/>
                </a:cxn>
                <a:cxn ang="0">
                  <a:pos x="10" y="4"/>
                </a:cxn>
                <a:cxn ang="0">
                  <a:pos x="9" y="1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2" y="1"/>
                </a:cxn>
                <a:cxn ang="0">
                  <a:pos x="1" y="1"/>
                </a:cxn>
                <a:cxn ang="0">
                  <a:pos x="0" y="4"/>
                </a:cxn>
                <a:cxn ang="0">
                  <a:pos x="1" y="9"/>
                </a:cxn>
                <a:cxn ang="0">
                  <a:pos x="2" y="9"/>
                </a:cxn>
                <a:cxn ang="0">
                  <a:pos x="5" y="9"/>
                </a:cxn>
              </a:cxnLst>
              <a:rect l="0" t="0" r="r" b="b"/>
              <a:pathLst>
                <a:path w="10" h="9">
                  <a:moveTo>
                    <a:pt x="5" y="9"/>
                  </a:moveTo>
                  <a:lnTo>
                    <a:pt x="6" y="9"/>
                  </a:lnTo>
                  <a:lnTo>
                    <a:pt x="9" y="9"/>
                  </a:lnTo>
                  <a:lnTo>
                    <a:pt x="10" y="4"/>
                  </a:lnTo>
                  <a:lnTo>
                    <a:pt x="9" y="1"/>
                  </a:lnTo>
                  <a:lnTo>
                    <a:pt x="6" y="1"/>
                  </a:lnTo>
                  <a:lnTo>
                    <a:pt x="5" y="0"/>
                  </a:lnTo>
                  <a:lnTo>
                    <a:pt x="2" y="1"/>
                  </a:lnTo>
                  <a:lnTo>
                    <a:pt x="1" y="1"/>
                  </a:lnTo>
                  <a:lnTo>
                    <a:pt x="0" y="4"/>
                  </a:lnTo>
                  <a:lnTo>
                    <a:pt x="1" y="9"/>
                  </a:lnTo>
                  <a:lnTo>
                    <a:pt x="2" y="9"/>
                  </a:lnTo>
                  <a:lnTo>
                    <a:pt x="5" y="9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528" name="Freeform 1640"/>
            <p:cNvSpPr>
              <a:spLocks/>
            </p:cNvSpPr>
            <p:nvPr/>
          </p:nvSpPr>
          <p:spPr bwMode="auto">
            <a:xfrm>
              <a:off x="1528" y="2557"/>
              <a:ext cx="10" cy="11"/>
            </a:xfrm>
            <a:custGeom>
              <a:avLst/>
              <a:gdLst/>
              <a:ahLst/>
              <a:cxnLst>
                <a:cxn ang="0">
                  <a:pos x="5" y="11"/>
                </a:cxn>
                <a:cxn ang="0">
                  <a:pos x="7" y="10"/>
                </a:cxn>
                <a:cxn ang="0">
                  <a:pos x="9" y="9"/>
                </a:cxn>
                <a:cxn ang="0">
                  <a:pos x="10" y="5"/>
                </a:cxn>
                <a:cxn ang="0">
                  <a:pos x="9" y="3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2" y="0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1" y="9"/>
                </a:cxn>
                <a:cxn ang="0">
                  <a:pos x="2" y="10"/>
                </a:cxn>
                <a:cxn ang="0">
                  <a:pos x="5" y="11"/>
                </a:cxn>
              </a:cxnLst>
              <a:rect l="0" t="0" r="r" b="b"/>
              <a:pathLst>
                <a:path w="10" h="11">
                  <a:moveTo>
                    <a:pt x="5" y="11"/>
                  </a:moveTo>
                  <a:lnTo>
                    <a:pt x="7" y="10"/>
                  </a:lnTo>
                  <a:lnTo>
                    <a:pt x="9" y="9"/>
                  </a:lnTo>
                  <a:lnTo>
                    <a:pt x="10" y="5"/>
                  </a:lnTo>
                  <a:lnTo>
                    <a:pt x="9" y="3"/>
                  </a:lnTo>
                  <a:lnTo>
                    <a:pt x="7" y="0"/>
                  </a:lnTo>
                  <a:lnTo>
                    <a:pt x="5" y="0"/>
                  </a:lnTo>
                  <a:lnTo>
                    <a:pt x="2" y="0"/>
                  </a:lnTo>
                  <a:lnTo>
                    <a:pt x="1" y="3"/>
                  </a:lnTo>
                  <a:lnTo>
                    <a:pt x="0" y="5"/>
                  </a:lnTo>
                  <a:lnTo>
                    <a:pt x="1" y="9"/>
                  </a:lnTo>
                  <a:lnTo>
                    <a:pt x="2" y="10"/>
                  </a:lnTo>
                  <a:lnTo>
                    <a:pt x="5" y="11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529" name="Freeform 1641"/>
            <p:cNvSpPr>
              <a:spLocks/>
            </p:cNvSpPr>
            <p:nvPr/>
          </p:nvSpPr>
          <p:spPr bwMode="auto">
            <a:xfrm>
              <a:off x="1508" y="2557"/>
              <a:ext cx="10" cy="10"/>
            </a:xfrm>
            <a:custGeom>
              <a:avLst/>
              <a:gdLst/>
              <a:ahLst/>
              <a:cxnLst>
                <a:cxn ang="0">
                  <a:pos x="5" y="10"/>
                </a:cxn>
                <a:cxn ang="0">
                  <a:pos x="6" y="9"/>
                </a:cxn>
                <a:cxn ang="0">
                  <a:pos x="9" y="9"/>
                </a:cxn>
                <a:cxn ang="0">
                  <a:pos x="10" y="5"/>
                </a:cxn>
                <a:cxn ang="0">
                  <a:pos x="9" y="0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1" y="0"/>
                </a:cxn>
                <a:cxn ang="0">
                  <a:pos x="0" y="5"/>
                </a:cxn>
                <a:cxn ang="0">
                  <a:pos x="1" y="9"/>
                </a:cxn>
                <a:cxn ang="0">
                  <a:pos x="3" y="9"/>
                </a:cxn>
                <a:cxn ang="0">
                  <a:pos x="5" y="10"/>
                </a:cxn>
              </a:cxnLst>
              <a:rect l="0" t="0" r="r" b="b"/>
              <a:pathLst>
                <a:path w="10" h="10">
                  <a:moveTo>
                    <a:pt x="5" y="10"/>
                  </a:moveTo>
                  <a:lnTo>
                    <a:pt x="6" y="9"/>
                  </a:lnTo>
                  <a:lnTo>
                    <a:pt x="9" y="9"/>
                  </a:lnTo>
                  <a:lnTo>
                    <a:pt x="10" y="5"/>
                  </a:lnTo>
                  <a:lnTo>
                    <a:pt x="9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0"/>
                  </a:lnTo>
                  <a:lnTo>
                    <a:pt x="0" y="5"/>
                  </a:lnTo>
                  <a:lnTo>
                    <a:pt x="1" y="9"/>
                  </a:lnTo>
                  <a:lnTo>
                    <a:pt x="3" y="9"/>
                  </a:lnTo>
                  <a:lnTo>
                    <a:pt x="5" y="1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530" name="Freeform 1642"/>
            <p:cNvSpPr>
              <a:spLocks/>
            </p:cNvSpPr>
            <p:nvPr/>
          </p:nvSpPr>
          <p:spPr bwMode="auto">
            <a:xfrm>
              <a:off x="1488" y="2556"/>
              <a:ext cx="10" cy="10"/>
            </a:xfrm>
            <a:custGeom>
              <a:avLst/>
              <a:gdLst/>
              <a:ahLst/>
              <a:cxnLst>
                <a:cxn ang="0">
                  <a:pos x="5" y="10"/>
                </a:cxn>
                <a:cxn ang="0">
                  <a:pos x="8" y="10"/>
                </a:cxn>
                <a:cxn ang="0">
                  <a:pos x="9" y="9"/>
                </a:cxn>
                <a:cxn ang="0">
                  <a:pos x="10" y="5"/>
                </a:cxn>
                <a:cxn ang="0">
                  <a:pos x="9" y="1"/>
                </a:cxn>
                <a:cxn ang="0">
                  <a:pos x="8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5"/>
                </a:cxn>
                <a:cxn ang="0">
                  <a:pos x="1" y="9"/>
                </a:cxn>
                <a:cxn ang="0">
                  <a:pos x="3" y="10"/>
                </a:cxn>
                <a:cxn ang="0">
                  <a:pos x="5" y="10"/>
                </a:cxn>
              </a:cxnLst>
              <a:rect l="0" t="0" r="r" b="b"/>
              <a:pathLst>
                <a:path w="10" h="10">
                  <a:moveTo>
                    <a:pt x="5" y="10"/>
                  </a:moveTo>
                  <a:lnTo>
                    <a:pt x="8" y="10"/>
                  </a:lnTo>
                  <a:lnTo>
                    <a:pt x="9" y="9"/>
                  </a:lnTo>
                  <a:lnTo>
                    <a:pt x="10" y="5"/>
                  </a:lnTo>
                  <a:lnTo>
                    <a:pt x="9" y="1"/>
                  </a:lnTo>
                  <a:lnTo>
                    <a:pt x="8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5"/>
                  </a:lnTo>
                  <a:lnTo>
                    <a:pt x="1" y="9"/>
                  </a:lnTo>
                  <a:lnTo>
                    <a:pt x="3" y="10"/>
                  </a:lnTo>
                  <a:lnTo>
                    <a:pt x="5" y="1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531" name="Freeform 1643"/>
            <p:cNvSpPr>
              <a:spLocks/>
            </p:cNvSpPr>
            <p:nvPr/>
          </p:nvSpPr>
          <p:spPr bwMode="auto">
            <a:xfrm>
              <a:off x="1468" y="2556"/>
              <a:ext cx="10" cy="10"/>
            </a:xfrm>
            <a:custGeom>
              <a:avLst/>
              <a:gdLst/>
              <a:ahLst/>
              <a:cxnLst>
                <a:cxn ang="0">
                  <a:pos x="5" y="10"/>
                </a:cxn>
                <a:cxn ang="0">
                  <a:pos x="7" y="9"/>
                </a:cxn>
                <a:cxn ang="0">
                  <a:pos x="9" y="7"/>
                </a:cxn>
                <a:cxn ang="0">
                  <a:pos x="10" y="4"/>
                </a:cxn>
                <a:cxn ang="0">
                  <a:pos x="9" y="0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0"/>
                </a:cxn>
                <a:cxn ang="0">
                  <a:pos x="0" y="4"/>
                </a:cxn>
                <a:cxn ang="0">
                  <a:pos x="2" y="7"/>
                </a:cxn>
                <a:cxn ang="0">
                  <a:pos x="3" y="9"/>
                </a:cxn>
                <a:cxn ang="0">
                  <a:pos x="5" y="10"/>
                </a:cxn>
              </a:cxnLst>
              <a:rect l="0" t="0" r="r" b="b"/>
              <a:pathLst>
                <a:path w="10" h="10">
                  <a:moveTo>
                    <a:pt x="5" y="10"/>
                  </a:moveTo>
                  <a:lnTo>
                    <a:pt x="7" y="9"/>
                  </a:lnTo>
                  <a:lnTo>
                    <a:pt x="9" y="7"/>
                  </a:lnTo>
                  <a:lnTo>
                    <a:pt x="10" y="4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0" y="4"/>
                  </a:lnTo>
                  <a:lnTo>
                    <a:pt x="2" y="7"/>
                  </a:lnTo>
                  <a:lnTo>
                    <a:pt x="3" y="9"/>
                  </a:lnTo>
                  <a:lnTo>
                    <a:pt x="5" y="1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532" name="Freeform 1644"/>
            <p:cNvSpPr>
              <a:spLocks/>
            </p:cNvSpPr>
            <p:nvPr/>
          </p:nvSpPr>
          <p:spPr bwMode="auto">
            <a:xfrm>
              <a:off x="1449" y="2555"/>
              <a:ext cx="9" cy="10"/>
            </a:xfrm>
            <a:custGeom>
              <a:avLst/>
              <a:gdLst/>
              <a:ahLst/>
              <a:cxnLst>
                <a:cxn ang="0">
                  <a:pos x="4" y="10"/>
                </a:cxn>
                <a:cxn ang="0">
                  <a:pos x="6" y="8"/>
                </a:cxn>
                <a:cxn ang="0">
                  <a:pos x="8" y="7"/>
                </a:cxn>
                <a:cxn ang="0">
                  <a:pos x="9" y="5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2" y="0"/>
                </a:cxn>
                <a:cxn ang="0">
                  <a:pos x="0" y="1"/>
                </a:cxn>
                <a:cxn ang="0">
                  <a:pos x="0" y="5"/>
                </a:cxn>
                <a:cxn ang="0">
                  <a:pos x="0" y="7"/>
                </a:cxn>
                <a:cxn ang="0">
                  <a:pos x="2" y="8"/>
                </a:cxn>
                <a:cxn ang="0">
                  <a:pos x="4" y="10"/>
                </a:cxn>
              </a:cxnLst>
              <a:rect l="0" t="0" r="r" b="b"/>
              <a:pathLst>
                <a:path w="9" h="10">
                  <a:moveTo>
                    <a:pt x="4" y="10"/>
                  </a:moveTo>
                  <a:lnTo>
                    <a:pt x="6" y="8"/>
                  </a:lnTo>
                  <a:lnTo>
                    <a:pt x="8" y="7"/>
                  </a:lnTo>
                  <a:lnTo>
                    <a:pt x="9" y="5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1"/>
                  </a:lnTo>
                  <a:lnTo>
                    <a:pt x="0" y="5"/>
                  </a:lnTo>
                  <a:lnTo>
                    <a:pt x="0" y="7"/>
                  </a:lnTo>
                  <a:lnTo>
                    <a:pt x="2" y="8"/>
                  </a:lnTo>
                  <a:lnTo>
                    <a:pt x="4" y="1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533" name="Freeform 1645"/>
            <p:cNvSpPr>
              <a:spLocks/>
            </p:cNvSpPr>
            <p:nvPr/>
          </p:nvSpPr>
          <p:spPr bwMode="auto">
            <a:xfrm>
              <a:off x="1429" y="2554"/>
              <a:ext cx="10" cy="9"/>
            </a:xfrm>
            <a:custGeom>
              <a:avLst/>
              <a:gdLst/>
              <a:ahLst/>
              <a:cxnLst>
                <a:cxn ang="0">
                  <a:pos x="5" y="9"/>
                </a:cxn>
                <a:cxn ang="0">
                  <a:pos x="6" y="9"/>
                </a:cxn>
                <a:cxn ang="0">
                  <a:pos x="7" y="8"/>
                </a:cxn>
                <a:cxn ang="0">
                  <a:pos x="10" y="5"/>
                </a:cxn>
                <a:cxn ang="0">
                  <a:pos x="7" y="2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0" y="5"/>
                </a:cxn>
                <a:cxn ang="0">
                  <a:pos x="1" y="8"/>
                </a:cxn>
                <a:cxn ang="0">
                  <a:pos x="2" y="9"/>
                </a:cxn>
                <a:cxn ang="0">
                  <a:pos x="5" y="9"/>
                </a:cxn>
              </a:cxnLst>
              <a:rect l="0" t="0" r="r" b="b"/>
              <a:pathLst>
                <a:path w="10" h="9">
                  <a:moveTo>
                    <a:pt x="5" y="9"/>
                  </a:moveTo>
                  <a:lnTo>
                    <a:pt x="6" y="9"/>
                  </a:lnTo>
                  <a:lnTo>
                    <a:pt x="7" y="8"/>
                  </a:lnTo>
                  <a:lnTo>
                    <a:pt x="10" y="5"/>
                  </a:lnTo>
                  <a:lnTo>
                    <a:pt x="7" y="2"/>
                  </a:lnTo>
                  <a:lnTo>
                    <a:pt x="6" y="1"/>
                  </a:lnTo>
                  <a:lnTo>
                    <a:pt x="5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5"/>
                  </a:lnTo>
                  <a:lnTo>
                    <a:pt x="1" y="8"/>
                  </a:lnTo>
                  <a:lnTo>
                    <a:pt x="2" y="9"/>
                  </a:lnTo>
                  <a:lnTo>
                    <a:pt x="5" y="9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534" name="Freeform 1646"/>
            <p:cNvSpPr>
              <a:spLocks/>
            </p:cNvSpPr>
            <p:nvPr/>
          </p:nvSpPr>
          <p:spPr bwMode="auto">
            <a:xfrm>
              <a:off x="1409" y="2554"/>
              <a:ext cx="10" cy="8"/>
            </a:xfrm>
            <a:custGeom>
              <a:avLst/>
              <a:gdLst/>
              <a:ahLst/>
              <a:cxnLst>
                <a:cxn ang="0">
                  <a:pos x="5" y="8"/>
                </a:cxn>
                <a:cxn ang="0">
                  <a:pos x="6" y="8"/>
                </a:cxn>
                <a:cxn ang="0">
                  <a:pos x="8" y="8"/>
                </a:cxn>
                <a:cxn ang="0">
                  <a:pos x="10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2" y="0"/>
                </a:cxn>
                <a:cxn ang="0">
                  <a:pos x="0" y="1"/>
                </a:cxn>
                <a:cxn ang="0">
                  <a:pos x="0" y="3"/>
                </a:cxn>
                <a:cxn ang="0">
                  <a:pos x="0" y="8"/>
                </a:cxn>
                <a:cxn ang="0">
                  <a:pos x="2" y="8"/>
                </a:cxn>
                <a:cxn ang="0">
                  <a:pos x="5" y="8"/>
                </a:cxn>
              </a:cxnLst>
              <a:rect l="0" t="0" r="r" b="b"/>
              <a:pathLst>
                <a:path w="10" h="8">
                  <a:moveTo>
                    <a:pt x="5" y="8"/>
                  </a:moveTo>
                  <a:lnTo>
                    <a:pt x="6" y="8"/>
                  </a:lnTo>
                  <a:lnTo>
                    <a:pt x="8" y="8"/>
                  </a:lnTo>
                  <a:lnTo>
                    <a:pt x="10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2" y="0"/>
                  </a:lnTo>
                  <a:lnTo>
                    <a:pt x="0" y="1"/>
                  </a:lnTo>
                  <a:lnTo>
                    <a:pt x="0" y="3"/>
                  </a:lnTo>
                  <a:lnTo>
                    <a:pt x="0" y="8"/>
                  </a:lnTo>
                  <a:lnTo>
                    <a:pt x="2" y="8"/>
                  </a:lnTo>
                  <a:lnTo>
                    <a:pt x="5" y="8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535" name="Freeform 1647"/>
            <p:cNvSpPr>
              <a:spLocks/>
            </p:cNvSpPr>
            <p:nvPr/>
          </p:nvSpPr>
          <p:spPr bwMode="auto">
            <a:xfrm>
              <a:off x="1389" y="2554"/>
              <a:ext cx="10" cy="8"/>
            </a:xfrm>
            <a:custGeom>
              <a:avLst/>
              <a:gdLst/>
              <a:ahLst/>
              <a:cxnLst>
                <a:cxn ang="0">
                  <a:pos x="5" y="8"/>
                </a:cxn>
                <a:cxn ang="0">
                  <a:pos x="6" y="8"/>
                </a:cxn>
                <a:cxn ang="0">
                  <a:pos x="7" y="7"/>
                </a:cxn>
                <a:cxn ang="0">
                  <a:pos x="10" y="3"/>
                </a:cxn>
                <a:cxn ang="0">
                  <a:pos x="7" y="1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2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1" y="7"/>
                </a:cxn>
                <a:cxn ang="0">
                  <a:pos x="2" y="8"/>
                </a:cxn>
                <a:cxn ang="0">
                  <a:pos x="5" y="8"/>
                </a:cxn>
              </a:cxnLst>
              <a:rect l="0" t="0" r="r" b="b"/>
              <a:pathLst>
                <a:path w="10" h="8">
                  <a:moveTo>
                    <a:pt x="5" y="8"/>
                  </a:moveTo>
                  <a:lnTo>
                    <a:pt x="6" y="8"/>
                  </a:lnTo>
                  <a:lnTo>
                    <a:pt x="7" y="7"/>
                  </a:lnTo>
                  <a:lnTo>
                    <a:pt x="10" y="3"/>
                  </a:lnTo>
                  <a:lnTo>
                    <a:pt x="7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2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1" y="7"/>
                  </a:lnTo>
                  <a:lnTo>
                    <a:pt x="2" y="8"/>
                  </a:lnTo>
                  <a:lnTo>
                    <a:pt x="5" y="8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536" name="Freeform 1648"/>
            <p:cNvSpPr>
              <a:spLocks/>
            </p:cNvSpPr>
            <p:nvPr/>
          </p:nvSpPr>
          <p:spPr bwMode="auto">
            <a:xfrm>
              <a:off x="1369" y="2554"/>
              <a:ext cx="10" cy="8"/>
            </a:xfrm>
            <a:custGeom>
              <a:avLst/>
              <a:gdLst/>
              <a:ahLst/>
              <a:cxnLst>
                <a:cxn ang="0">
                  <a:pos x="5" y="8"/>
                </a:cxn>
                <a:cxn ang="0">
                  <a:pos x="6" y="8"/>
                </a:cxn>
                <a:cxn ang="0">
                  <a:pos x="9" y="7"/>
                </a:cxn>
                <a:cxn ang="0">
                  <a:pos x="10" y="3"/>
                </a:cxn>
                <a:cxn ang="0">
                  <a:pos x="9" y="1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0" y="1"/>
                </a:cxn>
                <a:cxn ang="0">
                  <a:pos x="0" y="3"/>
                </a:cxn>
                <a:cxn ang="0">
                  <a:pos x="0" y="7"/>
                </a:cxn>
                <a:cxn ang="0">
                  <a:pos x="3" y="8"/>
                </a:cxn>
                <a:cxn ang="0">
                  <a:pos x="5" y="8"/>
                </a:cxn>
              </a:cxnLst>
              <a:rect l="0" t="0" r="r" b="b"/>
              <a:pathLst>
                <a:path w="10" h="8">
                  <a:moveTo>
                    <a:pt x="5" y="8"/>
                  </a:moveTo>
                  <a:lnTo>
                    <a:pt x="6" y="8"/>
                  </a:lnTo>
                  <a:lnTo>
                    <a:pt x="9" y="7"/>
                  </a:lnTo>
                  <a:lnTo>
                    <a:pt x="10" y="3"/>
                  </a:lnTo>
                  <a:lnTo>
                    <a:pt x="9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0" y="1"/>
                  </a:lnTo>
                  <a:lnTo>
                    <a:pt x="0" y="3"/>
                  </a:lnTo>
                  <a:lnTo>
                    <a:pt x="0" y="7"/>
                  </a:lnTo>
                  <a:lnTo>
                    <a:pt x="3" y="8"/>
                  </a:lnTo>
                  <a:lnTo>
                    <a:pt x="5" y="8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537" name="Freeform 1649"/>
            <p:cNvSpPr>
              <a:spLocks/>
            </p:cNvSpPr>
            <p:nvPr/>
          </p:nvSpPr>
          <p:spPr bwMode="auto">
            <a:xfrm>
              <a:off x="1349" y="2554"/>
              <a:ext cx="10" cy="8"/>
            </a:xfrm>
            <a:custGeom>
              <a:avLst/>
              <a:gdLst/>
              <a:ahLst/>
              <a:cxnLst>
                <a:cxn ang="0">
                  <a:pos x="5" y="8"/>
                </a:cxn>
                <a:cxn ang="0">
                  <a:pos x="6" y="8"/>
                </a:cxn>
                <a:cxn ang="0">
                  <a:pos x="8" y="7"/>
                </a:cxn>
                <a:cxn ang="0">
                  <a:pos x="10" y="3"/>
                </a:cxn>
                <a:cxn ang="0">
                  <a:pos x="8" y="0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0" y="0"/>
                </a:cxn>
                <a:cxn ang="0">
                  <a:pos x="0" y="3"/>
                </a:cxn>
                <a:cxn ang="0">
                  <a:pos x="0" y="7"/>
                </a:cxn>
                <a:cxn ang="0">
                  <a:pos x="3" y="8"/>
                </a:cxn>
                <a:cxn ang="0">
                  <a:pos x="5" y="8"/>
                </a:cxn>
              </a:cxnLst>
              <a:rect l="0" t="0" r="r" b="b"/>
              <a:pathLst>
                <a:path w="10" h="8">
                  <a:moveTo>
                    <a:pt x="5" y="8"/>
                  </a:moveTo>
                  <a:lnTo>
                    <a:pt x="6" y="8"/>
                  </a:lnTo>
                  <a:lnTo>
                    <a:pt x="8" y="7"/>
                  </a:lnTo>
                  <a:lnTo>
                    <a:pt x="10" y="3"/>
                  </a:lnTo>
                  <a:lnTo>
                    <a:pt x="8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0" y="0"/>
                  </a:lnTo>
                  <a:lnTo>
                    <a:pt x="0" y="3"/>
                  </a:lnTo>
                  <a:lnTo>
                    <a:pt x="0" y="7"/>
                  </a:lnTo>
                  <a:lnTo>
                    <a:pt x="3" y="8"/>
                  </a:lnTo>
                  <a:lnTo>
                    <a:pt x="5" y="8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538" name="Freeform 1650"/>
            <p:cNvSpPr>
              <a:spLocks/>
            </p:cNvSpPr>
            <p:nvPr/>
          </p:nvSpPr>
          <p:spPr bwMode="auto">
            <a:xfrm>
              <a:off x="1329" y="2554"/>
              <a:ext cx="10" cy="8"/>
            </a:xfrm>
            <a:custGeom>
              <a:avLst/>
              <a:gdLst/>
              <a:ahLst/>
              <a:cxnLst>
                <a:cxn ang="0">
                  <a:pos x="5" y="8"/>
                </a:cxn>
                <a:cxn ang="0">
                  <a:pos x="7" y="8"/>
                </a:cxn>
                <a:cxn ang="0">
                  <a:pos x="8" y="7"/>
                </a:cxn>
                <a:cxn ang="0">
                  <a:pos x="10" y="3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0" y="1"/>
                </a:cxn>
                <a:cxn ang="0">
                  <a:pos x="0" y="3"/>
                </a:cxn>
                <a:cxn ang="0">
                  <a:pos x="0" y="7"/>
                </a:cxn>
                <a:cxn ang="0">
                  <a:pos x="3" y="8"/>
                </a:cxn>
                <a:cxn ang="0">
                  <a:pos x="5" y="8"/>
                </a:cxn>
              </a:cxnLst>
              <a:rect l="0" t="0" r="r" b="b"/>
              <a:pathLst>
                <a:path w="10" h="8">
                  <a:moveTo>
                    <a:pt x="5" y="8"/>
                  </a:moveTo>
                  <a:lnTo>
                    <a:pt x="7" y="8"/>
                  </a:lnTo>
                  <a:lnTo>
                    <a:pt x="8" y="7"/>
                  </a:lnTo>
                  <a:lnTo>
                    <a:pt x="10" y="3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0" y="1"/>
                  </a:lnTo>
                  <a:lnTo>
                    <a:pt x="0" y="3"/>
                  </a:lnTo>
                  <a:lnTo>
                    <a:pt x="0" y="7"/>
                  </a:lnTo>
                  <a:lnTo>
                    <a:pt x="3" y="8"/>
                  </a:lnTo>
                  <a:lnTo>
                    <a:pt x="5" y="8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539" name="Freeform 1651"/>
            <p:cNvSpPr>
              <a:spLocks/>
            </p:cNvSpPr>
            <p:nvPr/>
          </p:nvSpPr>
          <p:spPr bwMode="auto">
            <a:xfrm>
              <a:off x="1309" y="2554"/>
              <a:ext cx="9" cy="8"/>
            </a:xfrm>
            <a:custGeom>
              <a:avLst/>
              <a:gdLst/>
              <a:ahLst/>
              <a:cxnLst>
                <a:cxn ang="0">
                  <a:pos x="5" y="8"/>
                </a:cxn>
                <a:cxn ang="0">
                  <a:pos x="7" y="8"/>
                </a:cxn>
                <a:cxn ang="0">
                  <a:pos x="8" y="7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0" y="1"/>
                </a:cxn>
                <a:cxn ang="0">
                  <a:pos x="0" y="3"/>
                </a:cxn>
                <a:cxn ang="0">
                  <a:pos x="0" y="7"/>
                </a:cxn>
                <a:cxn ang="0">
                  <a:pos x="3" y="8"/>
                </a:cxn>
                <a:cxn ang="0">
                  <a:pos x="5" y="8"/>
                </a:cxn>
              </a:cxnLst>
              <a:rect l="0" t="0" r="r" b="b"/>
              <a:pathLst>
                <a:path w="9" h="8">
                  <a:moveTo>
                    <a:pt x="5" y="8"/>
                  </a:moveTo>
                  <a:lnTo>
                    <a:pt x="7" y="8"/>
                  </a:lnTo>
                  <a:lnTo>
                    <a:pt x="8" y="7"/>
                  </a:lnTo>
                  <a:lnTo>
                    <a:pt x="9" y="3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0" y="1"/>
                  </a:lnTo>
                  <a:lnTo>
                    <a:pt x="0" y="3"/>
                  </a:lnTo>
                  <a:lnTo>
                    <a:pt x="0" y="7"/>
                  </a:lnTo>
                  <a:lnTo>
                    <a:pt x="3" y="8"/>
                  </a:lnTo>
                  <a:lnTo>
                    <a:pt x="5" y="8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540" name="Freeform 1652"/>
            <p:cNvSpPr>
              <a:spLocks/>
            </p:cNvSpPr>
            <p:nvPr/>
          </p:nvSpPr>
          <p:spPr bwMode="auto">
            <a:xfrm>
              <a:off x="1290" y="2554"/>
              <a:ext cx="10" cy="9"/>
            </a:xfrm>
            <a:custGeom>
              <a:avLst/>
              <a:gdLst/>
              <a:ahLst/>
              <a:cxnLst>
                <a:cxn ang="0">
                  <a:pos x="3" y="9"/>
                </a:cxn>
                <a:cxn ang="0">
                  <a:pos x="6" y="8"/>
                </a:cxn>
                <a:cxn ang="0">
                  <a:pos x="7" y="8"/>
                </a:cxn>
                <a:cxn ang="0">
                  <a:pos x="10" y="5"/>
                </a:cxn>
                <a:cxn ang="0">
                  <a:pos x="7" y="1"/>
                </a:cxn>
                <a:cxn ang="0">
                  <a:pos x="6" y="0"/>
                </a:cxn>
                <a:cxn ang="0">
                  <a:pos x="3" y="0"/>
                </a:cxn>
                <a:cxn ang="0">
                  <a:pos x="1" y="0"/>
                </a:cxn>
                <a:cxn ang="0">
                  <a:pos x="0" y="1"/>
                </a:cxn>
                <a:cxn ang="0">
                  <a:pos x="0" y="5"/>
                </a:cxn>
                <a:cxn ang="0">
                  <a:pos x="0" y="8"/>
                </a:cxn>
                <a:cxn ang="0">
                  <a:pos x="1" y="8"/>
                </a:cxn>
                <a:cxn ang="0">
                  <a:pos x="3" y="9"/>
                </a:cxn>
              </a:cxnLst>
              <a:rect l="0" t="0" r="r" b="b"/>
              <a:pathLst>
                <a:path w="10" h="9">
                  <a:moveTo>
                    <a:pt x="3" y="9"/>
                  </a:moveTo>
                  <a:lnTo>
                    <a:pt x="6" y="8"/>
                  </a:lnTo>
                  <a:lnTo>
                    <a:pt x="7" y="8"/>
                  </a:lnTo>
                  <a:lnTo>
                    <a:pt x="10" y="5"/>
                  </a:lnTo>
                  <a:lnTo>
                    <a:pt x="7" y="1"/>
                  </a:lnTo>
                  <a:lnTo>
                    <a:pt x="6" y="0"/>
                  </a:lnTo>
                  <a:lnTo>
                    <a:pt x="3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5"/>
                  </a:lnTo>
                  <a:lnTo>
                    <a:pt x="0" y="8"/>
                  </a:lnTo>
                  <a:lnTo>
                    <a:pt x="1" y="8"/>
                  </a:lnTo>
                  <a:lnTo>
                    <a:pt x="3" y="9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541" name="Freeform 1653"/>
            <p:cNvSpPr>
              <a:spLocks/>
            </p:cNvSpPr>
            <p:nvPr/>
          </p:nvSpPr>
          <p:spPr bwMode="auto">
            <a:xfrm>
              <a:off x="1268" y="2554"/>
              <a:ext cx="10" cy="9"/>
            </a:xfrm>
            <a:custGeom>
              <a:avLst/>
              <a:gdLst/>
              <a:ahLst/>
              <a:cxnLst>
                <a:cxn ang="0">
                  <a:pos x="7" y="9"/>
                </a:cxn>
                <a:cxn ang="0">
                  <a:pos x="8" y="9"/>
                </a:cxn>
                <a:cxn ang="0">
                  <a:pos x="9" y="8"/>
                </a:cxn>
                <a:cxn ang="0">
                  <a:pos x="10" y="5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4" y="1"/>
                </a:cxn>
                <a:cxn ang="0">
                  <a:pos x="2" y="2"/>
                </a:cxn>
                <a:cxn ang="0">
                  <a:pos x="0" y="5"/>
                </a:cxn>
                <a:cxn ang="0">
                  <a:pos x="2" y="8"/>
                </a:cxn>
                <a:cxn ang="0">
                  <a:pos x="4" y="9"/>
                </a:cxn>
                <a:cxn ang="0">
                  <a:pos x="7" y="9"/>
                </a:cxn>
              </a:cxnLst>
              <a:rect l="0" t="0" r="r" b="b"/>
              <a:pathLst>
                <a:path w="10" h="9">
                  <a:moveTo>
                    <a:pt x="7" y="9"/>
                  </a:moveTo>
                  <a:lnTo>
                    <a:pt x="8" y="9"/>
                  </a:lnTo>
                  <a:lnTo>
                    <a:pt x="9" y="8"/>
                  </a:lnTo>
                  <a:lnTo>
                    <a:pt x="10" y="5"/>
                  </a:lnTo>
                  <a:lnTo>
                    <a:pt x="9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4" y="1"/>
                  </a:lnTo>
                  <a:lnTo>
                    <a:pt x="2" y="2"/>
                  </a:lnTo>
                  <a:lnTo>
                    <a:pt x="0" y="5"/>
                  </a:lnTo>
                  <a:lnTo>
                    <a:pt x="2" y="8"/>
                  </a:lnTo>
                  <a:lnTo>
                    <a:pt x="4" y="9"/>
                  </a:lnTo>
                  <a:lnTo>
                    <a:pt x="7" y="9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542" name="Freeform 1654"/>
            <p:cNvSpPr>
              <a:spLocks/>
            </p:cNvSpPr>
            <p:nvPr/>
          </p:nvSpPr>
          <p:spPr bwMode="auto">
            <a:xfrm>
              <a:off x="1250" y="2555"/>
              <a:ext cx="10" cy="10"/>
            </a:xfrm>
            <a:custGeom>
              <a:avLst/>
              <a:gdLst/>
              <a:ahLst/>
              <a:cxnLst>
                <a:cxn ang="0">
                  <a:pos x="4" y="10"/>
                </a:cxn>
                <a:cxn ang="0">
                  <a:pos x="6" y="10"/>
                </a:cxn>
                <a:cxn ang="0">
                  <a:pos x="7" y="7"/>
                </a:cxn>
                <a:cxn ang="0">
                  <a:pos x="10" y="5"/>
                </a:cxn>
                <a:cxn ang="0">
                  <a:pos x="7" y="1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5"/>
                </a:cxn>
                <a:cxn ang="0">
                  <a:pos x="1" y="7"/>
                </a:cxn>
                <a:cxn ang="0">
                  <a:pos x="1" y="10"/>
                </a:cxn>
                <a:cxn ang="0">
                  <a:pos x="4" y="10"/>
                </a:cxn>
              </a:cxnLst>
              <a:rect l="0" t="0" r="r" b="b"/>
              <a:pathLst>
                <a:path w="10" h="10">
                  <a:moveTo>
                    <a:pt x="4" y="10"/>
                  </a:moveTo>
                  <a:lnTo>
                    <a:pt x="6" y="10"/>
                  </a:lnTo>
                  <a:lnTo>
                    <a:pt x="7" y="7"/>
                  </a:lnTo>
                  <a:lnTo>
                    <a:pt x="10" y="5"/>
                  </a:lnTo>
                  <a:lnTo>
                    <a:pt x="7" y="1"/>
                  </a:lnTo>
                  <a:lnTo>
                    <a:pt x="6" y="1"/>
                  </a:lnTo>
                  <a:lnTo>
                    <a:pt x="4" y="0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5"/>
                  </a:lnTo>
                  <a:lnTo>
                    <a:pt x="1" y="7"/>
                  </a:lnTo>
                  <a:lnTo>
                    <a:pt x="1" y="10"/>
                  </a:lnTo>
                  <a:lnTo>
                    <a:pt x="4" y="1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543" name="Freeform 1655"/>
            <p:cNvSpPr>
              <a:spLocks/>
            </p:cNvSpPr>
            <p:nvPr/>
          </p:nvSpPr>
          <p:spPr bwMode="auto">
            <a:xfrm>
              <a:off x="1229" y="2556"/>
              <a:ext cx="10" cy="10"/>
            </a:xfrm>
            <a:custGeom>
              <a:avLst/>
              <a:gdLst/>
              <a:ahLst/>
              <a:cxnLst>
                <a:cxn ang="0">
                  <a:pos x="6" y="10"/>
                </a:cxn>
                <a:cxn ang="0">
                  <a:pos x="7" y="10"/>
                </a:cxn>
                <a:cxn ang="0">
                  <a:pos x="8" y="9"/>
                </a:cxn>
                <a:cxn ang="0">
                  <a:pos x="10" y="4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6" y="0"/>
                </a:cxn>
                <a:cxn ang="0">
                  <a:pos x="2" y="0"/>
                </a:cxn>
                <a:cxn ang="0">
                  <a:pos x="2" y="1"/>
                </a:cxn>
                <a:cxn ang="0">
                  <a:pos x="0" y="4"/>
                </a:cxn>
                <a:cxn ang="0">
                  <a:pos x="2" y="9"/>
                </a:cxn>
                <a:cxn ang="0">
                  <a:pos x="2" y="10"/>
                </a:cxn>
                <a:cxn ang="0">
                  <a:pos x="6" y="10"/>
                </a:cxn>
              </a:cxnLst>
              <a:rect l="0" t="0" r="r" b="b"/>
              <a:pathLst>
                <a:path w="10" h="10">
                  <a:moveTo>
                    <a:pt x="6" y="10"/>
                  </a:moveTo>
                  <a:lnTo>
                    <a:pt x="7" y="10"/>
                  </a:lnTo>
                  <a:lnTo>
                    <a:pt x="8" y="9"/>
                  </a:lnTo>
                  <a:lnTo>
                    <a:pt x="10" y="4"/>
                  </a:lnTo>
                  <a:lnTo>
                    <a:pt x="8" y="1"/>
                  </a:lnTo>
                  <a:lnTo>
                    <a:pt x="7" y="0"/>
                  </a:lnTo>
                  <a:lnTo>
                    <a:pt x="6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0" y="4"/>
                  </a:lnTo>
                  <a:lnTo>
                    <a:pt x="2" y="9"/>
                  </a:lnTo>
                  <a:lnTo>
                    <a:pt x="2" y="10"/>
                  </a:lnTo>
                  <a:lnTo>
                    <a:pt x="6" y="1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544" name="Freeform 1656"/>
            <p:cNvSpPr>
              <a:spLocks/>
            </p:cNvSpPr>
            <p:nvPr/>
          </p:nvSpPr>
          <p:spPr bwMode="auto">
            <a:xfrm>
              <a:off x="1210" y="2556"/>
              <a:ext cx="9" cy="10"/>
            </a:xfrm>
            <a:custGeom>
              <a:avLst/>
              <a:gdLst/>
              <a:ahLst/>
              <a:cxnLst>
                <a:cxn ang="0">
                  <a:pos x="4" y="10"/>
                </a:cxn>
                <a:cxn ang="0">
                  <a:pos x="6" y="10"/>
                </a:cxn>
                <a:cxn ang="0">
                  <a:pos x="8" y="10"/>
                </a:cxn>
                <a:cxn ang="0">
                  <a:pos x="9" y="5"/>
                </a:cxn>
                <a:cxn ang="0">
                  <a:pos x="8" y="1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5"/>
                </a:cxn>
                <a:cxn ang="0">
                  <a:pos x="1" y="10"/>
                </a:cxn>
                <a:cxn ang="0">
                  <a:pos x="1" y="10"/>
                </a:cxn>
                <a:cxn ang="0">
                  <a:pos x="4" y="10"/>
                </a:cxn>
              </a:cxnLst>
              <a:rect l="0" t="0" r="r" b="b"/>
              <a:pathLst>
                <a:path w="9" h="10">
                  <a:moveTo>
                    <a:pt x="4" y="10"/>
                  </a:moveTo>
                  <a:lnTo>
                    <a:pt x="6" y="10"/>
                  </a:lnTo>
                  <a:lnTo>
                    <a:pt x="8" y="10"/>
                  </a:lnTo>
                  <a:lnTo>
                    <a:pt x="9" y="5"/>
                  </a:lnTo>
                  <a:lnTo>
                    <a:pt x="8" y="1"/>
                  </a:lnTo>
                  <a:lnTo>
                    <a:pt x="6" y="1"/>
                  </a:lnTo>
                  <a:lnTo>
                    <a:pt x="4" y="0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5"/>
                  </a:lnTo>
                  <a:lnTo>
                    <a:pt x="1" y="10"/>
                  </a:lnTo>
                  <a:lnTo>
                    <a:pt x="1" y="10"/>
                  </a:lnTo>
                  <a:lnTo>
                    <a:pt x="4" y="1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545" name="Freeform 1657"/>
            <p:cNvSpPr>
              <a:spLocks/>
            </p:cNvSpPr>
            <p:nvPr/>
          </p:nvSpPr>
          <p:spPr bwMode="auto">
            <a:xfrm>
              <a:off x="1189" y="2557"/>
              <a:ext cx="10" cy="11"/>
            </a:xfrm>
            <a:custGeom>
              <a:avLst/>
              <a:gdLst/>
              <a:ahLst/>
              <a:cxnLst>
                <a:cxn ang="0">
                  <a:pos x="5" y="11"/>
                </a:cxn>
                <a:cxn ang="0">
                  <a:pos x="7" y="11"/>
                </a:cxn>
                <a:cxn ang="0">
                  <a:pos x="9" y="9"/>
                </a:cxn>
                <a:cxn ang="0">
                  <a:pos x="10" y="5"/>
                </a:cxn>
                <a:cxn ang="0">
                  <a:pos x="9" y="3"/>
                </a:cxn>
                <a:cxn ang="0">
                  <a:pos x="7" y="2"/>
                </a:cxn>
                <a:cxn ang="0">
                  <a:pos x="5" y="0"/>
                </a:cxn>
                <a:cxn ang="0">
                  <a:pos x="3" y="2"/>
                </a:cxn>
                <a:cxn ang="0">
                  <a:pos x="3" y="3"/>
                </a:cxn>
                <a:cxn ang="0">
                  <a:pos x="0" y="5"/>
                </a:cxn>
                <a:cxn ang="0">
                  <a:pos x="3" y="9"/>
                </a:cxn>
                <a:cxn ang="0">
                  <a:pos x="3" y="11"/>
                </a:cxn>
                <a:cxn ang="0">
                  <a:pos x="5" y="11"/>
                </a:cxn>
              </a:cxnLst>
              <a:rect l="0" t="0" r="r" b="b"/>
              <a:pathLst>
                <a:path w="10" h="11">
                  <a:moveTo>
                    <a:pt x="5" y="11"/>
                  </a:moveTo>
                  <a:lnTo>
                    <a:pt x="7" y="11"/>
                  </a:lnTo>
                  <a:lnTo>
                    <a:pt x="9" y="9"/>
                  </a:lnTo>
                  <a:lnTo>
                    <a:pt x="10" y="5"/>
                  </a:lnTo>
                  <a:lnTo>
                    <a:pt x="9" y="3"/>
                  </a:lnTo>
                  <a:lnTo>
                    <a:pt x="7" y="2"/>
                  </a:lnTo>
                  <a:lnTo>
                    <a:pt x="5" y="0"/>
                  </a:lnTo>
                  <a:lnTo>
                    <a:pt x="3" y="2"/>
                  </a:lnTo>
                  <a:lnTo>
                    <a:pt x="3" y="3"/>
                  </a:lnTo>
                  <a:lnTo>
                    <a:pt x="0" y="5"/>
                  </a:lnTo>
                  <a:lnTo>
                    <a:pt x="3" y="9"/>
                  </a:lnTo>
                  <a:lnTo>
                    <a:pt x="3" y="11"/>
                  </a:lnTo>
                  <a:lnTo>
                    <a:pt x="5" y="11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546" name="Freeform 1658"/>
            <p:cNvSpPr>
              <a:spLocks/>
            </p:cNvSpPr>
            <p:nvPr/>
          </p:nvSpPr>
          <p:spPr bwMode="auto">
            <a:xfrm>
              <a:off x="1169" y="2560"/>
              <a:ext cx="10" cy="9"/>
            </a:xfrm>
            <a:custGeom>
              <a:avLst/>
              <a:gdLst/>
              <a:ahLst/>
              <a:cxnLst>
                <a:cxn ang="0">
                  <a:pos x="5" y="9"/>
                </a:cxn>
                <a:cxn ang="0">
                  <a:pos x="6" y="8"/>
                </a:cxn>
                <a:cxn ang="0">
                  <a:pos x="9" y="8"/>
                </a:cxn>
                <a:cxn ang="0">
                  <a:pos x="10" y="5"/>
                </a:cxn>
                <a:cxn ang="0">
                  <a:pos x="9" y="0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0" y="5"/>
                </a:cxn>
                <a:cxn ang="0">
                  <a:pos x="3" y="8"/>
                </a:cxn>
                <a:cxn ang="0">
                  <a:pos x="4" y="8"/>
                </a:cxn>
                <a:cxn ang="0">
                  <a:pos x="5" y="9"/>
                </a:cxn>
              </a:cxnLst>
              <a:rect l="0" t="0" r="r" b="b"/>
              <a:pathLst>
                <a:path w="10" h="9">
                  <a:moveTo>
                    <a:pt x="5" y="9"/>
                  </a:moveTo>
                  <a:lnTo>
                    <a:pt x="6" y="8"/>
                  </a:lnTo>
                  <a:lnTo>
                    <a:pt x="9" y="8"/>
                  </a:lnTo>
                  <a:lnTo>
                    <a:pt x="10" y="5"/>
                  </a:lnTo>
                  <a:lnTo>
                    <a:pt x="9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0" y="5"/>
                  </a:lnTo>
                  <a:lnTo>
                    <a:pt x="3" y="8"/>
                  </a:lnTo>
                  <a:lnTo>
                    <a:pt x="4" y="8"/>
                  </a:lnTo>
                  <a:lnTo>
                    <a:pt x="5" y="9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547" name="Freeform 1659"/>
            <p:cNvSpPr>
              <a:spLocks/>
            </p:cNvSpPr>
            <p:nvPr/>
          </p:nvSpPr>
          <p:spPr bwMode="auto">
            <a:xfrm>
              <a:off x="1149" y="2561"/>
              <a:ext cx="10" cy="10"/>
            </a:xfrm>
            <a:custGeom>
              <a:avLst/>
              <a:gdLst/>
              <a:ahLst/>
              <a:cxnLst>
                <a:cxn ang="0">
                  <a:pos x="5" y="10"/>
                </a:cxn>
                <a:cxn ang="0">
                  <a:pos x="8" y="8"/>
                </a:cxn>
                <a:cxn ang="0">
                  <a:pos x="9" y="8"/>
                </a:cxn>
                <a:cxn ang="0">
                  <a:pos x="10" y="5"/>
                </a:cxn>
                <a:cxn ang="0">
                  <a:pos x="9" y="1"/>
                </a:cxn>
                <a:cxn ang="0">
                  <a:pos x="8" y="0"/>
                </a:cxn>
                <a:cxn ang="0">
                  <a:pos x="5" y="0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0" y="5"/>
                </a:cxn>
                <a:cxn ang="0">
                  <a:pos x="2" y="8"/>
                </a:cxn>
                <a:cxn ang="0">
                  <a:pos x="4" y="8"/>
                </a:cxn>
                <a:cxn ang="0">
                  <a:pos x="5" y="10"/>
                </a:cxn>
              </a:cxnLst>
              <a:rect l="0" t="0" r="r" b="b"/>
              <a:pathLst>
                <a:path w="10" h="10">
                  <a:moveTo>
                    <a:pt x="5" y="10"/>
                  </a:moveTo>
                  <a:lnTo>
                    <a:pt x="8" y="8"/>
                  </a:lnTo>
                  <a:lnTo>
                    <a:pt x="9" y="8"/>
                  </a:lnTo>
                  <a:lnTo>
                    <a:pt x="10" y="5"/>
                  </a:lnTo>
                  <a:lnTo>
                    <a:pt x="9" y="1"/>
                  </a:lnTo>
                  <a:lnTo>
                    <a:pt x="8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0" y="5"/>
                  </a:lnTo>
                  <a:lnTo>
                    <a:pt x="2" y="8"/>
                  </a:lnTo>
                  <a:lnTo>
                    <a:pt x="4" y="8"/>
                  </a:lnTo>
                  <a:lnTo>
                    <a:pt x="5" y="1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548" name="Freeform 1660"/>
            <p:cNvSpPr>
              <a:spLocks/>
            </p:cNvSpPr>
            <p:nvPr/>
          </p:nvSpPr>
          <p:spPr bwMode="auto">
            <a:xfrm>
              <a:off x="1129" y="2562"/>
              <a:ext cx="10" cy="10"/>
            </a:xfrm>
            <a:custGeom>
              <a:avLst/>
              <a:gdLst/>
              <a:ahLst/>
              <a:cxnLst>
                <a:cxn ang="0">
                  <a:pos x="5" y="10"/>
                </a:cxn>
                <a:cxn ang="0">
                  <a:pos x="8" y="10"/>
                </a:cxn>
                <a:cxn ang="0">
                  <a:pos x="9" y="9"/>
                </a:cxn>
                <a:cxn ang="0">
                  <a:pos x="10" y="6"/>
                </a:cxn>
                <a:cxn ang="0">
                  <a:pos x="9" y="3"/>
                </a:cxn>
                <a:cxn ang="0">
                  <a:pos x="8" y="0"/>
                </a:cxn>
                <a:cxn ang="0">
                  <a:pos x="5" y="0"/>
                </a:cxn>
                <a:cxn ang="0">
                  <a:pos x="4" y="0"/>
                </a:cxn>
                <a:cxn ang="0">
                  <a:pos x="3" y="3"/>
                </a:cxn>
                <a:cxn ang="0">
                  <a:pos x="0" y="6"/>
                </a:cxn>
                <a:cxn ang="0">
                  <a:pos x="3" y="9"/>
                </a:cxn>
                <a:cxn ang="0">
                  <a:pos x="4" y="10"/>
                </a:cxn>
                <a:cxn ang="0">
                  <a:pos x="5" y="10"/>
                </a:cxn>
              </a:cxnLst>
              <a:rect l="0" t="0" r="r" b="b"/>
              <a:pathLst>
                <a:path w="10" h="10">
                  <a:moveTo>
                    <a:pt x="5" y="10"/>
                  </a:moveTo>
                  <a:lnTo>
                    <a:pt x="8" y="10"/>
                  </a:lnTo>
                  <a:lnTo>
                    <a:pt x="9" y="9"/>
                  </a:lnTo>
                  <a:lnTo>
                    <a:pt x="10" y="6"/>
                  </a:lnTo>
                  <a:lnTo>
                    <a:pt x="9" y="3"/>
                  </a:lnTo>
                  <a:lnTo>
                    <a:pt x="8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3" y="3"/>
                  </a:lnTo>
                  <a:lnTo>
                    <a:pt x="0" y="6"/>
                  </a:lnTo>
                  <a:lnTo>
                    <a:pt x="3" y="9"/>
                  </a:lnTo>
                  <a:lnTo>
                    <a:pt x="4" y="10"/>
                  </a:lnTo>
                  <a:lnTo>
                    <a:pt x="5" y="1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549" name="Freeform 1661"/>
            <p:cNvSpPr>
              <a:spLocks/>
            </p:cNvSpPr>
            <p:nvPr/>
          </p:nvSpPr>
          <p:spPr bwMode="auto">
            <a:xfrm>
              <a:off x="1110" y="2565"/>
              <a:ext cx="9" cy="9"/>
            </a:xfrm>
            <a:custGeom>
              <a:avLst/>
              <a:gdLst/>
              <a:ahLst/>
              <a:cxnLst>
                <a:cxn ang="0">
                  <a:pos x="5" y="9"/>
                </a:cxn>
                <a:cxn ang="0">
                  <a:pos x="7" y="9"/>
                </a:cxn>
                <a:cxn ang="0">
                  <a:pos x="9" y="8"/>
                </a:cxn>
                <a:cxn ang="0">
                  <a:pos x="9" y="4"/>
                </a:cxn>
                <a:cxn ang="0">
                  <a:pos x="9" y="1"/>
                </a:cxn>
                <a:cxn ang="0">
                  <a:pos x="7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1" y="1"/>
                </a:cxn>
                <a:cxn ang="0">
                  <a:pos x="0" y="4"/>
                </a:cxn>
                <a:cxn ang="0">
                  <a:pos x="1" y="8"/>
                </a:cxn>
                <a:cxn ang="0">
                  <a:pos x="3" y="9"/>
                </a:cxn>
                <a:cxn ang="0">
                  <a:pos x="5" y="9"/>
                </a:cxn>
              </a:cxnLst>
              <a:rect l="0" t="0" r="r" b="b"/>
              <a:pathLst>
                <a:path w="9" h="9">
                  <a:moveTo>
                    <a:pt x="5" y="9"/>
                  </a:moveTo>
                  <a:lnTo>
                    <a:pt x="7" y="9"/>
                  </a:lnTo>
                  <a:lnTo>
                    <a:pt x="9" y="8"/>
                  </a:lnTo>
                  <a:lnTo>
                    <a:pt x="9" y="4"/>
                  </a:lnTo>
                  <a:lnTo>
                    <a:pt x="9" y="1"/>
                  </a:lnTo>
                  <a:lnTo>
                    <a:pt x="7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4"/>
                  </a:lnTo>
                  <a:lnTo>
                    <a:pt x="1" y="8"/>
                  </a:lnTo>
                  <a:lnTo>
                    <a:pt x="3" y="9"/>
                  </a:lnTo>
                  <a:lnTo>
                    <a:pt x="5" y="9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550" name="Freeform 1662"/>
            <p:cNvSpPr>
              <a:spLocks/>
            </p:cNvSpPr>
            <p:nvPr/>
          </p:nvSpPr>
          <p:spPr bwMode="auto">
            <a:xfrm>
              <a:off x="1090" y="2567"/>
              <a:ext cx="10" cy="10"/>
            </a:xfrm>
            <a:custGeom>
              <a:avLst/>
              <a:gdLst/>
              <a:ahLst/>
              <a:cxnLst>
                <a:cxn ang="0">
                  <a:pos x="5" y="10"/>
                </a:cxn>
                <a:cxn ang="0">
                  <a:pos x="7" y="10"/>
                </a:cxn>
                <a:cxn ang="0">
                  <a:pos x="8" y="9"/>
                </a:cxn>
                <a:cxn ang="0">
                  <a:pos x="10" y="5"/>
                </a:cxn>
                <a:cxn ang="0">
                  <a:pos x="8" y="1"/>
                </a:cxn>
                <a:cxn ang="0">
                  <a:pos x="7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1"/>
                </a:cxn>
                <a:cxn ang="0">
                  <a:pos x="0" y="5"/>
                </a:cxn>
                <a:cxn ang="0">
                  <a:pos x="2" y="9"/>
                </a:cxn>
                <a:cxn ang="0">
                  <a:pos x="3" y="10"/>
                </a:cxn>
                <a:cxn ang="0">
                  <a:pos x="5" y="10"/>
                </a:cxn>
              </a:cxnLst>
              <a:rect l="0" t="0" r="r" b="b"/>
              <a:pathLst>
                <a:path w="10" h="10">
                  <a:moveTo>
                    <a:pt x="5" y="10"/>
                  </a:moveTo>
                  <a:lnTo>
                    <a:pt x="7" y="10"/>
                  </a:lnTo>
                  <a:lnTo>
                    <a:pt x="8" y="9"/>
                  </a:lnTo>
                  <a:lnTo>
                    <a:pt x="10" y="5"/>
                  </a:lnTo>
                  <a:lnTo>
                    <a:pt x="8" y="1"/>
                  </a:lnTo>
                  <a:lnTo>
                    <a:pt x="7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1"/>
                  </a:lnTo>
                  <a:lnTo>
                    <a:pt x="0" y="5"/>
                  </a:lnTo>
                  <a:lnTo>
                    <a:pt x="2" y="9"/>
                  </a:lnTo>
                  <a:lnTo>
                    <a:pt x="3" y="10"/>
                  </a:lnTo>
                  <a:lnTo>
                    <a:pt x="5" y="1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551" name="Freeform 1663"/>
            <p:cNvSpPr>
              <a:spLocks/>
            </p:cNvSpPr>
            <p:nvPr/>
          </p:nvSpPr>
          <p:spPr bwMode="auto">
            <a:xfrm>
              <a:off x="1071" y="2569"/>
              <a:ext cx="10" cy="10"/>
            </a:xfrm>
            <a:custGeom>
              <a:avLst/>
              <a:gdLst/>
              <a:ahLst/>
              <a:cxnLst>
                <a:cxn ang="0">
                  <a:pos x="5" y="10"/>
                </a:cxn>
                <a:cxn ang="0">
                  <a:pos x="6" y="10"/>
                </a:cxn>
                <a:cxn ang="0">
                  <a:pos x="9" y="9"/>
                </a:cxn>
                <a:cxn ang="0">
                  <a:pos x="10" y="5"/>
                </a:cxn>
                <a:cxn ang="0">
                  <a:pos x="9" y="2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0" y="2"/>
                </a:cxn>
                <a:cxn ang="0">
                  <a:pos x="0" y="5"/>
                </a:cxn>
                <a:cxn ang="0">
                  <a:pos x="0" y="9"/>
                </a:cxn>
                <a:cxn ang="0">
                  <a:pos x="3" y="10"/>
                </a:cxn>
                <a:cxn ang="0">
                  <a:pos x="5" y="10"/>
                </a:cxn>
              </a:cxnLst>
              <a:rect l="0" t="0" r="r" b="b"/>
              <a:pathLst>
                <a:path w="10" h="10">
                  <a:moveTo>
                    <a:pt x="5" y="10"/>
                  </a:moveTo>
                  <a:lnTo>
                    <a:pt x="6" y="10"/>
                  </a:lnTo>
                  <a:lnTo>
                    <a:pt x="9" y="9"/>
                  </a:lnTo>
                  <a:lnTo>
                    <a:pt x="10" y="5"/>
                  </a:lnTo>
                  <a:lnTo>
                    <a:pt x="9" y="2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9"/>
                  </a:lnTo>
                  <a:lnTo>
                    <a:pt x="3" y="10"/>
                  </a:lnTo>
                  <a:lnTo>
                    <a:pt x="5" y="1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552" name="Freeform 1664"/>
            <p:cNvSpPr>
              <a:spLocks/>
            </p:cNvSpPr>
            <p:nvPr/>
          </p:nvSpPr>
          <p:spPr bwMode="auto">
            <a:xfrm>
              <a:off x="1051" y="2572"/>
              <a:ext cx="10" cy="11"/>
            </a:xfrm>
            <a:custGeom>
              <a:avLst/>
              <a:gdLst/>
              <a:ahLst/>
              <a:cxnLst>
                <a:cxn ang="0">
                  <a:pos x="5" y="11"/>
                </a:cxn>
                <a:cxn ang="0">
                  <a:pos x="6" y="10"/>
                </a:cxn>
                <a:cxn ang="0">
                  <a:pos x="8" y="8"/>
                </a:cxn>
                <a:cxn ang="0">
                  <a:pos x="10" y="6"/>
                </a:cxn>
                <a:cxn ang="0">
                  <a:pos x="8" y="2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4" y="0"/>
                </a:cxn>
                <a:cxn ang="0">
                  <a:pos x="1" y="2"/>
                </a:cxn>
                <a:cxn ang="0">
                  <a:pos x="0" y="6"/>
                </a:cxn>
                <a:cxn ang="0">
                  <a:pos x="1" y="8"/>
                </a:cxn>
                <a:cxn ang="0">
                  <a:pos x="4" y="10"/>
                </a:cxn>
                <a:cxn ang="0">
                  <a:pos x="5" y="11"/>
                </a:cxn>
              </a:cxnLst>
              <a:rect l="0" t="0" r="r" b="b"/>
              <a:pathLst>
                <a:path w="10" h="11">
                  <a:moveTo>
                    <a:pt x="5" y="11"/>
                  </a:moveTo>
                  <a:lnTo>
                    <a:pt x="6" y="10"/>
                  </a:lnTo>
                  <a:lnTo>
                    <a:pt x="8" y="8"/>
                  </a:lnTo>
                  <a:lnTo>
                    <a:pt x="10" y="6"/>
                  </a:lnTo>
                  <a:lnTo>
                    <a:pt x="8" y="2"/>
                  </a:lnTo>
                  <a:lnTo>
                    <a:pt x="6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1" y="2"/>
                  </a:lnTo>
                  <a:lnTo>
                    <a:pt x="0" y="6"/>
                  </a:lnTo>
                  <a:lnTo>
                    <a:pt x="1" y="8"/>
                  </a:lnTo>
                  <a:lnTo>
                    <a:pt x="4" y="10"/>
                  </a:lnTo>
                  <a:lnTo>
                    <a:pt x="5" y="11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553" name="Freeform 1665"/>
            <p:cNvSpPr>
              <a:spLocks/>
            </p:cNvSpPr>
            <p:nvPr/>
          </p:nvSpPr>
          <p:spPr bwMode="auto">
            <a:xfrm>
              <a:off x="1031" y="2574"/>
              <a:ext cx="10" cy="10"/>
            </a:xfrm>
            <a:custGeom>
              <a:avLst/>
              <a:gdLst/>
              <a:ahLst/>
              <a:cxnLst>
                <a:cxn ang="0">
                  <a:pos x="5" y="10"/>
                </a:cxn>
                <a:cxn ang="0">
                  <a:pos x="8" y="10"/>
                </a:cxn>
                <a:cxn ang="0">
                  <a:pos x="8" y="10"/>
                </a:cxn>
                <a:cxn ang="0">
                  <a:pos x="10" y="6"/>
                </a:cxn>
                <a:cxn ang="0">
                  <a:pos x="8" y="3"/>
                </a:cxn>
                <a:cxn ang="0">
                  <a:pos x="8" y="2"/>
                </a:cxn>
                <a:cxn ang="0">
                  <a:pos x="5" y="0"/>
                </a:cxn>
                <a:cxn ang="0">
                  <a:pos x="3" y="2"/>
                </a:cxn>
                <a:cxn ang="0">
                  <a:pos x="2" y="3"/>
                </a:cxn>
                <a:cxn ang="0">
                  <a:pos x="0" y="6"/>
                </a:cxn>
                <a:cxn ang="0">
                  <a:pos x="2" y="10"/>
                </a:cxn>
                <a:cxn ang="0">
                  <a:pos x="3" y="10"/>
                </a:cxn>
                <a:cxn ang="0">
                  <a:pos x="5" y="10"/>
                </a:cxn>
              </a:cxnLst>
              <a:rect l="0" t="0" r="r" b="b"/>
              <a:pathLst>
                <a:path w="10" h="10">
                  <a:moveTo>
                    <a:pt x="5" y="10"/>
                  </a:moveTo>
                  <a:lnTo>
                    <a:pt x="8" y="10"/>
                  </a:lnTo>
                  <a:lnTo>
                    <a:pt x="8" y="10"/>
                  </a:lnTo>
                  <a:lnTo>
                    <a:pt x="10" y="6"/>
                  </a:lnTo>
                  <a:lnTo>
                    <a:pt x="8" y="3"/>
                  </a:lnTo>
                  <a:lnTo>
                    <a:pt x="8" y="2"/>
                  </a:lnTo>
                  <a:lnTo>
                    <a:pt x="5" y="0"/>
                  </a:lnTo>
                  <a:lnTo>
                    <a:pt x="3" y="2"/>
                  </a:lnTo>
                  <a:lnTo>
                    <a:pt x="2" y="3"/>
                  </a:lnTo>
                  <a:lnTo>
                    <a:pt x="0" y="6"/>
                  </a:lnTo>
                  <a:lnTo>
                    <a:pt x="2" y="10"/>
                  </a:lnTo>
                  <a:lnTo>
                    <a:pt x="3" y="10"/>
                  </a:lnTo>
                  <a:lnTo>
                    <a:pt x="5" y="1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554" name="Freeform 1666"/>
            <p:cNvSpPr>
              <a:spLocks/>
            </p:cNvSpPr>
            <p:nvPr/>
          </p:nvSpPr>
          <p:spPr bwMode="auto">
            <a:xfrm>
              <a:off x="1011" y="2579"/>
              <a:ext cx="10" cy="10"/>
            </a:xfrm>
            <a:custGeom>
              <a:avLst/>
              <a:gdLst/>
              <a:ahLst/>
              <a:cxnLst>
                <a:cxn ang="0">
                  <a:pos x="5" y="10"/>
                </a:cxn>
                <a:cxn ang="0">
                  <a:pos x="8" y="9"/>
                </a:cxn>
                <a:cxn ang="0">
                  <a:pos x="9" y="7"/>
                </a:cxn>
                <a:cxn ang="0">
                  <a:pos x="10" y="5"/>
                </a:cxn>
                <a:cxn ang="0">
                  <a:pos x="9" y="1"/>
                </a:cxn>
                <a:cxn ang="0">
                  <a:pos x="8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0" y="5"/>
                </a:cxn>
                <a:cxn ang="0">
                  <a:pos x="2" y="7"/>
                </a:cxn>
                <a:cxn ang="0">
                  <a:pos x="3" y="9"/>
                </a:cxn>
                <a:cxn ang="0">
                  <a:pos x="5" y="10"/>
                </a:cxn>
              </a:cxnLst>
              <a:rect l="0" t="0" r="r" b="b"/>
              <a:pathLst>
                <a:path w="10" h="10">
                  <a:moveTo>
                    <a:pt x="5" y="10"/>
                  </a:moveTo>
                  <a:lnTo>
                    <a:pt x="8" y="9"/>
                  </a:lnTo>
                  <a:lnTo>
                    <a:pt x="9" y="7"/>
                  </a:lnTo>
                  <a:lnTo>
                    <a:pt x="10" y="5"/>
                  </a:lnTo>
                  <a:lnTo>
                    <a:pt x="9" y="1"/>
                  </a:lnTo>
                  <a:lnTo>
                    <a:pt x="8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0" y="5"/>
                  </a:lnTo>
                  <a:lnTo>
                    <a:pt x="2" y="7"/>
                  </a:lnTo>
                  <a:lnTo>
                    <a:pt x="3" y="9"/>
                  </a:lnTo>
                  <a:lnTo>
                    <a:pt x="5" y="1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555" name="Freeform 1667"/>
            <p:cNvSpPr>
              <a:spLocks/>
            </p:cNvSpPr>
            <p:nvPr/>
          </p:nvSpPr>
          <p:spPr bwMode="auto">
            <a:xfrm>
              <a:off x="992" y="2583"/>
              <a:ext cx="10" cy="9"/>
            </a:xfrm>
            <a:custGeom>
              <a:avLst/>
              <a:gdLst/>
              <a:ahLst/>
              <a:cxnLst>
                <a:cxn ang="0">
                  <a:pos x="5" y="9"/>
                </a:cxn>
                <a:cxn ang="0">
                  <a:pos x="7" y="9"/>
                </a:cxn>
                <a:cxn ang="0">
                  <a:pos x="8" y="7"/>
                </a:cxn>
                <a:cxn ang="0">
                  <a:pos x="10" y="3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1" y="7"/>
                </a:cxn>
                <a:cxn ang="0">
                  <a:pos x="3" y="9"/>
                </a:cxn>
                <a:cxn ang="0">
                  <a:pos x="5" y="9"/>
                </a:cxn>
              </a:cxnLst>
              <a:rect l="0" t="0" r="r" b="b"/>
              <a:pathLst>
                <a:path w="10" h="9">
                  <a:moveTo>
                    <a:pt x="5" y="9"/>
                  </a:moveTo>
                  <a:lnTo>
                    <a:pt x="7" y="9"/>
                  </a:lnTo>
                  <a:lnTo>
                    <a:pt x="8" y="7"/>
                  </a:lnTo>
                  <a:lnTo>
                    <a:pt x="10" y="3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1" y="7"/>
                  </a:lnTo>
                  <a:lnTo>
                    <a:pt x="3" y="9"/>
                  </a:lnTo>
                  <a:lnTo>
                    <a:pt x="5" y="9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556" name="Freeform 1668"/>
            <p:cNvSpPr>
              <a:spLocks/>
            </p:cNvSpPr>
            <p:nvPr/>
          </p:nvSpPr>
          <p:spPr bwMode="auto">
            <a:xfrm>
              <a:off x="973" y="2586"/>
              <a:ext cx="10" cy="10"/>
            </a:xfrm>
            <a:custGeom>
              <a:avLst/>
              <a:gdLst/>
              <a:ahLst/>
              <a:cxnLst>
                <a:cxn ang="0">
                  <a:pos x="6" y="10"/>
                </a:cxn>
                <a:cxn ang="0">
                  <a:pos x="7" y="9"/>
                </a:cxn>
                <a:cxn ang="0">
                  <a:pos x="10" y="5"/>
                </a:cxn>
                <a:cxn ang="0">
                  <a:pos x="7" y="2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2" y="0"/>
                </a:cxn>
                <a:cxn ang="0">
                  <a:pos x="1" y="2"/>
                </a:cxn>
                <a:cxn ang="0">
                  <a:pos x="0" y="5"/>
                </a:cxn>
                <a:cxn ang="0">
                  <a:pos x="1" y="9"/>
                </a:cxn>
                <a:cxn ang="0">
                  <a:pos x="2" y="10"/>
                </a:cxn>
                <a:cxn ang="0">
                  <a:pos x="5" y="10"/>
                </a:cxn>
                <a:cxn ang="0">
                  <a:pos x="6" y="10"/>
                </a:cxn>
              </a:cxnLst>
              <a:rect l="0" t="0" r="r" b="b"/>
              <a:pathLst>
                <a:path w="10" h="10">
                  <a:moveTo>
                    <a:pt x="6" y="10"/>
                  </a:moveTo>
                  <a:lnTo>
                    <a:pt x="7" y="9"/>
                  </a:lnTo>
                  <a:lnTo>
                    <a:pt x="10" y="5"/>
                  </a:lnTo>
                  <a:lnTo>
                    <a:pt x="7" y="2"/>
                  </a:lnTo>
                  <a:lnTo>
                    <a:pt x="6" y="0"/>
                  </a:lnTo>
                  <a:lnTo>
                    <a:pt x="5" y="0"/>
                  </a:lnTo>
                  <a:lnTo>
                    <a:pt x="2" y="0"/>
                  </a:lnTo>
                  <a:lnTo>
                    <a:pt x="1" y="2"/>
                  </a:lnTo>
                  <a:lnTo>
                    <a:pt x="0" y="5"/>
                  </a:lnTo>
                  <a:lnTo>
                    <a:pt x="1" y="9"/>
                  </a:lnTo>
                  <a:lnTo>
                    <a:pt x="2" y="10"/>
                  </a:lnTo>
                  <a:lnTo>
                    <a:pt x="5" y="10"/>
                  </a:lnTo>
                  <a:lnTo>
                    <a:pt x="6" y="1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557" name="Freeform 1669"/>
            <p:cNvSpPr>
              <a:spLocks/>
            </p:cNvSpPr>
            <p:nvPr/>
          </p:nvSpPr>
          <p:spPr bwMode="auto">
            <a:xfrm>
              <a:off x="953" y="2591"/>
              <a:ext cx="10" cy="10"/>
            </a:xfrm>
            <a:custGeom>
              <a:avLst/>
              <a:gdLst/>
              <a:ahLst/>
              <a:cxnLst>
                <a:cxn ang="0">
                  <a:pos x="8" y="9"/>
                </a:cxn>
                <a:cxn ang="0">
                  <a:pos x="9" y="8"/>
                </a:cxn>
                <a:cxn ang="0">
                  <a:pos x="10" y="5"/>
                </a:cxn>
                <a:cxn ang="0">
                  <a:pos x="9" y="1"/>
                </a:cxn>
                <a:cxn ang="0">
                  <a:pos x="8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5"/>
                </a:cxn>
                <a:cxn ang="0">
                  <a:pos x="1" y="8"/>
                </a:cxn>
                <a:cxn ang="0">
                  <a:pos x="3" y="9"/>
                </a:cxn>
                <a:cxn ang="0">
                  <a:pos x="5" y="10"/>
                </a:cxn>
                <a:cxn ang="0">
                  <a:pos x="8" y="9"/>
                </a:cxn>
              </a:cxnLst>
              <a:rect l="0" t="0" r="r" b="b"/>
              <a:pathLst>
                <a:path w="10" h="10">
                  <a:moveTo>
                    <a:pt x="8" y="9"/>
                  </a:moveTo>
                  <a:lnTo>
                    <a:pt x="9" y="8"/>
                  </a:lnTo>
                  <a:lnTo>
                    <a:pt x="10" y="5"/>
                  </a:lnTo>
                  <a:lnTo>
                    <a:pt x="9" y="1"/>
                  </a:lnTo>
                  <a:lnTo>
                    <a:pt x="8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5"/>
                  </a:lnTo>
                  <a:lnTo>
                    <a:pt x="1" y="8"/>
                  </a:lnTo>
                  <a:lnTo>
                    <a:pt x="3" y="9"/>
                  </a:lnTo>
                  <a:lnTo>
                    <a:pt x="5" y="10"/>
                  </a:lnTo>
                  <a:lnTo>
                    <a:pt x="8" y="9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558" name="Freeform 1670"/>
            <p:cNvSpPr>
              <a:spLocks/>
            </p:cNvSpPr>
            <p:nvPr/>
          </p:nvSpPr>
          <p:spPr bwMode="auto">
            <a:xfrm>
              <a:off x="933" y="2596"/>
              <a:ext cx="10" cy="10"/>
            </a:xfrm>
            <a:custGeom>
              <a:avLst/>
              <a:gdLst/>
              <a:ahLst/>
              <a:cxnLst>
                <a:cxn ang="0">
                  <a:pos x="8" y="10"/>
                </a:cxn>
                <a:cxn ang="0">
                  <a:pos x="9" y="9"/>
                </a:cxn>
                <a:cxn ang="0">
                  <a:pos x="10" y="5"/>
                </a:cxn>
                <a:cxn ang="0">
                  <a:pos x="9" y="1"/>
                </a:cxn>
                <a:cxn ang="0">
                  <a:pos x="8" y="0"/>
                </a:cxn>
                <a:cxn ang="0">
                  <a:pos x="5" y="0"/>
                </a:cxn>
                <a:cxn ang="0">
                  <a:pos x="4" y="0"/>
                </a:cxn>
                <a:cxn ang="0">
                  <a:pos x="3" y="1"/>
                </a:cxn>
                <a:cxn ang="0">
                  <a:pos x="0" y="5"/>
                </a:cxn>
                <a:cxn ang="0">
                  <a:pos x="3" y="9"/>
                </a:cxn>
                <a:cxn ang="0">
                  <a:pos x="4" y="10"/>
                </a:cxn>
                <a:cxn ang="0">
                  <a:pos x="5" y="10"/>
                </a:cxn>
                <a:cxn ang="0">
                  <a:pos x="8" y="10"/>
                </a:cxn>
              </a:cxnLst>
              <a:rect l="0" t="0" r="r" b="b"/>
              <a:pathLst>
                <a:path w="10" h="10">
                  <a:moveTo>
                    <a:pt x="8" y="10"/>
                  </a:moveTo>
                  <a:lnTo>
                    <a:pt x="9" y="9"/>
                  </a:lnTo>
                  <a:lnTo>
                    <a:pt x="10" y="5"/>
                  </a:lnTo>
                  <a:lnTo>
                    <a:pt x="9" y="1"/>
                  </a:lnTo>
                  <a:lnTo>
                    <a:pt x="8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3" y="1"/>
                  </a:lnTo>
                  <a:lnTo>
                    <a:pt x="0" y="5"/>
                  </a:lnTo>
                  <a:lnTo>
                    <a:pt x="3" y="9"/>
                  </a:lnTo>
                  <a:lnTo>
                    <a:pt x="4" y="10"/>
                  </a:lnTo>
                  <a:lnTo>
                    <a:pt x="5" y="10"/>
                  </a:lnTo>
                  <a:lnTo>
                    <a:pt x="8" y="1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559" name="Freeform 1671"/>
            <p:cNvSpPr>
              <a:spLocks/>
            </p:cNvSpPr>
            <p:nvPr/>
          </p:nvSpPr>
          <p:spPr bwMode="auto">
            <a:xfrm>
              <a:off x="915" y="2602"/>
              <a:ext cx="10" cy="9"/>
            </a:xfrm>
            <a:custGeom>
              <a:avLst/>
              <a:gdLst/>
              <a:ahLst/>
              <a:cxnLst>
                <a:cxn ang="0">
                  <a:pos x="6" y="9"/>
                </a:cxn>
                <a:cxn ang="0">
                  <a:pos x="8" y="7"/>
                </a:cxn>
                <a:cxn ang="0">
                  <a:pos x="10" y="5"/>
                </a:cxn>
                <a:cxn ang="0">
                  <a:pos x="8" y="0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2" y="0"/>
                </a:cxn>
                <a:cxn ang="0">
                  <a:pos x="1" y="0"/>
                </a:cxn>
                <a:cxn ang="0">
                  <a:pos x="0" y="5"/>
                </a:cxn>
                <a:cxn ang="0">
                  <a:pos x="1" y="7"/>
                </a:cxn>
                <a:cxn ang="0">
                  <a:pos x="3" y="9"/>
                </a:cxn>
                <a:cxn ang="0">
                  <a:pos x="5" y="9"/>
                </a:cxn>
                <a:cxn ang="0">
                  <a:pos x="6" y="9"/>
                </a:cxn>
              </a:cxnLst>
              <a:rect l="0" t="0" r="r" b="b"/>
              <a:pathLst>
                <a:path w="10" h="9">
                  <a:moveTo>
                    <a:pt x="6" y="9"/>
                  </a:moveTo>
                  <a:lnTo>
                    <a:pt x="8" y="7"/>
                  </a:lnTo>
                  <a:lnTo>
                    <a:pt x="10" y="5"/>
                  </a:lnTo>
                  <a:lnTo>
                    <a:pt x="8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5"/>
                  </a:lnTo>
                  <a:lnTo>
                    <a:pt x="1" y="7"/>
                  </a:lnTo>
                  <a:lnTo>
                    <a:pt x="3" y="9"/>
                  </a:lnTo>
                  <a:lnTo>
                    <a:pt x="5" y="9"/>
                  </a:lnTo>
                  <a:lnTo>
                    <a:pt x="6" y="9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560" name="Freeform 1672"/>
            <p:cNvSpPr>
              <a:spLocks/>
            </p:cNvSpPr>
            <p:nvPr/>
          </p:nvSpPr>
          <p:spPr bwMode="auto">
            <a:xfrm>
              <a:off x="896" y="2607"/>
              <a:ext cx="10" cy="10"/>
            </a:xfrm>
            <a:custGeom>
              <a:avLst/>
              <a:gdLst/>
              <a:ahLst/>
              <a:cxnLst>
                <a:cxn ang="0">
                  <a:pos x="6" y="10"/>
                </a:cxn>
                <a:cxn ang="0">
                  <a:pos x="7" y="8"/>
                </a:cxn>
                <a:cxn ang="0">
                  <a:pos x="10" y="5"/>
                </a:cxn>
                <a:cxn ang="0">
                  <a:pos x="7" y="1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5"/>
                </a:cxn>
                <a:cxn ang="0">
                  <a:pos x="1" y="8"/>
                </a:cxn>
                <a:cxn ang="0">
                  <a:pos x="3" y="10"/>
                </a:cxn>
                <a:cxn ang="0">
                  <a:pos x="5" y="10"/>
                </a:cxn>
                <a:cxn ang="0">
                  <a:pos x="6" y="10"/>
                </a:cxn>
              </a:cxnLst>
              <a:rect l="0" t="0" r="r" b="b"/>
              <a:pathLst>
                <a:path w="10" h="10">
                  <a:moveTo>
                    <a:pt x="6" y="10"/>
                  </a:moveTo>
                  <a:lnTo>
                    <a:pt x="7" y="8"/>
                  </a:lnTo>
                  <a:lnTo>
                    <a:pt x="10" y="5"/>
                  </a:lnTo>
                  <a:lnTo>
                    <a:pt x="7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5"/>
                  </a:lnTo>
                  <a:lnTo>
                    <a:pt x="1" y="8"/>
                  </a:lnTo>
                  <a:lnTo>
                    <a:pt x="3" y="10"/>
                  </a:lnTo>
                  <a:lnTo>
                    <a:pt x="5" y="10"/>
                  </a:lnTo>
                  <a:lnTo>
                    <a:pt x="6" y="1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561" name="Freeform 1673"/>
            <p:cNvSpPr>
              <a:spLocks/>
            </p:cNvSpPr>
            <p:nvPr/>
          </p:nvSpPr>
          <p:spPr bwMode="auto">
            <a:xfrm>
              <a:off x="876" y="2614"/>
              <a:ext cx="10" cy="9"/>
            </a:xfrm>
            <a:custGeom>
              <a:avLst/>
              <a:gdLst/>
              <a:ahLst/>
              <a:cxnLst>
                <a:cxn ang="0">
                  <a:pos x="8" y="9"/>
                </a:cxn>
                <a:cxn ang="0">
                  <a:pos x="10" y="8"/>
                </a:cxn>
                <a:cxn ang="0">
                  <a:pos x="10" y="5"/>
                </a:cxn>
                <a:cxn ang="0">
                  <a:pos x="10" y="1"/>
                </a:cxn>
                <a:cxn ang="0">
                  <a:pos x="8" y="0"/>
                </a:cxn>
                <a:cxn ang="0">
                  <a:pos x="5" y="0"/>
                </a:cxn>
                <a:cxn ang="0">
                  <a:pos x="4" y="0"/>
                </a:cxn>
                <a:cxn ang="0">
                  <a:pos x="1" y="1"/>
                </a:cxn>
                <a:cxn ang="0">
                  <a:pos x="0" y="5"/>
                </a:cxn>
                <a:cxn ang="0">
                  <a:pos x="1" y="8"/>
                </a:cxn>
                <a:cxn ang="0">
                  <a:pos x="4" y="9"/>
                </a:cxn>
                <a:cxn ang="0">
                  <a:pos x="5" y="9"/>
                </a:cxn>
                <a:cxn ang="0">
                  <a:pos x="8" y="9"/>
                </a:cxn>
              </a:cxnLst>
              <a:rect l="0" t="0" r="r" b="b"/>
              <a:pathLst>
                <a:path w="10" h="9">
                  <a:moveTo>
                    <a:pt x="8" y="9"/>
                  </a:moveTo>
                  <a:lnTo>
                    <a:pt x="10" y="8"/>
                  </a:lnTo>
                  <a:lnTo>
                    <a:pt x="10" y="5"/>
                  </a:lnTo>
                  <a:lnTo>
                    <a:pt x="10" y="1"/>
                  </a:lnTo>
                  <a:lnTo>
                    <a:pt x="8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1" y="1"/>
                  </a:lnTo>
                  <a:lnTo>
                    <a:pt x="0" y="5"/>
                  </a:lnTo>
                  <a:lnTo>
                    <a:pt x="1" y="8"/>
                  </a:lnTo>
                  <a:lnTo>
                    <a:pt x="4" y="9"/>
                  </a:lnTo>
                  <a:lnTo>
                    <a:pt x="5" y="9"/>
                  </a:lnTo>
                  <a:lnTo>
                    <a:pt x="8" y="9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562" name="Freeform 1674"/>
            <p:cNvSpPr>
              <a:spLocks/>
            </p:cNvSpPr>
            <p:nvPr/>
          </p:nvSpPr>
          <p:spPr bwMode="auto">
            <a:xfrm>
              <a:off x="859" y="2622"/>
              <a:ext cx="10" cy="9"/>
            </a:xfrm>
            <a:custGeom>
              <a:avLst/>
              <a:gdLst/>
              <a:ahLst/>
              <a:cxnLst>
                <a:cxn ang="0">
                  <a:pos x="6" y="8"/>
                </a:cxn>
                <a:cxn ang="0">
                  <a:pos x="7" y="7"/>
                </a:cxn>
                <a:cxn ang="0">
                  <a:pos x="10" y="4"/>
                </a:cxn>
                <a:cxn ang="0">
                  <a:pos x="7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2" y="0"/>
                </a:cxn>
                <a:cxn ang="0">
                  <a:pos x="1" y="1"/>
                </a:cxn>
                <a:cxn ang="0">
                  <a:pos x="0" y="4"/>
                </a:cxn>
                <a:cxn ang="0">
                  <a:pos x="1" y="7"/>
                </a:cxn>
                <a:cxn ang="0">
                  <a:pos x="2" y="8"/>
                </a:cxn>
                <a:cxn ang="0">
                  <a:pos x="4" y="9"/>
                </a:cxn>
                <a:cxn ang="0">
                  <a:pos x="6" y="8"/>
                </a:cxn>
              </a:cxnLst>
              <a:rect l="0" t="0" r="r" b="b"/>
              <a:pathLst>
                <a:path w="10" h="9">
                  <a:moveTo>
                    <a:pt x="6" y="8"/>
                  </a:moveTo>
                  <a:lnTo>
                    <a:pt x="7" y="7"/>
                  </a:lnTo>
                  <a:lnTo>
                    <a:pt x="10" y="4"/>
                  </a:lnTo>
                  <a:lnTo>
                    <a:pt x="7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1" y="1"/>
                  </a:lnTo>
                  <a:lnTo>
                    <a:pt x="0" y="4"/>
                  </a:lnTo>
                  <a:lnTo>
                    <a:pt x="1" y="7"/>
                  </a:lnTo>
                  <a:lnTo>
                    <a:pt x="2" y="8"/>
                  </a:lnTo>
                  <a:lnTo>
                    <a:pt x="4" y="9"/>
                  </a:lnTo>
                  <a:lnTo>
                    <a:pt x="6" y="8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563" name="Freeform 1675"/>
            <p:cNvSpPr>
              <a:spLocks/>
            </p:cNvSpPr>
            <p:nvPr/>
          </p:nvSpPr>
          <p:spPr bwMode="auto">
            <a:xfrm>
              <a:off x="840" y="2629"/>
              <a:ext cx="10" cy="10"/>
            </a:xfrm>
            <a:custGeom>
              <a:avLst/>
              <a:gdLst/>
              <a:ahLst/>
              <a:cxnLst>
                <a:cxn ang="0">
                  <a:pos x="8" y="10"/>
                </a:cxn>
                <a:cxn ang="0">
                  <a:pos x="9" y="8"/>
                </a:cxn>
                <a:cxn ang="0">
                  <a:pos x="10" y="5"/>
                </a:cxn>
                <a:cxn ang="0">
                  <a:pos x="9" y="2"/>
                </a:cxn>
                <a:cxn ang="0">
                  <a:pos x="8" y="0"/>
                </a:cxn>
                <a:cxn ang="0">
                  <a:pos x="5" y="0"/>
                </a:cxn>
                <a:cxn ang="0">
                  <a:pos x="4" y="0"/>
                </a:cxn>
                <a:cxn ang="0">
                  <a:pos x="1" y="2"/>
                </a:cxn>
                <a:cxn ang="0">
                  <a:pos x="0" y="5"/>
                </a:cxn>
                <a:cxn ang="0">
                  <a:pos x="1" y="8"/>
                </a:cxn>
                <a:cxn ang="0">
                  <a:pos x="4" y="10"/>
                </a:cxn>
                <a:cxn ang="0">
                  <a:pos x="5" y="10"/>
                </a:cxn>
                <a:cxn ang="0">
                  <a:pos x="8" y="10"/>
                </a:cxn>
              </a:cxnLst>
              <a:rect l="0" t="0" r="r" b="b"/>
              <a:pathLst>
                <a:path w="10" h="10">
                  <a:moveTo>
                    <a:pt x="8" y="10"/>
                  </a:moveTo>
                  <a:lnTo>
                    <a:pt x="9" y="8"/>
                  </a:lnTo>
                  <a:lnTo>
                    <a:pt x="10" y="5"/>
                  </a:lnTo>
                  <a:lnTo>
                    <a:pt x="9" y="2"/>
                  </a:lnTo>
                  <a:lnTo>
                    <a:pt x="8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1" y="2"/>
                  </a:lnTo>
                  <a:lnTo>
                    <a:pt x="0" y="5"/>
                  </a:lnTo>
                  <a:lnTo>
                    <a:pt x="1" y="8"/>
                  </a:lnTo>
                  <a:lnTo>
                    <a:pt x="4" y="10"/>
                  </a:lnTo>
                  <a:lnTo>
                    <a:pt x="5" y="10"/>
                  </a:lnTo>
                  <a:lnTo>
                    <a:pt x="8" y="1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564" name="Freeform 1676"/>
            <p:cNvSpPr>
              <a:spLocks/>
            </p:cNvSpPr>
            <p:nvPr/>
          </p:nvSpPr>
          <p:spPr bwMode="auto">
            <a:xfrm>
              <a:off x="823" y="2639"/>
              <a:ext cx="10" cy="8"/>
            </a:xfrm>
            <a:custGeom>
              <a:avLst/>
              <a:gdLst/>
              <a:ahLst/>
              <a:cxnLst>
                <a:cxn ang="0">
                  <a:pos x="7" y="8"/>
                </a:cxn>
                <a:cxn ang="0">
                  <a:pos x="8" y="7"/>
                </a:cxn>
                <a:cxn ang="0">
                  <a:pos x="10" y="4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2" y="0"/>
                </a:cxn>
                <a:cxn ang="0">
                  <a:pos x="1" y="1"/>
                </a:cxn>
                <a:cxn ang="0">
                  <a:pos x="0" y="4"/>
                </a:cxn>
                <a:cxn ang="0">
                  <a:pos x="1" y="7"/>
                </a:cxn>
                <a:cxn ang="0">
                  <a:pos x="2" y="8"/>
                </a:cxn>
                <a:cxn ang="0">
                  <a:pos x="5" y="8"/>
                </a:cxn>
                <a:cxn ang="0">
                  <a:pos x="7" y="8"/>
                </a:cxn>
              </a:cxnLst>
              <a:rect l="0" t="0" r="r" b="b"/>
              <a:pathLst>
                <a:path w="10" h="8">
                  <a:moveTo>
                    <a:pt x="7" y="8"/>
                  </a:moveTo>
                  <a:lnTo>
                    <a:pt x="8" y="7"/>
                  </a:lnTo>
                  <a:lnTo>
                    <a:pt x="10" y="4"/>
                  </a:lnTo>
                  <a:lnTo>
                    <a:pt x="8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2" y="0"/>
                  </a:lnTo>
                  <a:lnTo>
                    <a:pt x="1" y="1"/>
                  </a:lnTo>
                  <a:lnTo>
                    <a:pt x="0" y="4"/>
                  </a:lnTo>
                  <a:lnTo>
                    <a:pt x="1" y="7"/>
                  </a:lnTo>
                  <a:lnTo>
                    <a:pt x="2" y="8"/>
                  </a:lnTo>
                  <a:lnTo>
                    <a:pt x="5" y="8"/>
                  </a:lnTo>
                  <a:lnTo>
                    <a:pt x="7" y="8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565" name="Freeform 1677"/>
            <p:cNvSpPr>
              <a:spLocks/>
            </p:cNvSpPr>
            <p:nvPr/>
          </p:nvSpPr>
          <p:spPr bwMode="auto">
            <a:xfrm>
              <a:off x="805" y="2647"/>
              <a:ext cx="10" cy="11"/>
            </a:xfrm>
            <a:custGeom>
              <a:avLst/>
              <a:gdLst/>
              <a:ahLst/>
              <a:cxnLst>
                <a:cxn ang="0">
                  <a:pos x="8" y="11"/>
                </a:cxn>
                <a:cxn ang="0">
                  <a:pos x="9" y="10"/>
                </a:cxn>
                <a:cxn ang="0">
                  <a:pos x="10" y="6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5" y="0"/>
                </a:cxn>
                <a:cxn ang="0">
                  <a:pos x="4" y="1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2" y="10"/>
                </a:cxn>
                <a:cxn ang="0">
                  <a:pos x="4" y="11"/>
                </a:cxn>
                <a:cxn ang="0">
                  <a:pos x="5" y="11"/>
                </a:cxn>
                <a:cxn ang="0">
                  <a:pos x="8" y="11"/>
                </a:cxn>
              </a:cxnLst>
              <a:rect l="0" t="0" r="r" b="b"/>
              <a:pathLst>
                <a:path w="10" h="11">
                  <a:moveTo>
                    <a:pt x="8" y="11"/>
                  </a:moveTo>
                  <a:lnTo>
                    <a:pt x="9" y="10"/>
                  </a:lnTo>
                  <a:lnTo>
                    <a:pt x="10" y="6"/>
                  </a:lnTo>
                  <a:lnTo>
                    <a:pt x="9" y="2"/>
                  </a:lnTo>
                  <a:lnTo>
                    <a:pt x="8" y="1"/>
                  </a:lnTo>
                  <a:lnTo>
                    <a:pt x="5" y="0"/>
                  </a:lnTo>
                  <a:lnTo>
                    <a:pt x="4" y="1"/>
                  </a:lnTo>
                  <a:lnTo>
                    <a:pt x="2" y="2"/>
                  </a:lnTo>
                  <a:lnTo>
                    <a:pt x="0" y="6"/>
                  </a:lnTo>
                  <a:lnTo>
                    <a:pt x="2" y="10"/>
                  </a:lnTo>
                  <a:lnTo>
                    <a:pt x="4" y="11"/>
                  </a:lnTo>
                  <a:lnTo>
                    <a:pt x="5" y="11"/>
                  </a:lnTo>
                  <a:lnTo>
                    <a:pt x="8" y="11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566" name="Freeform 1678"/>
            <p:cNvSpPr>
              <a:spLocks/>
            </p:cNvSpPr>
            <p:nvPr/>
          </p:nvSpPr>
          <p:spPr bwMode="auto">
            <a:xfrm>
              <a:off x="789" y="2659"/>
              <a:ext cx="10" cy="10"/>
            </a:xfrm>
            <a:custGeom>
              <a:avLst/>
              <a:gdLst/>
              <a:ahLst/>
              <a:cxnLst>
                <a:cxn ang="0">
                  <a:pos x="9" y="9"/>
                </a:cxn>
                <a:cxn ang="0">
                  <a:pos x="10" y="5"/>
                </a:cxn>
                <a:cxn ang="0">
                  <a:pos x="9" y="1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5"/>
                </a:cxn>
                <a:cxn ang="0">
                  <a:pos x="1" y="9"/>
                </a:cxn>
                <a:cxn ang="0">
                  <a:pos x="3" y="10"/>
                </a:cxn>
                <a:cxn ang="0">
                  <a:pos x="5" y="10"/>
                </a:cxn>
                <a:cxn ang="0">
                  <a:pos x="6" y="10"/>
                </a:cxn>
                <a:cxn ang="0">
                  <a:pos x="9" y="9"/>
                </a:cxn>
              </a:cxnLst>
              <a:rect l="0" t="0" r="r" b="b"/>
              <a:pathLst>
                <a:path w="10" h="10">
                  <a:moveTo>
                    <a:pt x="9" y="9"/>
                  </a:moveTo>
                  <a:lnTo>
                    <a:pt x="10" y="5"/>
                  </a:lnTo>
                  <a:lnTo>
                    <a:pt x="9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5"/>
                  </a:lnTo>
                  <a:lnTo>
                    <a:pt x="1" y="9"/>
                  </a:lnTo>
                  <a:lnTo>
                    <a:pt x="3" y="10"/>
                  </a:lnTo>
                  <a:lnTo>
                    <a:pt x="5" y="10"/>
                  </a:lnTo>
                  <a:lnTo>
                    <a:pt x="6" y="10"/>
                  </a:lnTo>
                  <a:lnTo>
                    <a:pt x="9" y="9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567" name="Freeform 1679"/>
            <p:cNvSpPr>
              <a:spLocks/>
            </p:cNvSpPr>
            <p:nvPr/>
          </p:nvSpPr>
          <p:spPr bwMode="auto">
            <a:xfrm>
              <a:off x="773" y="2671"/>
              <a:ext cx="10" cy="10"/>
            </a:xfrm>
            <a:custGeom>
              <a:avLst/>
              <a:gdLst/>
              <a:ahLst/>
              <a:cxnLst>
                <a:cxn ang="0">
                  <a:pos x="10" y="10"/>
                </a:cxn>
                <a:cxn ang="0">
                  <a:pos x="10" y="5"/>
                </a:cxn>
                <a:cxn ang="0">
                  <a:pos x="10" y="1"/>
                </a:cxn>
                <a:cxn ang="0">
                  <a:pos x="9" y="1"/>
                </a:cxn>
                <a:cxn ang="0">
                  <a:pos x="5" y="0"/>
                </a:cxn>
                <a:cxn ang="0">
                  <a:pos x="4" y="1"/>
                </a:cxn>
                <a:cxn ang="0">
                  <a:pos x="3" y="1"/>
                </a:cxn>
                <a:cxn ang="0">
                  <a:pos x="0" y="5"/>
                </a:cxn>
                <a:cxn ang="0">
                  <a:pos x="3" y="10"/>
                </a:cxn>
                <a:cxn ang="0">
                  <a:pos x="4" y="10"/>
                </a:cxn>
                <a:cxn ang="0">
                  <a:pos x="5" y="10"/>
                </a:cxn>
                <a:cxn ang="0">
                  <a:pos x="9" y="10"/>
                </a:cxn>
                <a:cxn ang="0">
                  <a:pos x="10" y="10"/>
                </a:cxn>
              </a:cxnLst>
              <a:rect l="0" t="0" r="r" b="b"/>
              <a:pathLst>
                <a:path w="10" h="10">
                  <a:moveTo>
                    <a:pt x="10" y="10"/>
                  </a:moveTo>
                  <a:lnTo>
                    <a:pt x="10" y="5"/>
                  </a:lnTo>
                  <a:lnTo>
                    <a:pt x="10" y="1"/>
                  </a:lnTo>
                  <a:lnTo>
                    <a:pt x="9" y="1"/>
                  </a:lnTo>
                  <a:lnTo>
                    <a:pt x="5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0" y="5"/>
                  </a:lnTo>
                  <a:lnTo>
                    <a:pt x="3" y="10"/>
                  </a:lnTo>
                  <a:lnTo>
                    <a:pt x="4" y="10"/>
                  </a:lnTo>
                  <a:lnTo>
                    <a:pt x="5" y="10"/>
                  </a:lnTo>
                  <a:lnTo>
                    <a:pt x="9" y="10"/>
                  </a:lnTo>
                  <a:lnTo>
                    <a:pt x="10" y="1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568" name="Freeform 1680"/>
            <p:cNvSpPr>
              <a:spLocks/>
            </p:cNvSpPr>
            <p:nvPr/>
          </p:nvSpPr>
          <p:spPr bwMode="auto">
            <a:xfrm>
              <a:off x="759" y="2686"/>
              <a:ext cx="12" cy="9"/>
            </a:xfrm>
            <a:custGeom>
              <a:avLst/>
              <a:gdLst/>
              <a:ahLst/>
              <a:cxnLst>
                <a:cxn ang="0">
                  <a:pos x="10" y="8"/>
                </a:cxn>
                <a:cxn ang="0">
                  <a:pos x="12" y="5"/>
                </a:cxn>
                <a:cxn ang="0">
                  <a:pos x="10" y="1"/>
                </a:cxn>
                <a:cxn ang="0">
                  <a:pos x="8" y="0"/>
                </a:cxn>
                <a:cxn ang="0">
                  <a:pos x="7" y="0"/>
                </a:cxn>
                <a:cxn ang="0">
                  <a:pos x="4" y="0"/>
                </a:cxn>
                <a:cxn ang="0">
                  <a:pos x="3" y="1"/>
                </a:cxn>
                <a:cxn ang="0">
                  <a:pos x="0" y="5"/>
                </a:cxn>
                <a:cxn ang="0">
                  <a:pos x="3" y="8"/>
                </a:cxn>
                <a:cxn ang="0">
                  <a:pos x="4" y="9"/>
                </a:cxn>
                <a:cxn ang="0">
                  <a:pos x="7" y="9"/>
                </a:cxn>
                <a:cxn ang="0">
                  <a:pos x="8" y="9"/>
                </a:cxn>
                <a:cxn ang="0">
                  <a:pos x="10" y="8"/>
                </a:cxn>
              </a:cxnLst>
              <a:rect l="0" t="0" r="r" b="b"/>
              <a:pathLst>
                <a:path w="12" h="9">
                  <a:moveTo>
                    <a:pt x="10" y="8"/>
                  </a:moveTo>
                  <a:lnTo>
                    <a:pt x="12" y="5"/>
                  </a:lnTo>
                  <a:lnTo>
                    <a:pt x="10" y="1"/>
                  </a:lnTo>
                  <a:lnTo>
                    <a:pt x="8" y="0"/>
                  </a:lnTo>
                  <a:lnTo>
                    <a:pt x="7" y="0"/>
                  </a:lnTo>
                  <a:lnTo>
                    <a:pt x="4" y="0"/>
                  </a:lnTo>
                  <a:lnTo>
                    <a:pt x="3" y="1"/>
                  </a:lnTo>
                  <a:lnTo>
                    <a:pt x="0" y="5"/>
                  </a:lnTo>
                  <a:lnTo>
                    <a:pt x="3" y="8"/>
                  </a:lnTo>
                  <a:lnTo>
                    <a:pt x="4" y="9"/>
                  </a:lnTo>
                  <a:lnTo>
                    <a:pt x="7" y="9"/>
                  </a:lnTo>
                  <a:lnTo>
                    <a:pt x="8" y="9"/>
                  </a:lnTo>
                  <a:lnTo>
                    <a:pt x="10" y="8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569" name="Freeform 1681"/>
            <p:cNvSpPr>
              <a:spLocks/>
            </p:cNvSpPr>
            <p:nvPr/>
          </p:nvSpPr>
          <p:spPr bwMode="auto">
            <a:xfrm>
              <a:off x="748" y="2702"/>
              <a:ext cx="10" cy="9"/>
            </a:xfrm>
            <a:custGeom>
              <a:avLst/>
              <a:gdLst/>
              <a:ahLst/>
              <a:cxnLst>
                <a:cxn ang="0">
                  <a:pos x="10" y="8"/>
                </a:cxn>
                <a:cxn ang="0">
                  <a:pos x="10" y="6"/>
                </a:cxn>
                <a:cxn ang="0">
                  <a:pos x="10" y="1"/>
                </a:cxn>
                <a:cxn ang="0">
                  <a:pos x="8" y="0"/>
                </a:cxn>
                <a:cxn ang="0">
                  <a:pos x="5" y="0"/>
                </a:cxn>
                <a:cxn ang="0">
                  <a:pos x="4" y="0"/>
                </a:cxn>
                <a:cxn ang="0">
                  <a:pos x="3" y="1"/>
                </a:cxn>
                <a:cxn ang="0">
                  <a:pos x="0" y="6"/>
                </a:cxn>
                <a:cxn ang="0">
                  <a:pos x="3" y="8"/>
                </a:cxn>
                <a:cxn ang="0">
                  <a:pos x="4" y="9"/>
                </a:cxn>
                <a:cxn ang="0">
                  <a:pos x="5" y="9"/>
                </a:cxn>
                <a:cxn ang="0">
                  <a:pos x="8" y="9"/>
                </a:cxn>
                <a:cxn ang="0">
                  <a:pos x="10" y="8"/>
                </a:cxn>
              </a:cxnLst>
              <a:rect l="0" t="0" r="r" b="b"/>
              <a:pathLst>
                <a:path w="10" h="9">
                  <a:moveTo>
                    <a:pt x="10" y="8"/>
                  </a:moveTo>
                  <a:lnTo>
                    <a:pt x="10" y="6"/>
                  </a:lnTo>
                  <a:lnTo>
                    <a:pt x="10" y="1"/>
                  </a:lnTo>
                  <a:lnTo>
                    <a:pt x="8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3" y="1"/>
                  </a:lnTo>
                  <a:lnTo>
                    <a:pt x="0" y="6"/>
                  </a:lnTo>
                  <a:lnTo>
                    <a:pt x="3" y="8"/>
                  </a:lnTo>
                  <a:lnTo>
                    <a:pt x="4" y="9"/>
                  </a:lnTo>
                  <a:lnTo>
                    <a:pt x="5" y="9"/>
                  </a:lnTo>
                  <a:lnTo>
                    <a:pt x="8" y="9"/>
                  </a:lnTo>
                  <a:lnTo>
                    <a:pt x="10" y="8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570" name="Freeform 1682"/>
            <p:cNvSpPr>
              <a:spLocks/>
            </p:cNvSpPr>
            <p:nvPr/>
          </p:nvSpPr>
          <p:spPr bwMode="auto">
            <a:xfrm>
              <a:off x="741" y="2720"/>
              <a:ext cx="10" cy="9"/>
            </a:xfrm>
            <a:custGeom>
              <a:avLst/>
              <a:gdLst/>
              <a:ahLst/>
              <a:cxnLst>
                <a:cxn ang="0">
                  <a:pos x="10" y="3"/>
                </a:cxn>
                <a:cxn ang="0">
                  <a:pos x="9" y="1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2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1" y="8"/>
                </a:cxn>
                <a:cxn ang="0">
                  <a:pos x="2" y="9"/>
                </a:cxn>
                <a:cxn ang="0">
                  <a:pos x="5" y="9"/>
                </a:cxn>
                <a:cxn ang="0">
                  <a:pos x="6" y="9"/>
                </a:cxn>
                <a:cxn ang="0">
                  <a:pos x="9" y="8"/>
                </a:cxn>
                <a:cxn ang="0">
                  <a:pos x="10" y="3"/>
                </a:cxn>
              </a:cxnLst>
              <a:rect l="0" t="0" r="r" b="b"/>
              <a:pathLst>
                <a:path w="10" h="9">
                  <a:moveTo>
                    <a:pt x="10" y="3"/>
                  </a:moveTo>
                  <a:lnTo>
                    <a:pt x="9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2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1" y="8"/>
                  </a:lnTo>
                  <a:lnTo>
                    <a:pt x="2" y="9"/>
                  </a:lnTo>
                  <a:lnTo>
                    <a:pt x="5" y="9"/>
                  </a:lnTo>
                  <a:lnTo>
                    <a:pt x="6" y="9"/>
                  </a:lnTo>
                  <a:lnTo>
                    <a:pt x="9" y="8"/>
                  </a:lnTo>
                  <a:lnTo>
                    <a:pt x="10" y="3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571" name="Freeform 1683"/>
            <p:cNvSpPr>
              <a:spLocks/>
            </p:cNvSpPr>
            <p:nvPr/>
          </p:nvSpPr>
          <p:spPr bwMode="auto">
            <a:xfrm>
              <a:off x="735" y="2738"/>
              <a:ext cx="11" cy="10"/>
            </a:xfrm>
            <a:custGeom>
              <a:avLst/>
              <a:gdLst/>
              <a:ahLst/>
              <a:cxnLst>
                <a:cxn ang="0">
                  <a:pos x="11" y="6"/>
                </a:cxn>
                <a:cxn ang="0">
                  <a:pos x="10" y="1"/>
                </a:cxn>
                <a:cxn ang="0">
                  <a:pos x="8" y="0"/>
                </a:cxn>
                <a:cxn ang="0">
                  <a:pos x="6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0" y="6"/>
                </a:cxn>
                <a:cxn ang="0">
                  <a:pos x="2" y="8"/>
                </a:cxn>
                <a:cxn ang="0">
                  <a:pos x="3" y="10"/>
                </a:cxn>
                <a:cxn ang="0">
                  <a:pos x="6" y="10"/>
                </a:cxn>
                <a:cxn ang="0">
                  <a:pos x="8" y="10"/>
                </a:cxn>
                <a:cxn ang="0">
                  <a:pos x="10" y="8"/>
                </a:cxn>
                <a:cxn ang="0">
                  <a:pos x="11" y="6"/>
                </a:cxn>
              </a:cxnLst>
              <a:rect l="0" t="0" r="r" b="b"/>
              <a:pathLst>
                <a:path w="11" h="10">
                  <a:moveTo>
                    <a:pt x="11" y="6"/>
                  </a:moveTo>
                  <a:lnTo>
                    <a:pt x="10" y="1"/>
                  </a:lnTo>
                  <a:lnTo>
                    <a:pt x="8" y="0"/>
                  </a:lnTo>
                  <a:lnTo>
                    <a:pt x="6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0" y="6"/>
                  </a:lnTo>
                  <a:lnTo>
                    <a:pt x="2" y="8"/>
                  </a:lnTo>
                  <a:lnTo>
                    <a:pt x="3" y="10"/>
                  </a:lnTo>
                  <a:lnTo>
                    <a:pt x="6" y="10"/>
                  </a:lnTo>
                  <a:lnTo>
                    <a:pt x="8" y="10"/>
                  </a:lnTo>
                  <a:lnTo>
                    <a:pt x="10" y="8"/>
                  </a:lnTo>
                  <a:lnTo>
                    <a:pt x="11" y="6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572" name="Freeform 1684"/>
            <p:cNvSpPr>
              <a:spLocks/>
            </p:cNvSpPr>
            <p:nvPr/>
          </p:nvSpPr>
          <p:spPr bwMode="auto">
            <a:xfrm>
              <a:off x="735" y="2757"/>
              <a:ext cx="10" cy="11"/>
            </a:xfrm>
            <a:custGeom>
              <a:avLst/>
              <a:gdLst/>
              <a:ahLst/>
              <a:cxnLst>
                <a:cxn ang="0">
                  <a:pos x="10" y="5"/>
                </a:cxn>
                <a:cxn ang="0">
                  <a:pos x="8" y="1"/>
                </a:cxn>
                <a:cxn ang="0">
                  <a:pos x="7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1" y="1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9"/>
                </a:cxn>
                <a:cxn ang="0">
                  <a:pos x="3" y="10"/>
                </a:cxn>
                <a:cxn ang="0">
                  <a:pos x="5" y="11"/>
                </a:cxn>
                <a:cxn ang="0">
                  <a:pos x="7" y="10"/>
                </a:cxn>
                <a:cxn ang="0">
                  <a:pos x="8" y="9"/>
                </a:cxn>
                <a:cxn ang="0">
                  <a:pos x="10" y="5"/>
                </a:cxn>
                <a:cxn ang="0">
                  <a:pos x="10" y="5"/>
                </a:cxn>
              </a:cxnLst>
              <a:rect l="0" t="0" r="r" b="b"/>
              <a:pathLst>
                <a:path w="10" h="11">
                  <a:moveTo>
                    <a:pt x="10" y="5"/>
                  </a:moveTo>
                  <a:lnTo>
                    <a:pt x="8" y="1"/>
                  </a:lnTo>
                  <a:lnTo>
                    <a:pt x="7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9"/>
                  </a:lnTo>
                  <a:lnTo>
                    <a:pt x="3" y="10"/>
                  </a:lnTo>
                  <a:lnTo>
                    <a:pt x="5" y="11"/>
                  </a:lnTo>
                  <a:lnTo>
                    <a:pt x="7" y="10"/>
                  </a:lnTo>
                  <a:lnTo>
                    <a:pt x="8" y="9"/>
                  </a:lnTo>
                  <a:lnTo>
                    <a:pt x="10" y="5"/>
                  </a:lnTo>
                  <a:lnTo>
                    <a:pt x="10" y="5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573" name="Freeform 1685"/>
            <p:cNvSpPr>
              <a:spLocks/>
            </p:cNvSpPr>
            <p:nvPr/>
          </p:nvSpPr>
          <p:spPr bwMode="auto">
            <a:xfrm>
              <a:off x="738" y="2777"/>
              <a:ext cx="9" cy="9"/>
            </a:xfrm>
            <a:custGeom>
              <a:avLst/>
              <a:gdLst/>
              <a:ahLst/>
              <a:cxnLst>
                <a:cxn ang="0">
                  <a:pos x="9" y="4"/>
                </a:cxn>
                <a:cxn ang="0">
                  <a:pos x="8" y="1"/>
                </a:cxn>
                <a:cxn ang="0">
                  <a:pos x="7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0" y="1"/>
                </a:cxn>
                <a:cxn ang="0">
                  <a:pos x="0" y="4"/>
                </a:cxn>
                <a:cxn ang="0">
                  <a:pos x="0" y="8"/>
                </a:cxn>
                <a:cxn ang="0">
                  <a:pos x="3" y="9"/>
                </a:cxn>
                <a:cxn ang="0">
                  <a:pos x="5" y="9"/>
                </a:cxn>
                <a:cxn ang="0">
                  <a:pos x="7" y="9"/>
                </a:cxn>
                <a:cxn ang="0">
                  <a:pos x="8" y="8"/>
                </a:cxn>
                <a:cxn ang="0">
                  <a:pos x="9" y="4"/>
                </a:cxn>
              </a:cxnLst>
              <a:rect l="0" t="0" r="r" b="b"/>
              <a:pathLst>
                <a:path w="9" h="9">
                  <a:moveTo>
                    <a:pt x="9" y="4"/>
                  </a:moveTo>
                  <a:lnTo>
                    <a:pt x="8" y="1"/>
                  </a:lnTo>
                  <a:lnTo>
                    <a:pt x="7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0" y="1"/>
                  </a:lnTo>
                  <a:lnTo>
                    <a:pt x="0" y="4"/>
                  </a:lnTo>
                  <a:lnTo>
                    <a:pt x="0" y="8"/>
                  </a:lnTo>
                  <a:lnTo>
                    <a:pt x="3" y="9"/>
                  </a:lnTo>
                  <a:lnTo>
                    <a:pt x="5" y="9"/>
                  </a:lnTo>
                  <a:lnTo>
                    <a:pt x="7" y="9"/>
                  </a:lnTo>
                  <a:lnTo>
                    <a:pt x="8" y="8"/>
                  </a:lnTo>
                  <a:lnTo>
                    <a:pt x="9" y="4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574" name="Freeform 1686"/>
            <p:cNvSpPr>
              <a:spLocks/>
            </p:cNvSpPr>
            <p:nvPr/>
          </p:nvSpPr>
          <p:spPr bwMode="auto">
            <a:xfrm>
              <a:off x="743" y="2796"/>
              <a:ext cx="10" cy="8"/>
            </a:xfrm>
            <a:custGeom>
              <a:avLst/>
              <a:gdLst/>
              <a:ahLst/>
              <a:cxnLst>
                <a:cxn ang="0">
                  <a:pos x="10" y="4"/>
                </a:cxn>
                <a:cxn ang="0">
                  <a:pos x="9" y="1"/>
                </a:cxn>
                <a:cxn ang="0">
                  <a:pos x="8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2" y="7"/>
                </a:cxn>
                <a:cxn ang="0">
                  <a:pos x="3" y="8"/>
                </a:cxn>
                <a:cxn ang="0">
                  <a:pos x="5" y="8"/>
                </a:cxn>
                <a:cxn ang="0">
                  <a:pos x="8" y="8"/>
                </a:cxn>
                <a:cxn ang="0">
                  <a:pos x="9" y="7"/>
                </a:cxn>
                <a:cxn ang="0">
                  <a:pos x="10" y="4"/>
                </a:cxn>
                <a:cxn ang="0">
                  <a:pos x="10" y="4"/>
                </a:cxn>
              </a:cxnLst>
              <a:rect l="0" t="0" r="r" b="b"/>
              <a:pathLst>
                <a:path w="10" h="8">
                  <a:moveTo>
                    <a:pt x="10" y="4"/>
                  </a:moveTo>
                  <a:lnTo>
                    <a:pt x="9" y="1"/>
                  </a:lnTo>
                  <a:lnTo>
                    <a:pt x="8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7"/>
                  </a:lnTo>
                  <a:lnTo>
                    <a:pt x="3" y="8"/>
                  </a:lnTo>
                  <a:lnTo>
                    <a:pt x="5" y="8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4"/>
                  </a:lnTo>
                  <a:lnTo>
                    <a:pt x="10" y="4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575" name="Freeform 1687"/>
            <p:cNvSpPr>
              <a:spLocks/>
            </p:cNvSpPr>
            <p:nvPr/>
          </p:nvSpPr>
          <p:spPr bwMode="auto">
            <a:xfrm>
              <a:off x="751" y="2813"/>
              <a:ext cx="10" cy="10"/>
            </a:xfrm>
            <a:custGeom>
              <a:avLst/>
              <a:gdLst/>
              <a:ahLst/>
              <a:cxnLst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0" y="5"/>
                </a:cxn>
                <a:cxn ang="0">
                  <a:pos x="2" y="8"/>
                </a:cxn>
                <a:cxn ang="0">
                  <a:pos x="2" y="8"/>
                </a:cxn>
                <a:cxn ang="0">
                  <a:pos x="3" y="10"/>
                </a:cxn>
                <a:cxn ang="0">
                  <a:pos x="5" y="10"/>
                </a:cxn>
                <a:cxn ang="0">
                  <a:pos x="7" y="10"/>
                </a:cxn>
                <a:cxn ang="0">
                  <a:pos x="8" y="8"/>
                </a:cxn>
                <a:cxn ang="0">
                  <a:pos x="10" y="5"/>
                </a:cxn>
                <a:cxn ang="0">
                  <a:pos x="8" y="1"/>
                </a:cxn>
                <a:cxn ang="0">
                  <a:pos x="8" y="1"/>
                </a:cxn>
              </a:cxnLst>
              <a:rect l="0" t="0" r="r" b="b"/>
              <a:pathLst>
                <a:path w="10" h="10">
                  <a:moveTo>
                    <a:pt x="8" y="1"/>
                  </a:move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0" y="5"/>
                  </a:lnTo>
                  <a:lnTo>
                    <a:pt x="2" y="8"/>
                  </a:lnTo>
                  <a:lnTo>
                    <a:pt x="2" y="8"/>
                  </a:lnTo>
                  <a:lnTo>
                    <a:pt x="3" y="10"/>
                  </a:lnTo>
                  <a:lnTo>
                    <a:pt x="5" y="10"/>
                  </a:lnTo>
                  <a:lnTo>
                    <a:pt x="7" y="10"/>
                  </a:lnTo>
                  <a:lnTo>
                    <a:pt x="8" y="8"/>
                  </a:lnTo>
                  <a:lnTo>
                    <a:pt x="10" y="5"/>
                  </a:lnTo>
                  <a:lnTo>
                    <a:pt x="8" y="1"/>
                  </a:lnTo>
                  <a:lnTo>
                    <a:pt x="8" y="1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576" name="Freeform 1688"/>
            <p:cNvSpPr>
              <a:spLocks/>
            </p:cNvSpPr>
            <p:nvPr/>
          </p:nvSpPr>
          <p:spPr bwMode="auto">
            <a:xfrm>
              <a:off x="761" y="2830"/>
              <a:ext cx="10" cy="10"/>
            </a:xfrm>
            <a:custGeom>
              <a:avLst/>
              <a:gdLst/>
              <a:ahLst/>
              <a:cxnLst>
                <a:cxn ang="0">
                  <a:pos x="10" y="1"/>
                </a:cxn>
                <a:cxn ang="0">
                  <a:pos x="8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2"/>
                </a:cxn>
                <a:cxn ang="0">
                  <a:pos x="0" y="5"/>
                </a:cxn>
                <a:cxn ang="0">
                  <a:pos x="2" y="8"/>
                </a:cxn>
                <a:cxn ang="0">
                  <a:pos x="3" y="8"/>
                </a:cxn>
                <a:cxn ang="0">
                  <a:pos x="5" y="10"/>
                </a:cxn>
                <a:cxn ang="0">
                  <a:pos x="8" y="8"/>
                </a:cxn>
                <a:cxn ang="0">
                  <a:pos x="10" y="8"/>
                </a:cxn>
                <a:cxn ang="0">
                  <a:pos x="10" y="5"/>
                </a:cxn>
                <a:cxn ang="0">
                  <a:pos x="10" y="1"/>
                </a:cxn>
              </a:cxnLst>
              <a:rect l="0" t="0" r="r" b="b"/>
              <a:pathLst>
                <a:path w="10" h="10">
                  <a:moveTo>
                    <a:pt x="10" y="1"/>
                  </a:moveTo>
                  <a:lnTo>
                    <a:pt x="8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2"/>
                  </a:lnTo>
                  <a:lnTo>
                    <a:pt x="0" y="5"/>
                  </a:lnTo>
                  <a:lnTo>
                    <a:pt x="2" y="8"/>
                  </a:lnTo>
                  <a:lnTo>
                    <a:pt x="3" y="8"/>
                  </a:lnTo>
                  <a:lnTo>
                    <a:pt x="5" y="10"/>
                  </a:lnTo>
                  <a:lnTo>
                    <a:pt x="8" y="8"/>
                  </a:lnTo>
                  <a:lnTo>
                    <a:pt x="10" y="8"/>
                  </a:lnTo>
                  <a:lnTo>
                    <a:pt x="10" y="5"/>
                  </a:lnTo>
                  <a:lnTo>
                    <a:pt x="10" y="1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577" name="Freeform 1689"/>
            <p:cNvSpPr>
              <a:spLocks/>
            </p:cNvSpPr>
            <p:nvPr/>
          </p:nvSpPr>
          <p:spPr bwMode="auto">
            <a:xfrm>
              <a:off x="773" y="2846"/>
              <a:ext cx="10" cy="9"/>
            </a:xfrm>
            <a:custGeom>
              <a:avLst/>
              <a:gdLst/>
              <a:ahLst/>
              <a:cxnLst>
                <a:cxn ang="0">
                  <a:pos x="9" y="1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1" y="1"/>
                </a:cxn>
                <a:cxn ang="0">
                  <a:pos x="0" y="5"/>
                </a:cxn>
                <a:cxn ang="0">
                  <a:pos x="1" y="8"/>
                </a:cxn>
                <a:cxn ang="0">
                  <a:pos x="3" y="9"/>
                </a:cxn>
                <a:cxn ang="0">
                  <a:pos x="5" y="9"/>
                </a:cxn>
                <a:cxn ang="0">
                  <a:pos x="6" y="9"/>
                </a:cxn>
                <a:cxn ang="0">
                  <a:pos x="9" y="8"/>
                </a:cxn>
                <a:cxn ang="0">
                  <a:pos x="10" y="5"/>
                </a:cxn>
                <a:cxn ang="0">
                  <a:pos x="9" y="1"/>
                </a:cxn>
              </a:cxnLst>
              <a:rect l="0" t="0" r="r" b="b"/>
              <a:pathLst>
                <a:path w="10" h="9">
                  <a:moveTo>
                    <a:pt x="9" y="1"/>
                  </a:move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5"/>
                  </a:lnTo>
                  <a:lnTo>
                    <a:pt x="1" y="8"/>
                  </a:lnTo>
                  <a:lnTo>
                    <a:pt x="3" y="9"/>
                  </a:lnTo>
                  <a:lnTo>
                    <a:pt x="5" y="9"/>
                  </a:lnTo>
                  <a:lnTo>
                    <a:pt x="6" y="9"/>
                  </a:lnTo>
                  <a:lnTo>
                    <a:pt x="9" y="8"/>
                  </a:lnTo>
                  <a:lnTo>
                    <a:pt x="10" y="5"/>
                  </a:lnTo>
                  <a:lnTo>
                    <a:pt x="9" y="1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578" name="Freeform 1690"/>
            <p:cNvSpPr>
              <a:spLocks/>
            </p:cNvSpPr>
            <p:nvPr/>
          </p:nvSpPr>
          <p:spPr bwMode="auto">
            <a:xfrm>
              <a:off x="786" y="2861"/>
              <a:ext cx="9" cy="10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7" y="0"/>
                </a:cxn>
                <a:cxn ang="0">
                  <a:pos x="4" y="0"/>
                </a:cxn>
                <a:cxn ang="0">
                  <a:pos x="2" y="0"/>
                </a:cxn>
                <a:cxn ang="0">
                  <a:pos x="1" y="2"/>
                </a:cxn>
                <a:cxn ang="0">
                  <a:pos x="0" y="4"/>
                </a:cxn>
                <a:cxn ang="0">
                  <a:pos x="1" y="8"/>
                </a:cxn>
                <a:cxn ang="0">
                  <a:pos x="2" y="9"/>
                </a:cxn>
                <a:cxn ang="0">
                  <a:pos x="4" y="10"/>
                </a:cxn>
                <a:cxn ang="0">
                  <a:pos x="7" y="9"/>
                </a:cxn>
                <a:cxn ang="0">
                  <a:pos x="8" y="8"/>
                </a:cxn>
                <a:cxn ang="0">
                  <a:pos x="9" y="4"/>
                </a:cxn>
                <a:cxn ang="0">
                  <a:pos x="8" y="0"/>
                </a:cxn>
              </a:cxnLst>
              <a:rect l="0" t="0" r="r" b="b"/>
              <a:pathLst>
                <a:path w="9" h="10">
                  <a:moveTo>
                    <a:pt x="8" y="0"/>
                  </a:moveTo>
                  <a:lnTo>
                    <a:pt x="7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1" y="2"/>
                  </a:lnTo>
                  <a:lnTo>
                    <a:pt x="0" y="4"/>
                  </a:lnTo>
                  <a:lnTo>
                    <a:pt x="1" y="8"/>
                  </a:lnTo>
                  <a:lnTo>
                    <a:pt x="2" y="9"/>
                  </a:lnTo>
                  <a:lnTo>
                    <a:pt x="4" y="10"/>
                  </a:lnTo>
                  <a:lnTo>
                    <a:pt x="7" y="9"/>
                  </a:lnTo>
                  <a:lnTo>
                    <a:pt x="8" y="8"/>
                  </a:lnTo>
                  <a:lnTo>
                    <a:pt x="9" y="4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579" name="Freeform 1691"/>
            <p:cNvSpPr>
              <a:spLocks/>
            </p:cNvSpPr>
            <p:nvPr/>
          </p:nvSpPr>
          <p:spPr bwMode="auto">
            <a:xfrm>
              <a:off x="799" y="2875"/>
              <a:ext cx="10" cy="11"/>
            </a:xfrm>
            <a:custGeom>
              <a:avLst/>
              <a:gdLst/>
              <a:ahLst/>
              <a:cxnLst>
                <a:cxn ang="0">
                  <a:pos x="9" y="1"/>
                </a:cxn>
                <a:cxn ang="0">
                  <a:pos x="8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6"/>
                </a:cxn>
                <a:cxn ang="0">
                  <a:pos x="1" y="8"/>
                </a:cxn>
                <a:cxn ang="0">
                  <a:pos x="3" y="9"/>
                </a:cxn>
                <a:cxn ang="0">
                  <a:pos x="5" y="11"/>
                </a:cxn>
                <a:cxn ang="0">
                  <a:pos x="8" y="9"/>
                </a:cxn>
                <a:cxn ang="0">
                  <a:pos x="9" y="8"/>
                </a:cxn>
                <a:cxn ang="0">
                  <a:pos x="10" y="6"/>
                </a:cxn>
                <a:cxn ang="0">
                  <a:pos x="9" y="1"/>
                </a:cxn>
              </a:cxnLst>
              <a:rect l="0" t="0" r="r" b="b"/>
              <a:pathLst>
                <a:path w="10" h="11">
                  <a:moveTo>
                    <a:pt x="9" y="1"/>
                  </a:moveTo>
                  <a:lnTo>
                    <a:pt x="8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6"/>
                  </a:lnTo>
                  <a:lnTo>
                    <a:pt x="1" y="8"/>
                  </a:lnTo>
                  <a:lnTo>
                    <a:pt x="3" y="9"/>
                  </a:lnTo>
                  <a:lnTo>
                    <a:pt x="5" y="11"/>
                  </a:lnTo>
                  <a:lnTo>
                    <a:pt x="8" y="9"/>
                  </a:lnTo>
                  <a:lnTo>
                    <a:pt x="9" y="8"/>
                  </a:lnTo>
                  <a:lnTo>
                    <a:pt x="10" y="6"/>
                  </a:lnTo>
                  <a:lnTo>
                    <a:pt x="9" y="1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580" name="Freeform 1692"/>
            <p:cNvSpPr>
              <a:spLocks/>
            </p:cNvSpPr>
            <p:nvPr/>
          </p:nvSpPr>
          <p:spPr bwMode="auto">
            <a:xfrm>
              <a:off x="813" y="2889"/>
              <a:ext cx="10" cy="10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7" y="0"/>
                </a:cxn>
                <a:cxn ang="0">
                  <a:pos x="6" y="0"/>
                </a:cxn>
                <a:cxn ang="0">
                  <a:pos x="2" y="0"/>
                </a:cxn>
                <a:cxn ang="0">
                  <a:pos x="1" y="0"/>
                </a:cxn>
                <a:cxn ang="0">
                  <a:pos x="0" y="5"/>
                </a:cxn>
                <a:cxn ang="0">
                  <a:pos x="1" y="9"/>
                </a:cxn>
                <a:cxn ang="0">
                  <a:pos x="2" y="9"/>
                </a:cxn>
                <a:cxn ang="0">
                  <a:pos x="6" y="10"/>
                </a:cxn>
                <a:cxn ang="0">
                  <a:pos x="7" y="9"/>
                </a:cxn>
                <a:cxn ang="0">
                  <a:pos x="9" y="9"/>
                </a:cxn>
                <a:cxn ang="0">
                  <a:pos x="10" y="5"/>
                </a:cxn>
                <a:cxn ang="0">
                  <a:pos x="9" y="0"/>
                </a:cxn>
              </a:cxnLst>
              <a:rect l="0" t="0" r="r" b="b"/>
              <a:pathLst>
                <a:path w="10" h="10">
                  <a:moveTo>
                    <a:pt x="9" y="0"/>
                  </a:moveTo>
                  <a:lnTo>
                    <a:pt x="7" y="0"/>
                  </a:lnTo>
                  <a:lnTo>
                    <a:pt x="6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5"/>
                  </a:lnTo>
                  <a:lnTo>
                    <a:pt x="1" y="9"/>
                  </a:lnTo>
                  <a:lnTo>
                    <a:pt x="2" y="9"/>
                  </a:lnTo>
                  <a:lnTo>
                    <a:pt x="6" y="10"/>
                  </a:lnTo>
                  <a:lnTo>
                    <a:pt x="7" y="9"/>
                  </a:lnTo>
                  <a:lnTo>
                    <a:pt x="9" y="9"/>
                  </a:lnTo>
                  <a:lnTo>
                    <a:pt x="10" y="5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581" name="Freeform 1693"/>
            <p:cNvSpPr>
              <a:spLocks/>
            </p:cNvSpPr>
            <p:nvPr/>
          </p:nvSpPr>
          <p:spPr bwMode="auto">
            <a:xfrm>
              <a:off x="828" y="2901"/>
              <a:ext cx="10" cy="11"/>
            </a:xfrm>
            <a:custGeom>
              <a:avLst/>
              <a:gdLst/>
              <a:ahLst/>
              <a:cxnLst>
                <a:cxn ang="0">
                  <a:pos x="8" y="2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1" y="2"/>
                </a:cxn>
                <a:cxn ang="0">
                  <a:pos x="0" y="6"/>
                </a:cxn>
                <a:cxn ang="0">
                  <a:pos x="1" y="9"/>
                </a:cxn>
                <a:cxn ang="0">
                  <a:pos x="3" y="10"/>
                </a:cxn>
                <a:cxn ang="0">
                  <a:pos x="5" y="11"/>
                </a:cxn>
                <a:cxn ang="0">
                  <a:pos x="7" y="10"/>
                </a:cxn>
                <a:cxn ang="0">
                  <a:pos x="8" y="9"/>
                </a:cxn>
                <a:cxn ang="0">
                  <a:pos x="10" y="6"/>
                </a:cxn>
                <a:cxn ang="0">
                  <a:pos x="8" y="2"/>
                </a:cxn>
              </a:cxnLst>
              <a:rect l="0" t="0" r="r" b="b"/>
              <a:pathLst>
                <a:path w="10" h="11">
                  <a:moveTo>
                    <a:pt x="8" y="2"/>
                  </a:move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2"/>
                  </a:lnTo>
                  <a:lnTo>
                    <a:pt x="0" y="6"/>
                  </a:lnTo>
                  <a:lnTo>
                    <a:pt x="1" y="9"/>
                  </a:lnTo>
                  <a:lnTo>
                    <a:pt x="3" y="10"/>
                  </a:lnTo>
                  <a:lnTo>
                    <a:pt x="5" y="11"/>
                  </a:lnTo>
                  <a:lnTo>
                    <a:pt x="7" y="10"/>
                  </a:lnTo>
                  <a:lnTo>
                    <a:pt x="8" y="9"/>
                  </a:lnTo>
                  <a:lnTo>
                    <a:pt x="10" y="6"/>
                  </a:lnTo>
                  <a:lnTo>
                    <a:pt x="8" y="2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582" name="Freeform 1694"/>
            <p:cNvSpPr>
              <a:spLocks/>
            </p:cNvSpPr>
            <p:nvPr/>
          </p:nvSpPr>
          <p:spPr bwMode="auto">
            <a:xfrm>
              <a:off x="844" y="2914"/>
              <a:ext cx="9" cy="10"/>
            </a:xfrm>
            <a:custGeom>
              <a:avLst/>
              <a:gdLst/>
              <a:ahLst/>
              <a:cxnLst>
                <a:cxn ang="0">
                  <a:pos x="7" y="2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0" y="6"/>
                </a:cxn>
                <a:cxn ang="0">
                  <a:pos x="0" y="9"/>
                </a:cxn>
                <a:cxn ang="0">
                  <a:pos x="2" y="10"/>
                </a:cxn>
                <a:cxn ang="0">
                  <a:pos x="5" y="10"/>
                </a:cxn>
                <a:cxn ang="0">
                  <a:pos x="6" y="10"/>
                </a:cxn>
                <a:cxn ang="0">
                  <a:pos x="7" y="8"/>
                </a:cxn>
                <a:cxn ang="0">
                  <a:pos x="9" y="6"/>
                </a:cxn>
                <a:cxn ang="0">
                  <a:pos x="7" y="2"/>
                </a:cxn>
              </a:cxnLst>
              <a:rect l="0" t="0" r="r" b="b"/>
              <a:pathLst>
                <a:path w="9" h="10">
                  <a:moveTo>
                    <a:pt x="7" y="2"/>
                  </a:moveTo>
                  <a:lnTo>
                    <a:pt x="6" y="1"/>
                  </a:lnTo>
                  <a:lnTo>
                    <a:pt x="5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6"/>
                  </a:lnTo>
                  <a:lnTo>
                    <a:pt x="0" y="9"/>
                  </a:lnTo>
                  <a:lnTo>
                    <a:pt x="2" y="10"/>
                  </a:lnTo>
                  <a:lnTo>
                    <a:pt x="5" y="10"/>
                  </a:lnTo>
                  <a:lnTo>
                    <a:pt x="6" y="10"/>
                  </a:lnTo>
                  <a:lnTo>
                    <a:pt x="7" y="8"/>
                  </a:lnTo>
                  <a:lnTo>
                    <a:pt x="9" y="6"/>
                  </a:lnTo>
                  <a:lnTo>
                    <a:pt x="7" y="2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583" name="Freeform 1695"/>
            <p:cNvSpPr>
              <a:spLocks/>
            </p:cNvSpPr>
            <p:nvPr/>
          </p:nvSpPr>
          <p:spPr bwMode="auto">
            <a:xfrm>
              <a:off x="859" y="2926"/>
              <a:ext cx="10" cy="11"/>
            </a:xfrm>
            <a:custGeom>
              <a:avLst/>
              <a:gdLst/>
              <a:ahLst/>
              <a:cxnLst>
                <a:cxn ang="0">
                  <a:pos x="8" y="2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0" y="6"/>
                </a:cxn>
                <a:cxn ang="0">
                  <a:pos x="1" y="9"/>
                </a:cxn>
                <a:cxn ang="0">
                  <a:pos x="2" y="11"/>
                </a:cxn>
                <a:cxn ang="0">
                  <a:pos x="4" y="11"/>
                </a:cxn>
                <a:cxn ang="0">
                  <a:pos x="6" y="11"/>
                </a:cxn>
                <a:cxn ang="0">
                  <a:pos x="8" y="9"/>
                </a:cxn>
                <a:cxn ang="0">
                  <a:pos x="10" y="6"/>
                </a:cxn>
                <a:cxn ang="0">
                  <a:pos x="8" y="2"/>
                </a:cxn>
              </a:cxnLst>
              <a:rect l="0" t="0" r="r" b="b"/>
              <a:pathLst>
                <a:path w="10" h="11">
                  <a:moveTo>
                    <a:pt x="8" y="2"/>
                  </a:moveTo>
                  <a:lnTo>
                    <a:pt x="6" y="1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6"/>
                  </a:lnTo>
                  <a:lnTo>
                    <a:pt x="1" y="9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8" y="9"/>
                  </a:lnTo>
                  <a:lnTo>
                    <a:pt x="10" y="6"/>
                  </a:lnTo>
                  <a:lnTo>
                    <a:pt x="8" y="2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584" name="Freeform 1696"/>
            <p:cNvSpPr>
              <a:spLocks/>
            </p:cNvSpPr>
            <p:nvPr/>
          </p:nvSpPr>
          <p:spPr bwMode="auto">
            <a:xfrm>
              <a:off x="875" y="2938"/>
              <a:ext cx="10" cy="9"/>
            </a:xfrm>
            <a:custGeom>
              <a:avLst/>
              <a:gdLst/>
              <a:ahLst/>
              <a:cxnLst>
                <a:cxn ang="0">
                  <a:pos x="9" y="1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2" y="1"/>
                </a:cxn>
                <a:cxn ang="0">
                  <a:pos x="1" y="1"/>
                </a:cxn>
                <a:cxn ang="0">
                  <a:pos x="0" y="5"/>
                </a:cxn>
                <a:cxn ang="0">
                  <a:pos x="1" y="9"/>
                </a:cxn>
                <a:cxn ang="0">
                  <a:pos x="2" y="9"/>
                </a:cxn>
                <a:cxn ang="0">
                  <a:pos x="5" y="9"/>
                </a:cxn>
                <a:cxn ang="0">
                  <a:pos x="6" y="9"/>
                </a:cxn>
                <a:cxn ang="0">
                  <a:pos x="9" y="9"/>
                </a:cxn>
                <a:cxn ang="0">
                  <a:pos x="10" y="5"/>
                </a:cxn>
                <a:cxn ang="0">
                  <a:pos x="9" y="1"/>
                </a:cxn>
              </a:cxnLst>
              <a:rect l="0" t="0" r="r" b="b"/>
              <a:pathLst>
                <a:path w="10" h="9">
                  <a:moveTo>
                    <a:pt x="9" y="1"/>
                  </a:moveTo>
                  <a:lnTo>
                    <a:pt x="6" y="1"/>
                  </a:lnTo>
                  <a:lnTo>
                    <a:pt x="5" y="0"/>
                  </a:lnTo>
                  <a:lnTo>
                    <a:pt x="2" y="1"/>
                  </a:lnTo>
                  <a:lnTo>
                    <a:pt x="1" y="1"/>
                  </a:lnTo>
                  <a:lnTo>
                    <a:pt x="0" y="5"/>
                  </a:lnTo>
                  <a:lnTo>
                    <a:pt x="1" y="9"/>
                  </a:lnTo>
                  <a:lnTo>
                    <a:pt x="2" y="9"/>
                  </a:lnTo>
                  <a:lnTo>
                    <a:pt x="5" y="9"/>
                  </a:lnTo>
                  <a:lnTo>
                    <a:pt x="6" y="9"/>
                  </a:lnTo>
                  <a:lnTo>
                    <a:pt x="9" y="9"/>
                  </a:lnTo>
                  <a:lnTo>
                    <a:pt x="10" y="5"/>
                  </a:lnTo>
                  <a:lnTo>
                    <a:pt x="9" y="1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585" name="Freeform 1697"/>
            <p:cNvSpPr>
              <a:spLocks/>
            </p:cNvSpPr>
            <p:nvPr/>
          </p:nvSpPr>
          <p:spPr bwMode="auto">
            <a:xfrm>
              <a:off x="890" y="2949"/>
              <a:ext cx="11" cy="11"/>
            </a:xfrm>
            <a:custGeom>
              <a:avLst/>
              <a:gdLst/>
              <a:ahLst/>
              <a:cxnLst>
                <a:cxn ang="0">
                  <a:pos x="10" y="2"/>
                </a:cxn>
                <a:cxn ang="0">
                  <a:pos x="9" y="1"/>
                </a:cxn>
                <a:cxn ang="0">
                  <a:pos x="6" y="0"/>
                </a:cxn>
                <a:cxn ang="0">
                  <a:pos x="4" y="1"/>
                </a:cxn>
                <a:cxn ang="0">
                  <a:pos x="2" y="2"/>
                </a:cxn>
                <a:cxn ang="0">
                  <a:pos x="0" y="4"/>
                </a:cxn>
                <a:cxn ang="0">
                  <a:pos x="2" y="9"/>
                </a:cxn>
                <a:cxn ang="0">
                  <a:pos x="4" y="11"/>
                </a:cxn>
                <a:cxn ang="0">
                  <a:pos x="6" y="11"/>
                </a:cxn>
                <a:cxn ang="0">
                  <a:pos x="9" y="11"/>
                </a:cxn>
                <a:cxn ang="0">
                  <a:pos x="9" y="9"/>
                </a:cxn>
                <a:cxn ang="0">
                  <a:pos x="11" y="4"/>
                </a:cxn>
                <a:cxn ang="0">
                  <a:pos x="10" y="2"/>
                </a:cxn>
              </a:cxnLst>
              <a:rect l="0" t="0" r="r" b="b"/>
              <a:pathLst>
                <a:path w="11" h="11">
                  <a:moveTo>
                    <a:pt x="10" y="2"/>
                  </a:moveTo>
                  <a:lnTo>
                    <a:pt x="9" y="1"/>
                  </a:lnTo>
                  <a:lnTo>
                    <a:pt x="6" y="0"/>
                  </a:lnTo>
                  <a:lnTo>
                    <a:pt x="4" y="1"/>
                  </a:lnTo>
                  <a:lnTo>
                    <a:pt x="2" y="2"/>
                  </a:lnTo>
                  <a:lnTo>
                    <a:pt x="0" y="4"/>
                  </a:lnTo>
                  <a:lnTo>
                    <a:pt x="2" y="9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9" y="11"/>
                  </a:lnTo>
                  <a:lnTo>
                    <a:pt x="9" y="9"/>
                  </a:lnTo>
                  <a:lnTo>
                    <a:pt x="11" y="4"/>
                  </a:lnTo>
                  <a:lnTo>
                    <a:pt x="10" y="2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586" name="Freeform 1698"/>
            <p:cNvSpPr>
              <a:spLocks/>
            </p:cNvSpPr>
            <p:nvPr/>
          </p:nvSpPr>
          <p:spPr bwMode="auto">
            <a:xfrm>
              <a:off x="907" y="2961"/>
              <a:ext cx="10" cy="9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8" y="0"/>
                </a:cxn>
                <a:cxn ang="0">
                  <a:pos x="5" y="0"/>
                </a:cxn>
                <a:cxn ang="0">
                  <a:pos x="4" y="0"/>
                </a:cxn>
                <a:cxn ang="0">
                  <a:pos x="1" y="0"/>
                </a:cxn>
                <a:cxn ang="0">
                  <a:pos x="0" y="5"/>
                </a:cxn>
                <a:cxn ang="0">
                  <a:pos x="1" y="7"/>
                </a:cxn>
                <a:cxn ang="0">
                  <a:pos x="4" y="8"/>
                </a:cxn>
                <a:cxn ang="0">
                  <a:pos x="5" y="9"/>
                </a:cxn>
                <a:cxn ang="0">
                  <a:pos x="8" y="8"/>
                </a:cxn>
                <a:cxn ang="0">
                  <a:pos x="9" y="7"/>
                </a:cxn>
                <a:cxn ang="0">
                  <a:pos x="10" y="5"/>
                </a:cxn>
                <a:cxn ang="0">
                  <a:pos x="9" y="0"/>
                </a:cxn>
              </a:cxnLst>
              <a:rect l="0" t="0" r="r" b="b"/>
              <a:pathLst>
                <a:path w="10" h="9">
                  <a:moveTo>
                    <a:pt x="9" y="0"/>
                  </a:moveTo>
                  <a:lnTo>
                    <a:pt x="8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1" y="0"/>
                  </a:lnTo>
                  <a:lnTo>
                    <a:pt x="0" y="5"/>
                  </a:lnTo>
                  <a:lnTo>
                    <a:pt x="1" y="7"/>
                  </a:lnTo>
                  <a:lnTo>
                    <a:pt x="4" y="8"/>
                  </a:lnTo>
                  <a:lnTo>
                    <a:pt x="5" y="9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5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587" name="Freeform 1699"/>
            <p:cNvSpPr>
              <a:spLocks/>
            </p:cNvSpPr>
            <p:nvPr/>
          </p:nvSpPr>
          <p:spPr bwMode="auto">
            <a:xfrm>
              <a:off x="925" y="2972"/>
              <a:ext cx="8" cy="8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3" y="0"/>
                </a:cxn>
                <a:cxn ang="0">
                  <a:pos x="2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1" y="7"/>
                </a:cxn>
                <a:cxn ang="0">
                  <a:pos x="2" y="8"/>
                </a:cxn>
                <a:cxn ang="0">
                  <a:pos x="3" y="8"/>
                </a:cxn>
                <a:cxn ang="0">
                  <a:pos x="6" y="8"/>
                </a:cxn>
                <a:cxn ang="0">
                  <a:pos x="8" y="7"/>
                </a:cxn>
                <a:cxn ang="0">
                  <a:pos x="8" y="3"/>
                </a:cxn>
                <a:cxn ang="0">
                  <a:pos x="8" y="1"/>
                </a:cxn>
                <a:cxn ang="0">
                  <a:pos x="6" y="0"/>
                </a:cxn>
              </a:cxnLst>
              <a:rect l="0" t="0" r="r" b="b"/>
              <a:pathLst>
                <a:path w="8" h="8">
                  <a:moveTo>
                    <a:pt x="6" y="0"/>
                  </a:moveTo>
                  <a:lnTo>
                    <a:pt x="3" y="0"/>
                  </a:lnTo>
                  <a:lnTo>
                    <a:pt x="2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1" y="7"/>
                  </a:lnTo>
                  <a:lnTo>
                    <a:pt x="2" y="8"/>
                  </a:lnTo>
                  <a:lnTo>
                    <a:pt x="3" y="8"/>
                  </a:lnTo>
                  <a:lnTo>
                    <a:pt x="6" y="8"/>
                  </a:lnTo>
                  <a:lnTo>
                    <a:pt x="8" y="7"/>
                  </a:lnTo>
                  <a:lnTo>
                    <a:pt x="8" y="3"/>
                  </a:lnTo>
                  <a:lnTo>
                    <a:pt x="8" y="1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588" name="Freeform 1700"/>
            <p:cNvSpPr>
              <a:spLocks/>
            </p:cNvSpPr>
            <p:nvPr/>
          </p:nvSpPr>
          <p:spPr bwMode="auto">
            <a:xfrm>
              <a:off x="941" y="2980"/>
              <a:ext cx="11" cy="10"/>
            </a:xfrm>
            <a:custGeom>
              <a:avLst/>
              <a:gdLst/>
              <a:ahLst/>
              <a:cxnLst>
                <a:cxn ang="0">
                  <a:pos x="7" y="1"/>
                </a:cxn>
                <a:cxn ang="0">
                  <a:pos x="5" y="0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0" y="6"/>
                </a:cxn>
                <a:cxn ang="0">
                  <a:pos x="1" y="10"/>
                </a:cxn>
                <a:cxn ang="0">
                  <a:pos x="2" y="10"/>
                </a:cxn>
                <a:cxn ang="0">
                  <a:pos x="5" y="10"/>
                </a:cxn>
                <a:cxn ang="0">
                  <a:pos x="7" y="10"/>
                </a:cxn>
                <a:cxn ang="0">
                  <a:pos x="8" y="10"/>
                </a:cxn>
                <a:cxn ang="0">
                  <a:pos x="11" y="6"/>
                </a:cxn>
                <a:cxn ang="0">
                  <a:pos x="8" y="3"/>
                </a:cxn>
                <a:cxn ang="0">
                  <a:pos x="7" y="1"/>
                </a:cxn>
              </a:cxnLst>
              <a:rect l="0" t="0" r="r" b="b"/>
              <a:pathLst>
                <a:path w="11" h="10">
                  <a:moveTo>
                    <a:pt x="7" y="1"/>
                  </a:moveTo>
                  <a:lnTo>
                    <a:pt x="5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6"/>
                  </a:lnTo>
                  <a:lnTo>
                    <a:pt x="1" y="10"/>
                  </a:lnTo>
                  <a:lnTo>
                    <a:pt x="2" y="10"/>
                  </a:lnTo>
                  <a:lnTo>
                    <a:pt x="5" y="10"/>
                  </a:lnTo>
                  <a:lnTo>
                    <a:pt x="7" y="10"/>
                  </a:lnTo>
                  <a:lnTo>
                    <a:pt x="8" y="10"/>
                  </a:lnTo>
                  <a:lnTo>
                    <a:pt x="11" y="6"/>
                  </a:lnTo>
                  <a:lnTo>
                    <a:pt x="8" y="3"/>
                  </a:lnTo>
                  <a:lnTo>
                    <a:pt x="7" y="1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589" name="Freeform 1701"/>
            <p:cNvSpPr>
              <a:spLocks/>
            </p:cNvSpPr>
            <p:nvPr/>
          </p:nvSpPr>
          <p:spPr bwMode="auto">
            <a:xfrm>
              <a:off x="958" y="2991"/>
              <a:ext cx="10" cy="10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5" y="0"/>
                </a:cxn>
                <a:cxn ang="0">
                  <a:pos x="4" y="0"/>
                </a:cxn>
                <a:cxn ang="0">
                  <a:pos x="1" y="1"/>
                </a:cxn>
                <a:cxn ang="0">
                  <a:pos x="0" y="5"/>
                </a:cxn>
                <a:cxn ang="0">
                  <a:pos x="1" y="9"/>
                </a:cxn>
                <a:cxn ang="0">
                  <a:pos x="4" y="9"/>
                </a:cxn>
                <a:cxn ang="0">
                  <a:pos x="5" y="10"/>
                </a:cxn>
                <a:cxn ang="0">
                  <a:pos x="8" y="9"/>
                </a:cxn>
                <a:cxn ang="0">
                  <a:pos x="8" y="9"/>
                </a:cxn>
                <a:cxn ang="0">
                  <a:pos x="10" y="5"/>
                </a:cxn>
                <a:cxn ang="0">
                  <a:pos x="8" y="1"/>
                </a:cxn>
                <a:cxn ang="0">
                  <a:pos x="8" y="0"/>
                </a:cxn>
              </a:cxnLst>
              <a:rect l="0" t="0" r="r" b="b"/>
              <a:pathLst>
                <a:path w="10" h="10">
                  <a:moveTo>
                    <a:pt x="8" y="0"/>
                  </a:moveTo>
                  <a:lnTo>
                    <a:pt x="5" y="0"/>
                  </a:lnTo>
                  <a:lnTo>
                    <a:pt x="4" y="0"/>
                  </a:lnTo>
                  <a:lnTo>
                    <a:pt x="1" y="1"/>
                  </a:lnTo>
                  <a:lnTo>
                    <a:pt x="0" y="5"/>
                  </a:lnTo>
                  <a:lnTo>
                    <a:pt x="1" y="9"/>
                  </a:lnTo>
                  <a:lnTo>
                    <a:pt x="4" y="9"/>
                  </a:lnTo>
                  <a:lnTo>
                    <a:pt x="5" y="10"/>
                  </a:lnTo>
                  <a:lnTo>
                    <a:pt x="8" y="9"/>
                  </a:lnTo>
                  <a:lnTo>
                    <a:pt x="8" y="9"/>
                  </a:lnTo>
                  <a:lnTo>
                    <a:pt x="10" y="5"/>
                  </a:lnTo>
                  <a:lnTo>
                    <a:pt x="8" y="1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590" name="Freeform 1702"/>
            <p:cNvSpPr>
              <a:spLocks/>
            </p:cNvSpPr>
            <p:nvPr/>
          </p:nvSpPr>
          <p:spPr bwMode="auto">
            <a:xfrm>
              <a:off x="975" y="3001"/>
              <a:ext cx="10" cy="9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5" y="0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0" y="5"/>
                </a:cxn>
                <a:cxn ang="0">
                  <a:pos x="2" y="8"/>
                </a:cxn>
                <a:cxn ang="0">
                  <a:pos x="4" y="9"/>
                </a:cxn>
                <a:cxn ang="0">
                  <a:pos x="5" y="9"/>
                </a:cxn>
                <a:cxn ang="0">
                  <a:pos x="7" y="9"/>
                </a:cxn>
                <a:cxn ang="0">
                  <a:pos x="8" y="8"/>
                </a:cxn>
                <a:cxn ang="0">
                  <a:pos x="10" y="5"/>
                </a:cxn>
                <a:cxn ang="0">
                  <a:pos x="8" y="1"/>
                </a:cxn>
                <a:cxn ang="0">
                  <a:pos x="8" y="0"/>
                </a:cxn>
              </a:cxnLst>
              <a:rect l="0" t="0" r="r" b="b"/>
              <a:pathLst>
                <a:path w="10" h="9">
                  <a:moveTo>
                    <a:pt x="8" y="0"/>
                  </a:moveTo>
                  <a:lnTo>
                    <a:pt x="5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0" y="5"/>
                  </a:lnTo>
                  <a:lnTo>
                    <a:pt x="2" y="8"/>
                  </a:lnTo>
                  <a:lnTo>
                    <a:pt x="4" y="9"/>
                  </a:lnTo>
                  <a:lnTo>
                    <a:pt x="5" y="9"/>
                  </a:lnTo>
                  <a:lnTo>
                    <a:pt x="7" y="9"/>
                  </a:lnTo>
                  <a:lnTo>
                    <a:pt x="8" y="8"/>
                  </a:lnTo>
                  <a:lnTo>
                    <a:pt x="10" y="5"/>
                  </a:lnTo>
                  <a:lnTo>
                    <a:pt x="8" y="1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591" name="Freeform 1703"/>
            <p:cNvSpPr>
              <a:spLocks/>
            </p:cNvSpPr>
            <p:nvPr/>
          </p:nvSpPr>
          <p:spPr bwMode="auto">
            <a:xfrm>
              <a:off x="993" y="3010"/>
              <a:ext cx="10" cy="10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5" y="0"/>
                </a:cxn>
                <a:cxn ang="0">
                  <a:pos x="2" y="0"/>
                </a:cxn>
                <a:cxn ang="0">
                  <a:pos x="1" y="2"/>
                </a:cxn>
                <a:cxn ang="0">
                  <a:pos x="0" y="5"/>
                </a:cxn>
                <a:cxn ang="0">
                  <a:pos x="1" y="9"/>
                </a:cxn>
                <a:cxn ang="0">
                  <a:pos x="2" y="10"/>
                </a:cxn>
                <a:cxn ang="0">
                  <a:pos x="5" y="10"/>
                </a:cxn>
                <a:cxn ang="0">
                  <a:pos x="6" y="10"/>
                </a:cxn>
                <a:cxn ang="0">
                  <a:pos x="9" y="9"/>
                </a:cxn>
                <a:cxn ang="0">
                  <a:pos x="10" y="5"/>
                </a:cxn>
                <a:cxn ang="0">
                  <a:pos x="9" y="2"/>
                </a:cxn>
                <a:cxn ang="0">
                  <a:pos x="6" y="0"/>
                </a:cxn>
              </a:cxnLst>
              <a:rect l="0" t="0" r="r" b="b"/>
              <a:pathLst>
                <a:path w="10" h="10">
                  <a:moveTo>
                    <a:pt x="6" y="0"/>
                  </a:moveTo>
                  <a:lnTo>
                    <a:pt x="5" y="0"/>
                  </a:lnTo>
                  <a:lnTo>
                    <a:pt x="2" y="0"/>
                  </a:lnTo>
                  <a:lnTo>
                    <a:pt x="1" y="2"/>
                  </a:lnTo>
                  <a:lnTo>
                    <a:pt x="0" y="5"/>
                  </a:lnTo>
                  <a:lnTo>
                    <a:pt x="1" y="9"/>
                  </a:lnTo>
                  <a:lnTo>
                    <a:pt x="2" y="10"/>
                  </a:lnTo>
                  <a:lnTo>
                    <a:pt x="5" y="10"/>
                  </a:lnTo>
                  <a:lnTo>
                    <a:pt x="6" y="10"/>
                  </a:lnTo>
                  <a:lnTo>
                    <a:pt x="9" y="9"/>
                  </a:lnTo>
                  <a:lnTo>
                    <a:pt x="10" y="5"/>
                  </a:lnTo>
                  <a:lnTo>
                    <a:pt x="9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592" name="Freeform 1704"/>
            <p:cNvSpPr>
              <a:spLocks/>
            </p:cNvSpPr>
            <p:nvPr/>
          </p:nvSpPr>
          <p:spPr bwMode="auto">
            <a:xfrm>
              <a:off x="1010" y="3020"/>
              <a:ext cx="10" cy="9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5" y="0"/>
                </a:cxn>
                <a:cxn ang="0">
                  <a:pos x="4" y="0"/>
                </a:cxn>
                <a:cxn ang="0">
                  <a:pos x="1" y="1"/>
                </a:cxn>
                <a:cxn ang="0">
                  <a:pos x="0" y="5"/>
                </a:cxn>
                <a:cxn ang="0">
                  <a:pos x="1" y="7"/>
                </a:cxn>
                <a:cxn ang="0">
                  <a:pos x="4" y="9"/>
                </a:cxn>
                <a:cxn ang="0">
                  <a:pos x="5" y="9"/>
                </a:cxn>
                <a:cxn ang="0">
                  <a:pos x="6" y="9"/>
                </a:cxn>
                <a:cxn ang="0">
                  <a:pos x="9" y="7"/>
                </a:cxn>
                <a:cxn ang="0">
                  <a:pos x="10" y="5"/>
                </a:cxn>
                <a:cxn ang="0">
                  <a:pos x="9" y="1"/>
                </a:cxn>
                <a:cxn ang="0">
                  <a:pos x="8" y="0"/>
                </a:cxn>
              </a:cxnLst>
              <a:rect l="0" t="0" r="r" b="b"/>
              <a:pathLst>
                <a:path w="10" h="9">
                  <a:moveTo>
                    <a:pt x="8" y="0"/>
                  </a:moveTo>
                  <a:lnTo>
                    <a:pt x="5" y="0"/>
                  </a:lnTo>
                  <a:lnTo>
                    <a:pt x="4" y="0"/>
                  </a:lnTo>
                  <a:lnTo>
                    <a:pt x="1" y="1"/>
                  </a:lnTo>
                  <a:lnTo>
                    <a:pt x="0" y="5"/>
                  </a:lnTo>
                  <a:lnTo>
                    <a:pt x="1" y="7"/>
                  </a:lnTo>
                  <a:lnTo>
                    <a:pt x="4" y="9"/>
                  </a:lnTo>
                  <a:lnTo>
                    <a:pt x="5" y="9"/>
                  </a:lnTo>
                  <a:lnTo>
                    <a:pt x="6" y="9"/>
                  </a:lnTo>
                  <a:lnTo>
                    <a:pt x="9" y="7"/>
                  </a:lnTo>
                  <a:lnTo>
                    <a:pt x="10" y="5"/>
                  </a:lnTo>
                  <a:lnTo>
                    <a:pt x="9" y="1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593" name="Freeform 1705"/>
            <p:cNvSpPr>
              <a:spLocks/>
            </p:cNvSpPr>
            <p:nvPr/>
          </p:nvSpPr>
          <p:spPr bwMode="auto">
            <a:xfrm>
              <a:off x="1028" y="3029"/>
              <a:ext cx="10" cy="9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4"/>
                </a:cxn>
                <a:cxn ang="0">
                  <a:pos x="1" y="8"/>
                </a:cxn>
                <a:cxn ang="0">
                  <a:pos x="3" y="9"/>
                </a:cxn>
                <a:cxn ang="0">
                  <a:pos x="5" y="9"/>
                </a:cxn>
                <a:cxn ang="0">
                  <a:pos x="7" y="9"/>
                </a:cxn>
                <a:cxn ang="0">
                  <a:pos x="8" y="8"/>
                </a:cxn>
                <a:cxn ang="0">
                  <a:pos x="10" y="4"/>
                </a:cxn>
                <a:cxn ang="0">
                  <a:pos x="8" y="1"/>
                </a:cxn>
                <a:cxn ang="0">
                  <a:pos x="7" y="0"/>
                </a:cxn>
              </a:cxnLst>
              <a:rect l="0" t="0" r="r" b="b"/>
              <a:pathLst>
                <a:path w="10" h="9">
                  <a:moveTo>
                    <a:pt x="7" y="0"/>
                  </a:moveTo>
                  <a:lnTo>
                    <a:pt x="5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4"/>
                  </a:lnTo>
                  <a:lnTo>
                    <a:pt x="1" y="8"/>
                  </a:lnTo>
                  <a:lnTo>
                    <a:pt x="3" y="9"/>
                  </a:lnTo>
                  <a:lnTo>
                    <a:pt x="5" y="9"/>
                  </a:lnTo>
                  <a:lnTo>
                    <a:pt x="7" y="9"/>
                  </a:lnTo>
                  <a:lnTo>
                    <a:pt x="8" y="8"/>
                  </a:lnTo>
                  <a:lnTo>
                    <a:pt x="10" y="4"/>
                  </a:lnTo>
                  <a:lnTo>
                    <a:pt x="8" y="1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594" name="Freeform 1706"/>
            <p:cNvSpPr>
              <a:spLocks/>
            </p:cNvSpPr>
            <p:nvPr/>
          </p:nvSpPr>
          <p:spPr bwMode="auto">
            <a:xfrm>
              <a:off x="1045" y="3037"/>
              <a:ext cx="11" cy="10"/>
            </a:xfrm>
            <a:custGeom>
              <a:avLst/>
              <a:gdLst/>
              <a:ahLst/>
              <a:cxnLst>
                <a:cxn ang="0">
                  <a:pos x="7" y="1"/>
                </a:cxn>
                <a:cxn ang="0">
                  <a:pos x="6" y="0"/>
                </a:cxn>
                <a:cxn ang="0">
                  <a:pos x="4" y="1"/>
                </a:cxn>
                <a:cxn ang="0">
                  <a:pos x="1" y="2"/>
                </a:cxn>
                <a:cxn ang="0">
                  <a:pos x="0" y="5"/>
                </a:cxn>
                <a:cxn ang="0">
                  <a:pos x="1" y="9"/>
                </a:cxn>
                <a:cxn ang="0">
                  <a:pos x="4" y="10"/>
                </a:cxn>
                <a:cxn ang="0">
                  <a:pos x="6" y="10"/>
                </a:cxn>
                <a:cxn ang="0">
                  <a:pos x="7" y="10"/>
                </a:cxn>
                <a:cxn ang="0">
                  <a:pos x="10" y="9"/>
                </a:cxn>
                <a:cxn ang="0">
                  <a:pos x="11" y="5"/>
                </a:cxn>
                <a:cxn ang="0">
                  <a:pos x="10" y="2"/>
                </a:cxn>
                <a:cxn ang="0">
                  <a:pos x="7" y="1"/>
                </a:cxn>
              </a:cxnLst>
              <a:rect l="0" t="0" r="r" b="b"/>
              <a:pathLst>
                <a:path w="11" h="10">
                  <a:moveTo>
                    <a:pt x="7" y="1"/>
                  </a:moveTo>
                  <a:lnTo>
                    <a:pt x="6" y="0"/>
                  </a:lnTo>
                  <a:lnTo>
                    <a:pt x="4" y="1"/>
                  </a:lnTo>
                  <a:lnTo>
                    <a:pt x="1" y="2"/>
                  </a:lnTo>
                  <a:lnTo>
                    <a:pt x="0" y="5"/>
                  </a:lnTo>
                  <a:lnTo>
                    <a:pt x="1" y="9"/>
                  </a:lnTo>
                  <a:lnTo>
                    <a:pt x="4" y="10"/>
                  </a:lnTo>
                  <a:lnTo>
                    <a:pt x="6" y="10"/>
                  </a:lnTo>
                  <a:lnTo>
                    <a:pt x="7" y="10"/>
                  </a:lnTo>
                  <a:lnTo>
                    <a:pt x="10" y="9"/>
                  </a:lnTo>
                  <a:lnTo>
                    <a:pt x="11" y="5"/>
                  </a:lnTo>
                  <a:lnTo>
                    <a:pt x="10" y="2"/>
                  </a:lnTo>
                  <a:lnTo>
                    <a:pt x="7" y="1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595" name="Freeform 1707"/>
            <p:cNvSpPr>
              <a:spLocks/>
            </p:cNvSpPr>
            <p:nvPr/>
          </p:nvSpPr>
          <p:spPr bwMode="auto">
            <a:xfrm>
              <a:off x="1064" y="3047"/>
              <a:ext cx="10" cy="9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5"/>
                </a:cxn>
                <a:cxn ang="0">
                  <a:pos x="1" y="7"/>
                </a:cxn>
                <a:cxn ang="0">
                  <a:pos x="3" y="8"/>
                </a:cxn>
                <a:cxn ang="0">
                  <a:pos x="5" y="9"/>
                </a:cxn>
                <a:cxn ang="0">
                  <a:pos x="6" y="8"/>
                </a:cxn>
                <a:cxn ang="0">
                  <a:pos x="7" y="7"/>
                </a:cxn>
                <a:cxn ang="0">
                  <a:pos x="10" y="5"/>
                </a:cxn>
                <a:cxn ang="0">
                  <a:pos x="7" y="1"/>
                </a:cxn>
                <a:cxn ang="0">
                  <a:pos x="7" y="0"/>
                </a:cxn>
              </a:cxnLst>
              <a:rect l="0" t="0" r="r" b="b"/>
              <a:pathLst>
                <a:path w="10" h="9">
                  <a:moveTo>
                    <a:pt x="7" y="0"/>
                  </a:moveTo>
                  <a:lnTo>
                    <a:pt x="5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5"/>
                  </a:lnTo>
                  <a:lnTo>
                    <a:pt x="1" y="7"/>
                  </a:lnTo>
                  <a:lnTo>
                    <a:pt x="3" y="8"/>
                  </a:lnTo>
                  <a:lnTo>
                    <a:pt x="5" y="9"/>
                  </a:lnTo>
                  <a:lnTo>
                    <a:pt x="6" y="8"/>
                  </a:lnTo>
                  <a:lnTo>
                    <a:pt x="7" y="7"/>
                  </a:lnTo>
                  <a:lnTo>
                    <a:pt x="10" y="5"/>
                  </a:lnTo>
                  <a:lnTo>
                    <a:pt x="7" y="1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596" name="Freeform 1708"/>
            <p:cNvSpPr>
              <a:spLocks/>
            </p:cNvSpPr>
            <p:nvPr/>
          </p:nvSpPr>
          <p:spPr bwMode="auto">
            <a:xfrm>
              <a:off x="1081" y="3054"/>
              <a:ext cx="11" cy="10"/>
            </a:xfrm>
            <a:custGeom>
              <a:avLst/>
              <a:gdLst/>
              <a:ahLst/>
              <a:cxnLst>
                <a:cxn ang="0">
                  <a:pos x="7" y="1"/>
                </a:cxn>
                <a:cxn ang="0">
                  <a:pos x="5" y="0"/>
                </a:cxn>
                <a:cxn ang="0">
                  <a:pos x="2" y="1"/>
                </a:cxn>
                <a:cxn ang="0">
                  <a:pos x="2" y="2"/>
                </a:cxn>
                <a:cxn ang="0">
                  <a:pos x="0" y="5"/>
                </a:cxn>
                <a:cxn ang="0">
                  <a:pos x="2" y="9"/>
                </a:cxn>
                <a:cxn ang="0">
                  <a:pos x="2" y="10"/>
                </a:cxn>
                <a:cxn ang="0">
                  <a:pos x="5" y="10"/>
                </a:cxn>
                <a:cxn ang="0">
                  <a:pos x="7" y="10"/>
                </a:cxn>
                <a:cxn ang="0">
                  <a:pos x="9" y="9"/>
                </a:cxn>
                <a:cxn ang="0">
                  <a:pos x="11" y="5"/>
                </a:cxn>
                <a:cxn ang="0">
                  <a:pos x="9" y="2"/>
                </a:cxn>
                <a:cxn ang="0">
                  <a:pos x="7" y="1"/>
                </a:cxn>
              </a:cxnLst>
              <a:rect l="0" t="0" r="r" b="b"/>
              <a:pathLst>
                <a:path w="11" h="10">
                  <a:moveTo>
                    <a:pt x="7" y="1"/>
                  </a:moveTo>
                  <a:lnTo>
                    <a:pt x="5" y="0"/>
                  </a:lnTo>
                  <a:lnTo>
                    <a:pt x="2" y="1"/>
                  </a:lnTo>
                  <a:lnTo>
                    <a:pt x="2" y="2"/>
                  </a:lnTo>
                  <a:lnTo>
                    <a:pt x="0" y="5"/>
                  </a:lnTo>
                  <a:lnTo>
                    <a:pt x="2" y="9"/>
                  </a:lnTo>
                  <a:lnTo>
                    <a:pt x="2" y="10"/>
                  </a:lnTo>
                  <a:lnTo>
                    <a:pt x="5" y="10"/>
                  </a:lnTo>
                  <a:lnTo>
                    <a:pt x="7" y="10"/>
                  </a:lnTo>
                  <a:lnTo>
                    <a:pt x="9" y="9"/>
                  </a:lnTo>
                  <a:lnTo>
                    <a:pt x="11" y="5"/>
                  </a:lnTo>
                  <a:lnTo>
                    <a:pt x="9" y="2"/>
                  </a:lnTo>
                  <a:lnTo>
                    <a:pt x="7" y="1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597" name="Freeform 1709"/>
            <p:cNvSpPr>
              <a:spLocks/>
            </p:cNvSpPr>
            <p:nvPr/>
          </p:nvSpPr>
          <p:spPr bwMode="auto">
            <a:xfrm>
              <a:off x="1098" y="3063"/>
              <a:ext cx="10" cy="9"/>
            </a:xfrm>
            <a:custGeom>
              <a:avLst/>
              <a:gdLst/>
              <a:ahLst/>
              <a:cxnLst>
                <a:cxn ang="0">
                  <a:pos x="9" y="1"/>
                </a:cxn>
                <a:cxn ang="0">
                  <a:pos x="7" y="0"/>
                </a:cxn>
                <a:cxn ang="0">
                  <a:pos x="4" y="1"/>
                </a:cxn>
                <a:cxn ang="0">
                  <a:pos x="3" y="1"/>
                </a:cxn>
                <a:cxn ang="0">
                  <a:pos x="0" y="4"/>
                </a:cxn>
                <a:cxn ang="0">
                  <a:pos x="3" y="8"/>
                </a:cxn>
                <a:cxn ang="0">
                  <a:pos x="4" y="9"/>
                </a:cxn>
                <a:cxn ang="0">
                  <a:pos x="7" y="9"/>
                </a:cxn>
                <a:cxn ang="0">
                  <a:pos x="9" y="9"/>
                </a:cxn>
                <a:cxn ang="0">
                  <a:pos x="10" y="8"/>
                </a:cxn>
                <a:cxn ang="0">
                  <a:pos x="10" y="4"/>
                </a:cxn>
                <a:cxn ang="0">
                  <a:pos x="10" y="1"/>
                </a:cxn>
                <a:cxn ang="0">
                  <a:pos x="9" y="1"/>
                </a:cxn>
              </a:cxnLst>
              <a:rect l="0" t="0" r="r" b="b"/>
              <a:pathLst>
                <a:path w="10" h="9">
                  <a:moveTo>
                    <a:pt x="9" y="1"/>
                  </a:moveTo>
                  <a:lnTo>
                    <a:pt x="7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0" y="4"/>
                  </a:lnTo>
                  <a:lnTo>
                    <a:pt x="3" y="8"/>
                  </a:lnTo>
                  <a:lnTo>
                    <a:pt x="4" y="9"/>
                  </a:lnTo>
                  <a:lnTo>
                    <a:pt x="7" y="9"/>
                  </a:lnTo>
                  <a:lnTo>
                    <a:pt x="9" y="9"/>
                  </a:lnTo>
                  <a:lnTo>
                    <a:pt x="10" y="8"/>
                  </a:lnTo>
                  <a:lnTo>
                    <a:pt x="10" y="4"/>
                  </a:lnTo>
                  <a:lnTo>
                    <a:pt x="10" y="1"/>
                  </a:lnTo>
                  <a:lnTo>
                    <a:pt x="9" y="1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598" name="Freeform 1710"/>
            <p:cNvSpPr>
              <a:spLocks/>
            </p:cNvSpPr>
            <p:nvPr/>
          </p:nvSpPr>
          <p:spPr bwMode="auto">
            <a:xfrm>
              <a:off x="1117" y="3071"/>
              <a:ext cx="10" cy="10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5" y="0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0" y="5"/>
                </a:cxn>
                <a:cxn ang="0">
                  <a:pos x="2" y="8"/>
                </a:cxn>
                <a:cxn ang="0">
                  <a:pos x="4" y="10"/>
                </a:cxn>
                <a:cxn ang="0">
                  <a:pos x="5" y="10"/>
                </a:cxn>
                <a:cxn ang="0">
                  <a:pos x="7" y="10"/>
                </a:cxn>
                <a:cxn ang="0">
                  <a:pos x="9" y="8"/>
                </a:cxn>
                <a:cxn ang="0">
                  <a:pos x="10" y="5"/>
                </a:cxn>
                <a:cxn ang="0">
                  <a:pos x="9" y="1"/>
                </a:cxn>
                <a:cxn ang="0">
                  <a:pos x="7" y="0"/>
                </a:cxn>
              </a:cxnLst>
              <a:rect l="0" t="0" r="r" b="b"/>
              <a:pathLst>
                <a:path w="10" h="10">
                  <a:moveTo>
                    <a:pt x="7" y="0"/>
                  </a:moveTo>
                  <a:lnTo>
                    <a:pt x="5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0" y="5"/>
                  </a:lnTo>
                  <a:lnTo>
                    <a:pt x="2" y="8"/>
                  </a:lnTo>
                  <a:lnTo>
                    <a:pt x="4" y="10"/>
                  </a:lnTo>
                  <a:lnTo>
                    <a:pt x="5" y="10"/>
                  </a:lnTo>
                  <a:lnTo>
                    <a:pt x="7" y="10"/>
                  </a:lnTo>
                  <a:lnTo>
                    <a:pt x="9" y="8"/>
                  </a:lnTo>
                  <a:lnTo>
                    <a:pt x="10" y="5"/>
                  </a:lnTo>
                  <a:lnTo>
                    <a:pt x="9" y="1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599" name="Freeform 1711"/>
            <p:cNvSpPr>
              <a:spLocks/>
            </p:cNvSpPr>
            <p:nvPr/>
          </p:nvSpPr>
          <p:spPr bwMode="auto">
            <a:xfrm>
              <a:off x="1136" y="3078"/>
              <a:ext cx="10" cy="10"/>
            </a:xfrm>
            <a:custGeom>
              <a:avLst/>
              <a:gdLst/>
              <a:ahLst/>
              <a:cxnLst>
                <a:cxn ang="0">
                  <a:pos x="7" y="1"/>
                </a:cxn>
                <a:cxn ang="0">
                  <a:pos x="5" y="0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1" y="9"/>
                </a:cxn>
                <a:cxn ang="0">
                  <a:pos x="2" y="10"/>
                </a:cxn>
                <a:cxn ang="0">
                  <a:pos x="5" y="10"/>
                </a:cxn>
                <a:cxn ang="0">
                  <a:pos x="7" y="10"/>
                </a:cxn>
                <a:cxn ang="0">
                  <a:pos x="8" y="9"/>
                </a:cxn>
                <a:cxn ang="0">
                  <a:pos x="10" y="5"/>
                </a:cxn>
                <a:cxn ang="0">
                  <a:pos x="8" y="3"/>
                </a:cxn>
                <a:cxn ang="0">
                  <a:pos x="7" y="1"/>
                </a:cxn>
              </a:cxnLst>
              <a:rect l="0" t="0" r="r" b="b"/>
              <a:pathLst>
                <a:path w="10" h="10">
                  <a:moveTo>
                    <a:pt x="7" y="1"/>
                  </a:moveTo>
                  <a:lnTo>
                    <a:pt x="5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1" y="9"/>
                  </a:lnTo>
                  <a:lnTo>
                    <a:pt x="2" y="10"/>
                  </a:lnTo>
                  <a:lnTo>
                    <a:pt x="5" y="10"/>
                  </a:lnTo>
                  <a:lnTo>
                    <a:pt x="7" y="10"/>
                  </a:lnTo>
                  <a:lnTo>
                    <a:pt x="8" y="9"/>
                  </a:lnTo>
                  <a:lnTo>
                    <a:pt x="10" y="5"/>
                  </a:lnTo>
                  <a:lnTo>
                    <a:pt x="8" y="3"/>
                  </a:lnTo>
                  <a:lnTo>
                    <a:pt x="7" y="1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600" name="Freeform 1712"/>
            <p:cNvSpPr>
              <a:spLocks/>
            </p:cNvSpPr>
            <p:nvPr/>
          </p:nvSpPr>
          <p:spPr bwMode="auto">
            <a:xfrm>
              <a:off x="1154" y="3087"/>
              <a:ext cx="9" cy="9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0" y="5"/>
                </a:cxn>
                <a:cxn ang="0">
                  <a:pos x="2" y="8"/>
                </a:cxn>
                <a:cxn ang="0">
                  <a:pos x="3" y="8"/>
                </a:cxn>
                <a:cxn ang="0">
                  <a:pos x="5" y="9"/>
                </a:cxn>
                <a:cxn ang="0">
                  <a:pos x="8" y="8"/>
                </a:cxn>
                <a:cxn ang="0">
                  <a:pos x="8" y="8"/>
                </a:cxn>
                <a:cxn ang="0">
                  <a:pos x="9" y="5"/>
                </a:cxn>
                <a:cxn ang="0">
                  <a:pos x="8" y="1"/>
                </a:cxn>
                <a:cxn ang="0">
                  <a:pos x="8" y="0"/>
                </a:cxn>
              </a:cxnLst>
              <a:rect l="0" t="0" r="r" b="b"/>
              <a:pathLst>
                <a:path w="9" h="9">
                  <a:moveTo>
                    <a:pt x="8" y="0"/>
                  </a:move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0" y="5"/>
                  </a:lnTo>
                  <a:lnTo>
                    <a:pt x="2" y="8"/>
                  </a:lnTo>
                  <a:lnTo>
                    <a:pt x="3" y="8"/>
                  </a:lnTo>
                  <a:lnTo>
                    <a:pt x="5" y="9"/>
                  </a:lnTo>
                  <a:lnTo>
                    <a:pt x="8" y="8"/>
                  </a:lnTo>
                  <a:lnTo>
                    <a:pt x="8" y="8"/>
                  </a:lnTo>
                  <a:lnTo>
                    <a:pt x="9" y="5"/>
                  </a:lnTo>
                  <a:lnTo>
                    <a:pt x="8" y="1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601" name="Freeform 1713"/>
            <p:cNvSpPr>
              <a:spLocks/>
            </p:cNvSpPr>
            <p:nvPr/>
          </p:nvSpPr>
          <p:spPr bwMode="auto">
            <a:xfrm>
              <a:off x="1172" y="3094"/>
              <a:ext cx="10" cy="10"/>
            </a:xfrm>
            <a:custGeom>
              <a:avLst/>
              <a:gdLst/>
              <a:ahLst/>
              <a:cxnLst>
                <a:cxn ang="0">
                  <a:pos x="7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1"/>
                </a:cxn>
                <a:cxn ang="0">
                  <a:pos x="0" y="5"/>
                </a:cxn>
                <a:cxn ang="0">
                  <a:pos x="2" y="8"/>
                </a:cxn>
                <a:cxn ang="0">
                  <a:pos x="3" y="10"/>
                </a:cxn>
                <a:cxn ang="0">
                  <a:pos x="5" y="10"/>
                </a:cxn>
                <a:cxn ang="0">
                  <a:pos x="7" y="10"/>
                </a:cxn>
                <a:cxn ang="0">
                  <a:pos x="10" y="8"/>
                </a:cxn>
                <a:cxn ang="0">
                  <a:pos x="10" y="5"/>
                </a:cxn>
                <a:cxn ang="0">
                  <a:pos x="10" y="1"/>
                </a:cxn>
                <a:cxn ang="0">
                  <a:pos x="7" y="1"/>
                </a:cxn>
              </a:cxnLst>
              <a:rect l="0" t="0" r="r" b="b"/>
              <a:pathLst>
                <a:path w="10" h="10">
                  <a:moveTo>
                    <a:pt x="7" y="1"/>
                  </a:moveTo>
                  <a:lnTo>
                    <a:pt x="5" y="0"/>
                  </a:lnTo>
                  <a:lnTo>
                    <a:pt x="3" y="1"/>
                  </a:lnTo>
                  <a:lnTo>
                    <a:pt x="2" y="1"/>
                  </a:lnTo>
                  <a:lnTo>
                    <a:pt x="0" y="5"/>
                  </a:lnTo>
                  <a:lnTo>
                    <a:pt x="2" y="8"/>
                  </a:lnTo>
                  <a:lnTo>
                    <a:pt x="3" y="10"/>
                  </a:lnTo>
                  <a:lnTo>
                    <a:pt x="5" y="10"/>
                  </a:lnTo>
                  <a:lnTo>
                    <a:pt x="7" y="10"/>
                  </a:lnTo>
                  <a:lnTo>
                    <a:pt x="10" y="8"/>
                  </a:lnTo>
                  <a:lnTo>
                    <a:pt x="10" y="5"/>
                  </a:lnTo>
                  <a:lnTo>
                    <a:pt x="10" y="1"/>
                  </a:lnTo>
                  <a:lnTo>
                    <a:pt x="7" y="1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602" name="Freeform 1714"/>
            <p:cNvSpPr>
              <a:spLocks/>
            </p:cNvSpPr>
            <p:nvPr/>
          </p:nvSpPr>
          <p:spPr bwMode="auto">
            <a:xfrm>
              <a:off x="1190" y="3102"/>
              <a:ext cx="10" cy="10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5" y="0"/>
                </a:cxn>
                <a:cxn ang="0">
                  <a:pos x="4" y="0"/>
                </a:cxn>
                <a:cxn ang="0">
                  <a:pos x="2" y="0"/>
                </a:cxn>
                <a:cxn ang="0">
                  <a:pos x="0" y="5"/>
                </a:cxn>
                <a:cxn ang="0">
                  <a:pos x="2" y="9"/>
                </a:cxn>
                <a:cxn ang="0">
                  <a:pos x="4" y="9"/>
                </a:cxn>
                <a:cxn ang="0">
                  <a:pos x="5" y="10"/>
                </a:cxn>
                <a:cxn ang="0">
                  <a:pos x="8" y="9"/>
                </a:cxn>
                <a:cxn ang="0">
                  <a:pos x="9" y="9"/>
                </a:cxn>
                <a:cxn ang="0">
                  <a:pos x="10" y="5"/>
                </a:cxn>
                <a:cxn ang="0">
                  <a:pos x="9" y="0"/>
                </a:cxn>
                <a:cxn ang="0">
                  <a:pos x="8" y="0"/>
                </a:cxn>
              </a:cxnLst>
              <a:rect l="0" t="0" r="r" b="b"/>
              <a:pathLst>
                <a:path w="10" h="10">
                  <a:moveTo>
                    <a:pt x="8" y="0"/>
                  </a:moveTo>
                  <a:lnTo>
                    <a:pt x="5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5"/>
                  </a:lnTo>
                  <a:lnTo>
                    <a:pt x="2" y="9"/>
                  </a:lnTo>
                  <a:lnTo>
                    <a:pt x="4" y="9"/>
                  </a:lnTo>
                  <a:lnTo>
                    <a:pt x="5" y="10"/>
                  </a:lnTo>
                  <a:lnTo>
                    <a:pt x="8" y="9"/>
                  </a:lnTo>
                  <a:lnTo>
                    <a:pt x="9" y="9"/>
                  </a:lnTo>
                  <a:lnTo>
                    <a:pt x="10" y="5"/>
                  </a:lnTo>
                  <a:lnTo>
                    <a:pt x="9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603" name="Freeform 1715"/>
            <p:cNvSpPr>
              <a:spLocks/>
            </p:cNvSpPr>
            <p:nvPr/>
          </p:nvSpPr>
          <p:spPr bwMode="auto">
            <a:xfrm>
              <a:off x="1210" y="3110"/>
              <a:ext cx="9" cy="9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4" y="0"/>
                </a:cxn>
                <a:cxn ang="0">
                  <a:pos x="1" y="0"/>
                </a:cxn>
                <a:cxn ang="0">
                  <a:pos x="0" y="1"/>
                </a:cxn>
                <a:cxn ang="0">
                  <a:pos x="0" y="5"/>
                </a:cxn>
                <a:cxn ang="0">
                  <a:pos x="0" y="7"/>
                </a:cxn>
                <a:cxn ang="0">
                  <a:pos x="1" y="8"/>
                </a:cxn>
                <a:cxn ang="0">
                  <a:pos x="4" y="9"/>
                </a:cxn>
                <a:cxn ang="0">
                  <a:pos x="6" y="8"/>
                </a:cxn>
                <a:cxn ang="0">
                  <a:pos x="8" y="7"/>
                </a:cxn>
                <a:cxn ang="0">
                  <a:pos x="9" y="5"/>
                </a:cxn>
                <a:cxn ang="0">
                  <a:pos x="8" y="1"/>
                </a:cxn>
                <a:cxn ang="0">
                  <a:pos x="6" y="0"/>
                </a:cxn>
              </a:cxnLst>
              <a:rect l="0" t="0" r="r" b="b"/>
              <a:pathLst>
                <a:path w="9" h="9">
                  <a:moveTo>
                    <a:pt x="6" y="0"/>
                  </a:moveTo>
                  <a:lnTo>
                    <a:pt x="4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5"/>
                  </a:lnTo>
                  <a:lnTo>
                    <a:pt x="0" y="7"/>
                  </a:lnTo>
                  <a:lnTo>
                    <a:pt x="1" y="8"/>
                  </a:lnTo>
                  <a:lnTo>
                    <a:pt x="4" y="9"/>
                  </a:lnTo>
                  <a:lnTo>
                    <a:pt x="6" y="8"/>
                  </a:lnTo>
                  <a:lnTo>
                    <a:pt x="8" y="7"/>
                  </a:lnTo>
                  <a:lnTo>
                    <a:pt x="9" y="5"/>
                  </a:lnTo>
                  <a:lnTo>
                    <a:pt x="8" y="1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604" name="Freeform 1716"/>
            <p:cNvSpPr>
              <a:spLocks/>
            </p:cNvSpPr>
            <p:nvPr/>
          </p:nvSpPr>
          <p:spPr bwMode="auto">
            <a:xfrm>
              <a:off x="1228" y="3117"/>
              <a:ext cx="9" cy="10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0"/>
                </a:cxn>
                <a:cxn ang="0">
                  <a:pos x="0" y="5"/>
                </a:cxn>
                <a:cxn ang="0">
                  <a:pos x="1" y="9"/>
                </a:cxn>
                <a:cxn ang="0">
                  <a:pos x="2" y="9"/>
                </a:cxn>
                <a:cxn ang="0">
                  <a:pos x="4" y="10"/>
                </a:cxn>
                <a:cxn ang="0">
                  <a:pos x="7" y="9"/>
                </a:cxn>
                <a:cxn ang="0">
                  <a:pos x="8" y="9"/>
                </a:cxn>
                <a:cxn ang="0">
                  <a:pos x="9" y="5"/>
                </a:cxn>
                <a:cxn ang="0">
                  <a:pos x="8" y="0"/>
                </a:cxn>
                <a:cxn ang="0">
                  <a:pos x="7" y="0"/>
                </a:cxn>
              </a:cxnLst>
              <a:rect l="0" t="0" r="r" b="b"/>
              <a:pathLst>
                <a:path w="9" h="10">
                  <a:moveTo>
                    <a:pt x="7" y="0"/>
                  </a:moveTo>
                  <a:lnTo>
                    <a:pt x="4" y="0"/>
                  </a:lnTo>
                  <a:lnTo>
                    <a:pt x="3" y="0"/>
                  </a:lnTo>
                  <a:lnTo>
                    <a:pt x="1" y="0"/>
                  </a:lnTo>
                  <a:lnTo>
                    <a:pt x="0" y="5"/>
                  </a:lnTo>
                  <a:lnTo>
                    <a:pt x="1" y="9"/>
                  </a:lnTo>
                  <a:lnTo>
                    <a:pt x="2" y="9"/>
                  </a:lnTo>
                  <a:lnTo>
                    <a:pt x="4" y="10"/>
                  </a:lnTo>
                  <a:lnTo>
                    <a:pt x="7" y="9"/>
                  </a:lnTo>
                  <a:lnTo>
                    <a:pt x="8" y="9"/>
                  </a:lnTo>
                  <a:lnTo>
                    <a:pt x="9" y="5"/>
                  </a:lnTo>
                  <a:lnTo>
                    <a:pt x="8" y="0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605" name="Freeform 1717"/>
            <p:cNvSpPr>
              <a:spLocks/>
            </p:cNvSpPr>
            <p:nvPr/>
          </p:nvSpPr>
          <p:spPr bwMode="auto">
            <a:xfrm>
              <a:off x="1246" y="3123"/>
              <a:ext cx="10" cy="10"/>
            </a:xfrm>
            <a:custGeom>
              <a:avLst/>
              <a:gdLst/>
              <a:ahLst/>
              <a:cxnLst>
                <a:cxn ang="0">
                  <a:pos x="8" y="1"/>
                </a:cxn>
                <a:cxn ang="0">
                  <a:pos x="5" y="0"/>
                </a:cxn>
                <a:cxn ang="0">
                  <a:pos x="4" y="1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1" y="9"/>
                </a:cxn>
                <a:cxn ang="0">
                  <a:pos x="4" y="10"/>
                </a:cxn>
                <a:cxn ang="0">
                  <a:pos x="5" y="10"/>
                </a:cxn>
                <a:cxn ang="0">
                  <a:pos x="8" y="10"/>
                </a:cxn>
                <a:cxn ang="0">
                  <a:pos x="8" y="9"/>
                </a:cxn>
                <a:cxn ang="0">
                  <a:pos x="10" y="5"/>
                </a:cxn>
                <a:cxn ang="0">
                  <a:pos x="8" y="3"/>
                </a:cxn>
                <a:cxn ang="0">
                  <a:pos x="8" y="1"/>
                </a:cxn>
              </a:cxnLst>
              <a:rect l="0" t="0" r="r" b="b"/>
              <a:pathLst>
                <a:path w="10" h="10">
                  <a:moveTo>
                    <a:pt x="8" y="1"/>
                  </a:moveTo>
                  <a:lnTo>
                    <a:pt x="5" y="0"/>
                  </a:lnTo>
                  <a:lnTo>
                    <a:pt x="4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1" y="9"/>
                  </a:lnTo>
                  <a:lnTo>
                    <a:pt x="4" y="10"/>
                  </a:lnTo>
                  <a:lnTo>
                    <a:pt x="5" y="10"/>
                  </a:lnTo>
                  <a:lnTo>
                    <a:pt x="8" y="10"/>
                  </a:lnTo>
                  <a:lnTo>
                    <a:pt x="8" y="9"/>
                  </a:lnTo>
                  <a:lnTo>
                    <a:pt x="10" y="5"/>
                  </a:lnTo>
                  <a:lnTo>
                    <a:pt x="8" y="3"/>
                  </a:lnTo>
                  <a:lnTo>
                    <a:pt x="8" y="1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606" name="Freeform 1718"/>
            <p:cNvSpPr>
              <a:spLocks/>
            </p:cNvSpPr>
            <p:nvPr/>
          </p:nvSpPr>
          <p:spPr bwMode="auto">
            <a:xfrm>
              <a:off x="1265" y="3130"/>
              <a:ext cx="10" cy="10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5" y="0"/>
                </a:cxn>
                <a:cxn ang="0">
                  <a:pos x="2" y="0"/>
                </a:cxn>
                <a:cxn ang="0">
                  <a:pos x="1" y="2"/>
                </a:cxn>
                <a:cxn ang="0">
                  <a:pos x="0" y="5"/>
                </a:cxn>
                <a:cxn ang="0">
                  <a:pos x="1" y="9"/>
                </a:cxn>
                <a:cxn ang="0">
                  <a:pos x="2" y="9"/>
                </a:cxn>
                <a:cxn ang="0">
                  <a:pos x="5" y="10"/>
                </a:cxn>
                <a:cxn ang="0">
                  <a:pos x="7" y="9"/>
                </a:cxn>
                <a:cxn ang="0">
                  <a:pos x="8" y="9"/>
                </a:cxn>
                <a:cxn ang="0">
                  <a:pos x="10" y="5"/>
                </a:cxn>
                <a:cxn ang="0">
                  <a:pos x="8" y="2"/>
                </a:cxn>
                <a:cxn ang="0">
                  <a:pos x="7" y="0"/>
                </a:cxn>
              </a:cxnLst>
              <a:rect l="0" t="0" r="r" b="b"/>
              <a:pathLst>
                <a:path w="10" h="10">
                  <a:moveTo>
                    <a:pt x="7" y="0"/>
                  </a:moveTo>
                  <a:lnTo>
                    <a:pt x="5" y="0"/>
                  </a:lnTo>
                  <a:lnTo>
                    <a:pt x="2" y="0"/>
                  </a:lnTo>
                  <a:lnTo>
                    <a:pt x="1" y="2"/>
                  </a:lnTo>
                  <a:lnTo>
                    <a:pt x="0" y="5"/>
                  </a:lnTo>
                  <a:lnTo>
                    <a:pt x="1" y="9"/>
                  </a:lnTo>
                  <a:lnTo>
                    <a:pt x="2" y="9"/>
                  </a:lnTo>
                  <a:lnTo>
                    <a:pt x="5" y="10"/>
                  </a:lnTo>
                  <a:lnTo>
                    <a:pt x="7" y="9"/>
                  </a:lnTo>
                  <a:lnTo>
                    <a:pt x="8" y="9"/>
                  </a:lnTo>
                  <a:lnTo>
                    <a:pt x="10" y="5"/>
                  </a:lnTo>
                  <a:lnTo>
                    <a:pt x="8" y="2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607" name="Freeform 1719"/>
            <p:cNvSpPr>
              <a:spLocks/>
            </p:cNvSpPr>
            <p:nvPr/>
          </p:nvSpPr>
          <p:spPr bwMode="auto">
            <a:xfrm>
              <a:off x="1283" y="3138"/>
              <a:ext cx="10" cy="9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5" y="0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0" y="3"/>
                </a:cxn>
                <a:cxn ang="0">
                  <a:pos x="2" y="8"/>
                </a:cxn>
                <a:cxn ang="0">
                  <a:pos x="4" y="9"/>
                </a:cxn>
                <a:cxn ang="0">
                  <a:pos x="5" y="9"/>
                </a:cxn>
                <a:cxn ang="0">
                  <a:pos x="7" y="9"/>
                </a:cxn>
                <a:cxn ang="0">
                  <a:pos x="8" y="8"/>
                </a:cxn>
                <a:cxn ang="0">
                  <a:pos x="10" y="3"/>
                </a:cxn>
                <a:cxn ang="0">
                  <a:pos x="8" y="1"/>
                </a:cxn>
                <a:cxn ang="0">
                  <a:pos x="8" y="0"/>
                </a:cxn>
              </a:cxnLst>
              <a:rect l="0" t="0" r="r" b="b"/>
              <a:pathLst>
                <a:path w="10" h="9">
                  <a:moveTo>
                    <a:pt x="8" y="0"/>
                  </a:moveTo>
                  <a:lnTo>
                    <a:pt x="5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0" y="3"/>
                  </a:lnTo>
                  <a:lnTo>
                    <a:pt x="2" y="8"/>
                  </a:lnTo>
                  <a:lnTo>
                    <a:pt x="4" y="9"/>
                  </a:lnTo>
                  <a:lnTo>
                    <a:pt x="5" y="9"/>
                  </a:lnTo>
                  <a:lnTo>
                    <a:pt x="7" y="9"/>
                  </a:lnTo>
                  <a:lnTo>
                    <a:pt x="8" y="8"/>
                  </a:lnTo>
                  <a:lnTo>
                    <a:pt x="10" y="3"/>
                  </a:lnTo>
                  <a:lnTo>
                    <a:pt x="8" y="1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608" name="Freeform 1720"/>
            <p:cNvSpPr>
              <a:spLocks/>
            </p:cNvSpPr>
            <p:nvPr/>
          </p:nvSpPr>
          <p:spPr bwMode="auto">
            <a:xfrm>
              <a:off x="1302" y="3144"/>
              <a:ext cx="10" cy="9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5" y="0"/>
                </a:cxn>
                <a:cxn ang="0">
                  <a:pos x="2" y="0"/>
                </a:cxn>
                <a:cxn ang="0">
                  <a:pos x="1" y="1"/>
                </a:cxn>
                <a:cxn ang="0">
                  <a:pos x="0" y="6"/>
                </a:cxn>
                <a:cxn ang="0">
                  <a:pos x="1" y="8"/>
                </a:cxn>
                <a:cxn ang="0">
                  <a:pos x="2" y="9"/>
                </a:cxn>
                <a:cxn ang="0">
                  <a:pos x="5" y="9"/>
                </a:cxn>
                <a:cxn ang="0">
                  <a:pos x="7" y="9"/>
                </a:cxn>
                <a:cxn ang="0">
                  <a:pos x="9" y="8"/>
                </a:cxn>
                <a:cxn ang="0">
                  <a:pos x="10" y="6"/>
                </a:cxn>
                <a:cxn ang="0">
                  <a:pos x="9" y="1"/>
                </a:cxn>
                <a:cxn ang="0">
                  <a:pos x="7" y="0"/>
                </a:cxn>
              </a:cxnLst>
              <a:rect l="0" t="0" r="r" b="b"/>
              <a:pathLst>
                <a:path w="10" h="9">
                  <a:moveTo>
                    <a:pt x="7" y="0"/>
                  </a:moveTo>
                  <a:lnTo>
                    <a:pt x="5" y="0"/>
                  </a:lnTo>
                  <a:lnTo>
                    <a:pt x="2" y="0"/>
                  </a:lnTo>
                  <a:lnTo>
                    <a:pt x="1" y="1"/>
                  </a:lnTo>
                  <a:lnTo>
                    <a:pt x="0" y="6"/>
                  </a:lnTo>
                  <a:lnTo>
                    <a:pt x="1" y="8"/>
                  </a:lnTo>
                  <a:lnTo>
                    <a:pt x="2" y="9"/>
                  </a:lnTo>
                  <a:lnTo>
                    <a:pt x="5" y="9"/>
                  </a:lnTo>
                  <a:lnTo>
                    <a:pt x="7" y="9"/>
                  </a:lnTo>
                  <a:lnTo>
                    <a:pt x="9" y="8"/>
                  </a:lnTo>
                  <a:lnTo>
                    <a:pt x="10" y="6"/>
                  </a:lnTo>
                  <a:lnTo>
                    <a:pt x="9" y="1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609" name="Freeform 1721"/>
            <p:cNvSpPr>
              <a:spLocks/>
            </p:cNvSpPr>
            <p:nvPr/>
          </p:nvSpPr>
          <p:spPr bwMode="auto">
            <a:xfrm>
              <a:off x="1321" y="3151"/>
              <a:ext cx="10" cy="10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5"/>
                </a:cxn>
                <a:cxn ang="0">
                  <a:pos x="1" y="8"/>
                </a:cxn>
                <a:cxn ang="0">
                  <a:pos x="3" y="8"/>
                </a:cxn>
                <a:cxn ang="0">
                  <a:pos x="5" y="10"/>
                </a:cxn>
                <a:cxn ang="0">
                  <a:pos x="7" y="8"/>
                </a:cxn>
                <a:cxn ang="0">
                  <a:pos x="8" y="8"/>
                </a:cxn>
                <a:cxn ang="0">
                  <a:pos x="10" y="5"/>
                </a:cxn>
                <a:cxn ang="0">
                  <a:pos x="8" y="1"/>
                </a:cxn>
                <a:cxn ang="0">
                  <a:pos x="7" y="0"/>
                </a:cxn>
              </a:cxnLst>
              <a:rect l="0" t="0" r="r" b="b"/>
              <a:pathLst>
                <a:path w="10" h="10">
                  <a:moveTo>
                    <a:pt x="7" y="0"/>
                  </a:moveTo>
                  <a:lnTo>
                    <a:pt x="5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5"/>
                  </a:lnTo>
                  <a:lnTo>
                    <a:pt x="1" y="8"/>
                  </a:lnTo>
                  <a:lnTo>
                    <a:pt x="3" y="8"/>
                  </a:lnTo>
                  <a:lnTo>
                    <a:pt x="5" y="10"/>
                  </a:lnTo>
                  <a:lnTo>
                    <a:pt x="7" y="8"/>
                  </a:lnTo>
                  <a:lnTo>
                    <a:pt x="8" y="8"/>
                  </a:lnTo>
                  <a:lnTo>
                    <a:pt x="10" y="5"/>
                  </a:lnTo>
                  <a:lnTo>
                    <a:pt x="8" y="1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610" name="Freeform 1722"/>
            <p:cNvSpPr>
              <a:spLocks/>
            </p:cNvSpPr>
            <p:nvPr/>
          </p:nvSpPr>
          <p:spPr bwMode="auto">
            <a:xfrm>
              <a:off x="1340" y="3157"/>
              <a:ext cx="9" cy="10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4" y="0"/>
                </a:cxn>
                <a:cxn ang="0">
                  <a:pos x="2" y="0"/>
                </a:cxn>
                <a:cxn ang="0">
                  <a:pos x="2" y="2"/>
                </a:cxn>
                <a:cxn ang="0">
                  <a:pos x="0" y="5"/>
                </a:cxn>
                <a:cxn ang="0">
                  <a:pos x="2" y="8"/>
                </a:cxn>
                <a:cxn ang="0">
                  <a:pos x="2" y="8"/>
                </a:cxn>
                <a:cxn ang="0">
                  <a:pos x="4" y="10"/>
                </a:cxn>
                <a:cxn ang="0">
                  <a:pos x="7" y="8"/>
                </a:cxn>
                <a:cxn ang="0">
                  <a:pos x="8" y="8"/>
                </a:cxn>
                <a:cxn ang="0">
                  <a:pos x="9" y="5"/>
                </a:cxn>
                <a:cxn ang="0">
                  <a:pos x="8" y="2"/>
                </a:cxn>
                <a:cxn ang="0">
                  <a:pos x="7" y="0"/>
                </a:cxn>
              </a:cxnLst>
              <a:rect l="0" t="0" r="r" b="b"/>
              <a:pathLst>
                <a:path w="9" h="10">
                  <a:moveTo>
                    <a:pt x="7" y="0"/>
                  </a:moveTo>
                  <a:lnTo>
                    <a:pt x="4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0" y="5"/>
                  </a:lnTo>
                  <a:lnTo>
                    <a:pt x="2" y="8"/>
                  </a:lnTo>
                  <a:lnTo>
                    <a:pt x="2" y="8"/>
                  </a:lnTo>
                  <a:lnTo>
                    <a:pt x="4" y="10"/>
                  </a:lnTo>
                  <a:lnTo>
                    <a:pt x="7" y="8"/>
                  </a:lnTo>
                  <a:lnTo>
                    <a:pt x="8" y="8"/>
                  </a:lnTo>
                  <a:lnTo>
                    <a:pt x="9" y="5"/>
                  </a:lnTo>
                  <a:lnTo>
                    <a:pt x="8" y="2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611" name="Freeform 1723"/>
            <p:cNvSpPr>
              <a:spLocks/>
            </p:cNvSpPr>
            <p:nvPr/>
          </p:nvSpPr>
          <p:spPr bwMode="auto">
            <a:xfrm>
              <a:off x="1358" y="3164"/>
              <a:ext cx="11" cy="10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5" y="0"/>
                </a:cxn>
                <a:cxn ang="0">
                  <a:pos x="4" y="0"/>
                </a:cxn>
                <a:cxn ang="0">
                  <a:pos x="1" y="0"/>
                </a:cxn>
                <a:cxn ang="0">
                  <a:pos x="0" y="4"/>
                </a:cxn>
                <a:cxn ang="0">
                  <a:pos x="1" y="8"/>
                </a:cxn>
                <a:cxn ang="0">
                  <a:pos x="4" y="9"/>
                </a:cxn>
                <a:cxn ang="0">
                  <a:pos x="6" y="10"/>
                </a:cxn>
                <a:cxn ang="0">
                  <a:pos x="7" y="9"/>
                </a:cxn>
                <a:cxn ang="0">
                  <a:pos x="10" y="8"/>
                </a:cxn>
                <a:cxn ang="0">
                  <a:pos x="11" y="4"/>
                </a:cxn>
                <a:cxn ang="0">
                  <a:pos x="10" y="0"/>
                </a:cxn>
                <a:cxn ang="0">
                  <a:pos x="7" y="0"/>
                </a:cxn>
              </a:cxnLst>
              <a:rect l="0" t="0" r="r" b="b"/>
              <a:pathLst>
                <a:path w="11" h="10">
                  <a:moveTo>
                    <a:pt x="7" y="0"/>
                  </a:moveTo>
                  <a:lnTo>
                    <a:pt x="5" y="0"/>
                  </a:lnTo>
                  <a:lnTo>
                    <a:pt x="4" y="0"/>
                  </a:lnTo>
                  <a:lnTo>
                    <a:pt x="1" y="0"/>
                  </a:lnTo>
                  <a:lnTo>
                    <a:pt x="0" y="4"/>
                  </a:lnTo>
                  <a:lnTo>
                    <a:pt x="1" y="8"/>
                  </a:lnTo>
                  <a:lnTo>
                    <a:pt x="4" y="9"/>
                  </a:lnTo>
                  <a:lnTo>
                    <a:pt x="6" y="10"/>
                  </a:lnTo>
                  <a:lnTo>
                    <a:pt x="7" y="9"/>
                  </a:lnTo>
                  <a:lnTo>
                    <a:pt x="10" y="8"/>
                  </a:lnTo>
                  <a:lnTo>
                    <a:pt x="11" y="4"/>
                  </a:lnTo>
                  <a:lnTo>
                    <a:pt x="10" y="0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612" name="Freeform 1724"/>
            <p:cNvSpPr>
              <a:spLocks/>
            </p:cNvSpPr>
            <p:nvPr/>
          </p:nvSpPr>
          <p:spPr bwMode="auto">
            <a:xfrm>
              <a:off x="1378" y="3169"/>
              <a:ext cx="8" cy="10"/>
            </a:xfrm>
            <a:custGeom>
              <a:avLst/>
              <a:gdLst/>
              <a:ahLst/>
              <a:cxnLst>
                <a:cxn ang="0">
                  <a:pos x="6" y="1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1" y="10"/>
                </a:cxn>
                <a:cxn ang="0">
                  <a:pos x="2" y="10"/>
                </a:cxn>
                <a:cxn ang="0">
                  <a:pos x="3" y="10"/>
                </a:cxn>
                <a:cxn ang="0">
                  <a:pos x="6" y="10"/>
                </a:cxn>
                <a:cxn ang="0">
                  <a:pos x="7" y="10"/>
                </a:cxn>
                <a:cxn ang="0">
                  <a:pos x="8" y="5"/>
                </a:cxn>
                <a:cxn ang="0">
                  <a:pos x="7" y="3"/>
                </a:cxn>
                <a:cxn ang="0">
                  <a:pos x="6" y="1"/>
                </a:cxn>
              </a:cxnLst>
              <a:rect l="0" t="0" r="r" b="b"/>
              <a:pathLst>
                <a:path w="8" h="10">
                  <a:moveTo>
                    <a:pt x="6" y="1"/>
                  </a:moveTo>
                  <a:lnTo>
                    <a:pt x="3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1" y="10"/>
                  </a:lnTo>
                  <a:lnTo>
                    <a:pt x="2" y="10"/>
                  </a:lnTo>
                  <a:lnTo>
                    <a:pt x="3" y="10"/>
                  </a:lnTo>
                  <a:lnTo>
                    <a:pt x="6" y="10"/>
                  </a:lnTo>
                  <a:lnTo>
                    <a:pt x="7" y="10"/>
                  </a:lnTo>
                  <a:lnTo>
                    <a:pt x="8" y="5"/>
                  </a:lnTo>
                  <a:lnTo>
                    <a:pt x="7" y="3"/>
                  </a:lnTo>
                  <a:lnTo>
                    <a:pt x="6" y="1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613" name="Freeform 1725"/>
            <p:cNvSpPr>
              <a:spLocks/>
            </p:cNvSpPr>
            <p:nvPr/>
          </p:nvSpPr>
          <p:spPr bwMode="auto">
            <a:xfrm>
              <a:off x="1396" y="3176"/>
              <a:ext cx="10" cy="10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2"/>
                </a:cxn>
                <a:cxn ang="0">
                  <a:pos x="0" y="4"/>
                </a:cxn>
                <a:cxn ang="0">
                  <a:pos x="2" y="8"/>
                </a:cxn>
                <a:cxn ang="0">
                  <a:pos x="3" y="10"/>
                </a:cxn>
                <a:cxn ang="0">
                  <a:pos x="5" y="10"/>
                </a:cxn>
                <a:cxn ang="0">
                  <a:pos x="7" y="10"/>
                </a:cxn>
                <a:cxn ang="0">
                  <a:pos x="9" y="8"/>
                </a:cxn>
                <a:cxn ang="0">
                  <a:pos x="10" y="4"/>
                </a:cxn>
                <a:cxn ang="0">
                  <a:pos x="9" y="2"/>
                </a:cxn>
                <a:cxn ang="0">
                  <a:pos x="7" y="0"/>
                </a:cxn>
              </a:cxnLst>
              <a:rect l="0" t="0" r="r" b="b"/>
              <a:pathLst>
                <a:path w="10" h="10">
                  <a:moveTo>
                    <a:pt x="7" y="0"/>
                  </a:moveTo>
                  <a:lnTo>
                    <a:pt x="5" y="0"/>
                  </a:lnTo>
                  <a:lnTo>
                    <a:pt x="3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2" y="8"/>
                  </a:lnTo>
                  <a:lnTo>
                    <a:pt x="3" y="10"/>
                  </a:lnTo>
                  <a:lnTo>
                    <a:pt x="5" y="10"/>
                  </a:lnTo>
                  <a:lnTo>
                    <a:pt x="7" y="10"/>
                  </a:lnTo>
                  <a:lnTo>
                    <a:pt x="9" y="8"/>
                  </a:lnTo>
                  <a:lnTo>
                    <a:pt x="10" y="4"/>
                  </a:lnTo>
                  <a:lnTo>
                    <a:pt x="9" y="2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614" name="Freeform 1726"/>
            <p:cNvSpPr>
              <a:spLocks/>
            </p:cNvSpPr>
            <p:nvPr/>
          </p:nvSpPr>
          <p:spPr bwMode="auto">
            <a:xfrm>
              <a:off x="1415" y="3181"/>
              <a:ext cx="10" cy="10"/>
            </a:xfrm>
            <a:custGeom>
              <a:avLst/>
              <a:gdLst/>
              <a:ahLst/>
              <a:cxnLst>
                <a:cxn ang="0">
                  <a:pos x="6" y="1"/>
                </a:cxn>
                <a:cxn ang="0">
                  <a:pos x="5" y="0"/>
                </a:cxn>
                <a:cxn ang="0">
                  <a:pos x="2" y="1"/>
                </a:cxn>
                <a:cxn ang="0">
                  <a:pos x="2" y="3"/>
                </a:cxn>
                <a:cxn ang="0">
                  <a:pos x="0" y="5"/>
                </a:cxn>
                <a:cxn ang="0">
                  <a:pos x="2" y="10"/>
                </a:cxn>
                <a:cxn ang="0">
                  <a:pos x="2" y="10"/>
                </a:cxn>
                <a:cxn ang="0">
                  <a:pos x="5" y="10"/>
                </a:cxn>
                <a:cxn ang="0">
                  <a:pos x="6" y="10"/>
                </a:cxn>
                <a:cxn ang="0">
                  <a:pos x="9" y="10"/>
                </a:cxn>
                <a:cxn ang="0">
                  <a:pos x="10" y="5"/>
                </a:cxn>
                <a:cxn ang="0">
                  <a:pos x="9" y="3"/>
                </a:cxn>
                <a:cxn ang="0">
                  <a:pos x="6" y="1"/>
                </a:cxn>
              </a:cxnLst>
              <a:rect l="0" t="0" r="r" b="b"/>
              <a:pathLst>
                <a:path w="10" h="10">
                  <a:moveTo>
                    <a:pt x="6" y="1"/>
                  </a:moveTo>
                  <a:lnTo>
                    <a:pt x="5" y="0"/>
                  </a:lnTo>
                  <a:lnTo>
                    <a:pt x="2" y="1"/>
                  </a:lnTo>
                  <a:lnTo>
                    <a:pt x="2" y="3"/>
                  </a:lnTo>
                  <a:lnTo>
                    <a:pt x="0" y="5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5" y="10"/>
                  </a:lnTo>
                  <a:lnTo>
                    <a:pt x="6" y="10"/>
                  </a:lnTo>
                  <a:lnTo>
                    <a:pt x="9" y="10"/>
                  </a:lnTo>
                  <a:lnTo>
                    <a:pt x="10" y="5"/>
                  </a:lnTo>
                  <a:lnTo>
                    <a:pt x="9" y="3"/>
                  </a:lnTo>
                  <a:lnTo>
                    <a:pt x="6" y="1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615" name="Freeform 1727"/>
            <p:cNvSpPr>
              <a:spLocks/>
            </p:cNvSpPr>
            <p:nvPr/>
          </p:nvSpPr>
          <p:spPr bwMode="auto">
            <a:xfrm>
              <a:off x="1434" y="3189"/>
              <a:ext cx="11" cy="9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6" y="0"/>
                </a:cxn>
                <a:cxn ang="0">
                  <a:pos x="2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1" y="7"/>
                </a:cxn>
                <a:cxn ang="0">
                  <a:pos x="2" y="8"/>
                </a:cxn>
                <a:cxn ang="0">
                  <a:pos x="6" y="9"/>
                </a:cxn>
                <a:cxn ang="0">
                  <a:pos x="7" y="8"/>
                </a:cxn>
                <a:cxn ang="0">
                  <a:pos x="8" y="7"/>
                </a:cxn>
                <a:cxn ang="0">
                  <a:pos x="11" y="3"/>
                </a:cxn>
                <a:cxn ang="0">
                  <a:pos x="8" y="1"/>
                </a:cxn>
                <a:cxn ang="0">
                  <a:pos x="7" y="0"/>
                </a:cxn>
              </a:cxnLst>
              <a:rect l="0" t="0" r="r" b="b"/>
              <a:pathLst>
                <a:path w="11" h="9">
                  <a:moveTo>
                    <a:pt x="7" y="0"/>
                  </a:moveTo>
                  <a:lnTo>
                    <a:pt x="6" y="0"/>
                  </a:lnTo>
                  <a:lnTo>
                    <a:pt x="2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1" y="7"/>
                  </a:lnTo>
                  <a:lnTo>
                    <a:pt x="2" y="8"/>
                  </a:lnTo>
                  <a:lnTo>
                    <a:pt x="6" y="9"/>
                  </a:lnTo>
                  <a:lnTo>
                    <a:pt x="7" y="8"/>
                  </a:lnTo>
                  <a:lnTo>
                    <a:pt x="8" y="7"/>
                  </a:lnTo>
                  <a:lnTo>
                    <a:pt x="11" y="3"/>
                  </a:lnTo>
                  <a:lnTo>
                    <a:pt x="8" y="1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616" name="Freeform 1728"/>
            <p:cNvSpPr>
              <a:spLocks/>
            </p:cNvSpPr>
            <p:nvPr/>
          </p:nvSpPr>
          <p:spPr bwMode="auto">
            <a:xfrm>
              <a:off x="1452" y="3193"/>
              <a:ext cx="11" cy="10"/>
            </a:xfrm>
            <a:custGeom>
              <a:avLst/>
              <a:gdLst/>
              <a:ahLst/>
              <a:cxnLst>
                <a:cxn ang="0">
                  <a:pos x="8" y="2"/>
                </a:cxn>
                <a:cxn ang="0">
                  <a:pos x="5" y="0"/>
                </a:cxn>
                <a:cxn ang="0">
                  <a:pos x="4" y="2"/>
                </a:cxn>
                <a:cxn ang="0">
                  <a:pos x="3" y="3"/>
                </a:cxn>
                <a:cxn ang="0">
                  <a:pos x="0" y="5"/>
                </a:cxn>
                <a:cxn ang="0">
                  <a:pos x="3" y="9"/>
                </a:cxn>
                <a:cxn ang="0">
                  <a:pos x="4" y="10"/>
                </a:cxn>
                <a:cxn ang="0">
                  <a:pos x="6" y="10"/>
                </a:cxn>
                <a:cxn ang="0">
                  <a:pos x="8" y="10"/>
                </a:cxn>
                <a:cxn ang="0">
                  <a:pos x="9" y="9"/>
                </a:cxn>
                <a:cxn ang="0">
                  <a:pos x="11" y="5"/>
                </a:cxn>
                <a:cxn ang="0">
                  <a:pos x="9" y="3"/>
                </a:cxn>
                <a:cxn ang="0">
                  <a:pos x="8" y="2"/>
                </a:cxn>
              </a:cxnLst>
              <a:rect l="0" t="0" r="r" b="b"/>
              <a:pathLst>
                <a:path w="11" h="10">
                  <a:moveTo>
                    <a:pt x="8" y="2"/>
                  </a:moveTo>
                  <a:lnTo>
                    <a:pt x="5" y="0"/>
                  </a:lnTo>
                  <a:lnTo>
                    <a:pt x="4" y="2"/>
                  </a:lnTo>
                  <a:lnTo>
                    <a:pt x="3" y="3"/>
                  </a:lnTo>
                  <a:lnTo>
                    <a:pt x="0" y="5"/>
                  </a:lnTo>
                  <a:lnTo>
                    <a:pt x="3" y="9"/>
                  </a:lnTo>
                  <a:lnTo>
                    <a:pt x="4" y="10"/>
                  </a:lnTo>
                  <a:lnTo>
                    <a:pt x="6" y="10"/>
                  </a:lnTo>
                  <a:lnTo>
                    <a:pt x="8" y="10"/>
                  </a:lnTo>
                  <a:lnTo>
                    <a:pt x="9" y="9"/>
                  </a:lnTo>
                  <a:lnTo>
                    <a:pt x="11" y="5"/>
                  </a:lnTo>
                  <a:lnTo>
                    <a:pt x="9" y="3"/>
                  </a:lnTo>
                  <a:lnTo>
                    <a:pt x="8" y="2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617" name="Freeform 1729"/>
            <p:cNvSpPr>
              <a:spLocks/>
            </p:cNvSpPr>
            <p:nvPr/>
          </p:nvSpPr>
          <p:spPr bwMode="auto">
            <a:xfrm>
              <a:off x="1472" y="3199"/>
              <a:ext cx="10" cy="10"/>
            </a:xfrm>
            <a:custGeom>
              <a:avLst/>
              <a:gdLst/>
              <a:ahLst/>
              <a:cxnLst>
                <a:cxn ang="0">
                  <a:pos x="8" y="2"/>
                </a:cxn>
                <a:cxn ang="0">
                  <a:pos x="5" y="0"/>
                </a:cxn>
                <a:cxn ang="0">
                  <a:pos x="3" y="2"/>
                </a:cxn>
                <a:cxn ang="0">
                  <a:pos x="1" y="2"/>
                </a:cxn>
                <a:cxn ang="0">
                  <a:pos x="0" y="5"/>
                </a:cxn>
                <a:cxn ang="0">
                  <a:pos x="1" y="9"/>
                </a:cxn>
                <a:cxn ang="0">
                  <a:pos x="3" y="10"/>
                </a:cxn>
                <a:cxn ang="0">
                  <a:pos x="5" y="10"/>
                </a:cxn>
                <a:cxn ang="0">
                  <a:pos x="8" y="10"/>
                </a:cxn>
                <a:cxn ang="0">
                  <a:pos x="9" y="9"/>
                </a:cxn>
                <a:cxn ang="0">
                  <a:pos x="10" y="5"/>
                </a:cxn>
                <a:cxn ang="0">
                  <a:pos x="9" y="2"/>
                </a:cxn>
                <a:cxn ang="0">
                  <a:pos x="8" y="2"/>
                </a:cxn>
              </a:cxnLst>
              <a:rect l="0" t="0" r="r" b="b"/>
              <a:pathLst>
                <a:path w="10" h="10">
                  <a:moveTo>
                    <a:pt x="8" y="2"/>
                  </a:moveTo>
                  <a:lnTo>
                    <a:pt x="5" y="0"/>
                  </a:lnTo>
                  <a:lnTo>
                    <a:pt x="3" y="2"/>
                  </a:lnTo>
                  <a:lnTo>
                    <a:pt x="1" y="2"/>
                  </a:lnTo>
                  <a:lnTo>
                    <a:pt x="0" y="5"/>
                  </a:lnTo>
                  <a:lnTo>
                    <a:pt x="1" y="9"/>
                  </a:lnTo>
                  <a:lnTo>
                    <a:pt x="3" y="10"/>
                  </a:lnTo>
                  <a:lnTo>
                    <a:pt x="5" y="10"/>
                  </a:lnTo>
                  <a:lnTo>
                    <a:pt x="8" y="10"/>
                  </a:lnTo>
                  <a:lnTo>
                    <a:pt x="9" y="9"/>
                  </a:lnTo>
                  <a:lnTo>
                    <a:pt x="10" y="5"/>
                  </a:lnTo>
                  <a:lnTo>
                    <a:pt x="9" y="2"/>
                  </a:lnTo>
                  <a:lnTo>
                    <a:pt x="8" y="2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618" name="Freeform 1730"/>
            <p:cNvSpPr>
              <a:spLocks/>
            </p:cNvSpPr>
            <p:nvPr/>
          </p:nvSpPr>
          <p:spPr bwMode="auto">
            <a:xfrm>
              <a:off x="1491" y="3204"/>
              <a:ext cx="10" cy="11"/>
            </a:xfrm>
            <a:custGeom>
              <a:avLst/>
              <a:gdLst/>
              <a:ahLst/>
              <a:cxnLst>
                <a:cxn ang="0">
                  <a:pos x="7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1" y="3"/>
                </a:cxn>
                <a:cxn ang="0">
                  <a:pos x="0" y="6"/>
                </a:cxn>
                <a:cxn ang="0">
                  <a:pos x="1" y="10"/>
                </a:cxn>
                <a:cxn ang="0">
                  <a:pos x="3" y="11"/>
                </a:cxn>
                <a:cxn ang="0">
                  <a:pos x="5" y="11"/>
                </a:cxn>
                <a:cxn ang="0">
                  <a:pos x="7" y="11"/>
                </a:cxn>
                <a:cxn ang="0">
                  <a:pos x="8" y="10"/>
                </a:cxn>
                <a:cxn ang="0">
                  <a:pos x="10" y="6"/>
                </a:cxn>
                <a:cxn ang="0">
                  <a:pos x="8" y="3"/>
                </a:cxn>
                <a:cxn ang="0">
                  <a:pos x="7" y="1"/>
                </a:cxn>
              </a:cxnLst>
              <a:rect l="0" t="0" r="r" b="b"/>
              <a:pathLst>
                <a:path w="10" h="11">
                  <a:moveTo>
                    <a:pt x="7" y="1"/>
                  </a:moveTo>
                  <a:lnTo>
                    <a:pt x="5" y="0"/>
                  </a:lnTo>
                  <a:lnTo>
                    <a:pt x="3" y="1"/>
                  </a:lnTo>
                  <a:lnTo>
                    <a:pt x="1" y="3"/>
                  </a:lnTo>
                  <a:lnTo>
                    <a:pt x="0" y="6"/>
                  </a:lnTo>
                  <a:lnTo>
                    <a:pt x="1" y="10"/>
                  </a:lnTo>
                  <a:lnTo>
                    <a:pt x="3" y="11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10" y="6"/>
                  </a:lnTo>
                  <a:lnTo>
                    <a:pt x="8" y="3"/>
                  </a:lnTo>
                  <a:lnTo>
                    <a:pt x="7" y="1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619" name="Freeform 1731"/>
            <p:cNvSpPr>
              <a:spLocks/>
            </p:cNvSpPr>
            <p:nvPr/>
          </p:nvSpPr>
          <p:spPr bwMode="auto">
            <a:xfrm>
              <a:off x="1511" y="3210"/>
              <a:ext cx="10" cy="10"/>
            </a:xfrm>
            <a:custGeom>
              <a:avLst/>
              <a:gdLst/>
              <a:ahLst/>
              <a:cxnLst>
                <a:cxn ang="0">
                  <a:pos x="6" y="2"/>
                </a:cxn>
                <a:cxn ang="0">
                  <a:pos x="3" y="0"/>
                </a:cxn>
                <a:cxn ang="0">
                  <a:pos x="2" y="2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1" y="9"/>
                </a:cxn>
                <a:cxn ang="0">
                  <a:pos x="2" y="10"/>
                </a:cxn>
                <a:cxn ang="0">
                  <a:pos x="3" y="10"/>
                </a:cxn>
                <a:cxn ang="0">
                  <a:pos x="6" y="10"/>
                </a:cxn>
                <a:cxn ang="0">
                  <a:pos x="8" y="9"/>
                </a:cxn>
                <a:cxn ang="0">
                  <a:pos x="10" y="5"/>
                </a:cxn>
                <a:cxn ang="0">
                  <a:pos x="8" y="3"/>
                </a:cxn>
                <a:cxn ang="0">
                  <a:pos x="6" y="2"/>
                </a:cxn>
              </a:cxnLst>
              <a:rect l="0" t="0" r="r" b="b"/>
              <a:pathLst>
                <a:path w="10" h="10">
                  <a:moveTo>
                    <a:pt x="6" y="2"/>
                  </a:moveTo>
                  <a:lnTo>
                    <a:pt x="3" y="0"/>
                  </a:lnTo>
                  <a:lnTo>
                    <a:pt x="2" y="2"/>
                  </a:lnTo>
                  <a:lnTo>
                    <a:pt x="1" y="3"/>
                  </a:lnTo>
                  <a:lnTo>
                    <a:pt x="0" y="5"/>
                  </a:lnTo>
                  <a:lnTo>
                    <a:pt x="1" y="9"/>
                  </a:lnTo>
                  <a:lnTo>
                    <a:pt x="2" y="10"/>
                  </a:lnTo>
                  <a:lnTo>
                    <a:pt x="3" y="10"/>
                  </a:lnTo>
                  <a:lnTo>
                    <a:pt x="6" y="10"/>
                  </a:lnTo>
                  <a:lnTo>
                    <a:pt x="8" y="9"/>
                  </a:lnTo>
                  <a:lnTo>
                    <a:pt x="10" y="5"/>
                  </a:lnTo>
                  <a:lnTo>
                    <a:pt x="8" y="3"/>
                  </a:lnTo>
                  <a:lnTo>
                    <a:pt x="6" y="2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620" name="Freeform 1732"/>
            <p:cNvSpPr>
              <a:spLocks/>
            </p:cNvSpPr>
            <p:nvPr/>
          </p:nvSpPr>
          <p:spPr bwMode="auto">
            <a:xfrm>
              <a:off x="1529" y="3216"/>
              <a:ext cx="10" cy="10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5" y="0"/>
                </a:cxn>
                <a:cxn ang="0">
                  <a:pos x="4" y="0"/>
                </a:cxn>
                <a:cxn ang="0">
                  <a:pos x="1" y="2"/>
                </a:cxn>
                <a:cxn ang="0">
                  <a:pos x="0" y="5"/>
                </a:cxn>
                <a:cxn ang="0">
                  <a:pos x="1" y="9"/>
                </a:cxn>
                <a:cxn ang="0">
                  <a:pos x="4" y="10"/>
                </a:cxn>
                <a:cxn ang="0">
                  <a:pos x="5" y="10"/>
                </a:cxn>
                <a:cxn ang="0">
                  <a:pos x="8" y="10"/>
                </a:cxn>
                <a:cxn ang="0">
                  <a:pos x="9" y="9"/>
                </a:cxn>
                <a:cxn ang="0">
                  <a:pos x="10" y="5"/>
                </a:cxn>
                <a:cxn ang="0">
                  <a:pos x="9" y="2"/>
                </a:cxn>
                <a:cxn ang="0">
                  <a:pos x="8" y="0"/>
                </a:cxn>
              </a:cxnLst>
              <a:rect l="0" t="0" r="r" b="b"/>
              <a:pathLst>
                <a:path w="10" h="10">
                  <a:moveTo>
                    <a:pt x="8" y="0"/>
                  </a:moveTo>
                  <a:lnTo>
                    <a:pt x="5" y="0"/>
                  </a:lnTo>
                  <a:lnTo>
                    <a:pt x="4" y="0"/>
                  </a:lnTo>
                  <a:lnTo>
                    <a:pt x="1" y="2"/>
                  </a:lnTo>
                  <a:lnTo>
                    <a:pt x="0" y="5"/>
                  </a:lnTo>
                  <a:lnTo>
                    <a:pt x="1" y="9"/>
                  </a:lnTo>
                  <a:lnTo>
                    <a:pt x="4" y="10"/>
                  </a:lnTo>
                  <a:lnTo>
                    <a:pt x="5" y="10"/>
                  </a:lnTo>
                  <a:lnTo>
                    <a:pt x="8" y="10"/>
                  </a:lnTo>
                  <a:lnTo>
                    <a:pt x="9" y="9"/>
                  </a:lnTo>
                  <a:lnTo>
                    <a:pt x="10" y="5"/>
                  </a:lnTo>
                  <a:lnTo>
                    <a:pt x="9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621" name="Freeform 1733"/>
            <p:cNvSpPr>
              <a:spLocks/>
            </p:cNvSpPr>
            <p:nvPr/>
          </p:nvSpPr>
          <p:spPr bwMode="auto">
            <a:xfrm>
              <a:off x="1549" y="3221"/>
              <a:ext cx="10" cy="10"/>
            </a:xfrm>
            <a:custGeom>
              <a:avLst/>
              <a:gdLst/>
              <a:ahLst/>
              <a:cxnLst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1" y="1"/>
                </a:cxn>
                <a:cxn ang="0">
                  <a:pos x="0" y="5"/>
                </a:cxn>
                <a:cxn ang="0">
                  <a:pos x="1" y="9"/>
                </a:cxn>
                <a:cxn ang="0">
                  <a:pos x="3" y="10"/>
                </a:cxn>
                <a:cxn ang="0">
                  <a:pos x="5" y="10"/>
                </a:cxn>
                <a:cxn ang="0">
                  <a:pos x="6" y="10"/>
                </a:cxn>
                <a:cxn ang="0">
                  <a:pos x="9" y="9"/>
                </a:cxn>
                <a:cxn ang="0">
                  <a:pos x="10" y="5"/>
                </a:cxn>
                <a:cxn ang="0">
                  <a:pos x="9" y="1"/>
                </a:cxn>
                <a:cxn ang="0">
                  <a:pos x="6" y="1"/>
                </a:cxn>
              </a:cxnLst>
              <a:rect l="0" t="0" r="r" b="b"/>
              <a:pathLst>
                <a:path w="10" h="10">
                  <a:moveTo>
                    <a:pt x="6" y="1"/>
                  </a:moveTo>
                  <a:lnTo>
                    <a:pt x="5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5"/>
                  </a:lnTo>
                  <a:lnTo>
                    <a:pt x="1" y="9"/>
                  </a:lnTo>
                  <a:lnTo>
                    <a:pt x="3" y="10"/>
                  </a:lnTo>
                  <a:lnTo>
                    <a:pt x="5" y="10"/>
                  </a:lnTo>
                  <a:lnTo>
                    <a:pt x="6" y="10"/>
                  </a:lnTo>
                  <a:lnTo>
                    <a:pt x="9" y="9"/>
                  </a:lnTo>
                  <a:lnTo>
                    <a:pt x="10" y="5"/>
                  </a:lnTo>
                  <a:lnTo>
                    <a:pt x="9" y="1"/>
                  </a:lnTo>
                  <a:lnTo>
                    <a:pt x="6" y="1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622" name="Freeform 1734"/>
            <p:cNvSpPr>
              <a:spLocks/>
            </p:cNvSpPr>
            <p:nvPr/>
          </p:nvSpPr>
          <p:spPr bwMode="auto">
            <a:xfrm>
              <a:off x="1568" y="3227"/>
              <a:ext cx="10" cy="10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5" y="0"/>
                </a:cxn>
                <a:cxn ang="0">
                  <a:pos x="2" y="0"/>
                </a:cxn>
                <a:cxn ang="0">
                  <a:pos x="1" y="1"/>
                </a:cxn>
                <a:cxn ang="0">
                  <a:pos x="0" y="5"/>
                </a:cxn>
                <a:cxn ang="0">
                  <a:pos x="1" y="8"/>
                </a:cxn>
                <a:cxn ang="0">
                  <a:pos x="2" y="9"/>
                </a:cxn>
                <a:cxn ang="0">
                  <a:pos x="5" y="10"/>
                </a:cxn>
                <a:cxn ang="0">
                  <a:pos x="7" y="9"/>
                </a:cxn>
                <a:cxn ang="0">
                  <a:pos x="8" y="8"/>
                </a:cxn>
                <a:cxn ang="0">
                  <a:pos x="10" y="5"/>
                </a:cxn>
                <a:cxn ang="0">
                  <a:pos x="8" y="1"/>
                </a:cxn>
                <a:cxn ang="0">
                  <a:pos x="7" y="0"/>
                </a:cxn>
              </a:cxnLst>
              <a:rect l="0" t="0" r="r" b="b"/>
              <a:pathLst>
                <a:path w="10" h="10">
                  <a:moveTo>
                    <a:pt x="7" y="0"/>
                  </a:moveTo>
                  <a:lnTo>
                    <a:pt x="5" y="0"/>
                  </a:lnTo>
                  <a:lnTo>
                    <a:pt x="2" y="0"/>
                  </a:lnTo>
                  <a:lnTo>
                    <a:pt x="1" y="1"/>
                  </a:lnTo>
                  <a:lnTo>
                    <a:pt x="0" y="5"/>
                  </a:lnTo>
                  <a:lnTo>
                    <a:pt x="1" y="8"/>
                  </a:lnTo>
                  <a:lnTo>
                    <a:pt x="2" y="9"/>
                  </a:lnTo>
                  <a:lnTo>
                    <a:pt x="5" y="10"/>
                  </a:lnTo>
                  <a:lnTo>
                    <a:pt x="7" y="9"/>
                  </a:lnTo>
                  <a:lnTo>
                    <a:pt x="8" y="8"/>
                  </a:lnTo>
                  <a:lnTo>
                    <a:pt x="10" y="5"/>
                  </a:lnTo>
                  <a:lnTo>
                    <a:pt x="8" y="1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623" name="Freeform 1735"/>
            <p:cNvSpPr>
              <a:spLocks/>
            </p:cNvSpPr>
            <p:nvPr/>
          </p:nvSpPr>
          <p:spPr bwMode="auto">
            <a:xfrm>
              <a:off x="1588" y="3232"/>
              <a:ext cx="9" cy="10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3" y="0"/>
                </a:cxn>
                <a:cxn ang="0">
                  <a:pos x="2" y="0"/>
                </a:cxn>
                <a:cxn ang="0">
                  <a:pos x="0" y="1"/>
                </a:cxn>
                <a:cxn ang="0">
                  <a:pos x="0" y="5"/>
                </a:cxn>
                <a:cxn ang="0">
                  <a:pos x="0" y="9"/>
                </a:cxn>
                <a:cxn ang="0">
                  <a:pos x="2" y="10"/>
                </a:cxn>
                <a:cxn ang="0">
                  <a:pos x="3" y="10"/>
                </a:cxn>
                <a:cxn ang="0">
                  <a:pos x="6" y="10"/>
                </a:cxn>
                <a:cxn ang="0">
                  <a:pos x="7" y="9"/>
                </a:cxn>
                <a:cxn ang="0">
                  <a:pos x="9" y="5"/>
                </a:cxn>
                <a:cxn ang="0">
                  <a:pos x="7" y="1"/>
                </a:cxn>
                <a:cxn ang="0">
                  <a:pos x="6" y="0"/>
                </a:cxn>
              </a:cxnLst>
              <a:rect l="0" t="0" r="r" b="b"/>
              <a:pathLst>
                <a:path w="9" h="10">
                  <a:moveTo>
                    <a:pt x="6" y="0"/>
                  </a:moveTo>
                  <a:lnTo>
                    <a:pt x="3" y="0"/>
                  </a:lnTo>
                  <a:lnTo>
                    <a:pt x="2" y="0"/>
                  </a:lnTo>
                  <a:lnTo>
                    <a:pt x="0" y="1"/>
                  </a:lnTo>
                  <a:lnTo>
                    <a:pt x="0" y="5"/>
                  </a:lnTo>
                  <a:lnTo>
                    <a:pt x="0" y="9"/>
                  </a:lnTo>
                  <a:lnTo>
                    <a:pt x="2" y="10"/>
                  </a:lnTo>
                  <a:lnTo>
                    <a:pt x="3" y="10"/>
                  </a:lnTo>
                  <a:lnTo>
                    <a:pt x="6" y="10"/>
                  </a:lnTo>
                  <a:lnTo>
                    <a:pt x="7" y="9"/>
                  </a:lnTo>
                  <a:lnTo>
                    <a:pt x="9" y="5"/>
                  </a:lnTo>
                  <a:lnTo>
                    <a:pt x="7" y="1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624" name="Freeform 1736"/>
            <p:cNvSpPr>
              <a:spLocks/>
            </p:cNvSpPr>
            <p:nvPr/>
          </p:nvSpPr>
          <p:spPr bwMode="auto">
            <a:xfrm>
              <a:off x="1606" y="3238"/>
              <a:ext cx="10" cy="9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5" y="0"/>
                </a:cxn>
                <a:cxn ang="0">
                  <a:pos x="4" y="0"/>
                </a:cxn>
                <a:cxn ang="0">
                  <a:pos x="1" y="0"/>
                </a:cxn>
                <a:cxn ang="0">
                  <a:pos x="0" y="4"/>
                </a:cxn>
                <a:cxn ang="0">
                  <a:pos x="1" y="7"/>
                </a:cxn>
                <a:cxn ang="0">
                  <a:pos x="3" y="9"/>
                </a:cxn>
                <a:cxn ang="0">
                  <a:pos x="5" y="9"/>
                </a:cxn>
                <a:cxn ang="0">
                  <a:pos x="6" y="9"/>
                </a:cxn>
                <a:cxn ang="0">
                  <a:pos x="9" y="7"/>
                </a:cxn>
                <a:cxn ang="0">
                  <a:pos x="10" y="4"/>
                </a:cxn>
                <a:cxn ang="0">
                  <a:pos x="9" y="0"/>
                </a:cxn>
                <a:cxn ang="0">
                  <a:pos x="6" y="0"/>
                </a:cxn>
              </a:cxnLst>
              <a:rect l="0" t="0" r="r" b="b"/>
              <a:pathLst>
                <a:path w="10" h="9">
                  <a:moveTo>
                    <a:pt x="6" y="0"/>
                  </a:moveTo>
                  <a:lnTo>
                    <a:pt x="5" y="0"/>
                  </a:lnTo>
                  <a:lnTo>
                    <a:pt x="4" y="0"/>
                  </a:lnTo>
                  <a:lnTo>
                    <a:pt x="1" y="0"/>
                  </a:lnTo>
                  <a:lnTo>
                    <a:pt x="0" y="4"/>
                  </a:lnTo>
                  <a:lnTo>
                    <a:pt x="1" y="7"/>
                  </a:lnTo>
                  <a:lnTo>
                    <a:pt x="3" y="9"/>
                  </a:lnTo>
                  <a:lnTo>
                    <a:pt x="5" y="9"/>
                  </a:lnTo>
                  <a:lnTo>
                    <a:pt x="6" y="9"/>
                  </a:lnTo>
                  <a:lnTo>
                    <a:pt x="9" y="7"/>
                  </a:lnTo>
                  <a:lnTo>
                    <a:pt x="10" y="4"/>
                  </a:lnTo>
                  <a:lnTo>
                    <a:pt x="9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625" name="Freeform 1737"/>
            <p:cNvSpPr>
              <a:spLocks/>
            </p:cNvSpPr>
            <p:nvPr/>
          </p:nvSpPr>
          <p:spPr bwMode="auto">
            <a:xfrm>
              <a:off x="1626" y="3242"/>
              <a:ext cx="9" cy="11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2"/>
                </a:cxn>
                <a:cxn ang="0">
                  <a:pos x="0" y="5"/>
                </a:cxn>
                <a:cxn ang="0">
                  <a:pos x="1" y="8"/>
                </a:cxn>
                <a:cxn ang="0">
                  <a:pos x="3" y="9"/>
                </a:cxn>
                <a:cxn ang="0">
                  <a:pos x="4" y="11"/>
                </a:cxn>
                <a:cxn ang="0">
                  <a:pos x="6" y="9"/>
                </a:cxn>
                <a:cxn ang="0">
                  <a:pos x="7" y="8"/>
                </a:cxn>
                <a:cxn ang="0">
                  <a:pos x="9" y="5"/>
                </a:cxn>
                <a:cxn ang="0">
                  <a:pos x="7" y="2"/>
                </a:cxn>
                <a:cxn ang="0">
                  <a:pos x="6" y="0"/>
                </a:cxn>
              </a:cxnLst>
              <a:rect l="0" t="0" r="r" b="b"/>
              <a:pathLst>
                <a:path w="9" h="11">
                  <a:moveTo>
                    <a:pt x="6" y="0"/>
                  </a:moveTo>
                  <a:lnTo>
                    <a:pt x="4" y="0"/>
                  </a:lnTo>
                  <a:lnTo>
                    <a:pt x="3" y="0"/>
                  </a:lnTo>
                  <a:lnTo>
                    <a:pt x="1" y="2"/>
                  </a:lnTo>
                  <a:lnTo>
                    <a:pt x="0" y="5"/>
                  </a:lnTo>
                  <a:lnTo>
                    <a:pt x="1" y="8"/>
                  </a:lnTo>
                  <a:lnTo>
                    <a:pt x="3" y="9"/>
                  </a:lnTo>
                  <a:lnTo>
                    <a:pt x="4" y="11"/>
                  </a:lnTo>
                  <a:lnTo>
                    <a:pt x="6" y="9"/>
                  </a:lnTo>
                  <a:lnTo>
                    <a:pt x="7" y="8"/>
                  </a:lnTo>
                  <a:lnTo>
                    <a:pt x="9" y="5"/>
                  </a:lnTo>
                  <a:lnTo>
                    <a:pt x="7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626" name="Freeform 1738"/>
            <p:cNvSpPr>
              <a:spLocks/>
            </p:cNvSpPr>
            <p:nvPr/>
          </p:nvSpPr>
          <p:spPr bwMode="auto">
            <a:xfrm>
              <a:off x="1645" y="3247"/>
              <a:ext cx="10" cy="9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5" y="0"/>
                </a:cxn>
                <a:cxn ang="0">
                  <a:pos x="2" y="0"/>
                </a:cxn>
                <a:cxn ang="0">
                  <a:pos x="1" y="2"/>
                </a:cxn>
                <a:cxn ang="0">
                  <a:pos x="0" y="6"/>
                </a:cxn>
                <a:cxn ang="0">
                  <a:pos x="1" y="8"/>
                </a:cxn>
                <a:cxn ang="0">
                  <a:pos x="2" y="9"/>
                </a:cxn>
                <a:cxn ang="0">
                  <a:pos x="5" y="9"/>
                </a:cxn>
                <a:cxn ang="0">
                  <a:pos x="7" y="9"/>
                </a:cxn>
                <a:cxn ang="0">
                  <a:pos x="8" y="8"/>
                </a:cxn>
                <a:cxn ang="0">
                  <a:pos x="10" y="6"/>
                </a:cxn>
                <a:cxn ang="0">
                  <a:pos x="8" y="2"/>
                </a:cxn>
                <a:cxn ang="0">
                  <a:pos x="7" y="0"/>
                </a:cxn>
              </a:cxnLst>
              <a:rect l="0" t="0" r="r" b="b"/>
              <a:pathLst>
                <a:path w="10" h="9">
                  <a:moveTo>
                    <a:pt x="7" y="0"/>
                  </a:moveTo>
                  <a:lnTo>
                    <a:pt x="5" y="0"/>
                  </a:lnTo>
                  <a:lnTo>
                    <a:pt x="2" y="0"/>
                  </a:lnTo>
                  <a:lnTo>
                    <a:pt x="1" y="2"/>
                  </a:lnTo>
                  <a:lnTo>
                    <a:pt x="0" y="6"/>
                  </a:lnTo>
                  <a:lnTo>
                    <a:pt x="1" y="8"/>
                  </a:lnTo>
                  <a:lnTo>
                    <a:pt x="2" y="9"/>
                  </a:lnTo>
                  <a:lnTo>
                    <a:pt x="5" y="9"/>
                  </a:lnTo>
                  <a:lnTo>
                    <a:pt x="7" y="9"/>
                  </a:lnTo>
                  <a:lnTo>
                    <a:pt x="8" y="8"/>
                  </a:lnTo>
                  <a:lnTo>
                    <a:pt x="10" y="6"/>
                  </a:lnTo>
                  <a:lnTo>
                    <a:pt x="8" y="2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627" name="Freeform 1739"/>
            <p:cNvSpPr>
              <a:spLocks/>
            </p:cNvSpPr>
            <p:nvPr/>
          </p:nvSpPr>
          <p:spPr bwMode="auto">
            <a:xfrm>
              <a:off x="1665" y="3253"/>
              <a:ext cx="9" cy="9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5" y="0"/>
                </a:cxn>
                <a:cxn ang="0">
                  <a:pos x="2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1" y="7"/>
                </a:cxn>
                <a:cxn ang="0">
                  <a:pos x="2" y="8"/>
                </a:cxn>
                <a:cxn ang="0">
                  <a:pos x="5" y="9"/>
                </a:cxn>
                <a:cxn ang="0">
                  <a:pos x="6" y="8"/>
                </a:cxn>
                <a:cxn ang="0">
                  <a:pos x="7" y="7"/>
                </a:cxn>
                <a:cxn ang="0">
                  <a:pos x="9" y="3"/>
                </a:cxn>
                <a:cxn ang="0">
                  <a:pos x="7" y="1"/>
                </a:cxn>
                <a:cxn ang="0">
                  <a:pos x="6" y="0"/>
                </a:cxn>
              </a:cxnLst>
              <a:rect l="0" t="0" r="r" b="b"/>
              <a:pathLst>
                <a:path w="9" h="9">
                  <a:moveTo>
                    <a:pt x="6" y="0"/>
                  </a:moveTo>
                  <a:lnTo>
                    <a:pt x="5" y="0"/>
                  </a:lnTo>
                  <a:lnTo>
                    <a:pt x="2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1" y="7"/>
                  </a:lnTo>
                  <a:lnTo>
                    <a:pt x="2" y="8"/>
                  </a:lnTo>
                  <a:lnTo>
                    <a:pt x="5" y="9"/>
                  </a:lnTo>
                  <a:lnTo>
                    <a:pt x="6" y="8"/>
                  </a:lnTo>
                  <a:lnTo>
                    <a:pt x="7" y="7"/>
                  </a:lnTo>
                  <a:lnTo>
                    <a:pt x="9" y="3"/>
                  </a:lnTo>
                  <a:lnTo>
                    <a:pt x="7" y="1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628" name="Freeform 1740"/>
            <p:cNvSpPr>
              <a:spLocks/>
            </p:cNvSpPr>
            <p:nvPr/>
          </p:nvSpPr>
          <p:spPr bwMode="auto">
            <a:xfrm>
              <a:off x="1683" y="3256"/>
              <a:ext cx="10" cy="10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1" y="3"/>
                </a:cxn>
                <a:cxn ang="0">
                  <a:pos x="0" y="6"/>
                </a:cxn>
                <a:cxn ang="0">
                  <a:pos x="1" y="9"/>
                </a:cxn>
                <a:cxn ang="0">
                  <a:pos x="3" y="10"/>
                </a:cxn>
                <a:cxn ang="0">
                  <a:pos x="5" y="10"/>
                </a:cxn>
                <a:cxn ang="0">
                  <a:pos x="8" y="10"/>
                </a:cxn>
                <a:cxn ang="0">
                  <a:pos x="9" y="9"/>
                </a:cxn>
                <a:cxn ang="0">
                  <a:pos x="10" y="6"/>
                </a:cxn>
                <a:cxn ang="0">
                  <a:pos x="9" y="3"/>
                </a:cxn>
                <a:cxn ang="0">
                  <a:pos x="8" y="0"/>
                </a:cxn>
              </a:cxnLst>
              <a:rect l="0" t="0" r="r" b="b"/>
              <a:pathLst>
                <a:path w="10" h="10">
                  <a:moveTo>
                    <a:pt x="8" y="0"/>
                  </a:moveTo>
                  <a:lnTo>
                    <a:pt x="5" y="0"/>
                  </a:lnTo>
                  <a:lnTo>
                    <a:pt x="3" y="0"/>
                  </a:lnTo>
                  <a:lnTo>
                    <a:pt x="1" y="3"/>
                  </a:lnTo>
                  <a:lnTo>
                    <a:pt x="0" y="6"/>
                  </a:lnTo>
                  <a:lnTo>
                    <a:pt x="1" y="9"/>
                  </a:lnTo>
                  <a:lnTo>
                    <a:pt x="3" y="10"/>
                  </a:lnTo>
                  <a:lnTo>
                    <a:pt x="5" y="10"/>
                  </a:lnTo>
                  <a:lnTo>
                    <a:pt x="8" y="10"/>
                  </a:lnTo>
                  <a:lnTo>
                    <a:pt x="9" y="9"/>
                  </a:lnTo>
                  <a:lnTo>
                    <a:pt x="10" y="6"/>
                  </a:lnTo>
                  <a:lnTo>
                    <a:pt x="9" y="3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629" name="Freeform 1741"/>
            <p:cNvSpPr>
              <a:spLocks/>
            </p:cNvSpPr>
            <p:nvPr/>
          </p:nvSpPr>
          <p:spPr bwMode="auto">
            <a:xfrm>
              <a:off x="1703" y="3262"/>
              <a:ext cx="10" cy="9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0"/>
                </a:cxn>
                <a:cxn ang="0">
                  <a:pos x="0" y="4"/>
                </a:cxn>
                <a:cxn ang="0">
                  <a:pos x="1" y="8"/>
                </a:cxn>
                <a:cxn ang="0">
                  <a:pos x="3" y="9"/>
                </a:cxn>
                <a:cxn ang="0">
                  <a:pos x="4" y="9"/>
                </a:cxn>
                <a:cxn ang="0">
                  <a:pos x="6" y="9"/>
                </a:cxn>
                <a:cxn ang="0">
                  <a:pos x="7" y="8"/>
                </a:cxn>
                <a:cxn ang="0">
                  <a:pos x="10" y="4"/>
                </a:cxn>
                <a:cxn ang="0">
                  <a:pos x="7" y="0"/>
                </a:cxn>
                <a:cxn ang="0">
                  <a:pos x="6" y="0"/>
                </a:cxn>
              </a:cxnLst>
              <a:rect l="0" t="0" r="r" b="b"/>
              <a:pathLst>
                <a:path w="10" h="9">
                  <a:moveTo>
                    <a:pt x="6" y="0"/>
                  </a:moveTo>
                  <a:lnTo>
                    <a:pt x="4" y="0"/>
                  </a:lnTo>
                  <a:lnTo>
                    <a:pt x="3" y="0"/>
                  </a:lnTo>
                  <a:lnTo>
                    <a:pt x="1" y="0"/>
                  </a:lnTo>
                  <a:lnTo>
                    <a:pt x="0" y="4"/>
                  </a:lnTo>
                  <a:lnTo>
                    <a:pt x="1" y="8"/>
                  </a:lnTo>
                  <a:lnTo>
                    <a:pt x="3" y="9"/>
                  </a:lnTo>
                  <a:lnTo>
                    <a:pt x="4" y="9"/>
                  </a:lnTo>
                  <a:lnTo>
                    <a:pt x="6" y="9"/>
                  </a:lnTo>
                  <a:lnTo>
                    <a:pt x="7" y="8"/>
                  </a:lnTo>
                  <a:lnTo>
                    <a:pt x="10" y="4"/>
                  </a:lnTo>
                  <a:lnTo>
                    <a:pt x="7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630" name="Freeform 1742"/>
            <p:cNvSpPr>
              <a:spLocks/>
            </p:cNvSpPr>
            <p:nvPr/>
          </p:nvSpPr>
          <p:spPr bwMode="auto">
            <a:xfrm>
              <a:off x="1722" y="3266"/>
              <a:ext cx="10" cy="10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5"/>
                </a:cxn>
                <a:cxn ang="0">
                  <a:pos x="1" y="9"/>
                </a:cxn>
                <a:cxn ang="0">
                  <a:pos x="3" y="10"/>
                </a:cxn>
                <a:cxn ang="0">
                  <a:pos x="5" y="10"/>
                </a:cxn>
                <a:cxn ang="0">
                  <a:pos x="7" y="10"/>
                </a:cxn>
                <a:cxn ang="0">
                  <a:pos x="8" y="9"/>
                </a:cxn>
                <a:cxn ang="0">
                  <a:pos x="10" y="5"/>
                </a:cxn>
                <a:cxn ang="0">
                  <a:pos x="8" y="1"/>
                </a:cxn>
                <a:cxn ang="0">
                  <a:pos x="7" y="0"/>
                </a:cxn>
              </a:cxnLst>
              <a:rect l="0" t="0" r="r" b="b"/>
              <a:pathLst>
                <a:path w="10" h="10">
                  <a:moveTo>
                    <a:pt x="7" y="0"/>
                  </a:moveTo>
                  <a:lnTo>
                    <a:pt x="5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5"/>
                  </a:lnTo>
                  <a:lnTo>
                    <a:pt x="1" y="9"/>
                  </a:lnTo>
                  <a:lnTo>
                    <a:pt x="3" y="10"/>
                  </a:lnTo>
                  <a:lnTo>
                    <a:pt x="5" y="10"/>
                  </a:lnTo>
                  <a:lnTo>
                    <a:pt x="7" y="10"/>
                  </a:lnTo>
                  <a:lnTo>
                    <a:pt x="8" y="9"/>
                  </a:lnTo>
                  <a:lnTo>
                    <a:pt x="10" y="5"/>
                  </a:lnTo>
                  <a:lnTo>
                    <a:pt x="8" y="1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631" name="Freeform 1743"/>
            <p:cNvSpPr>
              <a:spLocks/>
            </p:cNvSpPr>
            <p:nvPr/>
          </p:nvSpPr>
          <p:spPr bwMode="auto">
            <a:xfrm>
              <a:off x="1742" y="3271"/>
              <a:ext cx="9" cy="10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4" y="0"/>
                </a:cxn>
                <a:cxn ang="0">
                  <a:pos x="2" y="0"/>
                </a:cxn>
                <a:cxn ang="0">
                  <a:pos x="1" y="1"/>
                </a:cxn>
                <a:cxn ang="0">
                  <a:pos x="0" y="5"/>
                </a:cxn>
                <a:cxn ang="0">
                  <a:pos x="1" y="7"/>
                </a:cxn>
                <a:cxn ang="0">
                  <a:pos x="2" y="8"/>
                </a:cxn>
                <a:cxn ang="0">
                  <a:pos x="4" y="10"/>
                </a:cxn>
                <a:cxn ang="0">
                  <a:pos x="6" y="8"/>
                </a:cxn>
                <a:cxn ang="0">
                  <a:pos x="8" y="7"/>
                </a:cxn>
                <a:cxn ang="0">
                  <a:pos x="9" y="5"/>
                </a:cxn>
                <a:cxn ang="0">
                  <a:pos x="8" y="1"/>
                </a:cxn>
                <a:cxn ang="0">
                  <a:pos x="6" y="0"/>
                </a:cxn>
              </a:cxnLst>
              <a:rect l="0" t="0" r="r" b="b"/>
              <a:pathLst>
                <a:path w="9" h="10">
                  <a:moveTo>
                    <a:pt x="6" y="0"/>
                  </a:moveTo>
                  <a:lnTo>
                    <a:pt x="4" y="0"/>
                  </a:lnTo>
                  <a:lnTo>
                    <a:pt x="2" y="0"/>
                  </a:lnTo>
                  <a:lnTo>
                    <a:pt x="1" y="1"/>
                  </a:lnTo>
                  <a:lnTo>
                    <a:pt x="0" y="5"/>
                  </a:lnTo>
                  <a:lnTo>
                    <a:pt x="1" y="7"/>
                  </a:lnTo>
                  <a:lnTo>
                    <a:pt x="2" y="8"/>
                  </a:lnTo>
                  <a:lnTo>
                    <a:pt x="4" y="10"/>
                  </a:lnTo>
                  <a:lnTo>
                    <a:pt x="6" y="8"/>
                  </a:lnTo>
                  <a:lnTo>
                    <a:pt x="8" y="7"/>
                  </a:lnTo>
                  <a:lnTo>
                    <a:pt x="9" y="5"/>
                  </a:lnTo>
                  <a:lnTo>
                    <a:pt x="8" y="1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632" name="Freeform 1744"/>
            <p:cNvSpPr>
              <a:spLocks/>
            </p:cNvSpPr>
            <p:nvPr/>
          </p:nvSpPr>
          <p:spPr bwMode="auto">
            <a:xfrm>
              <a:off x="1760" y="3275"/>
              <a:ext cx="10" cy="9"/>
            </a:xfrm>
            <a:custGeom>
              <a:avLst/>
              <a:gdLst/>
              <a:ahLst/>
              <a:cxnLst>
                <a:cxn ang="0">
                  <a:pos x="9" y="1"/>
                </a:cxn>
                <a:cxn ang="0">
                  <a:pos x="5" y="0"/>
                </a:cxn>
                <a:cxn ang="0">
                  <a:pos x="4" y="1"/>
                </a:cxn>
                <a:cxn ang="0">
                  <a:pos x="3" y="2"/>
                </a:cxn>
                <a:cxn ang="0">
                  <a:pos x="0" y="4"/>
                </a:cxn>
                <a:cxn ang="0">
                  <a:pos x="3" y="8"/>
                </a:cxn>
                <a:cxn ang="0">
                  <a:pos x="4" y="9"/>
                </a:cxn>
                <a:cxn ang="0">
                  <a:pos x="5" y="9"/>
                </a:cxn>
                <a:cxn ang="0">
                  <a:pos x="8" y="9"/>
                </a:cxn>
                <a:cxn ang="0">
                  <a:pos x="9" y="8"/>
                </a:cxn>
                <a:cxn ang="0">
                  <a:pos x="10" y="4"/>
                </a:cxn>
                <a:cxn ang="0">
                  <a:pos x="9" y="2"/>
                </a:cxn>
                <a:cxn ang="0">
                  <a:pos x="9" y="1"/>
                </a:cxn>
              </a:cxnLst>
              <a:rect l="0" t="0" r="r" b="b"/>
              <a:pathLst>
                <a:path w="10" h="9">
                  <a:moveTo>
                    <a:pt x="9" y="1"/>
                  </a:moveTo>
                  <a:lnTo>
                    <a:pt x="5" y="0"/>
                  </a:lnTo>
                  <a:lnTo>
                    <a:pt x="4" y="1"/>
                  </a:lnTo>
                  <a:lnTo>
                    <a:pt x="3" y="2"/>
                  </a:lnTo>
                  <a:lnTo>
                    <a:pt x="0" y="4"/>
                  </a:lnTo>
                  <a:lnTo>
                    <a:pt x="3" y="8"/>
                  </a:lnTo>
                  <a:lnTo>
                    <a:pt x="4" y="9"/>
                  </a:lnTo>
                  <a:lnTo>
                    <a:pt x="5" y="9"/>
                  </a:lnTo>
                  <a:lnTo>
                    <a:pt x="8" y="9"/>
                  </a:lnTo>
                  <a:lnTo>
                    <a:pt x="9" y="8"/>
                  </a:lnTo>
                  <a:lnTo>
                    <a:pt x="10" y="4"/>
                  </a:lnTo>
                  <a:lnTo>
                    <a:pt x="9" y="2"/>
                  </a:lnTo>
                  <a:lnTo>
                    <a:pt x="9" y="1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633" name="Freeform 1745"/>
            <p:cNvSpPr>
              <a:spLocks/>
            </p:cNvSpPr>
            <p:nvPr/>
          </p:nvSpPr>
          <p:spPr bwMode="auto">
            <a:xfrm>
              <a:off x="1781" y="3279"/>
              <a:ext cx="9" cy="10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4" y="0"/>
                </a:cxn>
                <a:cxn ang="0">
                  <a:pos x="1" y="0"/>
                </a:cxn>
                <a:cxn ang="0">
                  <a:pos x="0" y="2"/>
                </a:cxn>
                <a:cxn ang="0">
                  <a:pos x="0" y="5"/>
                </a:cxn>
                <a:cxn ang="0">
                  <a:pos x="0" y="9"/>
                </a:cxn>
                <a:cxn ang="0">
                  <a:pos x="1" y="10"/>
                </a:cxn>
                <a:cxn ang="0">
                  <a:pos x="4" y="10"/>
                </a:cxn>
                <a:cxn ang="0">
                  <a:pos x="6" y="10"/>
                </a:cxn>
                <a:cxn ang="0">
                  <a:pos x="8" y="9"/>
                </a:cxn>
                <a:cxn ang="0">
                  <a:pos x="9" y="5"/>
                </a:cxn>
                <a:cxn ang="0">
                  <a:pos x="8" y="2"/>
                </a:cxn>
                <a:cxn ang="0">
                  <a:pos x="6" y="0"/>
                </a:cxn>
              </a:cxnLst>
              <a:rect l="0" t="0" r="r" b="b"/>
              <a:pathLst>
                <a:path w="9" h="10">
                  <a:moveTo>
                    <a:pt x="6" y="0"/>
                  </a:moveTo>
                  <a:lnTo>
                    <a:pt x="4" y="0"/>
                  </a:lnTo>
                  <a:lnTo>
                    <a:pt x="1" y="0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9"/>
                  </a:lnTo>
                  <a:lnTo>
                    <a:pt x="1" y="10"/>
                  </a:lnTo>
                  <a:lnTo>
                    <a:pt x="4" y="10"/>
                  </a:lnTo>
                  <a:lnTo>
                    <a:pt x="6" y="10"/>
                  </a:lnTo>
                  <a:lnTo>
                    <a:pt x="8" y="9"/>
                  </a:lnTo>
                  <a:lnTo>
                    <a:pt x="9" y="5"/>
                  </a:lnTo>
                  <a:lnTo>
                    <a:pt x="8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634" name="Freeform 1746"/>
            <p:cNvSpPr>
              <a:spLocks/>
            </p:cNvSpPr>
            <p:nvPr/>
          </p:nvSpPr>
          <p:spPr bwMode="auto">
            <a:xfrm>
              <a:off x="1800" y="3283"/>
              <a:ext cx="10" cy="10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5" y="0"/>
                </a:cxn>
                <a:cxn ang="0">
                  <a:pos x="2" y="0"/>
                </a:cxn>
                <a:cxn ang="0">
                  <a:pos x="1" y="2"/>
                </a:cxn>
                <a:cxn ang="0">
                  <a:pos x="0" y="6"/>
                </a:cxn>
                <a:cxn ang="0">
                  <a:pos x="1" y="8"/>
                </a:cxn>
                <a:cxn ang="0">
                  <a:pos x="2" y="10"/>
                </a:cxn>
                <a:cxn ang="0">
                  <a:pos x="5" y="10"/>
                </a:cxn>
                <a:cxn ang="0">
                  <a:pos x="6" y="10"/>
                </a:cxn>
                <a:cxn ang="0">
                  <a:pos x="9" y="8"/>
                </a:cxn>
                <a:cxn ang="0">
                  <a:pos x="10" y="6"/>
                </a:cxn>
                <a:cxn ang="0">
                  <a:pos x="9" y="2"/>
                </a:cxn>
                <a:cxn ang="0">
                  <a:pos x="6" y="0"/>
                </a:cxn>
              </a:cxnLst>
              <a:rect l="0" t="0" r="r" b="b"/>
              <a:pathLst>
                <a:path w="10" h="10">
                  <a:moveTo>
                    <a:pt x="6" y="0"/>
                  </a:moveTo>
                  <a:lnTo>
                    <a:pt x="5" y="0"/>
                  </a:lnTo>
                  <a:lnTo>
                    <a:pt x="2" y="0"/>
                  </a:lnTo>
                  <a:lnTo>
                    <a:pt x="1" y="2"/>
                  </a:lnTo>
                  <a:lnTo>
                    <a:pt x="0" y="6"/>
                  </a:lnTo>
                  <a:lnTo>
                    <a:pt x="1" y="8"/>
                  </a:lnTo>
                  <a:lnTo>
                    <a:pt x="2" y="10"/>
                  </a:lnTo>
                  <a:lnTo>
                    <a:pt x="5" y="10"/>
                  </a:lnTo>
                  <a:lnTo>
                    <a:pt x="6" y="10"/>
                  </a:lnTo>
                  <a:lnTo>
                    <a:pt x="9" y="8"/>
                  </a:lnTo>
                  <a:lnTo>
                    <a:pt x="10" y="6"/>
                  </a:lnTo>
                  <a:lnTo>
                    <a:pt x="9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635" name="Freeform 1747"/>
            <p:cNvSpPr>
              <a:spLocks/>
            </p:cNvSpPr>
            <p:nvPr/>
          </p:nvSpPr>
          <p:spPr bwMode="auto">
            <a:xfrm>
              <a:off x="1818" y="3288"/>
              <a:ext cx="10" cy="10"/>
            </a:xfrm>
            <a:custGeom>
              <a:avLst/>
              <a:gdLst/>
              <a:ahLst/>
              <a:cxnLst>
                <a:cxn ang="0">
                  <a:pos x="8" y="1"/>
                </a:cxn>
                <a:cxn ang="0">
                  <a:pos x="5" y="0"/>
                </a:cxn>
                <a:cxn ang="0">
                  <a:pos x="4" y="1"/>
                </a:cxn>
                <a:cxn ang="0">
                  <a:pos x="3" y="1"/>
                </a:cxn>
                <a:cxn ang="0">
                  <a:pos x="0" y="5"/>
                </a:cxn>
                <a:cxn ang="0">
                  <a:pos x="3" y="7"/>
                </a:cxn>
                <a:cxn ang="0">
                  <a:pos x="4" y="10"/>
                </a:cxn>
                <a:cxn ang="0">
                  <a:pos x="5" y="10"/>
                </a:cxn>
                <a:cxn ang="0">
                  <a:pos x="8" y="10"/>
                </a:cxn>
                <a:cxn ang="0">
                  <a:pos x="9" y="7"/>
                </a:cxn>
                <a:cxn ang="0">
                  <a:pos x="10" y="5"/>
                </a:cxn>
                <a:cxn ang="0">
                  <a:pos x="9" y="1"/>
                </a:cxn>
                <a:cxn ang="0">
                  <a:pos x="8" y="1"/>
                </a:cxn>
              </a:cxnLst>
              <a:rect l="0" t="0" r="r" b="b"/>
              <a:pathLst>
                <a:path w="10" h="10">
                  <a:moveTo>
                    <a:pt x="8" y="1"/>
                  </a:moveTo>
                  <a:lnTo>
                    <a:pt x="5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0" y="5"/>
                  </a:lnTo>
                  <a:lnTo>
                    <a:pt x="3" y="7"/>
                  </a:lnTo>
                  <a:lnTo>
                    <a:pt x="4" y="10"/>
                  </a:lnTo>
                  <a:lnTo>
                    <a:pt x="5" y="10"/>
                  </a:lnTo>
                  <a:lnTo>
                    <a:pt x="8" y="10"/>
                  </a:lnTo>
                  <a:lnTo>
                    <a:pt x="9" y="7"/>
                  </a:lnTo>
                  <a:lnTo>
                    <a:pt x="10" y="5"/>
                  </a:lnTo>
                  <a:lnTo>
                    <a:pt x="9" y="1"/>
                  </a:lnTo>
                  <a:lnTo>
                    <a:pt x="8" y="1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636" name="Freeform 1748"/>
            <p:cNvSpPr>
              <a:spLocks/>
            </p:cNvSpPr>
            <p:nvPr/>
          </p:nvSpPr>
          <p:spPr bwMode="auto">
            <a:xfrm>
              <a:off x="1838" y="3291"/>
              <a:ext cx="10" cy="10"/>
            </a:xfrm>
            <a:custGeom>
              <a:avLst/>
              <a:gdLst/>
              <a:ahLst/>
              <a:cxnLst>
                <a:cxn ang="0">
                  <a:pos x="8" y="2"/>
                </a:cxn>
                <a:cxn ang="0">
                  <a:pos x="5" y="0"/>
                </a:cxn>
                <a:cxn ang="0">
                  <a:pos x="3" y="2"/>
                </a:cxn>
                <a:cxn ang="0">
                  <a:pos x="2" y="2"/>
                </a:cxn>
                <a:cxn ang="0">
                  <a:pos x="0" y="5"/>
                </a:cxn>
                <a:cxn ang="0">
                  <a:pos x="2" y="9"/>
                </a:cxn>
                <a:cxn ang="0">
                  <a:pos x="3" y="10"/>
                </a:cxn>
                <a:cxn ang="0">
                  <a:pos x="5" y="10"/>
                </a:cxn>
                <a:cxn ang="0">
                  <a:pos x="8" y="10"/>
                </a:cxn>
                <a:cxn ang="0">
                  <a:pos x="9" y="9"/>
                </a:cxn>
                <a:cxn ang="0">
                  <a:pos x="10" y="5"/>
                </a:cxn>
                <a:cxn ang="0">
                  <a:pos x="9" y="2"/>
                </a:cxn>
                <a:cxn ang="0">
                  <a:pos x="8" y="2"/>
                </a:cxn>
              </a:cxnLst>
              <a:rect l="0" t="0" r="r" b="b"/>
              <a:pathLst>
                <a:path w="10" h="10">
                  <a:moveTo>
                    <a:pt x="8" y="2"/>
                  </a:moveTo>
                  <a:lnTo>
                    <a:pt x="5" y="0"/>
                  </a:lnTo>
                  <a:lnTo>
                    <a:pt x="3" y="2"/>
                  </a:lnTo>
                  <a:lnTo>
                    <a:pt x="2" y="2"/>
                  </a:lnTo>
                  <a:lnTo>
                    <a:pt x="0" y="5"/>
                  </a:lnTo>
                  <a:lnTo>
                    <a:pt x="2" y="9"/>
                  </a:lnTo>
                  <a:lnTo>
                    <a:pt x="3" y="10"/>
                  </a:lnTo>
                  <a:lnTo>
                    <a:pt x="5" y="10"/>
                  </a:lnTo>
                  <a:lnTo>
                    <a:pt x="8" y="10"/>
                  </a:lnTo>
                  <a:lnTo>
                    <a:pt x="9" y="9"/>
                  </a:lnTo>
                  <a:lnTo>
                    <a:pt x="10" y="5"/>
                  </a:lnTo>
                  <a:lnTo>
                    <a:pt x="9" y="2"/>
                  </a:lnTo>
                  <a:lnTo>
                    <a:pt x="8" y="2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637" name="Freeform 1749"/>
            <p:cNvSpPr>
              <a:spLocks/>
            </p:cNvSpPr>
            <p:nvPr/>
          </p:nvSpPr>
          <p:spPr bwMode="auto">
            <a:xfrm>
              <a:off x="1858" y="3295"/>
              <a:ext cx="10" cy="10"/>
            </a:xfrm>
            <a:custGeom>
              <a:avLst/>
              <a:gdLst/>
              <a:ahLst/>
              <a:cxnLst>
                <a:cxn ang="0">
                  <a:pos x="6" y="1"/>
                </a:cxn>
                <a:cxn ang="0">
                  <a:pos x="4" y="0"/>
                </a:cxn>
                <a:cxn ang="0">
                  <a:pos x="3" y="1"/>
                </a:cxn>
                <a:cxn ang="0">
                  <a:pos x="1" y="3"/>
                </a:cxn>
                <a:cxn ang="0">
                  <a:pos x="0" y="6"/>
                </a:cxn>
                <a:cxn ang="0">
                  <a:pos x="1" y="9"/>
                </a:cxn>
                <a:cxn ang="0">
                  <a:pos x="3" y="10"/>
                </a:cxn>
                <a:cxn ang="0">
                  <a:pos x="4" y="10"/>
                </a:cxn>
                <a:cxn ang="0">
                  <a:pos x="6" y="10"/>
                </a:cxn>
                <a:cxn ang="0">
                  <a:pos x="9" y="9"/>
                </a:cxn>
                <a:cxn ang="0">
                  <a:pos x="10" y="6"/>
                </a:cxn>
                <a:cxn ang="0">
                  <a:pos x="9" y="3"/>
                </a:cxn>
                <a:cxn ang="0">
                  <a:pos x="6" y="1"/>
                </a:cxn>
              </a:cxnLst>
              <a:rect l="0" t="0" r="r" b="b"/>
              <a:pathLst>
                <a:path w="10" h="10">
                  <a:moveTo>
                    <a:pt x="6" y="1"/>
                  </a:moveTo>
                  <a:lnTo>
                    <a:pt x="4" y="0"/>
                  </a:lnTo>
                  <a:lnTo>
                    <a:pt x="3" y="1"/>
                  </a:lnTo>
                  <a:lnTo>
                    <a:pt x="1" y="3"/>
                  </a:lnTo>
                  <a:lnTo>
                    <a:pt x="0" y="6"/>
                  </a:lnTo>
                  <a:lnTo>
                    <a:pt x="1" y="9"/>
                  </a:lnTo>
                  <a:lnTo>
                    <a:pt x="3" y="10"/>
                  </a:lnTo>
                  <a:lnTo>
                    <a:pt x="4" y="10"/>
                  </a:lnTo>
                  <a:lnTo>
                    <a:pt x="6" y="10"/>
                  </a:lnTo>
                  <a:lnTo>
                    <a:pt x="9" y="9"/>
                  </a:lnTo>
                  <a:lnTo>
                    <a:pt x="10" y="6"/>
                  </a:lnTo>
                  <a:lnTo>
                    <a:pt x="9" y="3"/>
                  </a:lnTo>
                  <a:lnTo>
                    <a:pt x="6" y="1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638" name="Freeform 1750"/>
            <p:cNvSpPr>
              <a:spLocks/>
            </p:cNvSpPr>
            <p:nvPr/>
          </p:nvSpPr>
          <p:spPr bwMode="auto">
            <a:xfrm>
              <a:off x="1877" y="3300"/>
              <a:ext cx="11" cy="10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0" y="5"/>
                </a:cxn>
                <a:cxn ang="0">
                  <a:pos x="2" y="7"/>
                </a:cxn>
                <a:cxn ang="0">
                  <a:pos x="4" y="8"/>
                </a:cxn>
                <a:cxn ang="0">
                  <a:pos x="6" y="10"/>
                </a:cxn>
                <a:cxn ang="0">
                  <a:pos x="7" y="8"/>
                </a:cxn>
                <a:cxn ang="0">
                  <a:pos x="9" y="7"/>
                </a:cxn>
                <a:cxn ang="0">
                  <a:pos x="11" y="5"/>
                </a:cxn>
                <a:cxn ang="0">
                  <a:pos x="9" y="1"/>
                </a:cxn>
                <a:cxn ang="0">
                  <a:pos x="7" y="0"/>
                </a:cxn>
              </a:cxnLst>
              <a:rect l="0" t="0" r="r" b="b"/>
              <a:pathLst>
                <a:path w="11" h="10">
                  <a:moveTo>
                    <a:pt x="7" y="0"/>
                  </a:moveTo>
                  <a:lnTo>
                    <a:pt x="6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0" y="5"/>
                  </a:lnTo>
                  <a:lnTo>
                    <a:pt x="2" y="7"/>
                  </a:lnTo>
                  <a:lnTo>
                    <a:pt x="4" y="8"/>
                  </a:lnTo>
                  <a:lnTo>
                    <a:pt x="6" y="10"/>
                  </a:lnTo>
                  <a:lnTo>
                    <a:pt x="7" y="8"/>
                  </a:lnTo>
                  <a:lnTo>
                    <a:pt x="9" y="7"/>
                  </a:lnTo>
                  <a:lnTo>
                    <a:pt x="11" y="5"/>
                  </a:lnTo>
                  <a:lnTo>
                    <a:pt x="9" y="1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639" name="Freeform 1751"/>
            <p:cNvSpPr>
              <a:spLocks/>
            </p:cNvSpPr>
            <p:nvPr/>
          </p:nvSpPr>
          <p:spPr bwMode="auto">
            <a:xfrm>
              <a:off x="1897" y="3304"/>
              <a:ext cx="10" cy="9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4"/>
                </a:cxn>
                <a:cxn ang="0">
                  <a:pos x="1" y="8"/>
                </a:cxn>
                <a:cxn ang="0">
                  <a:pos x="3" y="9"/>
                </a:cxn>
                <a:cxn ang="0">
                  <a:pos x="5" y="9"/>
                </a:cxn>
                <a:cxn ang="0">
                  <a:pos x="7" y="9"/>
                </a:cxn>
                <a:cxn ang="0">
                  <a:pos x="8" y="8"/>
                </a:cxn>
                <a:cxn ang="0">
                  <a:pos x="10" y="4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</a:cxnLst>
              <a:rect l="0" t="0" r="r" b="b"/>
              <a:pathLst>
                <a:path w="10" h="9">
                  <a:moveTo>
                    <a:pt x="5" y="0"/>
                  </a:moveTo>
                  <a:lnTo>
                    <a:pt x="3" y="0"/>
                  </a:lnTo>
                  <a:lnTo>
                    <a:pt x="1" y="1"/>
                  </a:lnTo>
                  <a:lnTo>
                    <a:pt x="0" y="4"/>
                  </a:lnTo>
                  <a:lnTo>
                    <a:pt x="1" y="8"/>
                  </a:lnTo>
                  <a:lnTo>
                    <a:pt x="3" y="9"/>
                  </a:lnTo>
                  <a:lnTo>
                    <a:pt x="5" y="9"/>
                  </a:lnTo>
                  <a:lnTo>
                    <a:pt x="7" y="9"/>
                  </a:lnTo>
                  <a:lnTo>
                    <a:pt x="8" y="8"/>
                  </a:lnTo>
                  <a:lnTo>
                    <a:pt x="10" y="4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640" name="Freeform 1752"/>
            <p:cNvSpPr>
              <a:spLocks/>
            </p:cNvSpPr>
            <p:nvPr/>
          </p:nvSpPr>
          <p:spPr bwMode="auto">
            <a:xfrm>
              <a:off x="1917" y="3307"/>
              <a:ext cx="9" cy="10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5"/>
                </a:cxn>
                <a:cxn ang="0">
                  <a:pos x="1" y="9"/>
                </a:cxn>
                <a:cxn ang="0">
                  <a:pos x="3" y="10"/>
                </a:cxn>
                <a:cxn ang="0">
                  <a:pos x="5" y="10"/>
                </a:cxn>
                <a:cxn ang="0">
                  <a:pos x="7" y="10"/>
                </a:cxn>
                <a:cxn ang="0">
                  <a:pos x="8" y="9"/>
                </a:cxn>
                <a:cxn ang="0">
                  <a:pos x="9" y="5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</a:cxnLst>
              <a:rect l="0" t="0" r="r" b="b"/>
              <a:pathLst>
                <a:path w="9" h="10">
                  <a:moveTo>
                    <a:pt x="5" y="0"/>
                  </a:moveTo>
                  <a:lnTo>
                    <a:pt x="3" y="0"/>
                  </a:lnTo>
                  <a:lnTo>
                    <a:pt x="1" y="1"/>
                  </a:lnTo>
                  <a:lnTo>
                    <a:pt x="0" y="5"/>
                  </a:lnTo>
                  <a:lnTo>
                    <a:pt x="1" y="9"/>
                  </a:lnTo>
                  <a:lnTo>
                    <a:pt x="3" y="10"/>
                  </a:lnTo>
                  <a:lnTo>
                    <a:pt x="5" y="10"/>
                  </a:lnTo>
                  <a:lnTo>
                    <a:pt x="7" y="10"/>
                  </a:lnTo>
                  <a:lnTo>
                    <a:pt x="8" y="9"/>
                  </a:lnTo>
                  <a:lnTo>
                    <a:pt x="9" y="5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641" name="Freeform 1753"/>
            <p:cNvSpPr>
              <a:spLocks/>
            </p:cNvSpPr>
            <p:nvPr/>
          </p:nvSpPr>
          <p:spPr bwMode="auto">
            <a:xfrm>
              <a:off x="1936" y="3311"/>
              <a:ext cx="9" cy="10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3" y="0"/>
                </a:cxn>
                <a:cxn ang="0">
                  <a:pos x="2" y="2"/>
                </a:cxn>
                <a:cxn ang="0">
                  <a:pos x="0" y="5"/>
                </a:cxn>
                <a:cxn ang="0">
                  <a:pos x="2" y="8"/>
                </a:cxn>
                <a:cxn ang="0">
                  <a:pos x="3" y="8"/>
                </a:cxn>
                <a:cxn ang="0">
                  <a:pos x="4" y="10"/>
                </a:cxn>
                <a:cxn ang="0">
                  <a:pos x="7" y="8"/>
                </a:cxn>
                <a:cxn ang="0">
                  <a:pos x="9" y="8"/>
                </a:cxn>
                <a:cxn ang="0">
                  <a:pos x="9" y="5"/>
                </a:cxn>
                <a:cxn ang="0">
                  <a:pos x="9" y="2"/>
                </a:cxn>
                <a:cxn ang="0">
                  <a:pos x="7" y="0"/>
                </a:cxn>
                <a:cxn ang="0">
                  <a:pos x="4" y="0"/>
                </a:cxn>
              </a:cxnLst>
              <a:rect l="0" t="0" r="r" b="b"/>
              <a:pathLst>
                <a:path w="9" h="10">
                  <a:moveTo>
                    <a:pt x="4" y="0"/>
                  </a:moveTo>
                  <a:lnTo>
                    <a:pt x="3" y="0"/>
                  </a:lnTo>
                  <a:lnTo>
                    <a:pt x="2" y="2"/>
                  </a:lnTo>
                  <a:lnTo>
                    <a:pt x="0" y="5"/>
                  </a:lnTo>
                  <a:lnTo>
                    <a:pt x="2" y="8"/>
                  </a:lnTo>
                  <a:lnTo>
                    <a:pt x="3" y="8"/>
                  </a:lnTo>
                  <a:lnTo>
                    <a:pt x="4" y="10"/>
                  </a:lnTo>
                  <a:lnTo>
                    <a:pt x="7" y="8"/>
                  </a:lnTo>
                  <a:lnTo>
                    <a:pt x="9" y="8"/>
                  </a:lnTo>
                  <a:lnTo>
                    <a:pt x="9" y="5"/>
                  </a:lnTo>
                  <a:lnTo>
                    <a:pt x="9" y="2"/>
                  </a:lnTo>
                  <a:lnTo>
                    <a:pt x="7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642" name="Freeform 1754"/>
            <p:cNvSpPr>
              <a:spLocks/>
            </p:cNvSpPr>
            <p:nvPr/>
          </p:nvSpPr>
          <p:spPr bwMode="auto">
            <a:xfrm>
              <a:off x="1955" y="3314"/>
              <a:ext cx="10" cy="10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4" y="2"/>
                </a:cxn>
                <a:cxn ang="0">
                  <a:pos x="3" y="2"/>
                </a:cxn>
                <a:cxn ang="0">
                  <a:pos x="0" y="5"/>
                </a:cxn>
                <a:cxn ang="0">
                  <a:pos x="3" y="9"/>
                </a:cxn>
                <a:cxn ang="0">
                  <a:pos x="4" y="10"/>
                </a:cxn>
                <a:cxn ang="0">
                  <a:pos x="6" y="10"/>
                </a:cxn>
                <a:cxn ang="0">
                  <a:pos x="8" y="10"/>
                </a:cxn>
                <a:cxn ang="0">
                  <a:pos x="9" y="9"/>
                </a:cxn>
                <a:cxn ang="0">
                  <a:pos x="10" y="5"/>
                </a:cxn>
                <a:cxn ang="0">
                  <a:pos x="9" y="2"/>
                </a:cxn>
                <a:cxn ang="0">
                  <a:pos x="8" y="2"/>
                </a:cxn>
                <a:cxn ang="0">
                  <a:pos x="6" y="0"/>
                </a:cxn>
              </a:cxnLst>
              <a:rect l="0" t="0" r="r" b="b"/>
              <a:pathLst>
                <a:path w="10" h="10">
                  <a:moveTo>
                    <a:pt x="6" y="0"/>
                  </a:moveTo>
                  <a:lnTo>
                    <a:pt x="4" y="2"/>
                  </a:lnTo>
                  <a:lnTo>
                    <a:pt x="3" y="2"/>
                  </a:lnTo>
                  <a:lnTo>
                    <a:pt x="0" y="5"/>
                  </a:lnTo>
                  <a:lnTo>
                    <a:pt x="3" y="9"/>
                  </a:lnTo>
                  <a:lnTo>
                    <a:pt x="4" y="10"/>
                  </a:lnTo>
                  <a:lnTo>
                    <a:pt x="6" y="10"/>
                  </a:lnTo>
                  <a:lnTo>
                    <a:pt x="8" y="10"/>
                  </a:lnTo>
                  <a:lnTo>
                    <a:pt x="9" y="9"/>
                  </a:lnTo>
                  <a:lnTo>
                    <a:pt x="10" y="5"/>
                  </a:lnTo>
                  <a:lnTo>
                    <a:pt x="9" y="2"/>
                  </a:lnTo>
                  <a:lnTo>
                    <a:pt x="8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643" name="Freeform 1755"/>
            <p:cNvSpPr>
              <a:spLocks/>
            </p:cNvSpPr>
            <p:nvPr/>
          </p:nvSpPr>
          <p:spPr bwMode="auto">
            <a:xfrm>
              <a:off x="1976" y="3318"/>
              <a:ext cx="10" cy="10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3" y="0"/>
                </a:cxn>
                <a:cxn ang="0">
                  <a:pos x="0" y="1"/>
                </a:cxn>
                <a:cxn ang="0">
                  <a:pos x="0" y="5"/>
                </a:cxn>
                <a:cxn ang="0">
                  <a:pos x="0" y="9"/>
                </a:cxn>
                <a:cxn ang="0">
                  <a:pos x="3" y="10"/>
                </a:cxn>
                <a:cxn ang="0">
                  <a:pos x="4" y="10"/>
                </a:cxn>
                <a:cxn ang="0">
                  <a:pos x="6" y="10"/>
                </a:cxn>
                <a:cxn ang="0">
                  <a:pos x="8" y="9"/>
                </a:cxn>
                <a:cxn ang="0">
                  <a:pos x="10" y="5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4" y="0"/>
                </a:cxn>
              </a:cxnLst>
              <a:rect l="0" t="0" r="r" b="b"/>
              <a:pathLst>
                <a:path w="10" h="10">
                  <a:moveTo>
                    <a:pt x="4" y="0"/>
                  </a:moveTo>
                  <a:lnTo>
                    <a:pt x="3" y="0"/>
                  </a:lnTo>
                  <a:lnTo>
                    <a:pt x="0" y="1"/>
                  </a:lnTo>
                  <a:lnTo>
                    <a:pt x="0" y="5"/>
                  </a:lnTo>
                  <a:lnTo>
                    <a:pt x="0" y="9"/>
                  </a:lnTo>
                  <a:lnTo>
                    <a:pt x="3" y="10"/>
                  </a:lnTo>
                  <a:lnTo>
                    <a:pt x="4" y="10"/>
                  </a:lnTo>
                  <a:lnTo>
                    <a:pt x="6" y="10"/>
                  </a:lnTo>
                  <a:lnTo>
                    <a:pt x="8" y="9"/>
                  </a:lnTo>
                  <a:lnTo>
                    <a:pt x="10" y="5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644" name="Freeform 1756"/>
            <p:cNvSpPr>
              <a:spLocks/>
            </p:cNvSpPr>
            <p:nvPr/>
          </p:nvSpPr>
          <p:spPr bwMode="auto">
            <a:xfrm>
              <a:off x="1995" y="3322"/>
              <a:ext cx="10" cy="9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4" y="1"/>
                </a:cxn>
                <a:cxn ang="0">
                  <a:pos x="1" y="1"/>
                </a:cxn>
                <a:cxn ang="0">
                  <a:pos x="0" y="5"/>
                </a:cxn>
                <a:cxn ang="0">
                  <a:pos x="1" y="8"/>
                </a:cxn>
                <a:cxn ang="0">
                  <a:pos x="4" y="9"/>
                </a:cxn>
                <a:cxn ang="0">
                  <a:pos x="5" y="9"/>
                </a:cxn>
                <a:cxn ang="0">
                  <a:pos x="7" y="9"/>
                </a:cxn>
                <a:cxn ang="0">
                  <a:pos x="8" y="8"/>
                </a:cxn>
                <a:cxn ang="0">
                  <a:pos x="10" y="5"/>
                </a:cxn>
                <a:cxn ang="0">
                  <a:pos x="8" y="1"/>
                </a:cxn>
                <a:cxn ang="0">
                  <a:pos x="7" y="1"/>
                </a:cxn>
                <a:cxn ang="0">
                  <a:pos x="5" y="0"/>
                </a:cxn>
              </a:cxnLst>
              <a:rect l="0" t="0" r="r" b="b"/>
              <a:pathLst>
                <a:path w="10" h="9">
                  <a:moveTo>
                    <a:pt x="5" y="0"/>
                  </a:moveTo>
                  <a:lnTo>
                    <a:pt x="4" y="1"/>
                  </a:lnTo>
                  <a:lnTo>
                    <a:pt x="1" y="1"/>
                  </a:lnTo>
                  <a:lnTo>
                    <a:pt x="0" y="5"/>
                  </a:lnTo>
                  <a:lnTo>
                    <a:pt x="1" y="8"/>
                  </a:lnTo>
                  <a:lnTo>
                    <a:pt x="4" y="9"/>
                  </a:lnTo>
                  <a:lnTo>
                    <a:pt x="5" y="9"/>
                  </a:lnTo>
                  <a:lnTo>
                    <a:pt x="7" y="9"/>
                  </a:lnTo>
                  <a:lnTo>
                    <a:pt x="8" y="8"/>
                  </a:lnTo>
                  <a:lnTo>
                    <a:pt x="10" y="5"/>
                  </a:lnTo>
                  <a:lnTo>
                    <a:pt x="8" y="1"/>
                  </a:lnTo>
                  <a:lnTo>
                    <a:pt x="7" y="1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645" name="Freeform 1757"/>
            <p:cNvSpPr>
              <a:spLocks/>
            </p:cNvSpPr>
            <p:nvPr/>
          </p:nvSpPr>
          <p:spPr bwMode="auto">
            <a:xfrm>
              <a:off x="2015" y="3325"/>
              <a:ext cx="10" cy="10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2" y="0"/>
                </a:cxn>
                <a:cxn ang="0">
                  <a:pos x="1" y="2"/>
                </a:cxn>
                <a:cxn ang="0">
                  <a:pos x="0" y="5"/>
                </a:cxn>
                <a:cxn ang="0">
                  <a:pos x="1" y="9"/>
                </a:cxn>
                <a:cxn ang="0">
                  <a:pos x="2" y="10"/>
                </a:cxn>
                <a:cxn ang="0">
                  <a:pos x="5" y="10"/>
                </a:cxn>
                <a:cxn ang="0">
                  <a:pos x="6" y="10"/>
                </a:cxn>
                <a:cxn ang="0">
                  <a:pos x="8" y="9"/>
                </a:cxn>
                <a:cxn ang="0">
                  <a:pos x="10" y="5"/>
                </a:cxn>
                <a:cxn ang="0">
                  <a:pos x="8" y="2"/>
                </a:cxn>
                <a:cxn ang="0">
                  <a:pos x="6" y="0"/>
                </a:cxn>
                <a:cxn ang="0">
                  <a:pos x="5" y="0"/>
                </a:cxn>
              </a:cxnLst>
              <a:rect l="0" t="0" r="r" b="b"/>
              <a:pathLst>
                <a:path w="10" h="10">
                  <a:moveTo>
                    <a:pt x="5" y="0"/>
                  </a:moveTo>
                  <a:lnTo>
                    <a:pt x="2" y="0"/>
                  </a:lnTo>
                  <a:lnTo>
                    <a:pt x="1" y="2"/>
                  </a:lnTo>
                  <a:lnTo>
                    <a:pt x="0" y="5"/>
                  </a:lnTo>
                  <a:lnTo>
                    <a:pt x="1" y="9"/>
                  </a:lnTo>
                  <a:lnTo>
                    <a:pt x="2" y="10"/>
                  </a:lnTo>
                  <a:lnTo>
                    <a:pt x="5" y="10"/>
                  </a:lnTo>
                  <a:lnTo>
                    <a:pt x="6" y="10"/>
                  </a:lnTo>
                  <a:lnTo>
                    <a:pt x="8" y="9"/>
                  </a:lnTo>
                  <a:lnTo>
                    <a:pt x="10" y="5"/>
                  </a:lnTo>
                  <a:lnTo>
                    <a:pt x="8" y="2"/>
                  </a:lnTo>
                  <a:lnTo>
                    <a:pt x="6" y="0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646" name="Freeform 1758"/>
            <p:cNvSpPr>
              <a:spLocks/>
            </p:cNvSpPr>
            <p:nvPr/>
          </p:nvSpPr>
          <p:spPr bwMode="auto">
            <a:xfrm>
              <a:off x="2035" y="3328"/>
              <a:ext cx="9" cy="10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0" y="5"/>
                </a:cxn>
                <a:cxn ang="0">
                  <a:pos x="1" y="8"/>
                </a:cxn>
                <a:cxn ang="0">
                  <a:pos x="2" y="10"/>
                </a:cxn>
                <a:cxn ang="0">
                  <a:pos x="4" y="10"/>
                </a:cxn>
                <a:cxn ang="0">
                  <a:pos x="6" y="10"/>
                </a:cxn>
                <a:cxn ang="0">
                  <a:pos x="8" y="8"/>
                </a:cxn>
                <a:cxn ang="0">
                  <a:pos x="9" y="5"/>
                </a:cxn>
                <a:cxn ang="0">
                  <a:pos x="8" y="2"/>
                </a:cxn>
                <a:cxn ang="0">
                  <a:pos x="6" y="1"/>
                </a:cxn>
                <a:cxn ang="0">
                  <a:pos x="4" y="0"/>
                </a:cxn>
              </a:cxnLst>
              <a:rect l="0" t="0" r="r" b="b"/>
              <a:pathLst>
                <a:path w="9" h="10">
                  <a:moveTo>
                    <a:pt x="4" y="0"/>
                  </a:moveTo>
                  <a:lnTo>
                    <a:pt x="2" y="1"/>
                  </a:lnTo>
                  <a:lnTo>
                    <a:pt x="1" y="2"/>
                  </a:lnTo>
                  <a:lnTo>
                    <a:pt x="0" y="5"/>
                  </a:lnTo>
                  <a:lnTo>
                    <a:pt x="1" y="8"/>
                  </a:lnTo>
                  <a:lnTo>
                    <a:pt x="2" y="10"/>
                  </a:lnTo>
                  <a:lnTo>
                    <a:pt x="4" y="10"/>
                  </a:lnTo>
                  <a:lnTo>
                    <a:pt x="6" y="10"/>
                  </a:lnTo>
                  <a:lnTo>
                    <a:pt x="8" y="8"/>
                  </a:lnTo>
                  <a:lnTo>
                    <a:pt x="9" y="5"/>
                  </a:lnTo>
                  <a:lnTo>
                    <a:pt x="8" y="2"/>
                  </a:lnTo>
                  <a:lnTo>
                    <a:pt x="6" y="1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647" name="Freeform 1759"/>
            <p:cNvSpPr>
              <a:spLocks/>
            </p:cNvSpPr>
            <p:nvPr/>
          </p:nvSpPr>
          <p:spPr bwMode="auto">
            <a:xfrm>
              <a:off x="2054" y="3331"/>
              <a:ext cx="9" cy="10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3" y="0"/>
                </a:cxn>
                <a:cxn ang="0">
                  <a:pos x="2" y="2"/>
                </a:cxn>
                <a:cxn ang="0">
                  <a:pos x="0" y="5"/>
                </a:cxn>
                <a:cxn ang="0">
                  <a:pos x="2" y="9"/>
                </a:cxn>
                <a:cxn ang="0">
                  <a:pos x="3" y="10"/>
                </a:cxn>
                <a:cxn ang="0">
                  <a:pos x="4" y="10"/>
                </a:cxn>
                <a:cxn ang="0">
                  <a:pos x="7" y="10"/>
                </a:cxn>
                <a:cxn ang="0">
                  <a:pos x="8" y="9"/>
                </a:cxn>
                <a:cxn ang="0">
                  <a:pos x="9" y="5"/>
                </a:cxn>
                <a:cxn ang="0">
                  <a:pos x="8" y="2"/>
                </a:cxn>
                <a:cxn ang="0">
                  <a:pos x="7" y="0"/>
                </a:cxn>
                <a:cxn ang="0">
                  <a:pos x="4" y="0"/>
                </a:cxn>
              </a:cxnLst>
              <a:rect l="0" t="0" r="r" b="b"/>
              <a:pathLst>
                <a:path w="9" h="10">
                  <a:moveTo>
                    <a:pt x="4" y="0"/>
                  </a:moveTo>
                  <a:lnTo>
                    <a:pt x="3" y="0"/>
                  </a:lnTo>
                  <a:lnTo>
                    <a:pt x="2" y="2"/>
                  </a:lnTo>
                  <a:lnTo>
                    <a:pt x="0" y="5"/>
                  </a:lnTo>
                  <a:lnTo>
                    <a:pt x="2" y="9"/>
                  </a:lnTo>
                  <a:lnTo>
                    <a:pt x="3" y="10"/>
                  </a:lnTo>
                  <a:lnTo>
                    <a:pt x="4" y="10"/>
                  </a:lnTo>
                  <a:lnTo>
                    <a:pt x="7" y="10"/>
                  </a:lnTo>
                  <a:lnTo>
                    <a:pt x="8" y="9"/>
                  </a:lnTo>
                  <a:lnTo>
                    <a:pt x="9" y="5"/>
                  </a:lnTo>
                  <a:lnTo>
                    <a:pt x="8" y="2"/>
                  </a:lnTo>
                  <a:lnTo>
                    <a:pt x="7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648" name="Freeform 1760"/>
            <p:cNvSpPr>
              <a:spLocks/>
            </p:cNvSpPr>
            <p:nvPr/>
          </p:nvSpPr>
          <p:spPr bwMode="auto">
            <a:xfrm>
              <a:off x="2073" y="3335"/>
              <a:ext cx="10" cy="9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2" y="0"/>
                </a:cxn>
                <a:cxn ang="0">
                  <a:pos x="2" y="1"/>
                </a:cxn>
                <a:cxn ang="0">
                  <a:pos x="0" y="5"/>
                </a:cxn>
                <a:cxn ang="0">
                  <a:pos x="2" y="7"/>
                </a:cxn>
                <a:cxn ang="0">
                  <a:pos x="2" y="9"/>
                </a:cxn>
                <a:cxn ang="0">
                  <a:pos x="6" y="9"/>
                </a:cxn>
                <a:cxn ang="0">
                  <a:pos x="7" y="9"/>
                </a:cxn>
                <a:cxn ang="0">
                  <a:pos x="9" y="7"/>
                </a:cxn>
                <a:cxn ang="0">
                  <a:pos x="10" y="5"/>
                </a:cxn>
                <a:cxn ang="0">
                  <a:pos x="9" y="1"/>
                </a:cxn>
                <a:cxn ang="0">
                  <a:pos x="7" y="0"/>
                </a:cxn>
                <a:cxn ang="0">
                  <a:pos x="6" y="0"/>
                </a:cxn>
              </a:cxnLst>
              <a:rect l="0" t="0" r="r" b="b"/>
              <a:pathLst>
                <a:path w="10" h="9">
                  <a:moveTo>
                    <a:pt x="6" y="0"/>
                  </a:moveTo>
                  <a:lnTo>
                    <a:pt x="2" y="0"/>
                  </a:lnTo>
                  <a:lnTo>
                    <a:pt x="2" y="1"/>
                  </a:lnTo>
                  <a:lnTo>
                    <a:pt x="0" y="5"/>
                  </a:lnTo>
                  <a:lnTo>
                    <a:pt x="2" y="7"/>
                  </a:lnTo>
                  <a:lnTo>
                    <a:pt x="2" y="9"/>
                  </a:lnTo>
                  <a:lnTo>
                    <a:pt x="6" y="9"/>
                  </a:lnTo>
                  <a:lnTo>
                    <a:pt x="7" y="9"/>
                  </a:lnTo>
                  <a:lnTo>
                    <a:pt x="9" y="7"/>
                  </a:lnTo>
                  <a:lnTo>
                    <a:pt x="10" y="5"/>
                  </a:lnTo>
                  <a:lnTo>
                    <a:pt x="9" y="1"/>
                  </a:lnTo>
                  <a:lnTo>
                    <a:pt x="7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649" name="Freeform 1761"/>
            <p:cNvSpPr>
              <a:spLocks/>
            </p:cNvSpPr>
            <p:nvPr/>
          </p:nvSpPr>
          <p:spPr bwMode="auto">
            <a:xfrm>
              <a:off x="2094" y="3338"/>
              <a:ext cx="10" cy="9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1" y="0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8"/>
                </a:cxn>
                <a:cxn ang="0">
                  <a:pos x="1" y="9"/>
                </a:cxn>
                <a:cxn ang="0">
                  <a:pos x="4" y="9"/>
                </a:cxn>
                <a:cxn ang="0">
                  <a:pos x="6" y="9"/>
                </a:cxn>
                <a:cxn ang="0">
                  <a:pos x="8" y="8"/>
                </a:cxn>
                <a:cxn ang="0">
                  <a:pos x="10" y="4"/>
                </a:cxn>
                <a:cxn ang="0">
                  <a:pos x="8" y="2"/>
                </a:cxn>
                <a:cxn ang="0">
                  <a:pos x="6" y="0"/>
                </a:cxn>
                <a:cxn ang="0">
                  <a:pos x="4" y="0"/>
                </a:cxn>
              </a:cxnLst>
              <a:rect l="0" t="0" r="r" b="b"/>
              <a:pathLst>
                <a:path w="10" h="9">
                  <a:moveTo>
                    <a:pt x="4" y="0"/>
                  </a:moveTo>
                  <a:lnTo>
                    <a:pt x="1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8"/>
                  </a:lnTo>
                  <a:lnTo>
                    <a:pt x="1" y="9"/>
                  </a:lnTo>
                  <a:lnTo>
                    <a:pt x="4" y="9"/>
                  </a:lnTo>
                  <a:lnTo>
                    <a:pt x="6" y="9"/>
                  </a:lnTo>
                  <a:lnTo>
                    <a:pt x="8" y="8"/>
                  </a:lnTo>
                  <a:lnTo>
                    <a:pt x="10" y="4"/>
                  </a:lnTo>
                  <a:lnTo>
                    <a:pt x="8" y="2"/>
                  </a:lnTo>
                  <a:lnTo>
                    <a:pt x="6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650" name="Freeform 1762"/>
            <p:cNvSpPr>
              <a:spLocks/>
            </p:cNvSpPr>
            <p:nvPr/>
          </p:nvSpPr>
          <p:spPr bwMode="auto">
            <a:xfrm>
              <a:off x="2113" y="3340"/>
              <a:ext cx="10" cy="10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3" y="1"/>
                </a:cxn>
                <a:cxn ang="0">
                  <a:pos x="1" y="2"/>
                </a:cxn>
                <a:cxn ang="0">
                  <a:pos x="0" y="5"/>
                </a:cxn>
                <a:cxn ang="0">
                  <a:pos x="1" y="10"/>
                </a:cxn>
                <a:cxn ang="0">
                  <a:pos x="3" y="10"/>
                </a:cxn>
                <a:cxn ang="0">
                  <a:pos x="5" y="10"/>
                </a:cxn>
                <a:cxn ang="0">
                  <a:pos x="7" y="10"/>
                </a:cxn>
                <a:cxn ang="0">
                  <a:pos x="8" y="10"/>
                </a:cxn>
                <a:cxn ang="0">
                  <a:pos x="10" y="5"/>
                </a:cxn>
                <a:cxn ang="0">
                  <a:pos x="8" y="2"/>
                </a:cxn>
                <a:cxn ang="0">
                  <a:pos x="7" y="1"/>
                </a:cxn>
                <a:cxn ang="0">
                  <a:pos x="5" y="0"/>
                </a:cxn>
              </a:cxnLst>
              <a:rect l="0" t="0" r="r" b="b"/>
              <a:pathLst>
                <a:path w="10" h="10">
                  <a:moveTo>
                    <a:pt x="5" y="0"/>
                  </a:moveTo>
                  <a:lnTo>
                    <a:pt x="3" y="1"/>
                  </a:lnTo>
                  <a:lnTo>
                    <a:pt x="1" y="2"/>
                  </a:lnTo>
                  <a:lnTo>
                    <a:pt x="0" y="5"/>
                  </a:lnTo>
                  <a:lnTo>
                    <a:pt x="1" y="10"/>
                  </a:lnTo>
                  <a:lnTo>
                    <a:pt x="3" y="10"/>
                  </a:lnTo>
                  <a:lnTo>
                    <a:pt x="5" y="10"/>
                  </a:lnTo>
                  <a:lnTo>
                    <a:pt x="7" y="10"/>
                  </a:lnTo>
                  <a:lnTo>
                    <a:pt x="8" y="10"/>
                  </a:lnTo>
                  <a:lnTo>
                    <a:pt x="10" y="5"/>
                  </a:lnTo>
                  <a:lnTo>
                    <a:pt x="8" y="2"/>
                  </a:lnTo>
                  <a:lnTo>
                    <a:pt x="7" y="1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651" name="Freeform 1763"/>
            <p:cNvSpPr>
              <a:spLocks/>
            </p:cNvSpPr>
            <p:nvPr/>
          </p:nvSpPr>
          <p:spPr bwMode="auto">
            <a:xfrm>
              <a:off x="2133" y="3344"/>
              <a:ext cx="10" cy="9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2" y="0"/>
                </a:cxn>
                <a:cxn ang="0">
                  <a:pos x="1" y="1"/>
                </a:cxn>
                <a:cxn ang="0">
                  <a:pos x="0" y="4"/>
                </a:cxn>
                <a:cxn ang="0">
                  <a:pos x="1" y="8"/>
                </a:cxn>
                <a:cxn ang="0">
                  <a:pos x="2" y="9"/>
                </a:cxn>
                <a:cxn ang="0">
                  <a:pos x="5" y="9"/>
                </a:cxn>
                <a:cxn ang="0">
                  <a:pos x="6" y="9"/>
                </a:cxn>
                <a:cxn ang="0">
                  <a:pos x="8" y="8"/>
                </a:cxn>
                <a:cxn ang="0">
                  <a:pos x="10" y="4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5" y="0"/>
                </a:cxn>
              </a:cxnLst>
              <a:rect l="0" t="0" r="r" b="b"/>
              <a:pathLst>
                <a:path w="10" h="9">
                  <a:moveTo>
                    <a:pt x="5" y="0"/>
                  </a:moveTo>
                  <a:lnTo>
                    <a:pt x="2" y="0"/>
                  </a:lnTo>
                  <a:lnTo>
                    <a:pt x="1" y="1"/>
                  </a:lnTo>
                  <a:lnTo>
                    <a:pt x="0" y="4"/>
                  </a:lnTo>
                  <a:lnTo>
                    <a:pt x="1" y="8"/>
                  </a:lnTo>
                  <a:lnTo>
                    <a:pt x="2" y="9"/>
                  </a:lnTo>
                  <a:lnTo>
                    <a:pt x="5" y="9"/>
                  </a:lnTo>
                  <a:lnTo>
                    <a:pt x="6" y="9"/>
                  </a:lnTo>
                  <a:lnTo>
                    <a:pt x="8" y="8"/>
                  </a:lnTo>
                  <a:lnTo>
                    <a:pt x="10" y="4"/>
                  </a:lnTo>
                  <a:lnTo>
                    <a:pt x="8" y="1"/>
                  </a:lnTo>
                  <a:lnTo>
                    <a:pt x="6" y="0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652" name="Freeform 1764"/>
            <p:cNvSpPr>
              <a:spLocks/>
            </p:cNvSpPr>
            <p:nvPr/>
          </p:nvSpPr>
          <p:spPr bwMode="auto">
            <a:xfrm>
              <a:off x="2152" y="3346"/>
              <a:ext cx="10" cy="10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3" y="1"/>
                </a:cxn>
                <a:cxn ang="0">
                  <a:pos x="2" y="1"/>
                </a:cxn>
                <a:cxn ang="0">
                  <a:pos x="0" y="5"/>
                </a:cxn>
                <a:cxn ang="0">
                  <a:pos x="2" y="8"/>
                </a:cxn>
                <a:cxn ang="0">
                  <a:pos x="3" y="10"/>
                </a:cxn>
                <a:cxn ang="0">
                  <a:pos x="5" y="10"/>
                </a:cxn>
                <a:cxn ang="0">
                  <a:pos x="7" y="10"/>
                </a:cxn>
                <a:cxn ang="0">
                  <a:pos x="9" y="8"/>
                </a:cxn>
                <a:cxn ang="0">
                  <a:pos x="10" y="5"/>
                </a:cxn>
                <a:cxn ang="0">
                  <a:pos x="9" y="1"/>
                </a:cxn>
                <a:cxn ang="0">
                  <a:pos x="7" y="1"/>
                </a:cxn>
                <a:cxn ang="0">
                  <a:pos x="5" y="0"/>
                </a:cxn>
              </a:cxnLst>
              <a:rect l="0" t="0" r="r" b="b"/>
              <a:pathLst>
                <a:path w="10" h="10">
                  <a:moveTo>
                    <a:pt x="5" y="0"/>
                  </a:moveTo>
                  <a:lnTo>
                    <a:pt x="3" y="1"/>
                  </a:lnTo>
                  <a:lnTo>
                    <a:pt x="2" y="1"/>
                  </a:lnTo>
                  <a:lnTo>
                    <a:pt x="0" y="5"/>
                  </a:lnTo>
                  <a:lnTo>
                    <a:pt x="2" y="8"/>
                  </a:lnTo>
                  <a:lnTo>
                    <a:pt x="3" y="10"/>
                  </a:lnTo>
                  <a:lnTo>
                    <a:pt x="5" y="10"/>
                  </a:lnTo>
                  <a:lnTo>
                    <a:pt x="7" y="10"/>
                  </a:lnTo>
                  <a:lnTo>
                    <a:pt x="9" y="8"/>
                  </a:lnTo>
                  <a:lnTo>
                    <a:pt x="10" y="5"/>
                  </a:lnTo>
                  <a:lnTo>
                    <a:pt x="9" y="1"/>
                  </a:lnTo>
                  <a:lnTo>
                    <a:pt x="7" y="1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653" name="Freeform 1765"/>
            <p:cNvSpPr>
              <a:spLocks/>
            </p:cNvSpPr>
            <p:nvPr/>
          </p:nvSpPr>
          <p:spPr bwMode="auto">
            <a:xfrm>
              <a:off x="2172" y="3350"/>
              <a:ext cx="10" cy="9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0" y="4"/>
                </a:cxn>
                <a:cxn ang="0">
                  <a:pos x="2" y="7"/>
                </a:cxn>
                <a:cxn ang="0">
                  <a:pos x="3" y="8"/>
                </a:cxn>
                <a:cxn ang="0">
                  <a:pos x="5" y="9"/>
                </a:cxn>
                <a:cxn ang="0">
                  <a:pos x="7" y="8"/>
                </a:cxn>
                <a:cxn ang="0">
                  <a:pos x="9" y="7"/>
                </a:cxn>
                <a:cxn ang="0">
                  <a:pos x="10" y="4"/>
                </a:cxn>
                <a:cxn ang="0">
                  <a:pos x="9" y="1"/>
                </a:cxn>
                <a:cxn ang="0">
                  <a:pos x="7" y="0"/>
                </a:cxn>
                <a:cxn ang="0">
                  <a:pos x="5" y="0"/>
                </a:cxn>
              </a:cxnLst>
              <a:rect l="0" t="0" r="r" b="b"/>
              <a:pathLst>
                <a:path w="10" h="9">
                  <a:moveTo>
                    <a:pt x="5" y="0"/>
                  </a:moveTo>
                  <a:lnTo>
                    <a:pt x="3" y="0"/>
                  </a:lnTo>
                  <a:lnTo>
                    <a:pt x="2" y="1"/>
                  </a:lnTo>
                  <a:lnTo>
                    <a:pt x="0" y="4"/>
                  </a:lnTo>
                  <a:lnTo>
                    <a:pt x="2" y="7"/>
                  </a:lnTo>
                  <a:lnTo>
                    <a:pt x="3" y="8"/>
                  </a:lnTo>
                  <a:lnTo>
                    <a:pt x="5" y="9"/>
                  </a:lnTo>
                  <a:lnTo>
                    <a:pt x="7" y="8"/>
                  </a:lnTo>
                  <a:lnTo>
                    <a:pt x="9" y="7"/>
                  </a:lnTo>
                  <a:lnTo>
                    <a:pt x="10" y="4"/>
                  </a:lnTo>
                  <a:lnTo>
                    <a:pt x="9" y="1"/>
                  </a:lnTo>
                  <a:lnTo>
                    <a:pt x="7" y="0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654" name="Freeform 1766"/>
            <p:cNvSpPr>
              <a:spLocks/>
            </p:cNvSpPr>
            <p:nvPr/>
          </p:nvSpPr>
          <p:spPr bwMode="auto">
            <a:xfrm>
              <a:off x="2191" y="3352"/>
              <a:ext cx="10" cy="10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4" y="1"/>
                </a:cxn>
                <a:cxn ang="0">
                  <a:pos x="2" y="1"/>
                </a:cxn>
                <a:cxn ang="0">
                  <a:pos x="0" y="5"/>
                </a:cxn>
                <a:cxn ang="0">
                  <a:pos x="2" y="7"/>
                </a:cxn>
                <a:cxn ang="0">
                  <a:pos x="4" y="10"/>
                </a:cxn>
                <a:cxn ang="0">
                  <a:pos x="6" y="10"/>
                </a:cxn>
                <a:cxn ang="0">
                  <a:pos x="7" y="10"/>
                </a:cxn>
                <a:cxn ang="0">
                  <a:pos x="10" y="7"/>
                </a:cxn>
                <a:cxn ang="0">
                  <a:pos x="10" y="5"/>
                </a:cxn>
                <a:cxn ang="0">
                  <a:pos x="10" y="1"/>
                </a:cxn>
                <a:cxn ang="0">
                  <a:pos x="7" y="1"/>
                </a:cxn>
                <a:cxn ang="0">
                  <a:pos x="6" y="0"/>
                </a:cxn>
              </a:cxnLst>
              <a:rect l="0" t="0" r="r" b="b"/>
              <a:pathLst>
                <a:path w="10" h="10">
                  <a:moveTo>
                    <a:pt x="6" y="0"/>
                  </a:moveTo>
                  <a:lnTo>
                    <a:pt x="4" y="1"/>
                  </a:lnTo>
                  <a:lnTo>
                    <a:pt x="2" y="1"/>
                  </a:lnTo>
                  <a:lnTo>
                    <a:pt x="0" y="5"/>
                  </a:lnTo>
                  <a:lnTo>
                    <a:pt x="2" y="7"/>
                  </a:lnTo>
                  <a:lnTo>
                    <a:pt x="4" y="10"/>
                  </a:lnTo>
                  <a:lnTo>
                    <a:pt x="6" y="10"/>
                  </a:lnTo>
                  <a:lnTo>
                    <a:pt x="7" y="10"/>
                  </a:lnTo>
                  <a:lnTo>
                    <a:pt x="10" y="7"/>
                  </a:lnTo>
                  <a:lnTo>
                    <a:pt x="10" y="5"/>
                  </a:lnTo>
                  <a:lnTo>
                    <a:pt x="10" y="1"/>
                  </a:lnTo>
                  <a:lnTo>
                    <a:pt x="7" y="1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655" name="Freeform 1767"/>
            <p:cNvSpPr>
              <a:spLocks/>
            </p:cNvSpPr>
            <p:nvPr/>
          </p:nvSpPr>
          <p:spPr bwMode="auto">
            <a:xfrm>
              <a:off x="2211" y="3354"/>
              <a:ext cx="11" cy="10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4" y="0"/>
                </a:cxn>
                <a:cxn ang="0">
                  <a:pos x="2" y="2"/>
                </a:cxn>
                <a:cxn ang="0">
                  <a:pos x="0" y="5"/>
                </a:cxn>
                <a:cxn ang="0">
                  <a:pos x="2" y="9"/>
                </a:cxn>
                <a:cxn ang="0">
                  <a:pos x="4" y="10"/>
                </a:cxn>
                <a:cxn ang="0">
                  <a:pos x="5" y="10"/>
                </a:cxn>
                <a:cxn ang="0">
                  <a:pos x="7" y="10"/>
                </a:cxn>
                <a:cxn ang="0">
                  <a:pos x="9" y="9"/>
                </a:cxn>
                <a:cxn ang="0">
                  <a:pos x="11" y="5"/>
                </a:cxn>
                <a:cxn ang="0">
                  <a:pos x="9" y="2"/>
                </a:cxn>
                <a:cxn ang="0">
                  <a:pos x="7" y="0"/>
                </a:cxn>
                <a:cxn ang="0">
                  <a:pos x="5" y="0"/>
                </a:cxn>
              </a:cxnLst>
              <a:rect l="0" t="0" r="r" b="b"/>
              <a:pathLst>
                <a:path w="11" h="10">
                  <a:moveTo>
                    <a:pt x="5" y="0"/>
                  </a:moveTo>
                  <a:lnTo>
                    <a:pt x="4" y="0"/>
                  </a:lnTo>
                  <a:lnTo>
                    <a:pt x="2" y="2"/>
                  </a:lnTo>
                  <a:lnTo>
                    <a:pt x="0" y="5"/>
                  </a:lnTo>
                  <a:lnTo>
                    <a:pt x="2" y="9"/>
                  </a:lnTo>
                  <a:lnTo>
                    <a:pt x="4" y="10"/>
                  </a:lnTo>
                  <a:lnTo>
                    <a:pt x="5" y="10"/>
                  </a:lnTo>
                  <a:lnTo>
                    <a:pt x="7" y="10"/>
                  </a:lnTo>
                  <a:lnTo>
                    <a:pt x="9" y="9"/>
                  </a:lnTo>
                  <a:lnTo>
                    <a:pt x="11" y="5"/>
                  </a:lnTo>
                  <a:lnTo>
                    <a:pt x="9" y="2"/>
                  </a:lnTo>
                  <a:lnTo>
                    <a:pt x="7" y="0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656" name="Freeform 1768"/>
            <p:cNvSpPr>
              <a:spLocks/>
            </p:cNvSpPr>
            <p:nvPr/>
          </p:nvSpPr>
          <p:spPr bwMode="auto">
            <a:xfrm>
              <a:off x="2231" y="3357"/>
              <a:ext cx="10" cy="10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0" y="5"/>
                </a:cxn>
                <a:cxn ang="0">
                  <a:pos x="2" y="8"/>
                </a:cxn>
                <a:cxn ang="0">
                  <a:pos x="3" y="10"/>
                </a:cxn>
                <a:cxn ang="0">
                  <a:pos x="6" y="10"/>
                </a:cxn>
                <a:cxn ang="0">
                  <a:pos x="7" y="10"/>
                </a:cxn>
                <a:cxn ang="0">
                  <a:pos x="8" y="8"/>
                </a:cxn>
                <a:cxn ang="0">
                  <a:pos x="10" y="5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6" y="0"/>
                </a:cxn>
              </a:cxnLst>
              <a:rect l="0" t="0" r="r" b="b"/>
              <a:pathLst>
                <a:path w="10" h="10">
                  <a:moveTo>
                    <a:pt x="6" y="0"/>
                  </a:moveTo>
                  <a:lnTo>
                    <a:pt x="3" y="0"/>
                  </a:lnTo>
                  <a:lnTo>
                    <a:pt x="2" y="1"/>
                  </a:lnTo>
                  <a:lnTo>
                    <a:pt x="0" y="5"/>
                  </a:lnTo>
                  <a:lnTo>
                    <a:pt x="2" y="8"/>
                  </a:lnTo>
                  <a:lnTo>
                    <a:pt x="3" y="10"/>
                  </a:lnTo>
                  <a:lnTo>
                    <a:pt x="6" y="10"/>
                  </a:lnTo>
                  <a:lnTo>
                    <a:pt x="7" y="10"/>
                  </a:lnTo>
                  <a:lnTo>
                    <a:pt x="8" y="8"/>
                  </a:lnTo>
                  <a:lnTo>
                    <a:pt x="10" y="5"/>
                  </a:lnTo>
                  <a:lnTo>
                    <a:pt x="8" y="1"/>
                  </a:lnTo>
                  <a:lnTo>
                    <a:pt x="7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657" name="Freeform 1769"/>
            <p:cNvSpPr>
              <a:spLocks/>
            </p:cNvSpPr>
            <p:nvPr/>
          </p:nvSpPr>
          <p:spPr bwMode="auto">
            <a:xfrm>
              <a:off x="2251" y="3359"/>
              <a:ext cx="11" cy="10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2" y="0"/>
                </a:cxn>
                <a:cxn ang="0">
                  <a:pos x="2" y="2"/>
                </a:cxn>
                <a:cxn ang="0">
                  <a:pos x="0" y="5"/>
                </a:cxn>
                <a:cxn ang="0">
                  <a:pos x="2" y="8"/>
                </a:cxn>
                <a:cxn ang="0">
                  <a:pos x="2" y="10"/>
                </a:cxn>
                <a:cxn ang="0">
                  <a:pos x="5" y="10"/>
                </a:cxn>
                <a:cxn ang="0">
                  <a:pos x="7" y="10"/>
                </a:cxn>
                <a:cxn ang="0">
                  <a:pos x="8" y="8"/>
                </a:cxn>
                <a:cxn ang="0">
                  <a:pos x="11" y="5"/>
                </a:cxn>
                <a:cxn ang="0">
                  <a:pos x="8" y="2"/>
                </a:cxn>
                <a:cxn ang="0">
                  <a:pos x="7" y="0"/>
                </a:cxn>
                <a:cxn ang="0">
                  <a:pos x="5" y="0"/>
                </a:cxn>
              </a:cxnLst>
              <a:rect l="0" t="0" r="r" b="b"/>
              <a:pathLst>
                <a:path w="11" h="10">
                  <a:moveTo>
                    <a:pt x="5" y="0"/>
                  </a:moveTo>
                  <a:lnTo>
                    <a:pt x="2" y="0"/>
                  </a:lnTo>
                  <a:lnTo>
                    <a:pt x="2" y="2"/>
                  </a:lnTo>
                  <a:lnTo>
                    <a:pt x="0" y="5"/>
                  </a:lnTo>
                  <a:lnTo>
                    <a:pt x="2" y="8"/>
                  </a:lnTo>
                  <a:lnTo>
                    <a:pt x="2" y="10"/>
                  </a:lnTo>
                  <a:lnTo>
                    <a:pt x="5" y="10"/>
                  </a:lnTo>
                  <a:lnTo>
                    <a:pt x="7" y="10"/>
                  </a:lnTo>
                  <a:lnTo>
                    <a:pt x="8" y="8"/>
                  </a:lnTo>
                  <a:lnTo>
                    <a:pt x="11" y="5"/>
                  </a:lnTo>
                  <a:lnTo>
                    <a:pt x="8" y="2"/>
                  </a:lnTo>
                  <a:lnTo>
                    <a:pt x="7" y="0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658" name="Freeform 1770"/>
            <p:cNvSpPr>
              <a:spLocks/>
            </p:cNvSpPr>
            <p:nvPr/>
          </p:nvSpPr>
          <p:spPr bwMode="auto">
            <a:xfrm>
              <a:off x="2272" y="3362"/>
              <a:ext cx="8" cy="9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2" y="0"/>
                </a:cxn>
                <a:cxn ang="0">
                  <a:pos x="0" y="1"/>
                </a:cxn>
                <a:cxn ang="0">
                  <a:pos x="0" y="5"/>
                </a:cxn>
                <a:cxn ang="0">
                  <a:pos x="0" y="7"/>
                </a:cxn>
                <a:cxn ang="0">
                  <a:pos x="2" y="9"/>
                </a:cxn>
                <a:cxn ang="0">
                  <a:pos x="5" y="9"/>
                </a:cxn>
                <a:cxn ang="0">
                  <a:pos x="6" y="9"/>
                </a:cxn>
                <a:cxn ang="0">
                  <a:pos x="7" y="7"/>
                </a:cxn>
                <a:cxn ang="0">
                  <a:pos x="8" y="5"/>
                </a:cxn>
                <a:cxn ang="0">
                  <a:pos x="7" y="1"/>
                </a:cxn>
                <a:cxn ang="0">
                  <a:pos x="6" y="0"/>
                </a:cxn>
                <a:cxn ang="0">
                  <a:pos x="5" y="0"/>
                </a:cxn>
              </a:cxnLst>
              <a:rect l="0" t="0" r="r" b="b"/>
              <a:pathLst>
                <a:path w="8" h="9">
                  <a:moveTo>
                    <a:pt x="5" y="0"/>
                  </a:moveTo>
                  <a:lnTo>
                    <a:pt x="2" y="0"/>
                  </a:lnTo>
                  <a:lnTo>
                    <a:pt x="0" y="1"/>
                  </a:lnTo>
                  <a:lnTo>
                    <a:pt x="0" y="5"/>
                  </a:lnTo>
                  <a:lnTo>
                    <a:pt x="0" y="7"/>
                  </a:lnTo>
                  <a:lnTo>
                    <a:pt x="2" y="9"/>
                  </a:lnTo>
                  <a:lnTo>
                    <a:pt x="5" y="9"/>
                  </a:lnTo>
                  <a:lnTo>
                    <a:pt x="6" y="9"/>
                  </a:lnTo>
                  <a:lnTo>
                    <a:pt x="7" y="7"/>
                  </a:lnTo>
                  <a:lnTo>
                    <a:pt x="8" y="5"/>
                  </a:lnTo>
                  <a:lnTo>
                    <a:pt x="7" y="1"/>
                  </a:lnTo>
                  <a:lnTo>
                    <a:pt x="6" y="0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659" name="Freeform 1771"/>
            <p:cNvSpPr>
              <a:spLocks/>
            </p:cNvSpPr>
            <p:nvPr/>
          </p:nvSpPr>
          <p:spPr bwMode="auto">
            <a:xfrm>
              <a:off x="2290" y="3364"/>
              <a:ext cx="10" cy="10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0" y="5"/>
                </a:cxn>
                <a:cxn ang="0">
                  <a:pos x="2" y="7"/>
                </a:cxn>
                <a:cxn ang="0">
                  <a:pos x="3" y="9"/>
                </a:cxn>
                <a:cxn ang="0">
                  <a:pos x="5" y="10"/>
                </a:cxn>
                <a:cxn ang="0">
                  <a:pos x="8" y="9"/>
                </a:cxn>
                <a:cxn ang="0">
                  <a:pos x="9" y="7"/>
                </a:cxn>
                <a:cxn ang="0">
                  <a:pos x="10" y="5"/>
                </a:cxn>
                <a:cxn ang="0">
                  <a:pos x="9" y="1"/>
                </a:cxn>
                <a:cxn ang="0">
                  <a:pos x="8" y="0"/>
                </a:cxn>
                <a:cxn ang="0">
                  <a:pos x="5" y="0"/>
                </a:cxn>
              </a:cxnLst>
              <a:rect l="0" t="0" r="r" b="b"/>
              <a:pathLst>
                <a:path w="10" h="10">
                  <a:moveTo>
                    <a:pt x="5" y="0"/>
                  </a:moveTo>
                  <a:lnTo>
                    <a:pt x="3" y="0"/>
                  </a:lnTo>
                  <a:lnTo>
                    <a:pt x="2" y="1"/>
                  </a:lnTo>
                  <a:lnTo>
                    <a:pt x="0" y="5"/>
                  </a:lnTo>
                  <a:lnTo>
                    <a:pt x="2" y="7"/>
                  </a:lnTo>
                  <a:lnTo>
                    <a:pt x="3" y="9"/>
                  </a:lnTo>
                  <a:lnTo>
                    <a:pt x="5" y="10"/>
                  </a:lnTo>
                  <a:lnTo>
                    <a:pt x="8" y="9"/>
                  </a:lnTo>
                  <a:lnTo>
                    <a:pt x="9" y="7"/>
                  </a:lnTo>
                  <a:lnTo>
                    <a:pt x="10" y="5"/>
                  </a:lnTo>
                  <a:lnTo>
                    <a:pt x="9" y="1"/>
                  </a:lnTo>
                  <a:lnTo>
                    <a:pt x="8" y="0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660" name="Freeform 1772"/>
            <p:cNvSpPr>
              <a:spLocks/>
            </p:cNvSpPr>
            <p:nvPr/>
          </p:nvSpPr>
          <p:spPr bwMode="auto">
            <a:xfrm>
              <a:off x="2310" y="3365"/>
              <a:ext cx="10" cy="10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4" y="2"/>
                </a:cxn>
                <a:cxn ang="0">
                  <a:pos x="1" y="2"/>
                </a:cxn>
                <a:cxn ang="0">
                  <a:pos x="0" y="5"/>
                </a:cxn>
                <a:cxn ang="0">
                  <a:pos x="1" y="9"/>
                </a:cxn>
                <a:cxn ang="0">
                  <a:pos x="4" y="10"/>
                </a:cxn>
                <a:cxn ang="0">
                  <a:pos x="5" y="10"/>
                </a:cxn>
                <a:cxn ang="0">
                  <a:pos x="8" y="10"/>
                </a:cxn>
                <a:cxn ang="0">
                  <a:pos x="9" y="9"/>
                </a:cxn>
                <a:cxn ang="0">
                  <a:pos x="10" y="5"/>
                </a:cxn>
                <a:cxn ang="0">
                  <a:pos x="9" y="2"/>
                </a:cxn>
                <a:cxn ang="0">
                  <a:pos x="8" y="2"/>
                </a:cxn>
                <a:cxn ang="0">
                  <a:pos x="5" y="0"/>
                </a:cxn>
              </a:cxnLst>
              <a:rect l="0" t="0" r="r" b="b"/>
              <a:pathLst>
                <a:path w="10" h="10">
                  <a:moveTo>
                    <a:pt x="5" y="0"/>
                  </a:moveTo>
                  <a:lnTo>
                    <a:pt x="4" y="2"/>
                  </a:lnTo>
                  <a:lnTo>
                    <a:pt x="1" y="2"/>
                  </a:lnTo>
                  <a:lnTo>
                    <a:pt x="0" y="5"/>
                  </a:lnTo>
                  <a:lnTo>
                    <a:pt x="1" y="9"/>
                  </a:lnTo>
                  <a:lnTo>
                    <a:pt x="4" y="10"/>
                  </a:lnTo>
                  <a:lnTo>
                    <a:pt x="5" y="10"/>
                  </a:lnTo>
                  <a:lnTo>
                    <a:pt x="8" y="10"/>
                  </a:lnTo>
                  <a:lnTo>
                    <a:pt x="9" y="9"/>
                  </a:lnTo>
                  <a:lnTo>
                    <a:pt x="10" y="5"/>
                  </a:lnTo>
                  <a:lnTo>
                    <a:pt x="9" y="2"/>
                  </a:lnTo>
                  <a:lnTo>
                    <a:pt x="8" y="2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661" name="Freeform 1773"/>
            <p:cNvSpPr>
              <a:spLocks/>
            </p:cNvSpPr>
            <p:nvPr/>
          </p:nvSpPr>
          <p:spPr bwMode="auto">
            <a:xfrm>
              <a:off x="2330" y="3368"/>
              <a:ext cx="10" cy="9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4" y="0"/>
                </a:cxn>
                <a:cxn ang="0">
                  <a:pos x="1" y="1"/>
                </a:cxn>
                <a:cxn ang="0">
                  <a:pos x="0" y="5"/>
                </a:cxn>
                <a:cxn ang="0">
                  <a:pos x="1" y="8"/>
                </a:cxn>
                <a:cxn ang="0">
                  <a:pos x="4" y="9"/>
                </a:cxn>
                <a:cxn ang="0">
                  <a:pos x="5" y="9"/>
                </a:cxn>
                <a:cxn ang="0">
                  <a:pos x="7" y="9"/>
                </a:cxn>
                <a:cxn ang="0">
                  <a:pos x="9" y="8"/>
                </a:cxn>
                <a:cxn ang="0">
                  <a:pos x="10" y="5"/>
                </a:cxn>
                <a:cxn ang="0">
                  <a:pos x="9" y="1"/>
                </a:cxn>
                <a:cxn ang="0">
                  <a:pos x="7" y="0"/>
                </a:cxn>
                <a:cxn ang="0">
                  <a:pos x="5" y="0"/>
                </a:cxn>
              </a:cxnLst>
              <a:rect l="0" t="0" r="r" b="b"/>
              <a:pathLst>
                <a:path w="10" h="9">
                  <a:moveTo>
                    <a:pt x="5" y="0"/>
                  </a:moveTo>
                  <a:lnTo>
                    <a:pt x="4" y="0"/>
                  </a:lnTo>
                  <a:lnTo>
                    <a:pt x="1" y="1"/>
                  </a:lnTo>
                  <a:lnTo>
                    <a:pt x="0" y="5"/>
                  </a:lnTo>
                  <a:lnTo>
                    <a:pt x="1" y="8"/>
                  </a:lnTo>
                  <a:lnTo>
                    <a:pt x="4" y="9"/>
                  </a:lnTo>
                  <a:lnTo>
                    <a:pt x="5" y="9"/>
                  </a:lnTo>
                  <a:lnTo>
                    <a:pt x="7" y="9"/>
                  </a:lnTo>
                  <a:lnTo>
                    <a:pt x="9" y="8"/>
                  </a:lnTo>
                  <a:lnTo>
                    <a:pt x="10" y="5"/>
                  </a:lnTo>
                  <a:lnTo>
                    <a:pt x="9" y="1"/>
                  </a:lnTo>
                  <a:lnTo>
                    <a:pt x="7" y="0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662" name="Freeform 1774"/>
            <p:cNvSpPr>
              <a:spLocks/>
            </p:cNvSpPr>
            <p:nvPr/>
          </p:nvSpPr>
          <p:spPr bwMode="auto">
            <a:xfrm>
              <a:off x="2350" y="3369"/>
              <a:ext cx="10" cy="10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4" y="1"/>
                </a:cxn>
                <a:cxn ang="0">
                  <a:pos x="2" y="2"/>
                </a:cxn>
                <a:cxn ang="0">
                  <a:pos x="0" y="5"/>
                </a:cxn>
                <a:cxn ang="0">
                  <a:pos x="2" y="8"/>
                </a:cxn>
                <a:cxn ang="0">
                  <a:pos x="4" y="10"/>
                </a:cxn>
                <a:cxn ang="0">
                  <a:pos x="5" y="10"/>
                </a:cxn>
                <a:cxn ang="0">
                  <a:pos x="6" y="10"/>
                </a:cxn>
                <a:cxn ang="0">
                  <a:pos x="9" y="8"/>
                </a:cxn>
                <a:cxn ang="0">
                  <a:pos x="10" y="5"/>
                </a:cxn>
                <a:cxn ang="0">
                  <a:pos x="9" y="2"/>
                </a:cxn>
                <a:cxn ang="0">
                  <a:pos x="6" y="1"/>
                </a:cxn>
                <a:cxn ang="0">
                  <a:pos x="5" y="0"/>
                </a:cxn>
              </a:cxnLst>
              <a:rect l="0" t="0" r="r" b="b"/>
              <a:pathLst>
                <a:path w="10" h="10">
                  <a:moveTo>
                    <a:pt x="5" y="0"/>
                  </a:moveTo>
                  <a:lnTo>
                    <a:pt x="4" y="1"/>
                  </a:lnTo>
                  <a:lnTo>
                    <a:pt x="2" y="2"/>
                  </a:lnTo>
                  <a:lnTo>
                    <a:pt x="0" y="5"/>
                  </a:lnTo>
                  <a:lnTo>
                    <a:pt x="2" y="8"/>
                  </a:lnTo>
                  <a:lnTo>
                    <a:pt x="4" y="10"/>
                  </a:lnTo>
                  <a:lnTo>
                    <a:pt x="5" y="10"/>
                  </a:lnTo>
                  <a:lnTo>
                    <a:pt x="6" y="10"/>
                  </a:lnTo>
                  <a:lnTo>
                    <a:pt x="9" y="8"/>
                  </a:lnTo>
                  <a:lnTo>
                    <a:pt x="10" y="5"/>
                  </a:lnTo>
                  <a:lnTo>
                    <a:pt x="9" y="2"/>
                  </a:lnTo>
                  <a:lnTo>
                    <a:pt x="6" y="1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663" name="Freeform 1775"/>
            <p:cNvSpPr>
              <a:spLocks/>
            </p:cNvSpPr>
            <p:nvPr/>
          </p:nvSpPr>
          <p:spPr bwMode="auto">
            <a:xfrm>
              <a:off x="2370" y="3371"/>
              <a:ext cx="10" cy="10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3" y="0"/>
                </a:cxn>
                <a:cxn ang="0">
                  <a:pos x="1" y="2"/>
                </a:cxn>
                <a:cxn ang="0">
                  <a:pos x="0" y="5"/>
                </a:cxn>
                <a:cxn ang="0">
                  <a:pos x="1" y="8"/>
                </a:cxn>
                <a:cxn ang="0">
                  <a:pos x="3" y="10"/>
                </a:cxn>
                <a:cxn ang="0">
                  <a:pos x="5" y="10"/>
                </a:cxn>
                <a:cxn ang="0">
                  <a:pos x="7" y="10"/>
                </a:cxn>
                <a:cxn ang="0">
                  <a:pos x="8" y="8"/>
                </a:cxn>
                <a:cxn ang="0">
                  <a:pos x="10" y="5"/>
                </a:cxn>
                <a:cxn ang="0">
                  <a:pos x="8" y="2"/>
                </a:cxn>
                <a:cxn ang="0">
                  <a:pos x="7" y="0"/>
                </a:cxn>
                <a:cxn ang="0">
                  <a:pos x="5" y="0"/>
                </a:cxn>
              </a:cxnLst>
              <a:rect l="0" t="0" r="r" b="b"/>
              <a:pathLst>
                <a:path w="10" h="10">
                  <a:moveTo>
                    <a:pt x="5" y="0"/>
                  </a:moveTo>
                  <a:lnTo>
                    <a:pt x="3" y="0"/>
                  </a:lnTo>
                  <a:lnTo>
                    <a:pt x="1" y="2"/>
                  </a:lnTo>
                  <a:lnTo>
                    <a:pt x="0" y="5"/>
                  </a:lnTo>
                  <a:lnTo>
                    <a:pt x="1" y="8"/>
                  </a:lnTo>
                  <a:lnTo>
                    <a:pt x="3" y="10"/>
                  </a:lnTo>
                  <a:lnTo>
                    <a:pt x="5" y="10"/>
                  </a:lnTo>
                  <a:lnTo>
                    <a:pt x="7" y="10"/>
                  </a:lnTo>
                  <a:lnTo>
                    <a:pt x="8" y="8"/>
                  </a:lnTo>
                  <a:lnTo>
                    <a:pt x="10" y="5"/>
                  </a:lnTo>
                  <a:lnTo>
                    <a:pt x="8" y="2"/>
                  </a:lnTo>
                  <a:lnTo>
                    <a:pt x="7" y="0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664" name="Freeform 1776"/>
            <p:cNvSpPr>
              <a:spLocks/>
            </p:cNvSpPr>
            <p:nvPr/>
          </p:nvSpPr>
          <p:spPr bwMode="auto">
            <a:xfrm>
              <a:off x="2390" y="3373"/>
              <a:ext cx="10" cy="9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0" y="4"/>
                </a:cxn>
                <a:cxn ang="0">
                  <a:pos x="2" y="8"/>
                </a:cxn>
                <a:cxn ang="0">
                  <a:pos x="2" y="9"/>
                </a:cxn>
                <a:cxn ang="0">
                  <a:pos x="5" y="9"/>
                </a:cxn>
                <a:cxn ang="0">
                  <a:pos x="6" y="9"/>
                </a:cxn>
                <a:cxn ang="0">
                  <a:pos x="8" y="8"/>
                </a:cxn>
                <a:cxn ang="0">
                  <a:pos x="10" y="4"/>
                </a:cxn>
                <a:cxn ang="0">
                  <a:pos x="8" y="1"/>
                </a:cxn>
                <a:cxn ang="0">
                  <a:pos x="6" y="1"/>
                </a:cxn>
                <a:cxn ang="0">
                  <a:pos x="5" y="0"/>
                </a:cxn>
              </a:cxnLst>
              <a:rect l="0" t="0" r="r" b="b"/>
              <a:pathLst>
                <a:path w="10" h="9">
                  <a:moveTo>
                    <a:pt x="5" y="0"/>
                  </a:moveTo>
                  <a:lnTo>
                    <a:pt x="2" y="1"/>
                  </a:lnTo>
                  <a:lnTo>
                    <a:pt x="2" y="1"/>
                  </a:lnTo>
                  <a:lnTo>
                    <a:pt x="0" y="4"/>
                  </a:lnTo>
                  <a:lnTo>
                    <a:pt x="2" y="8"/>
                  </a:lnTo>
                  <a:lnTo>
                    <a:pt x="2" y="9"/>
                  </a:lnTo>
                  <a:lnTo>
                    <a:pt x="5" y="9"/>
                  </a:lnTo>
                  <a:lnTo>
                    <a:pt x="6" y="9"/>
                  </a:lnTo>
                  <a:lnTo>
                    <a:pt x="8" y="8"/>
                  </a:lnTo>
                  <a:lnTo>
                    <a:pt x="10" y="4"/>
                  </a:lnTo>
                  <a:lnTo>
                    <a:pt x="8" y="1"/>
                  </a:lnTo>
                  <a:lnTo>
                    <a:pt x="6" y="1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665" name="Freeform 1777"/>
            <p:cNvSpPr>
              <a:spLocks/>
            </p:cNvSpPr>
            <p:nvPr/>
          </p:nvSpPr>
          <p:spPr bwMode="auto">
            <a:xfrm>
              <a:off x="2409" y="3374"/>
              <a:ext cx="10" cy="10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0" y="5"/>
                </a:cxn>
                <a:cxn ang="0">
                  <a:pos x="2" y="10"/>
                </a:cxn>
                <a:cxn ang="0">
                  <a:pos x="3" y="10"/>
                </a:cxn>
                <a:cxn ang="0">
                  <a:pos x="5" y="10"/>
                </a:cxn>
                <a:cxn ang="0">
                  <a:pos x="8" y="10"/>
                </a:cxn>
                <a:cxn ang="0">
                  <a:pos x="9" y="10"/>
                </a:cxn>
                <a:cxn ang="0">
                  <a:pos x="10" y="5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5" y="0"/>
                </a:cxn>
              </a:cxnLst>
              <a:rect l="0" t="0" r="r" b="b"/>
              <a:pathLst>
                <a:path w="10" h="10">
                  <a:moveTo>
                    <a:pt x="5" y="0"/>
                  </a:moveTo>
                  <a:lnTo>
                    <a:pt x="3" y="1"/>
                  </a:lnTo>
                  <a:lnTo>
                    <a:pt x="2" y="2"/>
                  </a:lnTo>
                  <a:lnTo>
                    <a:pt x="0" y="5"/>
                  </a:lnTo>
                  <a:lnTo>
                    <a:pt x="2" y="10"/>
                  </a:lnTo>
                  <a:lnTo>
                    <a:pt x="3" y="10"/>
                  </a:lnTo>
                  <a:lnTo>
                    <a:pt x="5" y="10"/>
                  </a:lnTo>
                  <a:lnTo>
                    <a:pt x="8" y="10"/>
                  </a:lnTo>
                  <a:lnTo>
                    <a:pt x="9" y="10"/>
                  </a:lnTo>
                  <a:lnTo>
                    <a:pt x="10" y="5"/>
                  </a:lnTo>
                  <a:lnTo>
                    <a:pt x="9" y="2"/>
                  </a:lnTo>
                  <a:lnTo>
                    <a:pt x="8" y="1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666" name="Freeform 1778"/>
            <p:cNvSpPr>
              <a:spLocks/>
            </p:cNvSpPr>
            <p:nvPr/>
          </p:nvSpPr>
          <p:spPr bwMode="auto">
            <a:xfrm>
              <a:off x="2429" y="3376"/>
              <a:ext cx="10" cy="10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3" y="1"/>
                </a:cxn>
                <a:cxn ang="0">
                  <a:pos x="2" y="1"/>
                </a:cxn>
                <a:cxn ang="0">
                  <a:pos x="0" y="5"/>
                </a:cxn>
                <a:cxn ang="0">
                  <a:pos x="2" y="8"/>
                </a:cxn>
                <a:cxn ang="0">
                  <a:pos x="3" y="10"/>
                </a:cxn>
                <a:cxn ang="0">
                  <a:pos x="5" y="10"/>
                </a:cxn>
                <a:cxn ang="0">
                  <a:pos x="7" y="10"/>
                </a:cxn>
                <a:cxn ang="0">
                  <a:pos x="9" y="8"/>
                </a:cxn>
                <a:cxn ang="0">
                  <a:pos x="10" y="5"/>
                </a:cxn>
                <a:cxn ang="0">
                  <a:pos x="9" y="1"/>
                </a:cxn>
                <a:cxn ang="0">
                  <a:pos x="7" y="1"/>
                </a:cxn>
                <a:cxn ang="0">
                  <a:pos x="5" y="0"/>
                </a:cxn>
              </a:cxnLst>
              <a:rect l="0" t="0" r="r" b="b"/>
              <a:pathLst>
                <a:path w="10" h="10">
                  <a:moveTo>
                    <a:pt x="5" y="0"/>
                  </a:moveTo>
                  <a:lnTo>
                    <a:pt x="3" y="1"/>
                  </a:lnTo>
                  <a:lnTo>
                    <a:pt x="2" y="1"/>
                  </a:lnTo>
                  <a:lnTo>
                    <a:pt x="0" y="5"/>
                  </a:lnTo>
                  <a:lnTo>
                    <a:pt x="2" y="8"/>
                  </a:lnTo>
                  <a:lnTo>
                    <a:pt x="3" y="10"/>
                  </a:lnTo>
                  <a:lnTo>
                    <a:pt x="5" y="10"/>
                  </a:lnTo>
                  <a:lnTo>
                    <a:pt x="7" y="10"/>
                  </a:lnTo>
                  <a:lnTo>
                    <a:pt x="9" y="8"/>
                  </a:lnTo>
                  <a:lnTo>
                    <a:pt x="10" y="5"/>
                  </a:lnTo>
                  <a:lnTo>
                    <a:pt x="9" y="1"/>
                  </a:lnTo>
                  <a:lnTo>
                    <a:pt x="7" y="1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667" name="Freeform 1779"/>
            <p:cNvSpPr>
              <a:spLocks/>
            </p:cNvSpPr>
            <p:nvPr/>
          </p:nvSpPr>
          <p:spPr bwMode="auto">
            <a:xfrm>
              <a:off x="2449" y="3377"/>
              <a:ext cx="10" cy="10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3" y="2"/>
                </a:cxn>
                <a:cxn ang="0">
                  <a:pos x="1" y="2"/>
                </a:cxn>
                <a:cxn ang="0">
                  <a:pos x="0" y="5"/>
                </a:cxn>
                <a:cxn ang="0">
                  <a:pos x="1" y="9"/>
                </a:cxn>
                <a:cxn ang="0">
                  <a:pos x="3" y="10"/>
                </a:cxn>
                <a:cxn ang="0">
                  <a:pos x="5" y="10"/>
                </a:cxn>
                <a:cxn ang="0">
                  <a:pos x="8" y="10"/>
                </a:cxn>
                <a:cxn ang="0">
                  <a:pos x="9" y="9"/>
                </a:cxn>
                <a:cxn ang="0">
                  <a:pos x="10" y="5"/>
                </a:cxn>
                <a:cxn ang="0">
                  <a:pos x="9" y="2"/>
                </a:cxn>
                <a:cxn ang="0">
                  <a:pos x="8" y="2"/>
                </a:cxn>
                <a:cxn ang="0">
                  <a:pos x="5" y="0"/>
                </a:cxn>
              </a:cxnLst>
              <a:rect l="0" t="0" r="r" b="b"/>
              <a:pathLst>
                <a:path w="10" h="10">
                  <a:moveTo>
                    <a:pt x="5" y="0"/>
                  </a:moveTo>
                  <a:lnTo>
                    <a:pt x="3" y="2"/>
                  </a:lnTo>
                  <a:lnTo>
                    <a:pt x="1" y="2"/>
                  </a:lnTo>
                  <a:lnTo>
                    <a:pt x="0" y="5"/>
                  </a:lnTo>
                  <a:lnTo>
                    <a:pt x="1" y="9"/>
                  </a:lnTo>
                  <a:lnTo>
                    <a:pt x="3" y="10"/>
                  </a:lnTo>
                  <a:lnTo>
                    <a:pt x="5" y="10"/>
                  </a:lnTo>
                  <a:lnTo>
                    <a:pt x="8" y="10"/>
                  </a:lnTo>
                  <a:lnTo>
                    <a:pt x="9" y="9"/>
                  </a:lnTo>
                  <a:lnTo>
                    <a:pt x="10" y="5"/>
                  </a:lnTo>
                  <a:lnTo>
                    <a:pt x="9" y="2"/>
                  </a:lnTo>
                  <a:lnTo>
                    <a:pt x="8" y="2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668" name="Freeform 1780"/>
            <p:cNvSpPr>
              <a:spLocks/>
            </p:cNvSpPr>
            <p:nvPr/>
          </p:nvSpPr>
          <p:spPr bwMode="auto">
            <a:xfrm>
              <a:off x="2469" y="3379"/>
              <a:ext cx="10" cy="11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5"/>
                </a:cxn>
                <a:cxn ang="0">
                  <a:pos x="1" y="8"/>
                </a:cxn>
                <a:cxn ang="0">
                  <a:pos x="3" y="9"/>
                </a:cxn>
                <a:cxn ang="0">
                  <a:pos x="5" y="11"/>
                </a:cxn>
                <a:cxn ang="0">
                  <a:pos x="8" y="9"/>
                </a:cxn>
                <a:cxn ang="0">
                  <a:pos x="9" y="8"/>
                </a:cxn>
                <a:cxn ang="0">
                  <a:pos x="10" y="5"/>
                </a:cxn>
                <a:cxn ang="0">
                  <a:pos x="9" y="1"/>
                </a:cxn>
                <a:cxn ang="0">
                  <a:pos x="8" y="0"/>
                </a:cxn>
                <a:cxn ang="0">
                  <a:pos x="5" y="0"/>
                </a:cxn>
              </a:cxnLst>
              <a:rect l="0" t="0" r="r" b="b"/>
              <a:pathLst>
                <a:path w="10" h="11">
                  <a:moveTo>
                    <a:pt x="5" y="0"/>
                  </a:moveTo>
                  <a:lnTo>
                    <a:pt x="3" y="0"/>
                  </a:lnTo>
                  <a:lnTo>
                    <a:pt x="1" y="1"/>
                  </a:lnTo>
                  <a:lnTo>
                    <a:pt x="0" y="5"/>
                  </a:lnTo>
                  <a:lnTo>
                    <a:pt x="1" y="8"/>
                  </a:lnTo>
                  <a:lnTo>
                    <a:pt x="3" y="9"/>
                  </a:lnTo>
                  <a:lnTo>
                    <a:pt x="5" y="11"/>
                  </a:lnTo>
                  <a:lnTo>
                    <a:pt x="8" y="9"/>
                  </a:lnTo>
                  <a:lnTo>
                    <a:pt x="9" y="8"/>
                  </a:lnTo>
                  <a:lnTo>
                    <a:pt x="10" y="5"/>
                  </a:lnTo>
                  <a:lnTo>
                    <a:pt x="9" y="1"/>
                  </a:lnTo>
                  <a:lnTo>
                    <a:pt x="8" y="0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669" name="Freeform 1781"/>
            <p:cNvSpPr>
              <a:spLocks/>
            </p:cNvSpPr>
            <p:nvPr/>
          </p:nvSpPr>
          <p:spPr bwMode="auto">
            <a:xfrm>
              <a:off x="2489" y="3380"/>
              <a:ext cx="10" cy="10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2" y="1"/>
                </a:cxn>
                <a:cxn ang="0">
                  <a:pos x="1" y="1"/>
                </a:cxn>
                <a:cxn ang="0">
                  <a:pos x="0" y="5"/>
                </a:cxn>
                <a:cxn ang="0">
                  <a:pos x="1" y="8"/>
                </a:cxn>
                <a:cxn ang="0">
                  <a:pos x="2" y="10"/>
                </a:cxn>
                <a:cxn ang="0">
                  <a:pos x="6" y="10"/>
                </a:cxn>
                <a:cxn ang="0">
                  <a:pos x="7" y="10"/>
                </a:cxn>
                <a:cxn ang="0">
                  <a:pos x="9" y="8"/>
                </a:cxn>
                <a:cxn ang="0">
                  <a:pos x="10" y="5"/>
                </a:cxn>
                <a:cxn ang="0">
                  <a:pos x="9" y="1"/>
                </a:cxn>
                <a:cxn ang="0">
                  <a:pos x="7" y="1"/>
                </a:cxn>
                <a:cxn ang="0">
                  <a:pos x="6" y="0"/>
                </a:cxn>
              </a:cxnLst>
              <a:rect l="0" t="0" r="r" b="b"/>
              <a:pathLst>
                <a:path w="10" h="10">
                  <a:moveTo>
                    <a:pt x="6" y="0"/>
                  </a:moveTo>
                  <a:lnTo>
                    <a:pt x="2" y="1"/>
                  </a:lnTo>
                  <a:lnTo>
                    <a:pt x="1" y="1"/>
                  </a:lnTo>
                  <a:lnTo>
                    <a:pt x="0" y="5"/>
                  </a:lnTo>
                  <a:lnTo>
                    <a:pt x="1" y="8"/>
                  </a:lnTo>
                  <a:lnTo>
                    <a:pt x="2" y="10"/>
                  </a:lnTo>
                  <a:lnTo>
                    <a:pt x="6" y="10"/>
                  </a:lnTo>
                  <a:lnTo>
                    <a:pt x="7" y="10"/>
                  </a:lnTo>
                  <a:lnTo>
                    <a:pt x="9" y="8"/>
                  </a:lnTo>
                  <a:lnTo>
                    <a:pt x="10" y="5"/>
                  </a:lnTo>
                  <a:lnTo>
                    <a:pt x="9" y="1"/>
                  </a:lnTo>
                  <a:lnTo>
                    <a:pt x="7" y="1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670" name="Freeform 1782"/>
            <p:cNvSpPr>
              <a:spLocks/>
            </p:cNvSpPr>
            <p:nvPr/>
          </p:nvSpPr>
          <p:spPr bwMode="auto">
            <a:xfrm>
              <a:off x="2509" y="3381"/>
              <a:ext cx="11" cy="11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2" y="0"/>
                </a:cxn>
                <a:cxn ang="0">
                  <a:pos x="1" y="1"/>
                </a:cxn>
                <a:cxn ang="0">
                  <a:pos x="0" y="5"/>
                </a:cxn>
                <a:cxn ang="0">
                  <a:pos x="1" y="9"/>
                </a:cxn>
                <a:cxn ang="0">
                  <a:pos x="2" y="10"/>
                </a:cxn>
                <a:cxn ang="0">
                  <a:pos x="5" y="11"/>
                </a:cxn>
                <a:cxn ang="0">
                  <a:pos x="5" y="11"/>
                </a:cxn>
                <a:cxn ang="0">
                  <a:pos x="7" y="10"/>
                </a:cxn>
                <a:cxn ang="0">
                  <a:pos x="8" y="9"/>
                </a:cxn>
                <a:cxn ang="0">
                  <a:pos x="11" y="5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5" y="0"/>
                </a:cxn>
              </a:cxnLst>
              <a:rect l="0" t="0" r="r" b="b"/>
              <a:pathLst>
                <a:path w="11" h="11">
                  <a:moveTo>
                    <a:pt x="5" y="0"/>
                  </a:moveTo>
                  <a:lnTo>
                    <a:pt x="2" y="0"/>
                  </a:lnTo>
                  <a:lnTo>
                    <a:pt x="1" y="1"/>
                  </a:lnTo>
                  <a:lnTo>
                    <a:pt x="0" y="5"/>
                  </a:lnTo>
                  <a:lnTo>
                    <a:pt x="1" y="9"/>
                  </a:lnTo>
                  <a:lnTo>
                    <a:pt x="2" y="10"/>
                  </a:lnTo>
                  <a:lnTo>
                    <a:pt x="5" y="11"/>
                  </a:lnTo>
                  <a:lnTo>
                    <a:pt x="5" y="11"/>
                  </a:lnTo>
                  <a:lnTo>
                    <a:pt x="7" y="10"/>
                  </a:lnTo>
                  <a:lnTo>
                    <a:pt x="8" y="9"/>
                  </a:lnTo>
                  <a:lnTo>
                    <a:pt x="11" y="5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671" name="Freeform 1783"/>
            <p:cNvSpPr>
              <a:spLocks/>
            </p:cNvSpPr>
            <p:nvPr/>
          </p:nvSpPr>
          <p:spPr bwMode="auto">
            <a:xfrm>
              <a:off x="2529" y="3382"/>
              <a:ext cx="10" cy="10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3" y="0"/>
                </a:cxn>
                <a:cxn ang="0">
                  <a:pos x="1" y="2"/>
                </a:cxn>
                <a:cxn ang="0">
                  <a:pos x="0" y="5"/>
                </a:cxn>
                <a:cxn ang="0">
                  <a:pos x="1" y="9"/>
                </a:cxn>
                <a:cxn ang="0">
                  <a:pos x="3" y="10"/>
                </a:cxn>
                <a:cxn ang="0">
                  <a:pos x="5" y="10"/>
                </a:cxn>
                <a:cxn ang="0">
                  <a:pos x="7" y="10"/>
                </a:cxn>
                <a:cxn ang="0">
                  <a:pos x="8" y="9"/>
                </a:cxn>
                <a:cxn ang="0">
                  <a:pos x="10" y="5"/>
                </a:cxn>
                <a:cxn ang="0">
                  <a:pos x="8" y="2"/>
                </a:cxn>
                <a:cxn ang="0">
                  <a:pos x="7" y="0"/>
                </a:cxn>
                <a:cxn ang="0">
                  <a:pos x="5" y="0"/>
                </a:cxn>
              </a:cxnLst>
              <a:rect l="0" t="0" r="r" b="b"/>
              <a:pathLst>
                <a:path w="10" h="10">
                  <a:moveTo>
                    <a:pt x="5" y="0"/>
                  </a:moveTo>
                  <a:lnTo>
                    <a:pt x="3" y="0"/>
                  </a:lnTo>
                  <a:lnTo>
                    <a:pt x="1" y="2"/>
                  </a:lnTo>
                  <a:lnTo>
                    <a:pt x="0" y="5"/>
                  </a:lnTo>
                  <a:lnTo>
                    <a:pt x="1" y="9"/>
                  </a:lnTo>
                  <a:lnTo>
                    <a:pt x="3" y="10"/>
                  </a:lnTo>
                  <a:lnTo>
                    <a:pt x="5" y="10"/>
                  </a:lnTo>
                  <a:lnTo>
                    <a:pt x="7" y="10"/>
                  </a:lnTo>
                  <a:lnTo>
                    <a:pt x="8" y="9"/>
                  </a:lnTo>
                  <a:lnTo>
                    <a:pt x="10" y="5"/>
                  </a:lnTo>
                  <a:lnTo>
                    <a:pt x="8" y="2"/>
                  </a:lnTo>
                  <a:lnTo>
                    <a:pt x="7" y="0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672" name="Freeform 1784"/>
            <p:cNvSpPr>
              <a:spLocks/>
            </p:cNvSpPr>
            <p:nvPr/>
          </p:nvSpPr>
          <p:spPr bwMode="auto">
            <a:xfrm>
              <a:off x="2549" y="3384"/>
              <a:ext cx="9" cy="9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2" y="0"/>
                </a:cxn>
                <a:cxn ang="0">
                  <a:pos x="1" y="1"/>
                </a:cxn>
                <a:cxn ang="0">
                  <a:pos x="0" y="4"/>
                </a:cxn>
                <a:cxn ang="0">
                  <a:pos x="1" y="8"/>
                </a:cxn>
                <a:cxn ang="0">
                  <a:pos x="2" y="8"/>
                </a:cxn>
                <a:cxn ang="0">
                  <a:pos x="4" y="9"/>
                </a:cxn>
                <a:cxn ang="0">
                  <a:pos x="7" y="8"/>
                </a:cxn>
                <a:cxn ang="0">
                  <a:pos x="8" y="8"/>
                </a:cxn>
                <a:cxn ang="0">
                  <a:pos x="9" y="4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4" y="0"/>
                </a:cxn>
              </a:cxnLst>
              <a:rect l="0" t="0" r="r" b="b"/>
              <a:pathLst>
                <a:path w="9" h="9">
                  <a:moveTo>
                    <a:pt x="4" y="0"/>
                  </a:moveTo>
                  <a:lnTo>
                    <a:pt x="2" y="0"/>
                  </a:lnTo>
                  <a:lnTo>
                    <a:pt x="1" y="1"/>
                  </a:lnTo>
                  <a:lnTo>
                    <a:pt x="0" y="4"/>
                  </a:lnTo>
                  <a:lnTo>
                    <a:pt x="1" y="8"/>
                  </a:lnTo>
                  <a:lnTo>
                    <a:pt x="2" y="8"/>
                  </a:lnTo>
                  <a:lnTo>
                    <a:pt x="4" y="9"/>
                  </a:lnTo>
                  <a:lnTo>
                    <a:pt x="7" y="8"/>
                  </a:lnTo>
                  <a:lnTo>
                    <a:pt x="8" y="8"/>
                  </a:lnTo>
                  <a:lnTo>
                    <a:pt x="9" y="4"/>
                  </a:lnTo>
                  <a:lnTo>
                    <a:pt x="8" y="1"/>
                  </a:lnTo>
                  <a:lnTo>
                    <a:pt x="7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673" name="Freeform 1785"/>
            <p:cNvSpPr>
              <a:spLocks/>
            </p:cNvSpPr>
            <p:nvPr/>
          </p:nvSpPr>
          <p:spPr bwMode="auto">
            <a:xfrm>
              <a:off x="2568" y="3384"/>
              <a:ext cx="10" cy="9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4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2" y="8"/>
                </a:cxn>
                <a:cxn ang="0">
                  <a:pos x="4" y="9"/>
                </a:cxn>
                <a:cxn ang="0">
                  <a:pos x="5" y="9"/>
                </a:cxn>
                <a:cxn ang="0">
                  <a:pos x="8" y="9"/>
                </a:cxn>
                <a:cxn ang="0">
                  <a:pos x="9" y="8"/>
                </a:cxn>
                <a:cxn ang="0">
                  <a:pos x="10" y="6"/>
                </a:cxn>
                <a:cxn ang="0">
                  <a:pos x="9" y="2"/>
                </a:cxn>
                <a:cxn ang="0">
                  <a:pos x="8" y="0"/>
                </a:cxn>
                <a:cxn ang="0">
                  <a:pos x="5" y="0"/>
                </a:cxn>
              </a:cxnLst>
              <a:rect l="0" t="0" r="r" b="b"/>
              <a:pathLst>
                <a:path w="10" h="9">
                  <a:moveTo>
                    <a:pt x="5" y="0"/>
                  </a:moveTo>
                  <a:lnTo>
                    <a:pt x="4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2" y="8"/>
                  </a:lnTo>
                  <a:lnTo>
                    <a:pt x="4" y="9"/>
                  </a:lnTo>
                  <a:lnTo>
                    <a:pt x="5" y="9"/>
                  </a:lnTo>
                  <a:lnTo>
                    <a:pt x="8" y="9"/>
                  </a:lnTo>
                  <a:lnTo>
                    <a:pt x="9" y="8"/>
                  </a:lnTo>
                  <a:lnTo>
                    <a:pt x="10" y="6"/>
                  </a:lnTo>
                  <a:lnTo>
                    <a:pt x="9" y="2"/>
                  </a:lnTo>
                  <a:lnTo>
                    <a:pt x="8" y="0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674" name="Freeform 1786"/>
            <p:cNvSpPr>
              <a:spLocks/>
            </p:cNvSpPr>
            <p:nvPr/>
          </p:nvSpPr>
          <p:spPr bwMode="auto">
            <a:xfrm>
              <a:off x="2588" y="3385"/>
              <a:ext cx="10" cy="9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5"/>
                </a:cxn>
                <a:cxn ang="0">
                  <a:pos x="1" y="8"/>
                </a:cxn>
                <a:cxn ang="0">
                  <a:pos x="3" y="8"/>
                </a:cxn>
                <a:cxn ang="0">
                  <a:pos x="5" y="9"/>
                </a:cxn>
                <a:cxn ang="0">
                  <a:pos x="8" y="8"/>
                </a:cxn>
                <a:cxn ang="0">
                  <a:pos x="9" y="8"/>
                </a:cxn>
                <a:cxn ang="0">
                  <a:pos x="10" y="5"/>
                </a:cxn>
                <a:cxn ang="0">
                  <a:pos x="9" y="1"/>
                </a:cxn>
                <a:cxn ang="0">
                  <a:pos x="8" y="0"/>
                </a:cxn>
                <a:cxn ang="0">
                  <a:pos x="5" y="0"/>
                </a:cxn>
              </a:cxnLst>
              <a:rect l="0" t="0" r="r" b="b"/>
              <a:pathLst>
                <a:path w="10" h="9">
                  <a:moveTo>
                    <a:pt x="5" y="0"/>
                  </a:moveTo>
                  <a:lnTo>
                    <a:pt x="3" y="0"/>
                  </a:lnTo>
                  <a:lnTo>
                    <a:pt x="1" y="1"/>
                  </a:lnTo>
                  <a:lnTo>
                    <a:pt x="0" y="5"/>
                  </a:lnTo>
                  <a:lnTo>
                    <a:pt x="1" y="8"/>
                  </a:lnTo>
                  <a:lnTo>
                    <a:pt x="3" y="8"/>
                  </a:lnTo>
                  <a:lnTo>
                    <a:pt x="5" y="9"/>
                  </a:lnTo>
                  <a:lnTo>
                    <a:pt x="8" y="8"/>
                  </a:lnTo>
                  <a:lnTo>
                    <a:pt x="9" y="8"/>
                  </a:lnTo>
                  <a:lnTo>
                    <a:pt x="10" y="5"/>
                  </a:lnTo>
                  <a:lnTo>
                    <a:pt x="9" y="1"/>
                  </a:lnTo>
                  <a:lnTo>
                    <a:pt x="8" y="0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675" name="Freeform 1787"/>
            <p:cNvSpPr>
              <a:spLocks/>
            </p:cNvSpPr>
            <p:nvPr/>
          </p:nvSpPr>
          <p:spPr bwMode="auto">
            <a:xfrm>
              <a:off x="2608" y="3385"/>
              <a:ext cx="10" cy="9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4" y="1"/>
                </a:cxn>
                <a:cxn ang="0">
                  <a:pos x="1" y="1"/>
                </a:cxn>
                <a:cxn ang="0">
                  <a:pos x="0" y="5"/>
                </a:cxn>
                <a:cxn ang="0">
                  <a:pos x="1" y="8"/>
                </a:cxn>
                <a:cxn ang="0">
                  <a:pos x="4" y="9"/>
                </a:cxn>
                <a:cxn ang="0">
                  <a:pos x="5" y="9"/>
                </a:cxn>
                <a:cxn ang="0">
                  <a:pos x="8" y="9"/>
                </a:cxn>
                <a:cxn ang="0">
                  <a:pos x="9" y="8"/>
                </a:cxn>
                <a:cxn ang="0">
                  <a:pos x="10" y="5"/>
                </a:cxn>
                <a:cxn ang="0">
                  <a:pos x="9" y="1"/>
                </a:cxn>
                <a:cxn ang="0">
                  <a:pos x="8" y="1"/>
                </a:cxn>
                <a:cxn ang="0">
                  <a:pos x="5" y="0"/>
                </a:cxn>
              </a:cxnLst>
              <a:rect l="0" t="0" r="r" b="b"/>
              <a:pathLst>
                <a:path w="10" h="9">
                  <a:moveTo>
                    <a:pt x="5" y="0"/>
                  </a:moveTo>
                  <a:lnTo>
                    <a:pt x="4" y="1"/>
                  </a:lnTo>
                  <a:lnTo>
                    <a:pt x="1" y="1"/>
                  </a:lnTo>
                  <a:lnTo>
                    <a:pt x="0" y="5"/>
                  </a:lnTo>
                  <a:lnTo>
                    <a:pt x="1" y="8"/>
                  </a:lnTo>
                  <a:lnTo>
                    <a:pt x="4" y="9"/>
                  </a:lnTo>
                  <a:lnTo>
                    <a:pt x="5" y="9"/>
                  </a:lnTo>
                  <a:lnTo>
                    <a:pt x="8" y="9"/>
                  </a:lnTo>
                  <a:lnTo>
                    <a:pt x="9" y="8"/>
                  </a:lnTo>
                  <a:lnTo>
                    <a:pt x="10" y="5"/>
                  </a:lnTo>
                  <a:lnTo>
                    <a:pt x="9" y="1"/>
                  </a:lnTo>
                  <a:lnTo>
                    <a:pt x="8" y="1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676" name="Freeform 1788"/>
            <p:cNvSpPr>
              <a:spLocks/>
            </p:cNvSpPr>
            <p:nvPr/>
          </p:nvSpPr>
          <p:spPr bwMode="auto">
            <a:xfrm>
              <a:off x="2628" y="3386"/>
              <a:ext cx="10" cy="10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4" y="0"/>
                </a:cxn>
                <a:cxn ang="0">
                  <a:pos x="1" y="0"/>
                </a:cxn>
                <a:cxn ang="0">
                  <a:pos x="0" y="5"/>
                </a:cxn>
                <a:cxn ang="0">
                  <a:pos x="1" y="7"/>
                </a:cxn>
                <a:cxn ang="0">
                  <a:pos x="4" y="8"/>
                </a:cxn>
                <a:cxn ang="0">
                  <a:pos x="5" y="10"/>
                </a:cxn>
                <a:cxn ang="0">
                  <a:pos x="7" y="8"/>
                </a:cxn>
                <a:cxn ang="0">
                  <a:pos x="10" y="7"/>
                </a:cxn>
                <a:cxn ang="0">
                  <a:pos x="10" y="5"/>
                </a:cxn>
                <a:cxn ang="0">
                  <a:pos x="10" y="0"/>
                </a:cxn>
                <a:cxn ang="0">
                  <a:pos x="7" y="0"/>
                </a:cxn>
                <a:cxn ang="0">
                  <a:pos x="5" y="0"/>
                </a:cxn>
              </a:cxnLst>
              <a:rect l="0" t="0" r="r" b="b"/>
              <a:pathLst>
                <a:path w="10" h="10">
                  <a:moveTo>
                    <a:pt x="5" y="0"/>
                  </a:moveTo>
                  <a:lnTo>
                    <a:pt x="4" y="0"/>
                  </a:lnTo>
                  <a:lnTo>
                    <a:pt x="1" y="0"/>
                  </a:lnTo>
                  <a:lnTo>
                    <a:pt x="0" y="5"/>
                  </a:lnTo>
                  <a:lnTo>
                    <a:pt x="1" y="7"/>
                  </a:lnTo>
                  <a:lnTo>
                    <a:pt x="4" y="8"/>
                  </a:lnTo>
                  <a:lnTo>
                    <a:pt x="5" y="10"/>
                  </a:lnTo>
                  <a:lnTo>
                    <a:pt x="7" y="8"/>
                  </a:lnTo>
                  <a:lnTo>
                    <a:pt x="10" y="7"/>
                  </a:lnTo>
                  <a:lnTo>
                    <a:pt x="10" y="5"/>
                  </a:lnTo>
                  <a:lnTo>
                    <a:pt x="10" y="0"/>
                  </a:lnTo>
                  <a:lnTo>
                    <a:pt x="7" y="0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677" name="Freeform 1789"/>
            <p:cNvSpPr>
              <a:spLocks/>
            </p:cNvSpPr>
            <p:nvPr/>
          </p:nvSpPr>
          <p:spPr bwMode="auto">
            <a:xfrm>
              <a:off x="2648" y="3386"/>
              <a:ext cx="10" cy="10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0" y="5"/>
                </a:cxn>
                <a:cxn ang="0">
                  <a:pos x="2" y="7"/>
                </a:cxn>
                <a:cxn ang="0">
                  <a:pos x="4" y="8"/>
                </a:cxn>
                <a:cxn ang="0">
                  <a:pos x="5" y="10"/>
                </a:cxn>
                <a:cxn ang="0">
                  <a:pos x="7" y="8"/>
                </a:cxn>
                <a:cxn ang="0">
                  <a:pos x="9" y="7"/>
                </a:cxn>
                <a:cxn ang="0">
                  <a:pos x="10" y="5"/>
                </a:cxn>
                <a:cxn ang="0">
                  <a:pos x="9" y="1"/>
                </a:cxn>
                <a:cxn ang="0">
                  <a:pos x="7" y="0"/>
                </a:cxn>
                <a:cxn ang="0">
                  <a:pos x="5" y="0"/>
                </a:cxn>
              </a:cxnLst>
              <a:rect l="0" t="0" r="r" b="b"/>
              <a:pathLst>
                <a:path w="10" h="10">
                  <a:moveTo>
                    <a:pt x="5" y="0"/>
                  </a:moveTo>
                  <a:lnTo>
                    <a:pt x="4" y="0"/>
                  </a:lnTo>
                  <a:lnTo>
                    <a:pt x="2" y="1"/>
                  </a:lnTo>
                  <a:lnTo>
                    <a:pt x="0" y="5"/>
                  </a:lnTo>
                  <a:lnTo>
                    <a:pt x="2" y="7"/>
                  </a:lnTo>
                  <a:lnTo>
                    <a:pt x="4" y="8"/>
                  </a:lnTo>
                  <a:lnTo>
                    <a:pt x="5" y="10"/>
                  </a:lnTo>
                  <a:lnTo>
                    <a:pt x="7" y="8"/>
                  </a:lnTo>
                  <a:lnTo>
                    <a:pt x="9" y="7"/>
                  </a:lnTo>
                  <a:lnTo>
                    <a:pt x="10" y="5"/>
                  </a:lnTo>
                  <a:lnTo>
                    <a:pt x="9" y="1"/>
                  </a:lnTo>
                  <a:lnTo>
                    <a:pt x="7" y="0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678" name="Freeform 1790"/>
            <p:cNvSpPr>
              <a:spLocks/>
            </p:cNvSpPr>
            <p:nvPr/>
          </p:nvSpPr>
          <p:spPr bwMode="auto">
            <a:xfrm>
              <a:off x="2668" y="3386"/>
              <a:ext cx="10" cy="10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5"/>
                </a:cxn>
                <a:cxn ang="0">
                  <a:pos x="1" y="7"/>
                </a:cxn>
                <a:cxn ang="0">
                  <a:pos x="3" y="10"/>
                </a:cxn>
                <a:cxn ang="0">
                  <a:pos x="5" y="10"/>
                </a:cxn>
                <a:cxn ang="0">
                  <a:pos x="7" y="10"/>
                </a:cxn>
                <a:cxn ang="0">
                  <a:pos x="10" y="7"/>
                </a:cxn>
                <a:cxn ang="0">
                  <a:pos x="10" y="5"/>
                </a:cxn>
                <a:cxn ang="0">
                  <a:pos x="10" y="1"/>
                </a:cxn>
                <a:cxn ang="0">
                  <a:pos x="7" y="0"/>
                </a:cxn>
                <a:cxn ang="0">
                  <a:pos x="5" y="0"/>
                </a:cxn>
              </a:cxnLst>
              <a:rect l="0" t="0" r="r" b="b"/>
              <a:pathLst>
                <a:path w="10" h="10">
                  <a:moveTo>
                    <a:pt x="5" y="0"/>
                  </a:moveTo>
                  <a:lnTo>
                    <a:pt x="3" y="0"/>
                  </a:lnTo>
                  <a:lnTo>
                    <a:pt x="1" y="1"/>
                  </a:lnTo>
                  <a:lnTo>
                    <a:pt x="0" y="5"/>
                  </a:lnTo>
                  <a:lnTo>
                    <a:pt x="1" y="7"/>
                  </a:lnTo>
                  <a:lnTo>
                    <a:pt x="3" y="10"/>
                  </a:lnTo>
                  <a:lnTo>
                    <a:pt x="5" y="10"/>
                  </a:lnTo>
                  <a:lnTo>
                    <a:pt x="7" y="10"/>
                  </a:lnTo>
                  <a:lnTo>
                    <a:pt x="10" y="7"/>
                  </a:lnTo>
                  <a:lnTo>
                    <a:pt x="10" y="5"/>
                  </a:lnTo>
                  <a:lnTo>
                    <a:pt x="10" y="1"/>
                  </a:lnTo>
                  <a:lnTo>
                    <a:pt x="7" y="0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679" name="Freeform 1791"/>
            <p:cNvSpPr>
              <a:spLocks/>
            </p:cNvSpPr>
            <p:nvPr/>
          </p:nvSpPr>
          <p:spPr bwMode="auto">
            <a:xfrm>
              <a:off x="2688" y="3386"/>
              <a:ext cx="9" cy="10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0" y="5"/>
                </a:cxn>
                <a:cxn ang="0">
                  <a:pos x="2" y="7"/>
                </a:cxn>
                <a:cxn ang="0">
                  <a:pos x="3" y="10"/>
                </a:cxn>
                <a:cxn ang="0">
                  <a:pos x="5" y="10"/>
                </a:cxn>
                <a:cxn ang="0">
                  <a:pos x="7" y="10"/>
                </a:cxn>
                <a:cxn ang="0">
                  <a:pos x="8" y="7"/>
                </a:cxn>
                <a:cxn ang="0">
                  <a:pos x="9" y="5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</a:cxnLst>
              <a:rect l="0" t="0" r="r" b="b"/>
              <a:pathLst>
                <a:path w="9" h="10">
                  <a:moveTo>
                    <a:pt x="5" y="0"/>
                  </a:moveTo>
                  <a:lnTo>
                    <a:pt x="3" y="0"/>
                  </a:lnTo>
                  <a:lnTo>
                    <a:pt x="2" y="1"/>
                  </a:lnTo>
                  <a:lnTo>
                    <a:pt x="0" y="5"/>
                  </a:lnTo>
                  <a:lnTo>
                    <a:pt x="2" y="7"/>
                  </a:lnTo>
                  <a:lnTo>
                    <a:pt x="3" y="10"/>
                  </a:lnTo>
                  <a:lnTo>
                    <a:pt x="5" y="10"/>
                  </a:lnTo>
                  <a:lnTo>
                    <a:pt x="7" y="10"/>
                  </a:lnTo>
                  <a:lnTo>
                    <a:pt x="8" y="7"/>
                  </a:lnTo>
                  <a:lnTo>
                    <a:pt x="9" y="5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680" name="Freeform 1792"/>
            <p:cNvSpPr>
              <a:spLocks/>
            </p:cNvSpPr>
            <p:nvPr/>
          </p:nvSpPr>
          <p:spPr bwMode="auto">
            <a:xfrm>
              <a:off x="2707" y="3386"/>
              <a:ext cx="10" cy="10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0" y="5"/>
                </a:cxn>
                <a:cxn ang="0">
                  <a:pos x="2" y="7"/>
                </a:cxn>
                <a:cxn ang="0">
                  <a:pos x="4" y="8"/>
                </a:cxn>
                <a:cxn ang="0">
                  <a:pos x="5" y="10"/>
                </a:cxn>
                <a:cxn ang="0">
                  <a:pos x="8" y="8"/>
                </a:cxn>
                <a:cxn ang="0">
                  <a:pos x="10" y="7"/>
                </a:cxn>
                <a:cxn ang="0">
                  <a:pos x="10" y="5"/>
                </a:cxn>
                <a:cxn ang="0">
                  <a:pos x="10" y="1"/>
                </a:cxn>
                <a:cxn ang="0">
                  <a:pos x="8" y="0"/>
                </a:cxn>
                <a:cxn ang="0">
                  <a:pos x="5" y="0"/>
                </a:cxn>
              </a:cxnLst>
              <a:rect l="0" t="0" r="r" b="b"/>
              <a:pathLst>
                <a:path w="10" h="10">
                  <a:moveTo>
                    <a:pt x="5" y="0"/>
                  </a:moveTo>
                  <a:lnTo>
                    <a:pt x="4" y="0"/>
                  </a:lnTo>
                  <a:lnTo>
                    <a:pt x="2" y="1"/>
                  </a:lnTo>
                  <a:lnTo>
                    <a:pt x="0" y="5"/>
                  </a:lnTo>
                  <a:lnTo>
                    <a:pt x="2" y="7"/>
                  </a:lnTo>
                  <a:lnTo>
                    <a:pt x="4" y="8"/>
                  </a:lnTo>
                  <a:lnTo>
                    <a:pt x="5" y="10"/>
                  </a:lnTo>
                  <a:lnTo>
                    <a:pt x="8" y="8"/>
                  </a:lnTo>
                  <a:lnTo>
                    <a:pt x="10" y="7"/>
                  </a:lnTo>
                  <a:lnTo>
                    <a:pt x="10" y="5"/>
                  </a:lnTo>
                  <a:lnTo>
                    <a:pt x="10" y="1"/>
                  </a:lnTo>
                  <a:lnTo>
                    <a:pt x="8" y="0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681" name="Freeform 1793"/>
            <p:cNvSpPr>
              <a:spLocks/>
            </p:cNvSpPr>
            <p:nvPr/>
          </p:nvSpPr>
          <p:spPr bwMode="auto">
            <a:xfrm>
              <a:off x="2727" y="3386"/>
              <a:ext cx="10" cy="10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4" y="0"/>
                </a:cxn>
                <a:cxn ang="0">
                  <a:pos x="3" y="1"/>
                </a:cxn>
                <a:cxn ang="0">
                  <a:pos x="0" y="5"/>
                </a:cxn>
                <a:cxn ang="0">
                  <a:pos x="3" y="7"/>
                </a:cxn>
                <a:cxn ang="0">
                  <a:pos x="4" y="8"/>
                </a:cxn>
                <a:cxn ang="0">
                  <a:pos x="5" y="10"/>
                </a:cxn>
                <a:cxn ang="0">
                  <a:pos x="8" y="8"/>
                </a:cxn>
                <a:cxn ang="0">
                  <a:pos x="10" y="7"/>
                </a:cxn>
                <a:cxn ang="0">
                  <a:pos x="10" y="5"/>
                </a:cxn>
                <a:cxn ang="0">
                  <a:pos x="10" y="1"/>
                </a:cxn>
                <a:cxn ang="0">
                  <a:pos x="8" y="0"/>
                </a:cxn>
                <a:cxn ang="0">
                  <a:pos x="5" y="0"/>
                </a:cxn>
              </a:cxnLst>
              <a:rect l="0" t="0" r="r" b="b"/>
              <a:pathLst>
                <a:path w="10" h="10">
                  <a:moveTo>
                    <a:pt x="5" y="0"/>
                  </a:moveTo>
                  <a:lnTo>
                    <a:pt x="4" y="0"/>
                  </a:lnTo>
                  <a:lnTo>
                    <a:pt x="3" y="1"/>
                  </a:lnTo>
                  <a:lnTo>
                    <a:pt x="0" y="5"/>
                  </a:lnTo>
                  <a:lnTo>
                    <a:pt x="3" y="7"/>
                  </a:lnTo>
                  <a:lnTo>
                    <a:pt x="4" y="8"/>
                  </a:lnTo>
                  <a:lnTo>
                    <a:pt x="5" y="10"/>
                  </a:lnTo>
                  <a:lnTo>
                    <a:pt x="8" y="8"/>
                  </a:lnTo>
                  <a:lnTo>
                    <a:pt x="10" y="7"/>
                  </a:lnTo>
                  <a:lnTo>
                    <a:pt x="10" y="5"/>
                  </a:lnTo>
                  <a:lnTo>
                    <a:pt x="10" y="1"/>
                  </a:lnTo>
                  <a:lnTo>
                    <a:pt x="8" y="0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682" name="Freeform 1794"/>
            <p:cNvSpPr>
              <a:spLocks/>
            </p:cNvSpPr>
            <p:nvPr/>
          </p:nvSpPr>
          <p:spPr bwMode="auto">
            <a:xfrm>
              <a:off x="2747" y="3385"/>
              <a:ext cx="10" cy="9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4" y="1"/>
                </a:cxn>
                <a:cxn ang="0">
                  <a:pos x="3" y="1"/>
                </a:cxn>
                <a:cxn ang="0">
                  <a:pos x="0" y="5"/>
                </a:cxn>
                <a:cxn ang="0">
                  <a:pos x="3" y="8"/>
                </a:cxn>
                <a:cxn ang="0">
                  <a:pos x="4" y="9"/>
                </a:cxn>
                <a:cxn ang="0">
                  <a:pos x="5" y="9"/>
                </a:cxn>
                <a:cxn ang="0">
                  <a:pos x="8" y="9"/>
                </a:cxn>
                <a:cxn ang="0">
                  <a:pos x="10" y="8"/>
                </a:cxn>
                <a:cxn ang="0">
                  <a:pos x="10" y="5"/>
                </a:cxn>
                <a:cxn ang="0">
                  <a:pos x="10" y="1"/>
                </a:cxn>
                <a:cxn ang="0">
                  <a:pos x="8" y="1"/>
                </a:cxn>
                <a:cxn ang="0">
                  <a:pos x="5" y="0"/>
                </a:cxn>
              </a:cxnLst>
              <a:rect l="0" t="0" r="r" b="b"/>
              <a:pathLst>
                <a:path w="10" h="9">
                  <a:moveTo>
                    <a:pt x="5" y="0"/>
                  </a:moveTo>
                  <a:lnTo>
                    <a:pt x="4" y="1"/>
                  </a:lnTo>
                  <a:lnTo>
                    <a:pt x="3" y="1"/>
                  </a:lnTo>
                  <a:lnTo>
                    <a:pt x="0" y="5"/>
                  </a:lnTo>
                  <a:lnTo>
                    <a:pt x="3" y="8"/>
                  </a:lnTo>
                  <a:lnTo>
                    <a:pt x="4" y="9"/>
                  </a:lnTo>
                  <a:lnTo>
                    <a:pt x="5" y="9"/>
                  </a:lnTo>
                  <a:lnTo>
                    <a:pt x="8" y="9"/>
                  </a:lnTo>
                  <a:lnTo>
                    <a:pt x="10" y="8"/>
                  </a:lnTo>
                  <a:lnTo>
                    <a:pt x="10" y="5"/>
                  </a:lnTo>
                  <a:lnTo>
                    <a:pt x="10" y="1"/>
                  </a:lnTo>
                  <a:lnTo>
                    <a:pt x="8" y="1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683" name="Freeform 1795"/>
            <p:cNvSpPr>
              <a:spLocks/>
            </p:cNvSpPr>
            <p:nvPr/>
          </p:nvSpPr>
          <p:spPr bwMode="auto">
            <a:xfrm>
              <a:off x="2768" y="3384"/>
              <a:ext cx="9" cy="9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2" y="9"/>
                </a:cxn>
                <a:cxn ang="0">
                  <a:pos x="3" y="9"/>
                </a:cxn>
                <a:cxn ang="0">
                  <a:pos x="4" y="9"/>
                </a:cxn>
                <a:cxn ang="0">
                  <a:pos x="6" y="9"/>
                </a:cxn>
                <a:cxn ang="0">
                  <a:pos x="9" y="9"/>
                </a:cxn>
                <a:cxn ang="0">
                  <a:pos x="9" y="6"/>
                </a:cxn>
                <a:cxn ang="0">
                  <a:pos x="9" y="2"/>
                </a:cxn>
                <a:cxn ang="0">
                  <a:pos x="6" y="1"/>
                </a:cxn>
                <a:cxn ang="0">
                  <a:pos x="4" y="0"/>
                </a:cxn>
              </a:cxnLst>
              <a:rect l="0" t="0" r="r" b="b"/>
              <a:pathLst>
                <a:path w="9" h="9">
                  <a:moveTo>
                    <a:pt x="4" y="0"/>
                  </a:moveTo>
                  <a:lnTo>
                    <a:pt x="3" y="1"/>
                  </a:lnTo>
                  <a:lnTo>
                    <a:pt x="2" y="2"/>
                  </a:lnTo>
                  <a:lnTo>
                    <a:pt x="0" y="6"/>
                  </a:lnTo>
                  <a:lnTo>
                    <a:pt x="2" y="9"/>
                  </a:lnTo>
                  <a:lnTo>
                    <a:pt x="3" y="9"/>
                  </a:lnTo>
                  <a:lnTo>
                    <a:pt x="4" y="9"/>
                  </a:lnTo>
                  <a:lnTo>
                    <a:pt x="6" y="9"/>
                  </a:lnTo>
                  <a:lnTo>
                    <a:pt x="9" y="9"/>
                  </a:lnTo>
                  <a:lnTo>
                    <a:pt x="9" y="6"/>
                  </a:lnTo>
                  <a:lnTo>
                    <a:pt x="9" y="2"/>
                  </a:lnTo>
                  <a:lnTo>
                    <a:pt x="6" y="1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684" name="Freeform 1796"/>
            <p:cNvSpPr>
              <a:spLocks/>
            </p:cNvSpPr>
            <p:nvPr/>
          </p:nvSpPr>
          <p:spPr bwMode="auto">
            <a:xfrm>
              <a:off x="2787" y="3384"/>
              <a:ext cx="10" cy="9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0" y="6"/>
                </a:cxn>
                <a:cxn ang="0">
                  <a:pos x="2" y="8"/>
                </a:cxn>
                <a:cxn ang="0">
                  <a:pos x="4" y="9"/>
                </a:cxn>
                <a:cxn ang="0">
                  <a:pos x="6" y="9"/>
                </a:cxn>
                <a:cxn ang="0">
                  <a:pos x="9" y="9"/>
                </a:cxn>
                <a:cxn ang="0">
                  <a:pos x="10" y="8"/>
                </a:cxn>
                <a:cxn ang="0">
                  <a:pos x="10" y="6"/>
                </a:cxn>
                <a:cxn ang="0">
                  <a:pos x="10" y="1"/>
                </a:cxn>
                <a:cxn ang="0">
                  <a:pos x="9" y="0"/>
                </a:cxn>
                <a:cxn ang="0">
                  <a:pos x="6" y="0"/>
                </a:cxn>
              </a:cxnLst>
              <a:rect l="0" t="0" r="r" b="b"/>
              <a:pathLst>
                <a:path w="10" h="9">
                  <a:moveTo>
                    <a:pt x="6" y="0"/>
                  </a:moveTo>
                  <a:lnTo>
                    <a:pt x="4" y="0"/>
                  </a:lnTo>
                  <a:lnTo>
                    <a:pt x="2" y="1"/>
                  </a:lnTo>
                  <a:lnTo>
                    <a:pt x="0" y="6"/>
                  </a:lnTo>
                  <a:lnTo>
                    <a:pt x="2" y="8"/>
                  </a:lnTo>
                  <a:lnTo>
                    <a:pt x="4" y="9"/>
                  </a:lnTo>
                  <a:lnTo>
                    <a:pt x="6" y="9"/>
                  </a:lnTo>
                  <a:lnTo>
                    <a:pt x="9" y="9"/>
                  </a:lnTo>
                  <a:lnTo>
                    <a:pt x="10" y="8"/>
                  </a:lnTo>
                  <a:lnTo>
                    <a:pt x="10" y="6"/>
                  </a:lnTo>
                  <a:lnTo>
                    <a:pt x="10" y="1"/>
                  </a:lnTo>
                  <a:lnTo>
                    <a:pt x="9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685" name="Freeform 1797"/>
            <p:cNvSpPr>
              <a:spLocks/>
            </p:cNvSpPr>
            <p:nvPr/>
          </p:nvSpPr>
          <p:spPr bwMode="auto">
            <a:xfrm>
              <a:off x="2808" y="3382"/>
              <a:ext cx="10" cy="10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2" y="2"/>
                </a:cxn>
                <a:cxn ang="0">
                  <a:pos x="1" y="2"/>
                </a:cxn>
                <a:cxn ang="0">
                  <a:pos x="0" y="5"/>
                </a:cxn>
                <a:cxn ang="0">
                  <a:pos x="1" y="10"/>
                </a:cxn>
                <a:cxn ang="0">
                  <a:pos x="2" y="10"/>
                </a:cxn>
                <a:cxn ang="0">
                  <a:pos x="4" y="10"/>
                </a:cxn>
                <a:cxn ang="0">
                  <a:pos x="6" y="10"/>
                </a:cxn>
                <a:cxn ang="0">
                  <a:pos x="9" y="10"/>
                </a:cxn>
                <a:cxn ang="0">
                  <a:pos x="10" y="5"/>
                </a:cxn>
                <a:cxn ang="0">
                  <a:pos x="9" y="2"/>
                </a:cxn>
                <a:cxn ang="0">
                  <a:pos x="6" y="2"/>
                </a:cxn>
                <a:cxn ang="0">
                  <a:pos x="4" y="0"/>
                </a:cxn>
              </a:cxnLst>
              <a:rect l="0" t="0" r="r" b="b"/>
              <a:pathLst>
                <a:path w="10" h="10">
                  <a:moveTo>
                    <a:pt x="4" y="0"/>
                  </a:moveTo>
                  <a:lnTo>
                    <a:pt x="2" y="2"/>
                  </a:lnTo>
                  <a:lnTo>
                    <a:pt x="1" y="2"/>
                  </a:lnTo>
                  <a:lnTo>
                    <a:pt x="0" y="5"/>
                  </a:lnTo>
                  <a:lnTo>
                    <a:pt x="1" y="10"/>
                  </a:lnTo>
                  <a:lnTo>
                    <a:pt x="2" y="10"/>
                  </a:lnTo>
                  <a:lnTo>
                    <a:pt x="4" y="10"/>
                  </a:lnTo>
                  <a:lnTo>
                    <a:pt x="6" y="10"/>
                  </a:lnTo>
                  <a:lnTo>
                    <a:pt x="9" y="10"/>
                  </a:lnTo>
                  <a:lnTo>
                    <a:pt x="10" y="5"/>
                  </a:lnTo>
                  <a:lnTo>
                    <a:pt x="9" y="2"/>
                  </a:lnTo>
                  <a:lnTo>
                    <a:pt x="6" y="2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686" name="Freeform 1798"/>
            <p:cNvSpPr>
              <a:spLocks/>
            </p:cNvSpPr>
            <p:nvPr/>
          </p:nvSpPr>
          <p:spPr bwMode="auto">
            <a:xfrm>
              <a:off x="2827" y="3381"/>
              <a:ext cx="10" cy="11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3" y="1"/>
                </a:cxn>
                <a:cxn ang="0">
                  <a:pos x="2" y="3"/>
                </a:cxn>
                <a:cxn ang="0">
                  <a:pos x="0" y="5"/>
                </a:cxn>
                <a:cxn ang="0">
                  <a:pos x="2" y="9"/>
                </a:cxn>
                <a:cxn ang="0">
                  <a:pos x="3" y="11"/>
                </a:cxn>
                <a:cxn ang="0">
                  <a:pos x="6" y="11"/>
                </a:cxn>
                <a:cxn ang="0">
                  <a:pos x="8" y="11"/>
                </a:cxn>
                <a:cxn ang="0">
                  <a:pos x="10" y="9"/>
                </a:cxn>
                <a:cxn ang="0">
                  <a:pos x="10" y="5"/>
                </a:cxn>
                <a:cxn ang="0">
                  <a:pos x="10" y="3"/>
                </a:cxn>
                <a:cxn ang="0">
                  <a:pos x="8" y="1"/>
                </a:cxn>
                <a:cxn ang="0">
                  <a:pos x="6" y="0"/>
                </a:cxn>
              </a:cxnLst>
              <a:rect l="0" t="0" r="r" b="b"/>
              <a:pathLst>
                <a:path w="10" h="11">
                  <a:moveTo>
                    <a:pt x="6" y="0"/>
                  </a:moveTo>
                  <a:lnTo>
                    <a:pt x="3" y="1"/>
                  </a:lnTo>
                  <a:lnTo>
                    <a:pt x="2" y="3"/>
                  </a:lnTo>
                  <a:lnTo>
                    <a:pt x="0" y="5"/>
                  </a:lnTo>
                  <a:lnTo>
                    <a:pt x="2" y="9"/>
                  </a:lnTo>
                  <a:lnTo>
                    <a:pt x="3" y="11"/>
                  </a:lnTo>
                  <a:lnTo>
                    <a:pt x="6" y="11"/>
                  </a:lnTo>
                  <a:lnTo>
                    <a:pt x="8" y="11"/>
                  </a:lnTo>
                  <a:lnTo>
                    <a:pt x="10" y="9"/>
                  </a:lnTo>
                  <a:lnTo>
                    <a:pt x="10" y="5"/>
                  </a:lnTo>
                  <a:lnTo>
                    <a:pt x="10" y="3"/>
                  </a:lnTo>
                  <a:lnTo>
                    <a:pt x="8" y="1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687" name="Freeform 1799"/>
            <p:cNvSpPr>
              <a:spLocks/>
            </p:cNvSpPr>
            <p:nvPr/>
          </p:nvSpPr>
          <p:spPr bwMode="auto">
            <a:xfrm>
              <a:off x="2848" y="3380"/>
              <a:ext cx="10" cy="10"/>
            </a:xfrm>
            <a:custGeom>
              <a:avLst/>
              <a:gdLst/>
              <a:ahLst/>
              <a:cxnLst>
                <a:cxn ang="0">
                  <a:pos x="3" y="0"/>
                </a:cxn>
                <a:cxn ang="0">
                  <a:pos x="2" y="1"/>
                </a:cxn>
                <a:cxn ang="0">
                  <a:pos x="1" y="1"/>
                </a:cxn>
                <a:cxn ang="0">
                  <a:pos x="0" y="5"/>
                </a:cxn>
                <a:cxn ang="0">
                  <a:pos x="1" y="10"/>
                </a:cxn>
                <a:cxn ang="0">
                  <a:pos x="2" y="10"/>
                </a:cxn>
                <a:cxn ang="0">
                  <a:pos x="3" y="10"/>
                </a:cxn>
                <a:cxn ang="0">
                  <a:pos x="7" y="10"/>
                </a:cxn>
                <a:cxn ang="0">
                  <a:pos x="7" y="10"/>
                </a:cxn>
                <a:cxn ang="0">
                  <a:pos x="10" y="5"/>
                </a:cxn>
                <a:cxn ang="0">
                  <a:pos x="7" y="1"/>
                </a:cxn>
                <a:cxn ang="0">
                  <a:pos x="7" y="1"/>
                </a:cxn>
                <a:cxn ang="0">
                  <a:pos x="3" y="0"/>
                </a:cxn>
              </a:cxnLst>
              <a:rect l="0" t="0" r="r" b="b"/>
              <a:pathLst>
                <a:path w="10" h="10">
                  <a:moveTo>
                    <a:pt x="3" y="0"/>
                  </a:moveTo>
                  <a:lnTo>
                    <a:pt x="2" y="1"/>
                  </a:lnTo>
                  <a:lnTo>
                    <a:pt x="1" y="1"/>
                  </a:lnTo>
                  <a:lnTo>
                    <a:pt x="0" y="5"/>
                  </a:lnTo>
                  <a:lnTo>
                    <a:pt x="1" y="10"/>
                  </a:lnTo>
                  <a:lnTo>
                    <a:pt x="2" y="10"/>
                  </a:lnTo>
                  <a:lnTo>
                    <a:pt x="3" y="10"/>
                  </a:lnTo>
                  <a:lnTo>
                    <a:pt x="7" y="10"/>
                  </a:lnTo>
                  <a:lnTo>
                    <a:pt x="7" y="10"/>
                  </a:lnTo>
                  <a:lnTo>
                    <a:pt x="10" y="5"/>
                  </a:lnTo>
                  <a:lnTo>
                    <a:pt x="7" y="1"/>
                  </a:lnTo>
                  <a:lnTo>
                    <a:pt x="7" y="1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688" name="Freeform 1800"/>
            <p:cNvSpPr>
              <a:spLocks/>
            </p:cNvSpPr>
            <p:nvPr/>
          </p:nvSpPr>
          <p:spPr bwMode="auto">
            <a:xfrm>
              <a:off x="2868" y="3379"/>
              <a:ext cx="8" cy="11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2" y="0"/>
                </a:cxn>
                <a:cxn ang="0">
                  <a:pos x="1" y="1"/>
                </a:cxn>
                <a:cxn ang="0">
                  <a:pos x="0" y="5"/>
                </a:cxn>
                <a:cxn ang="0">
                  <a:pos x="1" y="8"/>
                </a:cxn>
                <a:cxn ang="0">
                  <a:pos x="2" y="9"/>
                </a:cxn>
                <a:cxn ang="0">
                  <a:pos x="5" y="11"/>
                </a:cxn>
                <a:cxn ang="0">
                  <a:pos x="7" y="9"/>
                </a:cxn>
                <a:cxn ang="0">
                  <a:pos x="7" y="8"/>
                </a:cxn>
                <a:cxn ang="0">
                  <a:pos x="8" y="5"/>
                </a:cxn>
                <a:cxn ang="0">
                  <a:pos x="7" y="1"/>
                </a:cxn>
                <a:cxn ang="0">
                  <a:pos x="7" y="0"/>
                </a:cxn>
                <a:cxn ang="0">
                  <a:pos x="5" y="0"/>
                </a:cxn>
              </a:cxnLst>
              <a:rect l="0" t="0" r="r" b="b"/>
              <a:pathLst>
                <a:path w="8" h="11">
                  <a:moveTo>
                    <a:pt x="5" y="0"/>
                  </a:moveTo>
                  <a:lnTo>
                    <a:pt x="2" y="0"/>
                  </a:lnTo>
                  <a:lnTo>
                    <a:pt x="1" y="1"/>
                  </a:lnTo>
                  <a:lnTo>
                    <a:pt x="0" y="5"/>
                  </a:lnTo>
                  <a:lnTo>
                    <a:pt x="1" y="8"/>
                  </a:lnTo>
                  <a:lnTo>
                    <a:pt x="2" y="9"/>
                  </a:lnTo>
                  <a:lnTo>
                    <a:pt x="5" y="11"/>
                  </a:lnTo>
                  <a:lnTo>
                    <a:pt x="7" y="9"/>
                  </a:lnTo>
                  <a:lnTo>
                    <a:pt x="7" y="8"/>
                  </a:lnTo>
                  <a:lnTo>
                    <a:pt x="8" y="5"/>
                  </a:lnTo>
                  <a:lnTo>
                    <a:pt x="7" y="1"/>
                  </a:lnTo>
                  <a:lnTo>
                    <a:pt x="7" y="0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689" name="Freeform 1801"/>
            <p:cNvSpPr>
              <a:spLocks/>
            </p:cNvSpPr>
            <p:nvPr/>
          </p:nvSpPr>
          <p:spPr bwMode="auto">
            <a:xfrm>
              <a:off x="2887" y="3377"/>
              <a:ext cx="10" cy="10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3" y="0"/>
                </a:cxn>
                <a:cxn ang="0">
                  <a:pos x="2" y="2"/>
                </a:cxn>
                <a:cxn ang="0">
                  <a:pos x="0" y="5"/>
                </a:cxn>
                <a:cxn ang="0">
                  <a:pos x="2" y="9"/>
                </a:cxn>
                <a:cxn ang="0">
                  <a:pos x="3" y="9"/>
                </a:cxn>
                <a:cxn ang="0">
                  <a:pos x="5" y="10"/>
                </a:cxn>
                <a:cxn ang="0">
                  <a:pos x="7" y="9"/>
                </a:cxn>
                <a:cxn ang="0">
                  <a:pos x="8" y="9"/>
                </a:cxn>
                <a:cxn ang="0">
                  <a:pos x="10" y="5"/>
                </a:cxn>
                <a:cxn ang="0">
                  <a:pos x="8" y="2"/>
                </a:cxn>
                <a:cxn ang="0">
                  <a:pos x="7" y="0"/>
                </a:cxn>
                <a:cxn ang="0">
                  <a:pos x="5" y="0"/>
                </a:cxn>
              </a:cxnLst>
              <a:rect l="0" t="0" r="r" b="b"/>
              <a:pathLst>
                <a:path w="10" h="10">
                  <a:moveTo>
                    <a:pt x="5" y="0"/>
                  </a:moveTo>
                  <a:lnTo>
                    <a:pt x="3" y="0"/>
                  </a:lnTo>
                  <a:lnTo>
                    <a:pt x="2" y="2"/>
                  </a:lnTo>
                  <a:lnTo>
                    <a:pt x="0" y="5"/>
                  </a:lnTo>
                  <a:lnTo>
                    <a:pt x="2" y="9"/>
                  </a:lnTo>
                  <a:lnTo>
                    <a:pt x="3" y="9"/>
                  </a:lnTo>
                  <a:lnTo>
                    <a:pt x="5" y="10"/>
                  </a:lnTo>
                  <a:lnTo>
                    <a:pt x="7" y="9"/>
                  </a:lnTo>
                  <a:lnTo>
                    <a:pt x="8" y="9"/>
                  </a:lnTo>
                  <a:lnTo>
                    <a:pt x="10" y="5"/>
                  </a:lnTo>
                  <a:lnTo>
                    <a:pt x="8" y="2"/>
                  </a:lnTo>
                  <a:lnTo>
                    <a:pt x="7" y="0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690" name="Freeform 1802"/>
            <p:cNvSpPr>
              <a:spLocks/>
            </p:cNvSpPr>
            <p:nvPr/>
          </p:nvSpPr>
          <p:spPr bwMode="auto">
            <a:xfrm>
              <a:off x="2907" y="3375"/>
              <a:ext cx="10" cy="10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4" y="1"/>
                </a:cxn>
                <a:cxn ang="0">
                  <a:pos x="2" y="2"/>
                </a:cxn>
                <a:cxn ang="0">
                  <a:pos x="0" y="5"/>
                </a:cxn>
                <a:cxn ang="0">
                  <a:pos x="2" y="9"/>
                </a:cxn>
                <a:cxn ang="0">
                  <a:pos x="4" y="10"/>
                </a:cxn>
                <a:cxn ang="0">
                  <a:pos x="5" y="10"/>
                </a:cxn>
                <a:cxn ang="0">
                  <a:pos x="7" y="10"/>
                </a:cxn>
                <a:cxn ang="0">
                  <a:pos x="8" y="9"/>
                </a:cxn>
                <a:cxn ang="0">
                  <a:pos x="10" y="5"/>
                </a:cxn>
                <a:cxn ang="0">
                  <a:pos x="8" y="2"/>
                </a:cxn>
                <a:cxn ang="0">
                  <a:pos x="7" y="1"/>
                </a:cxn>
                <a:cxn ang="0">
                  <a:pos x="5" y="0"/>
                </a:cxn>
              </a:cxnLst>
              <a:rect l="0" t="0" r="r" b="b"/>
              <a:pathLst>
                <a:path w="10" h="10">
                  <a:moveTo>
                    <a:pt x="5" y="0"/>
                  </a:moveTo>
                  <a:lnTo>
                    <a:pt x="4" y="1"/>
                  </a:lnTo>
                  <a:lnTo>
                    <a:pt x="2" y="2"/>
                  </a:lnTo>
                  <a:lnTo>
                    <a:pt x="0" y="5"/>
                  </a:lnTo>
                  <a:lnTo>
                    <a:pt x="2" y="9"/>
                  </a:lnTo>
                  <a:lnTo>
                    <a:pt x="4" y="10"/>
                  </a:lnTo>
                  <a:lnTo>
                    <a:pt x="5" y="10"/>
                  </a:lnTo>
                  <a:lnTo>
                    <a:pt x="7" y="10"/>
                  </a:lnTo>
                  <a:lnTo>
                    <a:pt x="8" y="9"/>
                  </a:lnTo>
                  <a:lnTo>
                    <a:pt x="10" y="5"/>
                  </a:lnTo>
                  <a:lnTo>
                    <a:pt x="8" y="2"/>
                  </a:lnTo>
                  <a:lnTo>
                    <a:pt x="7" y="1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691" name="Freeform 1803"/>
            <p:cNvSpPr>
              <a:spLocks/>
            </p:cNvSpPr>
            <p:nvPr/>
          </p:nvSpPr>
          <p:spPr bwMode="auto">
            <a:xfrm>
              <a:off x="2927" y="3374"/>
              <a:ext cx="10" cy="10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3" y="0"/>
                </a:cxn>
                <a:cxn ang="0">
                  <a:pos x="1" y="0"/>
                </a:cxn>
                <a:cxn ang="0">
                  <a:pos x="0" y="5"/>
                </a:cxn>
                <a:cxn ang="0">
                  <a:pos x="1" y="7"/>
                </a:cxn>
                <a:cxn ang="0">
                  <a:pos x="3" y="8"/>
                </a:cxn>
                <a:cxn ang="0">
                  <a:pos x="5" y="10"/>
                </a:cxn>
                <a:cxn ang="0">
                  <a:pos x="6" y="8"/>
                </a:cxn>
                <a:cxn ang="0">
                  <a:pos x="9" y="7"/>
                </a:cxn>
                <a:cxn ang="0">
                  <a:pos x="10" y="5"/>
                </a:cxn>
                <a:cxn ang="0">
                  <a:pos x="9" y="0"/>
                </a:cxn>
                <a:cxn ang="0">
                  <a:pos x="6" y="0"/>
                </a:cxn>
                <a:cxn ang="0">
                  <a:pos x="5" y="0"/>
                </a:cxn>
              </a:cxnLst>
              <a:rect l="0" t="0" r="r" b="b"/>
              <a:pathLst>
                <a:path w="10" h="10">
                  <a:moveTo>
                    <a:pt x="5" y="0"/>
                  </a:moveTo>
                  <a:lnTo>
                    <a:pt x="3" y="0"/>
                  </a:lnTo>
                  <a:lnTo>
                    <a:pt x="1" y="0"/>
                  </a:lnTo>
                  <a:lnTo>
                    <a:pt x="0" y="5"/>
                  </a:lnTo>
                  <a:lnTo>
                    <a:pt x="1" y="7"/>
                  </a:lnTo>
                  <a:lnTo>
                    <a:pt x="3" y="8"/>
                  </a:lnTo>
                  <a:lnTo>
                    <a:pt x="5" y="10"/>
                  </a:lnTo>
                  <a:lnTo>
                    <a:pt x="6" y="8"/>
                  </a:lnTo>
                  <a:lnTo>
                    <a:pt x="9" y="7"/>
                  </a:lnTo>
                  <a:lnTo>
                    <a:pt x="10" y="5"/>
                  </a:lnTo>
                  <a:lnTo>
                    <a:pt x="9" y="0"/>
                  </a:lnTo>
                  <a:lnTo>
                    <a:pt x="6" y="0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692" name="Freeform 1804"/>
            <p:cNvSpPr>
              <a:spLocks/>
            </p:cNvSpPr>
            <p:nvPr/>
          </p:nvSpPr>
          <p:spPr bwMode="auto">
            <a:xfrm>
              <a:off x="2947" y="3371"/>
              <a:ext cx="10" cy="10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3" y="0"/>
                </a:cxn>
                <a:cxn ang="0">
                  <a:pos x="1" y="0"/>
                </a:cxn>
                <a:cxn ang="0">
                  <a:pos x="0" y="5"/>
                </a:cxn>
                <a:cxn ang="0">
                  <a:pos x="1" y="8"/>
                </a:cxn>
                <a:cxn ang="0">
                  <a:pos x="3" y="9"/>
                </a:cxn>
                <a:cxn ang="0">
                  <a:pos x="5" y="10"/>
                </a:cxn>
                <a:cxn ang="0">
                  <a:pos x="6" y="9"/>
                </a:cxn>
                <a:cxn ang="0">
                  <a:pos x="7" y="8"/>
                </a:cxn>
                <a:cxn ang="0">
                  <a:pos x="10" y="5"/>
                </a:cxn>
                <a:cxn ang="0">
                  <a:pos x="7" y="0"/>
                </a:cxn>
                <a:cxn ang="0">
                  <a:pos x="6" y="0"/>
                </a:cxn>
                <a:cxn ang="0">
                  <a:pos x="5" y="0"/>
                </a:cxn>
              </a:cxnLst>
              <a:rect l="0" t="0" r="r" b="b"/>
              <a:pathLst>
                <a:path w="10" h="10">
                  <a:moveTo>
                    <a:pt x="5" y="0"/>
                  </a:moveTo>
                  <a:lnTo>
                    <a:pt x="3" y="0"/>
                  </a:lnTo>
                  <a:lnTo>
                    <a:pt x="1" y="0"/>
                  </a:lnTo>
                  <a:lnTo>
                    <a:pt x="0" y="5"/>
                  </a:lnTo>
                  <a:lnTo>
                    <a:pt x="1" y="8"/>
                  </a:lnTo>
                  <a:lnTo>
                    <a:pt x="3" y="9"/>
                  </a:lnTo>
                  <a:lnTo>
                    <a:pt x="5" y="10"/>
                  </a:lnTo>
                  <a:lnTo>
                    <a:pt x="6" y="9"/>
                  </a:lnTo>
                  <a:lnTo>
                    <a:pt x="7" y="8"/>
                  </a:lnTo>
                  <a:lnTo>
                    <a:pt x="10" y="5"/>
                  </a:lnTo>
                  <a:lnTo>
                    <a:pt x="7" y="0"/>
                  </a:lnTo>
                  <a:lnTo>
                    <a:pt x="6" y="0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693" name="Freeform 1805"/>
            <p:cNvSpPr>
              <a:spLocks/>
            </p:cNvSpPr>
            <p:nvPr/>
          </p:nvSpPr>
          <p:spPr bwMode="auto">
            <a:xfrm>
              <a:off x="2966" y="3369"/>
              <a:ext cx="10" cy="10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3" y="0"/>
                </a:cxn>
                <a:cxn ang="0">
                  <a:pos x="1" y="0"/>
                </a:cxn>
                <a:cxn ang="0">
                  <a:pos x="0" y="5"/>
                </a:cxn>
                <a:cxn ang="0">
                  <a:pos x="1" y="8"/>
                </a:cxn>
                <a:cxn ang="0">
                  <a:pos x="3" y="8"/>
                </a:cxn>
                <a:cxn ang="0">
                  <a:pos x="5" y="10"/>
                </a:cxn>
                <a:cxn ang="0">
                  <a:pos x="7" y="8"/>
                </a:cxn>
                <a:cxn ang="0">
                  <a:pos x="10" y="8"/>
                </a:cxn>
                <a:cxn ang="0">
                  <a:pos x="10" y="5"/>
                </a:cxn>
                <a:cxn ang="0">
                  <a:pos x="10" y="0"/>
                </a:cxn>
                <a:cxn ang="0">
                  <a:pos x="7" y="0"/>
                </a:cxn>
                <a:cxn ang="0">
                  <a:pos x="5" y="0"/>
                </a:cxn>
              </a:cxnLst>
              <a:rect l="0" t="0" r="r" b="b"/>
              <a:pathLst>
                <a:path w="10" h="10">
                  <a:moveTo>
                    <a:pt x="5" y="0"/>
                  </a:moveTo>
                  <a:lnTo>
                    <a:pt x="3" y="0"/>
                  </a:lnTo>
                  <a:lnTo>
                    <a:pt x="1" y="0"/>
                  </a:lnTo>
                  <a:lnTo>
                    <a:pt x="0" y="5"/>
                  </a:lnTo>
                  <a:lnTo>
                    <a:pt x="1" y="8"/>
                  </a:lnTo>
                  <a:lnTo>
                    <a:pt x="3" y="8"/>
                  </a:lnTo>
                  <a:lnTo>
                    <a:pt x="5" y="10"/>
                  </a:lnTo>
                  <a:lnTo>
                    <a:pt x="7" y="8"/>
                  </a:lnTo>
                  <a:lnTo>
                    <a:pt x="10" y="8"/>
                  </a:lnTo>
                  <a:lnTo>
                    <a:pt x="10" y="5"/>
                  </a:lnTo>
                  <a:lnTo>
                    <a:pt x="10" y="0"/>
                  </a:lnTo>
                  <a:lnTo>
                    <a:pt x="7" y="0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694" name="Freeform 1806"/>
            <p:cNvSpPr>
              <a:spLocks/>
            </p:cNvSpPr>
            <p:nvPr/>
          </p:nvSpPr>
          <p:spPr bwMode="auto">
            <a:xfrm>
              <a:off x="2986" y="3365"/>
              <a:ext cx="9" cy="10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3" y="0"/>
                </a:cxn>
                <a:cxn ang="0">
                  <a:pos x="2" y="2"/>
                </a:cxn>
                <a:cxn ang="0">
                  <a:pos x="0" y="5"/>
                </a:cxn>
                <a:cxn ang="0">
                  <a:pos x="2" y="9"/>
                </a:cxn>
                <a:cxn ang="0">
                  <a:pos x="3" y="9"/>
                </a:cxn>
                <a:cxn ang="0">
                  <a:pos x="4" y="10"/>
                </a:cxn>
                <a:cxn ang="0">
                  <a:pos x="7" y="9"/>
                </a:cxn>
                <a:cxn ang="0">
                  <a:pos x="8" y="9"/>
                </a:cxn>
                <a:cxn ang="0">
                  <a:pos x="9" y="5"/>
                </a:cxn>
                <a:cxn ang="0">
                  <a:pos x="8" y="2"/>
                </a:cxn>
                <a:cxn ang="0">
                  <a:pos x="7" y="0"/>
                </a:cxn>
                <a:cxn ang="0">
                  <a:pos x="4" y="0"/>
                </a:cxn>
              </a:cxnLst>
              <a:rect l="0" t="0" r="r" b="b"/>
              <a:pathLst>
                <a:path w="9" h="10">
                  <a:moveTo>
                    <a:pt x="4" y="0"/>
                  </a:moveTo>
                  <a:lnTo>
                    <a:pt x="3" y="0"/>
                  </a:lnTo>
                  <a:lnTo>
                    <a:pt x="2" y="2"/>
                  </a:lnTo>
                  <a:lnTo>
                    <a:pt x="0" y="5"/>
                  </a:lnTo>
                  <a:lnTo>
                    <a:pt x="2" y="9"/>
                  </a:lnTo>
                  <a:lnTo>
                    <a:pt x="3" y="9"/>
                  </a:lnTo>
                  <a:lnTo>
                    <a:pt x="4" y="10"/>
                  </a:lnTo>
                  <a:lnTo>
                    <a:pt x="7" y="9"/>
                  </a:lnTo>
                  <a:lnTo>
                    <a:pt x="8" y="9"/>
                  </a:lnTo>
                  <a:lnTo>
                    <a:pt x="9" y="5"/>
                  </a:lnTo>
                  <a:lnTo>
                    <a:pt x="8" y="2"/>
                  </a:lnTo>
                  <a:lnTo>
                    <a:pt x="7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695" name="Freeform 1807"/>
            <p:cNvSpPr>
              <a:spLocks/>
            </p:cNvSpPr>
            <p:nvPr/>
          </p:nvSpPr>
          <p:spPr bwMode="auto">
            <a:xfrm>
              <a:off x="3005" y="3362"/>
              <a:ext cx="10" cy="9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0" y="5"/>
                </a:cxn>
                <a:cxn ang="0">
                  <a:pos x="2" y="8"/>
                </a:cxn>
                <a:cxn ang="0">
                  <a:pos x="3" y="9"/>
                </a:cxn>
                <a:cxn ang="0">
                  <a:pos x="5" y="9"/>
                </a:cxn>
                <a:cxn ang="0">
                  <a:pos x="8" y="9"/>
                </a:cxn>
                <a:cxn ang="0">
                  <a:pos x="9" y="8"/>
                </a:cxn>
                <a:cxn ang="0">
                  <a:pos x="10" y="5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5" y="0"/>
                </a:cxn>
              </a:cxnLst>
              <a:rect l="0" t="0" r="r" b="b"/>
              <a:pathLst>
                <a:path w="10" h="9">
                  <a:moveTo>
                    <a:pt x="5" y="0"/>
                  </a:moveTo>
                  <a:lnTo>
                    <a:pt x="3" y="1"/>
                  </a:lnTo>
                  <a:lnTo>
                    <a:pt x="2" y="2"/>
                  </a:lnTo>
                  <a:lnTo>
                    <a:pt x="0" y="5"/>
                  </a:lnTo>
                  <a:lnTo>
                    <a:pt x="2" y="8"/>
                  </a:lnTo>
                  <a:lnTo>
                    <a:pt x="3" y="9"/>
                  </a:lnTo>
                  <a:lnTo>
                    <a:pt x="5" y="9"/>
                  </a:lnTo>
                  <a:lnTo>
                    <a:pt x="8" y="9"/>
                  </a:lnTo>
                  <a:lnTo>
                    <a:pt x="9" y="8"/>
                  </a:lnTo>
                  <a:lnTo>
                    <a:pt x="10" y="5"/>
                  </a:lnTo>
                  <a:lnTo>
                    <a:pt x="9" y="2"/>
                  </a:lnTo>
                  <a:lnTo>
                    <a:pt x="8" y="1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696" name="Freeform 1808"/>
            <p:cNvSpPr>
              <a:spLocks/>
            </p:cNvSpPr>
            <p:nvPr/>
          </p:nvSpPr>
          <p:spPr bwMode="auto">
            <a:xfrm>
              <a:off x="3025" y="3359"/>
              <a:ext cx="10" cy="10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3" y="0"/>
                </a:cxn>
                <a:cxn ang="0">
                  <a:pos x="2" y="0"/>
                </a:cxn>
                <a:cxn ang="0">
                  <a:pos x="0" y="5"/>
                </a:cxn>
                <a:cxn ang="0">
                  <a:pos x="2" y="8"/>
                </a:cxn>
                <a:cxn ang="0">
                  <a:pos x="3" y="9"/>
                </a:cxn>
                <a:cxn ang="0">
                  <a:pos x="5" y="10"/>
                </a:cxn>
                <a:cxn ang="0">
                  <a:pos x="6" y="9"/>
                </a:cxn>
                <a:cxn ang="0">
                  <a:pos x="9" y="8"/>
                </a:cxn>
                <a:cxn ang="0">
                  <a:pos x="10" y="5"/>
                </a:cxn>
                <a:cxn ang="0">
                  <a:pos x="9" y="0"/>
                </a:cxn>
                <a:cxn ang="0">
                  <a:pos x="6" y="0"/>
                </a:cxn>
                <a:cxn ang="0">
                  <a:pos x="5" y="0"/>
                </a:cxn>
              </a:cxnLst>
              <a:rect l="0" t="0" r="r" b="b"/>
              <a:pathLst>
                <a:path w="10" h="10">
                  <a:moveTo>
                    <a:pt x="5" y="0"/>
                  </a:moveTo>
                  <a:lnTo>
                    <a:pt x="3" y="0"/>
                  </a:lnTo>
                  <a:lnTo>
                    <a:pt x="2" y="0"/>
                  </a:lnTo>
                  <a:lnTo>
                    <a:pt x="0" y="5"/>
                  </a:lnTo>
                  <a:lnTo>
                    <a:pt x="2" y="8"/>
                  </a:lnTo>
                  <a:lnTo>
                    <a:pt x="3" y="9"/>
                  </a:lnTo>
                  <a:lnTo>
                    <a:pt x="5" y="10"/>
                  </a:lnTo>
                  <a:lnTo>
                    <a:pt x="6" y="9"/>
                  </a:lnTo>
                  <a:lnTo>
                    <a:pt x="9" y="8"/>
                  </a:lnTo>
                  <a:lnTo>
                    <a:pt x="10" y="5"/>
                  </a:lnTo>
                  <a:lnTo>
                    <a:pt x="9" y="0"/>
                  </a:lnTo>
                  <a:lnTo>
                    <a:pt x="6" y="0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697" name="Freeform 1809"/>
            <p:cNvSpPr>
              <a:spLocks/>
            </p:cNvSpPr>
            <p:nvPr/>
          </p:nvSpPr>
          <p:spPr bwMode="auto">
            <a:xfrm>
              <a:off x="3045" y="3354"/>
              <a:ext cx="10" cy="11"/>
            </a:xfrm>
            <a:custGeom>
              <a:avLst/>
              <a:gdLst/>
              <a:ahLst/>
              <a:cxnLst>
                <a:cxn ang="0">
                  <a:pos x="3" y="2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1" y="9"/>
                </a:cxn>
                <a:cxn ang="0">
                  <a:pos x="3" y="11"/>
                </a:cxn>
                <a:cxn ang="0">
                  <a:pos x="5" y="11"/>
                </a:cxn>
                <a:cxn ang="0">
                  <a:pos x="6" y="11"/>
                </a:cxn>
                <a:cxn ang="0">
                  <a:pos x="9" y="9"/>
                </a:cxn>
                <a:cxn ang="0">
                  <a:pos x="10" y="5"/>
                </a:cxn>
                <a:cxn ang="0">
                  <a:pos x="9" y="3"/>
                </a:cxn>
                <a:cxn ang="0">
                  <a:pos x="6" y="2"/>
                </a:cxn>
                <a:cxn ang="0">
                  <a:pos x="5" y="0"/>
                </a:cxn>
                <a:cxn ang="0">
                  <a:pos x="3" y="2"/>
                </a:cxn>
              </a:cxnLst>
              <a:rect l="0" t="0" r="r" b="b"/>
              <a:pathLst>
                <a:path w="10" h="11">
                  <a:moveTo>
                    <a:pt x="3" y="2"/>
                  </a:moveTo>
                  <a:lnTo>
                    <a:pt x="1" y="3"/>
                  </a:lnTo>
                  <a:lnTo>
                    <a:pt x="0" y="5"/>
                  </a:lnTo>
                  <a:lnTo>
                    <a:pt x="1" y="9"/>
                  </a:lnTo>
                  <a:lnTo>
                    <a:pt x="3" y="11"/>
                  </a:lnTo>
                  <a:lnTo>
                    <a:pt x="5" y="11"/>
                  </a:lnTo>
                  <a:lnTo>
                    <a:pt x="6" y="11"/>
                  </a:lnTo>
                  <a:lnTo>
                    <a:pt x="9" y="9"/>
                  </a:lnTo>
                  <a:lnTo>
                    <a:pt x="10" y="5"/>
                  </a:lnTo>
                  <a:lnTo>
                    <a:pt x="9" y="3"/>
                  </a:lnTo>
                  <a:lnTo>
                    <a:pt x="6" y="2"/>
                  </a:lnTo>
                  <a:lnTo>
                    <a:pt x="5" y="0"/>
                  </a:lnTo>
                  <a:lnTo>
                    <a:pt x="3" y="2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698" name="Freeform 1810"/>
            <p:cNvSpPr>
              <a:spLocks/>
            </p:cNvSpPr>
            <p:nvPr/>
          </p:nvSpPr>
          <p:spPr bwMode="auto">
            <a:xfrm>
              <a:off x="3064" y="3351"/>
              <a:ext cx="10" cy="10"/>
            </a:xfrm>
            <a:custGeom>
              <a:avLst/>
              <a:gdLst/>
              <a:ahLst/>
              <a:cxnLst>
                <a:cxn ang="0">
                  <a:pos x="3" y="0"/>
                </a:cxn>
                <a:cxn ang="0">
                  <a:pos x="2" y="2"/>
                </a:cxn>
                <a:cxn ang="0">
                  <a:pos x="0" y="5"/>
                </a:cxn>
                <a:cxn ang="0">
                  <a:pos x="2" y="8"/>
                </a:cxn>
                <a:cxn ang="0">
                  <a:pos x="3" y="8"/>
                </a:cxn>
                <a:cxn ang="0">
                  <a:pos x="5" y="10"/>
                </a:cxn>
                <a:cxn ang="0">
                  <a:pos x="7" y="8"/>
                </a:cxn>
                <a:cxn ang="0">
                  <a:pos x="8" y="8"/>
                </a:cxn>
                <a:cxn ang="0">
                  <a:pos x="10" y="5"/>
                </a:cxn>
                <a:cxn ang="0">
                  <a:pos x="8" y="2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</a:cxnLst>
              <a:rect l="0" t="0" r="r" b="b"/>
              <a:pathLst>
                <a:path w="10" h="10">
                  <a:moveTo>
                    <a:pt x="3" y="0"/>
                  </a:moveTo>
                  <a:lnTo>
                    <a:pt x="2" y="2"/>
                  </a:lnTo>
                  <a:lnTo>
                    <a:pt x="0" y="5"/>
                  </a:lnTo>
                  <a:lnTo>
                    <a:pt x="2" y="8"/>
                  </a:lnTo>
                  <a:lnTo>
                    <a:pt x="3" y="8"/>
                  </a:lnTo>
                  <a:lnTo>
                    <a:pt x="5" y="10"/>
                  </a:lnTo>
                  <a:lnTo>
                    <a:pt x="7" y="8"/>
                  </a:lnTo>
                  <a:lnTo>
                    <a:pt x="8" y="8"/>
                  </a:lnTo>
                  <a:lnTo>
                    <a:pt x="10" y="5"/>
                  </a:lnTo>
                  <a:lnTo>
                    <a:pt x="8" y="2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699" name="Freeform 1811"/>
            <p:cNvSpPr>
              <a:spLocks/>
            </p:cNvSpPr>
            <p:nvPr/>
          </p:nvSpPr>
          <p:spPr bwMode="auto">
            <a:xfrm>
              <a:off x="3084" y="3346"/>
              <a:ext cx="10" cy="10"/>
            </a:xfrm>
            <a:custGeom>
              <a:avLst/>
              <a:gdLst/>
              <a:ahLst/>
              <a:cxnLst>
                <a:cxn ang="0">
                  <a:pos x="2" y="1"/>
                </a:cxn>
                <a:cxn ang="0">
                  <a:pos x="1" y="1"/>
                </a:cxn>
                <a:cxn ang="0">
                  <a:pos x="0" y="5"/>
                </a:cxn>
                <a:cxn ang="0">
                  <a:pos x="1" y="8"/>
                </a:cxn>
                <a:cxn ang="0">
                  <a:pos x="2" y="10"/>
                </a:cxn>
                <a:cxn ang="0">
                  <a:pos x="5" y="10"/>
                </a:cxn>
                <a:cxn ang="0">
                  <a:pos x="7" y="10"/>
                </a:cxn>
                <a:cxn ang="0">
                  <a:pos x="8" y="8"/>
                </a:cxn>
                <a:cxn ang="0">
                  <a:pos x="10" y="5"/>
                </a:cxn>
                <a:cxn ang="0">
                  <a:pos x="8" y="1"/>
                </a:cxn>
                <a:cxn ang="0">
                  <a:pos x="7" y="1"/>
                </a:cxn>
                <a:cxn ang="0">
                  <a:pos x="5" y="0"/>
                </a:cxn>
                <a:cxn ang="0">
                  <a:pos x="2" y="1"/>
                </a:cxn>
              </a:cxnLst>
              <a:rect l="0" t="0" r="r" b="b"/>
              <a:pathLst>
                <a:path w="10" h="10">
                  <a:moveTo>
                    <a:pt x="2" y="1"/>
                  </a:moveTo>
                  <a:lnTo>
                    <a:pt x="1" y="1"/>
                  </a:lnTo>
                  <a:lnTo>
                    <a:pt x="0" y="5"/>
                  </a:lnTo>
                  <a:lnTo>
                    <a:pt x="1" y="8"/>
                  </a:lnTo>
                  <a:lnTo>
                    <a:pt x="2" y="10"/>
                  </a:lnTo>
                  <a:lnTo>
                    <a:pt x="5" y="10"/>
                  </a:lnTo>
                  <a:lnTo>
                    <a:pt x="7" y="10"/>
                  </a:lnTo>
                  <a:lnTo>
                    <a:pt x="8" y="8"/>
                  </a:lnTo>
                  <a:lnTo>
                    <a:pt x="10" y="5"/>
                  </a:lnTo>
                  <a:lnTo>
                    <a:pt x="8" y="1"/>
                  </a:lnTo>
                  <a:lnTo>
                    <a:pt x="7" y="1"/>
                  </a:lnTo>
                  <a:lnTo>
                    <a:pt x="5" y="0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679700" name="Freeform 1812"/>
          <p:cNvSpPr>
            <a:spLocks/>
          </p:cNvSpPr>
          <p:nvPr/>
        </p:nvSpPr>
        <p:spPr bwMode="auto">
          <a:xfrm>
            <a:off x="4926013" y="5691188"/>
            <a:ext cx="14287" cy="15875"/>
          </a:xfrm>
          <a:custGeom>
            <a:avLst/>
            <a:gdLst/>
            <a:ahLst/>
            <a:cxnLst>
              <a:cxn ang="0">
                <a:pos x="3" y="0"/>
              </a:cxn>
              <a:cxn ang="0">
                <a:pos x="2" y="1"/>
              </a:cxn>
              <a:cxn ang="0">
                <a:pos x="0" y="5"/>
              </a:cxn>
              <a:cxn ang="0">
                <a:pos x="2" y="9"/>
              </a:cxn>
              <a:cxn ang="0">
                <a:pos x="3" y="9"/>
              </a:cxn>
              <a:cxn ang="0">
                <a:pos x="4" y="10"/>
              </a:cxn>
              <a:cxn ang="0">
                <a:pos x="7" y="9"/>
              </a:cxn>
              <a:cxn ang="0">
                <a:pos x="8" y="9"/>
              </a:cxn>
              <a:cxn ang="0">
                <a:pos x="9" y="5"/>
              </a:cxn>
              <a:cxn ang="0">
                <a:pos x="8" y="1"/>
              </a:cxn>
              <a:cxn ang="0">
                <a:pos x="7" y="0"/>
              </a:cxn>
              <a:cxn ang="0">
                <a:pos x="4" y="0"/>
              </a:cxn>
              <a:cxn ang="0">
                <a:pos x="3" y="0"/>
              </a:cxn>
            </a:cxnLst>
            <a:rect l="0" t="0" r="r" b="b"/>
            <a:pathLst>
              <a:path w="9" h="10">
                <a:moveTo>
                  <a:pt x="3" y="0"/>
                </a:moveTo>
                <a:lnTo>
                  <a:pt x="2" y="1"/>
                </a:lnTo>
                <a:lnTo>
                  <a:pt x="0" y="5"/>
                </a:lnTo>
                <a:lnTo>
                  <a:pt x="2" y="9"/>
                </a:lnTo>
                <a:lnTo>
                  <a:pt x="3" y="9"/>
                </a:lnTo>
                <a:lnTo>
                  <a:pt x="4" y="10"/>
                </a:lnTo>
                <a:lnTo>
                  <a:pt x="7" y="9"/>
                </a:lnTo>
                <a:lnTo>
                  <a:pt x="8" y="9"/>
                </a:lnTo>
                <a:lnTo>
                  <a:pt x="9" y="5"/>
                </a:lnTo>
                <a:lnTo>
                  <a:pt x="8" y="1"/>
                </a:lnTo>
                <a:lnTo>
                  <a:pt x="7" y="0"/>
                </a:lnTo>
                <a:lnTo>
                  <a:pt x="4" y="0"/>
                </a:lnTo>
                <a:lnTo>
                  <a:pt x="3" y="0"/>
                </a:lnTo>
                <a:close/>
              </a:path>
            </a:pathLst>
          </a:cu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9701" name="Freeform 1813"/>
          <p:cNvSpPr>
            <a:spLocks/>
          </p:cNvSpPr>
          <p:nvPr/>
        </p:nvSpPr>
        <p:spPr bwMode="auto">
          <a:xfrm>
            <a:off x="4956175" y="5681663"/>
            <a:ext cx="15875" cy="15875"/>
          </a:xfrm>
          <a:custGeom>
            <a:avLst/>
            <a:gdLst/>
            <a:ahLst/>
            <a:cxnLst>
              <a:cxn ang="0">
                <a:pos x="3" y="0"/>
              </a:cxn>
              <a:cxn ang="0">
                <a:pos x="1" y="3"/>
              </a:cxn>
              <a:cxn ang="0">
                <a:pos x="0" y="5"/>
              </a:cxn>
              <a:cxn ang="0">
                <a:pos x="1" y="9"/>
              </a:cxn>
              <a:cxn ang="0">
                <a:pos x="3" y="9"/>
              </a:cxn>
              <a:cxn ang="0">
                <a:pos x="5" y="10"/>
              </a:cxn>
              <a:cxn ang="0">
                <a:pos x="6" y="9"/>
              </a:cxn>
              <a:cxn ang="0">
                <a:pos x="9" y="9"/>
              </a:cxn>
              <a:cxn ang="0">
                <a:pos x="10" y="5"/>
              </a:cxn>
              <a:cxn ang="0">
                <a:pos x="9" y="3"/>
              </a:cxn>
              <a:cxn ang="0">
                <a:pos x="6" y="0"/>
              </a:cxn>
              <a:cxn ang="0">
                <a:pos x="5" y="0"/>
              </a:cxn>
              <a:cxn ang="0">
                <a:pos x="3" y="0"/>
              </a:cxn>
            </a:cxnLst>
            <a:rect l="0" t="0" r="r" b="b"/>
            <a:pathLst>
              <a:path w="10" h="10">
                <a:moveTo>
                  <a:pt x="3" y="0"/>
                </a:moveTo>
                <a:lnTo>
                  <a:pt x="1" y="3"/>
                </a:lnTo>
                <a:lnTo>
                  <a:pt x="0" y="5"/>
                </a:lnTo>
                <a:lnTo>
                  <a:pt x="1" y="9"/>
                </a:lnTo>
                <a:lnTo>
                  <a:pt x="3" y="9"/>
                </a:lnTo>
                <a:lnTo>
                  <a:pt x="5" y="10"/>
                </a:lnTo>
                <a:lnTo>
                  <a:pt x="6" y="9"/>
                </a:lnTo>
                <a:lnTo>
                  <a:pt x="9" y="9"/>
                </a:lnTo>
                <a:lnTo>
                  <a:pt x="10" y="5"/>
                </a:lnTo>
                <a:lnTo>
                  <a:pt x="9" y="3"/>
                </a:lnTo>
                <a:lnTo>
                  <a:pt x="6" y="0"/>
                </a:lnTo>
                <a:lnTo>
                  <a:pt x="5" y="0"/>
                </a:lnTo>
                <a:lnTo>
                  <a:pt x="3" y="0"/>
                </a:lnTo>
                <a:close/>
              </a:path>
            </a:pathLst>
          </a:cu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9702" name="Freeform 1814"/>
          <p:cNvSpPr>
            <a:spLocks/>
          </p:cNvSpPr>
          <p:nvPr/>
        </p:nvSpPr>
        <p:spPr bwMode="auto">
          <a:xfrm>
            <a:off x="4986338" y="5672138"/>
            <a:ext cx="15875" cy="15875"/>
          </a:xfrm>
          <a:custGeom>
            <a:avLst/>
            <a:gdLst/>
            <a:ahLst/>
            <a:cxnLst>
              <a:cxn ang="0">
                <a:pos x="2" y="1"/>
              </a:cxn>
              <a:cxn ang="0">
                <a:pos x="1" y="1"/>
              </a:cxn>
              <a:cxn ang="0">
                <a:pos x="0" y="5"/>
              </a:cxn>
              <a:cxn ang="0">
                <a:pos x="1" y="9"/>
              </a:cxn>
              <a:cxn ang="0">
                <a:pos x="2" y="10"/>
              </a:cxn>
              <a:cxn ang="0">
                <a:pos x="5" y="10"/>
              </a:cxn>
              <a:cxn ang="0">
                <a:pos x="7" y="10"/>
              </a:cxn>
              <a:cxn ang="0">
                <a:pos x="8" y="9"/>
              </a:cxn>
              <a:cxn ang="0">
                <a:pos x="10" y="5"/>
              </a:cxn>
              <a:cxn ang="0">
                <a:pos x="8" y="1"/>
              </a:cxn>
              <a:cxn ang="0">
                <a:pos x="7" y="1"/>
              </a:cxn>
              <a:cxn ang="0">
                <a:pos x="5" y="0"/>
              </a:cxn>
              <a:cxn ang="0">
                <a:pos x="2" y="1"/>
              </a:cxn>
            </a:cxnLst>
            <a:rect l="0" t="0" r="r" b="b"/>
            <a:pathLst>
              <a:path w="10" h="10">
                <a:moveTo>
                  <a:pt x="2" y="1"/>
                </a:moveTo>
                <a:lnTo>
                  <a:pt x="1" y="1"/>
                </a:lnTo>
                <a:lnTo>
                  <a:pt x="0" y="5"/>
                </a:lnTo>
                <a:lnTo>
                  <a:pt x="1" y="9"/>
                </a:lnTo>
                <a:lnTo>
                  <a:pt x="2" y="10"/>
                </a:lnTo>
                <a:lnTo>
                  <a:pt x="5" y="10"/>
                </a:lnTo>
                <a:lnTo>
                  <a:pt x="7" y="10"/>
                </a:lnTo>
                <a:lnTo>
                  <a:pt x="8" y="9"/>
                </a:lnTo>
                <a:lnTo>
                  <a:pt x="10" y="5"/>
                </a:lnTo>
                <a:lnTo>
                  <a:pt x="8" y="1"/>
                </a:lnTo>
                <a:lnTo>
                  <a:pt x="7" y="1"/>
                </a:lnTo>
                <a:lnTo>
                  <a:pt x="5" y="0"/>
                </a:lnTo>
                <a:lnTo>
                  <a:pt x="2" y="1"/>
                </a:lnTo>
                <a:close/>
              </a:path>
            </a:pathLst>
          </a:cu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9703" name="Freeform 1815"/>
          <p:cNvSpPr>
            <a:spLocks/>
          </p:cNvSpPr>
          <p:nvPr/>
        </p:nvSpPr>
        <p:spPr bwMode="auto">
          <a:xfrm>
            <a:off x="5014913" y="5662613"/>
            <a:ext cx="15875" cy="12700"/>
          </a:xfrm>
          <a:custGeom>
            <a:avLst/>
            <a:gdLst/>
            <a:ahLst/>
            <a:cxnLst>
              <a:cxn ang="0">
                <a:pos x="3" y="0"/>
              </a:cxn>
              <a:cxn ang="0">
                <a:pos x="2" y="1"/>
              </a:cxn>
              <a:cxn ang="0">
                <a:pos x="0" y="5"/>
              </a:cxn>
              <a:cxn ang="0">
                <a:pos x="2" y="7"/>
              </a:cxn>
              <a:cxn ang="0">
                <a:pos x="3" y="8"/>
              </a:cxn>
              <a:cxn ang="0">
                <a:pos x="5" y="8"/>
              </a:cxn>
              <a:cxn ang="0">
                <a:pos x="8" y="8"/>
              </a:cxn>
              <a:cxn ang="0">
                <a:pos x="9" y="7"/>
              </a:cxn>
              <a:cxn ang="0">
                <a:pos x="10" y="5"/>
              </a:cxn>
              <a:cxn ang="0">
                <a:pos x="9" y="1"/>
              </a:cxn>
              <a:cxn ang="0">
                <a:pos x="8" y="0"/>
              </a:cxn>
              <a:cxn ang="0">
                <a:pos x="5" y="0"/>
              </a:cxn>
              <a:cxn ang="0">
                <a:pos x="3" y="0"/>
              </a:cxn>
            </a:cxnLst>
            <a:rect l="0" t="0" r="r" b="b"/>
            <a:pathLst>
              <a:path w="10" h="8">
                <a:moveTo>
                  <a:pt x="3" y="0"/>
                </a:moveTo>
                <a:lnTo>
                  <a:pt x="2" y="1"/>
                </a:lnTo>
                <a:lnTo>
                  <a:pt x="0" y="5"/>
                </a:lnTo>
                <a:lnTo>
                  <a:pt x="2" y="7"/>
                </a:lnTo>
                <a:lnTo>
                  <a:pt x="3" y="8"/>
                </a:lnTo>
                <a:lnTo>
                  <a:pt x="5" y="8"/>
                </a:lnTo>
                <a:lnTo>
                  <a:pt x="8" y="8"/>
                </a:lnTo>
                <a:lnTo>
                  <a:pt x="9" y="7"/>
                </a:lnTo>
                <a:lnTo>
                  <a:pt x="10" y="5"/>
                </a:lnTo>
                <a:lnTo>
                  <a:pt x="9" y="1"/>
                </a:lnTo>
                <a:lnTo>
                  <a:pt x="8" y="0"/>
                </a:lnTo>
                <a:lnTo>
                  <a:pt x="5" y="0"/>
                </a:lnTo>
                <a:lnTo>
                  <a:pt x="3" y="0"/>
                </a:lnTo>
                <a:close/>
              </a:path>
            </a:pathLst>
          </a:cu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9704" name="Freeform 1816"/>
          <p:cNvSpPr>
            <a:spLocks/>
          </p:cNvSpPr>
          <p:nvPr/>
        </p:nvSpPr>
        <p:spPr bwMode="auto">
          <a:xfrm>
            <a:off x="5045075" y="5651500"/>
            <a:ext cx="15875" cy="14288"/>
          </a:xfrm>
          <a:custGeom>
            <a:avLst/>
            <a:gdLst/>
            <a:ahLst/>
            <a:cxnLst>
              <a:cxn ang="0">
                <a:pos x="2" y="0"/>
              </a:cxn>
              <a:cxn ang="0">
                <a:pos x="1" y="0"/>
              </a:cxn>
              <a:cxn ang="0">
                <a:pos x="0" y="3"/>
              </a:cxn>
              <a:cxn ang="0">
                <a:pos x="1" y="7"/>
              </a:cxn>
              <a:cxn ang="0">
                <a:pos x="2" y="8"/>
              </a:cxn>
              <a:cxn ang="0">
                <a:pos x="5" y="9"/>
              </a:cxn>
              <a:cxn ang="0">
                <a:pos x="7" y="8"/>
              </a:cxn>
              <a:cxn ang="0">
                <a:pos x="9" y="7"/>
              </a:cxn>
              <a:cxn ang="0">
                <a:pos x="10" y="3"/>
              </a:cxn>
              <a:cxn ang="0">
                <a:pos x="9" y="0"/>
              </a:cxn>
              <a:cxn ang="0">
                <a:pos x="7" y="0"/>
              </a:cxn>
              <a:cxn ang="0">
                <a:pos x="5" y="0"/>
              </a:cxn>
              <a:cxn ang="0">
                <a:pos x="2" y="0"/>
              </a:cxn>
            </a:cxnLst>
            <a:rect l="0" t="0" r="r" b="b"/>
            <a:pathLst>
              <a:path w="10" h="9">
                <a:moveTo>
                  <a:pt x="2" y="0"/>
                </a:moveTo>
                <a:lnTo>
                  <a:pt x="1" y="0"/>
                </a:lnTo>
                <a:lnTo>
                  <a:pt x="0" y="3"/>
                </a:lnTo>
                <a:lnTo>
                  <a:pt x="1" y="7"/>
                </a:lnTo>
                <a:lnTo>
                  <a:pt x="2" y="8"/>
                </a:lnTo>
                <a:lnTo>
                  <a:pt x="5" y="9"/>
                </a:lnTo>
                <a:lnTo>
                  <a:pt x="7" y="8"/>
                </a:lnTo>
                <a:lnTo>
                  <a:pt x="9" y="7"/>
                </a:lnTo>
                <a:lnTo>
                  <a:pt x="10" y="3"/>
                </a:lnTo>
                <a:lnTo>
                  <a:pt x="9" y="0"/>
                </a:lnTo>
                <a:lnTo>
                  <a:pt x="7" y="0"/>
                </a:lnTo>
                <a:lnTo>
                  <a:pt x="5" y="0"/>
                </a:lnTo>
                <a:lnTo>
                  <a:pt x="2" y="0"/>
                </a:lnTo>
                <a:close/>
              </a:path>
            </a:pathLst>
          </a:cu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9705" name="Freeform 1817"/>
          <p:cNvSpPr>
            <a:spLocks/>
          </p:cNvSpPr>
          <p:nvPr/>
        </p:nvSpPr>
        <p:spPr bwMode="auto">
          <a:xfrm>
            <a:off x="5075238" y="5637213"/>
            <a:ext cx="12700" cy="15875"/>
          </a:xfrm>
          <a:custGeom>
            <a:avLst/>
            <a:gdLst/>
            <a:ahLst/>
            <a:cxnLst>
              <a:cxn ang="0">
                <a:pos x="2" y="0"/>
              </a:cxn>
              <a:cxn ang="0">
                <a:pos x="1" y="0"/>
              </a:cxn>
              <a:cxn ang="0">
                <a:pos x="0" y="5"/>
              </a:cxn>
              <a:cxn ang="0">
                <a:pos x="1" y="9"/>
              </a:cxn>
              <a:cxn ang="0">
                <a:pos x="2" y="9"/>
              </a:cxn>
              <a:cxn ang="0">
                <a:pos x="3" y="10"/>
              </a:cxn>
              <a:cxn ang="0">
                <a:pos x="6" y="9"/>
              </a:cxn>
              <a:cxn ang="0">
                <a:pos x="7" y="9"/>
              </a:cxn>
              <a:cxn ang="0">
                <a:pos x="8" y="5"/>
              </a:cxn>
              <a:cxn ang="0">
                <a:pos x="7" y="0"/>
              </a:cxn>
              <a:cxn ang="0">
                <a:pos x="6" y="0"/>
              </a:cxn>
              <a:cxn ang="0">
                <a:pos x="3" y="0"/>
              </a:cxn>
              <a:cxn ang="0">
                <a:pos x="2" y="0"/>
              </a:cxn>
            </a:cxnLst>
            <a:rect l="0" t="0" r="r" b="b"/>
            <a:pathLst>
              <a:path w="8" h="10">
                <a:moveTo>
                  <a:pt x="2" y="0"/>
                </a:moveTo>
                <a:lnTo>
                  <a:pt x="1" y="0"/>
                </a:lnTo>
                <a:lnTo>
                  <a:pt x="0" y="5"/>
                </a:lnTo>
                <a:lnTo>
                  <a:pt x="1" y="9"/>
                </a:lnTo>
                <a:lnTo>
                  <a:pt x="2" y="9"/>
                </a:lnTo>
                <a:lnTo>
                  <a:pt x="3" y="10"/>
                </a:lnTo>
                <a:lnTo>
                  <a:pt x="6" y="9"/>
                </a:lnTo>
                <a:lnTo>
                  <a:pt x="7" y="9"/>
                </a:lnTo>
                <a:lnTo>
                  <a:pt x="8" y="5"/>
                </a:lnTo>
                <a:lnTo>
                  <a:pt x="7" y="0"/>
                </a:lnTo>
                <a:lnTo>
                  <a:pt x="6" y="0"/>
                </a:lnTo>
                <a:lnTo>
                  <a:pt x="3" y="0"/>
                </a:lnTo>
                <a:lnTo>
                  <a:pt x="2" y="0"/>
                </a:lnTo>
                <a:close/>
              </a:path>
            </a:pathLst>
          </a:cu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9706" name="Freeform 1818"/>
          <p:cNvSpPr>
            <a:spLocks/>
          </p:cNvSpPr>
          <p:nvPr/>
        </p:nvSpPr>
        <p:spPr bwMode="auto">
          <a:xfrm>
            <a:off x="5100638" y="5622925"/>
            <a:ext cx="17462" cy="14288"/>
          </a:xfrm>
          <a:custGeom>
            <a:avLst/>
            <a:gdLst/>
            <a:ahLst/>
            <a:cxnLst>
              <a:cxn ang="0">
                <a:pos x="3" y="1"/>
              </a:cxn>
              <a:cxn ang="0">
                <a:pos x="2" y="1"/>
              </a:cxn>
              <a:cxn ang="0">
                <a:pos x="0" y="4"/>
              </a:cxn>
              <a:cxn ang="0">
                <a:pos x="2" y="7"/>
              </a:cxn>
              <a:cxn ang="0">
                <a:pos x="3" y="9"/>
              </a:cxn>
              <a:cxn ang="0">
                <a:pos x="5" y="9"/>
              </a:cxn>
              <a:cxn ang="0">
                <a:pos x="8" y="9"/>
              </a:cxn>
              <a:cxn ang="0">
                <a:pos x="8" y="7"/>
              </a:cxn>
              <a:cxn ang="0">
                <a:pos x="11" y="4"/>
              </a:cxn>
              <a:cxn ang="0">
                <a:pos x="8" y="1"/>
              </a:cxn>
              <a:cxn ang="0">
                <a:pos x="7" y="1"/>
              </a:cxn>
              <a:cxn ang="0">
                <a:pos x="5" y="0"/>
              </a:cxn>
              <a:cxn ang="0">
                <a:pos x="3" y="1"/>
              </a:cxn>
            </a:cxnLst>
            <a:rect l="0" t="0" r="r" b="b"/>
            <a:pathLst>
              <a:path w="11" h="9">
                <a:moveTo>
                  <a:pt x="3" y="1"/>
                </a:moveTo>
                <a:lnTo>
                  <a:pt x="2" y="1"/>
                </a:lnTo>
                <a:lnTo>
                  <a:pt x="0" y="4"/>
                </a:lnTo>
                <a:lnTo>
                  <a:pt x="2" y="7"/>
                </a:lnTo>
                <a:lnTo>
                  <a:pt x="3" y="9"/>
                </a:lnTo>
                <a:lnTo>
                  <a:pt x="5" y="9"/>
                </a:lnTo>
                <a:lnTo>
                  <a:pt x="8" y="9"/>
                </a:lnTo>
                <a:lnTo>
                  <a:pt x="8" y="7"/>
                </a:lnTo>
                <a:lnTo>
                  <a:pt x="11" y="4"/>
                </a:lnTo>
                <a:lnTo>
                  <a:pt x="8" y="1"/>
                </a:lnTo>
                <a:lnTo>
                  <a:pt x="7" y="1"/>
                </a:lnTo>
                <a:lnTo>
                  <a:pt x="5" y="0"/>
                </a:lnTo>
                <a:lnTo>
                  <a:pt x="3" y="1"/>
                </a:lnTo>
                <a:close/>
              </a:path>
            </a:pathLst>
          </a:cu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9707" name="Freeform 1819"/>
          <p:cNvSpPr>
            <a:spLocks/>
          </p:cNvSpPr>
          <p:nvPr/>
        </p:nvSpPr>
        <p:spPr bwMode="auto">
          <a:xfrm>
            <a:off x="5127625" y="5605463"/>
            <a:ext cx="15875" cy="14287"/>
          </a:xfrm>
          <a:custGeom>
            <a:avLst/>
            <a:gdLst/>
            <a:ahLst/>
            <a:cxnLst>
              <a:cxn ang="0">
                <a:pos x="4" y="1"/>
              </a:cxn>
              <a:cxn ang="0">
                <a:pos x="1" y="2"/>
              </a:cxn>
              <a:cxn ang="0">
                <a:pos x="0" y="4"/>
              </a:cxn>
              <a:cxn ang="0">
                <a:pos x="1" y="8"/>
              </a:cxn>
              <a:cxn ang="0">
                <a:pos x="4" y="9"/>
              </a:cxn>
              <a:cxn ang="0">
                <a:pos x="5" y="9"/>
              </a:cxn>
              <a:cxn ang="0">
                <a:pos x="8" y="9"/>
              </a:cxn>
              <a:cxn ang="0">
                <a:pos x="9" y="8"/>
              </a:cxn>
              <a:cxn ang="0">
                <a:pos x="10" y="4"/>
              </a:cxn>
              <a:cxn ang="0">
                <a:pos x="9" y="2"/>
              </a:cxn>
              <a:cxn ang="0">
                <a:pos x="8" y="1"/>
              </a:cxn>
              <a:cxn ang="0">
                <a:pos x="5" y="0"/>
              </a:cxn>
              <a:cxn ang="0">
                <a:pos x="4" y="1"/>
              </a:cxn>
            </a:cxnLst>
            <a:rect l="0" t="0" r="r" b="b"/>
            <a:pathLst>
              <a:path w="10" h="9">
                <a:moveTo>
                  <a:pt x="4" y="1"/>
                </a:moveTo>
                <a:lnTo>
                  <a:pt x="1" y="2"/>
                </a:lnTo>
                <a:lnTo>
                  <a:pt x="0" y="4"/>
                </a:lnTo>
                <a:lnTo>
                  <a:pt x="1" y="8"/>
                </a:lnTo>
                <a:lnTo>
                  <a:pt x="4" y="9"/>
                </a:lnTo>
                <a:lnTo>
                  <a:pt x="5" y="9"/>
                </a:lnTo>
                <a:lnTo>
                  <a:pt x="8" y="9"/>
                </a:lnTo>
                <a:lnTo>
                  <a:pt x="9" y="8"/>
                </a:lnTo>
                <a:lnTo>
                  <a:pt x="10" y="4"/>
                </a:lnTo>
                <a:lnTo>
                  <a:pt x="9" y="2"/>
                </a:lnTo>
                <a:lnTo>
                  <a:pt x="8" y="1"/>
                </a:lnTo>
                <a:lnTo>
                  <a:pt x="5" y="0"/>
                </a:lnTo>
                <a:lnTo>
                  <a:pt x="4" y="1"/>
                </a:lnTo>
                <a:close/>
              </a:path>
            </a:pathLst>
          </a:cu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9708" name="Freeform 1820"/>
          <p:cNvSpPr>
            <a:spLocks/>
          </p:cNvSpPr>
          <p:nvPr/>
        </p:nvSpPr>
        <p:spPr bwMode="auto">
          <a:xfrm>
            <a:off x="5153025" y="5588000"/>
            <a:ext cx="14288" cy="14288"/>
          </a:xfrm>
          <a:custGeom>
            <a:avLst/>
            <a:gdLst/>
            <a:ahLst/>
            <a:cxnLst>
              <a:cxn ang="0">
                <a:pos x="1" y="1"/>
              </a:cxn>
              <a:cxn ang="0">
                <a:pos x="0" y="5"/>
              </a:cxn>
              <a:cxn ang="0">
                <a:pos x="1" y="7"/>
              </a:cxn>
              <a:cxn ang="0">
                <a:pos x="3" y="8"/>
              </a:cxn>
              <a:cxn ang="0">
                <a:pos x="4" y="9"/>
              </a:cxn>
              <a:cxn ang="0">
                <a:pos x="6" y="8"/>
              </a:cxn>
              <a:cxn ang="0">
                <a:pos x="9" y="7"/>
              </a:cxn>
              <a:cxn ang="0">
                <a:pos x="9" y="5"/>
              </a:cxn>
              <a:cxn ang="0">
                <a:pos x="9" y="1"/>
              </a:cxn>
              <a:cxn ang="0">
                <a:pos x="6" y="0"/>
              </a:cxn>
              <a:cxn ang="0">
                <a:pos x="4" y="0"/>
              </a:cxn>
              <a:cxn ang="0">
                <a:pos x="3" y="0"/>
              </a:cxn>
              <a:cxn ang="0">
                <a:pos x="1" y="1"/>
              </a:cxn>
            </a:cxnLst>
            <a:rect l="0" t="0" r="r" b="b"/>
            <a:pathLst>
              <a:path w="9" h="9">
                <a:moveTo>
                  <a:pt x="1" y="1"/>
                </a:moveTo>
                <a:lnTo>
                  <a:pt x="0" y="5"/>
                </a:lnTo>
                <a:lnTo>
                  <a:pt x="1" y="7"/>
                </a:lnTo>
                <a:lnTo>
                  <a:pt x="3" y="8"/>
                </a:lnTo>
                <a:lnTo>
                  <a:pt x="4" y="9"/>
                </a:lnTo>
                <a:lnTo>
                  <a:pt x="6" y="8"/>
                </a:lnTo>
                <a:lnTo>
                  <a:pt x="9" y="7"/>
                </a:lnTo>
                <a:lnTo>
                  <a:pt x="9" y="5"/>
                </a:lnTo>
                <a:lnTo>
                  <a:pt x="9" y="1"/>
                </a:lnTo>
                <a:lnTo>
                  <a:pt x="6" y="0"/>
                </a:lnTo>
                <a:lnTo>
                  <a:pt x="4" y="0"/>
                </a:lnTo>
                <a:lnTo>
                  <a:pt x="3" y="0"/>
                </a:lnTo>
                <a:lnTo>
                  <a:pt x="1" y="1"/>
                </a:lnTo>
                <a:close/>
              </a:path>
            </a:pathLst>
          </a:cu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9709" name="Freeform 1821"/>
          <p:cNvSpPr>
            <a:spLocks/>
          </p:cNvSpPr>
          <p:nvPr/>
        </p:nvSpPr>
        <p:spPr bwMode="auto">
          <a:xfrm>
            <a:off x="5176838" y="5565775"/>
            <a:ext cx="15875" cy="15875"/>
          </a:xfrm>
          <a:custGeom>
            <a:avLst/>
            <a:gdLst/>
            <a:ahLst/>
            <a:cxnLst>
              <a:cxn ang="0">
                <a:pos x="1" y="2"/>
              </a:cxn>
              <a:cxn ang="0">
                <a:pos x="0" y="5"/>
              </a:cxn>
              <a:cxn ang="0">
                <a:pos x="1" y="9"/>
              </a:cxn>
              <a:cxn ang="0">
                <a:pos x="3" y="9"/>
              </a:cxn>
              <a:cxn ang="0">
                <a:pos x="4" y="10"/>
              </a:cxn>
              <a:cxn ang="0">
                <a:pos x="6" y="9"/>
              </a:cxn>
              <a:cxn ang="0">
                <a:pos x="9" y="9"/>
              </a:cxn>
              <a:cxn ang="0">
                <a:pos x="10" y="5"/>
              </a:cxn>
              <a:cxn ang="0">
                <a:pos x="8" y="2"/>
              </a:cxn>
              <a:cxn ang="0">
                <a:pos x="6" y="0"/>
              </a:cxn>
              <a:cxn ang="0">
                <a:pos x="4" y="0"/>
              </a:cxn>
              <a:cxn ang="0">
                <a:pos x="3" y="0"/>
              </a:cxn>
              <a:cxn ang="0">
                <a:pos x="1" y="2"/>
              </a:cxn>
            </a:cxnLst>
            <a:rect l="0" t="0" r="r" b="b"/>
            <a:pathLst>
              <a:path w="10" h="10">
                <a:moveTo>
                  <a:pt x="1" y="2"/>
                </a:moveTo>
                <a:lnTo>
                  <a:pt x="0" y="5"/>
                </a:lnTo>
                <a:lnTo>
                  <a:pt x="1" y="9"/>
                </a:lnTo>
                <a:lnTo>
                  <a:pt x="3" y="9"/>
                </a:lnTo>
                <a:lnTo>
                  <a:pt x="4" y="10"/>
                </a:lnTo>
                <a:lnTo>
                  <a:pt x="6" y="9"/>
                </a:lnTo>
                <a:lnTo>
                  <a:pt x="9" y="9"/>
                </a:lnTo>
                <a:lnTo>
                  <a:pt x="10" y="5"/>
                </a:lnTo>
                <a:lnTo>
                  <a:pt x="8" y="2"/>
                </a:lnTo>
                <a:lnTo>
                  <a:pt x="6" y="0"/>
                </a:lnTo>
                <a:lnTo>
                  <a:pt x="4" y="0"/>
                </a:lnTo>
                <a:lnTo>
                  <a:pt x="3" y="0"/>
                </a:lnTo>
                <a:lnTo>
                  <a:pt x="1" y="2"/>
                </a:lnTo>
                <a:close/>
              </a:path>
            </a:pathLst>
          </a:cu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9710" name="Freeform 1822"/>
          <p:cNvSpPr>
            <a:spLocks/>
          </p:cNvSpPr>
          <p:nvPr/>
        </p:nvSpPr>
        <p:spPr bwMode="auto">
          <a:xfrm>
            <a:off x="5197475" y="5541963"/>
            <a:ext cx="15875" cy="14287"/>
          </a:xfrm>
          <a:custGeom>
            <a:avLst/>
            <a:gdLst/>
            <a:ahLst/>
            <a:cxnLst>
              <a:cxn ang="0">
                <a:pos x="1" y="2"/>
              </a:cxn>
              <a:cxn ang="0">
                <a:pos x="0" y="6"/>
              </a:cxn>
              <a:cxn ang="0">
                <a:pos x="1" y="9"/>
              </a:cxn>
              <a:cxn ang="0">
                <a:pos x="2" y="9"/>
              </a:cxn>
              <a:cxn ang="0">
                <a:pos x="5" y="9"/>
              </a:cxn>
              <a:cxn ang="0">
                <a:pos x="6" y="9"/>
              </a:cxn>
              <a:cxn ang="0">
                <a:pos x="8" y="9"/>
              </a:cxn>
              <a:cxn ang="0">
                <a:pos x="10" y="6"/>
              </a:cxn>
              <a:cxn ang="0">
                <a:pos x="8" y="2"/>
              </a:cxn>
              <a:cxn ang="0">
                <a:pos x="6" y="1"/>
              </a:cxn>
              <a:cxn ang="0">
                <a:pos x="5" y="0"/>
              </a:cxn>
              <a:cxn ang="0">
                <a:pos x="2" y="1"/>
              </a:cxn>
              <a:cxn ang="0">
                <a:pos x="1" y="2"/>
              </a:cxn>
            </a:cxnLst>
            <a:rect l="0" t="0" r="r" b="b"/>
            <a:pathLst>
              <a:path w="10" h="9">
                <a:moveTo>
                  <a:pt x="1" y="2"/>
                </a:moveTo>
                <a:lnTo>
                  <a:pt x="0" y="6"/>
                </a:lnTo>
                <a:lnTo>
                  <a:pt x="1" y="9"/>
                </a:lnTo>
                <a:lnTo>
                  <a:pt x="2" y="9"/>
                </a:lnTo>
                <a:lnTo>
                  <a:pt x="5" y="9"/>
                </a:lnTo>
                <a:lnTo>
                  <a:pt x="6" y="9"/>
                </a:lnTo>
                <a:lnTo>
                  <a:pt x="8" y="9"/>
                </a:lnTo>
                <a:lnTo>
                  <a:pt x="10" y="6"/>
                </a:lnTo>
                <a:lnTo>
                  <a:pt x="8" y="2"/>
                </a:lnTo>
                <a:lnTo>
                  <a:pt x="6" y="1"/>
                </a:lnTo>
                <a:lnTo>
                  <a:pt x="5" y="0"/>
                </a:lnTo>
                <a:lnTo>
                  <a:pt x="2" y="1"/>
                </a:lnTo>
                <a:lnTo>
                  <a:pt x="1" y="2"/>
                </a:lnTo>
                <a:close/>
              </a:path>
            </a:pathLst>
          </a:cu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9711" name="Freeform 1823"/>
          <p:cNvSpPr>
            <a:spLocks/>
          </p:cNvSpPr>
          <p:nvPr/>
        </p:nvSpPr>
        <p:spPr bwMode="auto">
          <a:xfrm>
            <a:off x="5213350" y="5516563"/>
            <a:ext cx="14288" cy="15875"/>
          </a:xfrm>
          <a:custGeom>
            <a:avLst/>
            <a:gdLst/>
            <a:ahLst/>
            <a:cxnLst>
              <a:cxn ang="0">
                <a:pos x="2" y="1"/>
              </a:cxn>
              <a:cxn ang="0">
                <a:pos x="0" y="5"/>
              </a:cxn>
              <a:cxn ang="0">
                <a:pos x="2" y="8"/>
              </a:cxn>
              <a:cxn ang="0">
                <a:pos x="3" y="10"/>
              </a:cxn>
              <a:cxn ang="0">
                <a:pos x="4" y="10"/>
              </a:cxn>
              <a:cxn ang="0">
                <a:pos x="7" y="10"/>
              </a:cxn>
              <a:cxn ang="0">
                <a:pos x="8" y="8"/>
              </a:cxn>
              <a:cxn ang="0">
                <a:pos x="9" y="5"/>
              </a:cxn>
              <a:cxn ang="0">
                <a:pos x="8" y="1"/>
              </a:cxn>
              <a:cxn ang="0">
                <a:pos x="7" y="1"/>
              </a:cxn>
              <a:cxn ang="0">
                <a:pos x="4" y="0"/>
              </a:cxn>
              <a:cxn ang="0">
                <a:pos x="3" y="1"/>
              </a:cxn>
              <a:cxn ang="0">
                <a:pos x="2" y="1"/>
              </a:cxn>
            </a:cxnLst>
            <a:rect l="0" t="0" r="r" b="b"/>
            <a:pathLst>
              <a:path w="9" h="10">
                <a:moveTo>
                  <a:pt x="2" y="1"/>
                </a:moveTo>
                <a:lnTo>
                  <a:pt x="0" y="5"/>
                </a:lnTo>
                <a:lnTo>
                  <a:pt x="2" y="8"/>
                </a:lnTo>
                <a:lnTo>
                  <a:pt x="3" y="10"/>
                </a:lnTo>
                <a:lnTo>
                  <a:pt x="4" y="10"/>
                </a:lnTo>
                <a:lnTo>
                  <a:pt x="7" y="10"/>
                </a:lnTo>
                <a:lnTo>
                  <a:pt x="8" y="8"/>
                </a:lnTo>
                <a:lnTo>
                  <a:pt x="9" y="5"/>
                </a:lnTo>
                <a:lnTo>
                  <a:pt x="8" y="1"/>
                </a:lnTo>
                <a:lnTo>
                  <a:pt x="7" y="1"/>
                </a:lnTo>
                <a:lnTo>
                  <a:pt x="4" y="0"/>
                </a:lnTo>
                <a:lnTo>
                  <a:pt x="3" y="1"/>
                </a:lnTo>
                <a:lnTo>
                  <a:pt x="2" y="1"/>
                </a:lnTo>
                <a:close/>
              </a:path>
            </a:pathLst>
          </a:cu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9712" name="Freeform 1824"/>
          <p:cNvSpPr>
            <a:spLocks/>
          </p:cNvSpPr>
          <p:nvPr/>
        </p:nvSpPr>
        <p:spPr bwMode="auto">
          <a:xfrm>
            <a:off x="5224463" y="5489575"/>
            <a:ext cx="15875" cy="12700"/>
          </a:xfrm>
          <a:custGeom>
            <a:avLst/>
            <a:gdLst/>
            <a:ahLst/>
            <a:cxnLst>
              <a:cxn ang="0">
                <a:pos x="0" y="4"/>
              </a:cxn>
              <a:cxn ang="0">
                <a:pos x="1" y="7"/>
              </a:cxn>
              <a:cxn ang="0">
                <a:pos x="4" y="8"/>
              </a:cxn>
              <a:cxn ang="0">
                <a:pos x="5" y="8"/>
              </a:cxn>
              <a:cxn ang="0">
                <a:pos x="7" y="8"/>
              </a:cxn>
              <a:cxn ang="0">
                <a:pos x="9" y="7"/>
              </a:cxn>
              <a:cxn ang="0">
                <a:pos x="10" y="4"/>
              </a:cxn>
              <a:cxn ang="0">
                <a:pos x="9" y="1"/>
              </a:cxn>
              <a:cxn ang="0">
                <a:pos x="7" y="0"/>
              </a:cxn>
              <a:cxn ang="0">
                <a:pos x="5" y="0"/>
              </a:cxn>
              <a:cxn ang="0">
                <a:pos x="4" y="0"/>
              </a:cxn>
              <a:cxn ang="0">
                <a:pos x="1" y="1"/>
              </a:cxn>
              <a:cxn ang="0">
                <a:pos x="0" y="4"/>
              </a:cxn>
            </a:cxnLst>
            <a:rect l="0" t="0" r="r" b="b"/>
            <a:pathLst>
              <a:path w="10" h="8">
                <a:moveTo>
                  <a:pt x="0" y="4"/>
                </a:moveTo>
                <a:lnTo>
                  <a:pt x="1" y="7"/>
                </a:lnTo>
                <a:lnTo>
                  <a:pt x="4" y="8"/>
                </a:lnTo>
                <a:lnTo>
                  <a:pt x="5" y="8"/>
                </a:lnTo>
                <a:lnTo>
                  <a:pt x="7" y="8"/>
                </a:lnTo>
                <a:lnTo>
                  <a:pt x="9" y="7"/>
                </a:lnTo>
                <a:lnTo>
                  <a:pt x="10" y="4"/>
                </a:lnTo>
                <a:lnTo>
                  <a:pt x="9" y="1"/>
                </a:lnTo>
                <a:lnTo>
                  <a:pt x="7" y="0"/>
                </a:lnTo>
                <a:lnTo>
                  <a:pt x="5" y="0"/>
                </a:lnTo>
                <a:lnTo>
                  <a:pt x="4" y="0"/>
                </a:lnTo>
                <a:lnTo>
                  <a:pt x="1" y="1"/>
                </a:lnTo>
                <a:lnTo>
                  <a:pt x="0" y="4"/>
                </a:lnTo>
                <a:close/>
              </a:path>
            </a:pathLst>
          </a:cu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9713" name="Freeform 1825"/>
          <p:cNvSpPr>
            <a:spLocks/>
          </p:cNvSpPr>
          <p:nvPr/>
        </p:nvSpPr>
        <p:spPr bwMode="auto">
          <a:xfrm>
            <a:off x="5232400" y="5456238"/>
            <a:ext cx="14288" cy="15875"/>
          </a:xfrm>
          <a:custGeom>
            <a:avLst/>
            <a:gdLst/>
            <a:ahLst/>
            <a:cxnLst>
              <a:cxn ang="0">
                <a:pos x="0" y="5"/>
              </a:cxn>
              <a:cxn ang="0">
                <a:pos x="0" y="10"/>
              </a:cxn>
              <a:cxn ang="0">
                <a:pos x="2" y="10"/>
              </a:cxn>
              <a:cxn ang="0">
                <a:pos x="5" y="10"/>
              </a:cxn>
              <a:cxn ang="0">
                <a:pos x="6" y="10"/>
              </a:cxn>
              <a:cxn ang="0">
                <a:pos x="7" y="10"/>
              </a:cxn>
              <a:cxn ang="0">
                <a:pos x="9" y="5"/>
              </a:cxn>
              <a:cxn ang="0">
                <a:pos x="7" y="3"/>
              </a:cxn>
              <a:cxn ang="0">
                <a:pos x="6" y="2"/>
              </a:cxn>
              <a:cxn ang="0">
                <a:pos x="5" y="0"/>
              </a:cxn>
              <a:cxn ang="0">
                <a:pos x="2" y="2"/>
              </a:cxn>
              <a:cxn ang="0">
                <a:pos x="0" y="3"/>
              </a:cxn>
              <a:cxn ang="0">
                <a:pos x="0" y="5"/>
              </a:cxn>
            </a:cxnLst>
            <a:rect l="0" t="0" r="r" b="b"/>
            <a:pathLst>
              <a:path w="9" h="10">
                <a:moveTo>
                  <a:pt x="0" y="5"/>
                </a:moveTo>
                <a:lnTo>
                  <a:pt x="0" y="10"/>
                </a:lnTo>
                <a:lnTo>
                  <a:pt x="2" y="10"/>
                </a:lnTo>
                <a:lnTo>
                  <a:pt x="5" y="10"/>
                </a:lnTo>
                <a:lnTo>
                  <a:pt x="6" y="10"/>
                </a:lnTo>
                <a:lnTo>
                  <a:pt x="7" y="10"/>
                </a:lnTo>
                <a:lnTo>
                  <a:pt x="9" y="5"/>
                </a:lnTo>
                <a:lnTo>
                  <a:pt x="7" y="3"/>
                </a:lnTo>
                <a:lnTo>
                  <a:pt x="6" y="2"/>
                </a:lnTo>
                <a:lnTo>
                  <a:pt x="5" y="0"/>
                </a:lnTo>
                <a:lnTo>
                  <a:pt x="2" y="2"/>
                </a:lnTo>
                <a:lnTo>
                  <a:pt x="0" y="3"/>
                </a:lnTo>
                <a:lnTo>
                  <a:pt x="0" y="5"/>
                </a:lnTo>
                <a:close/>
              </a:path>
            </a:pathLst>
          </a:cu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9714" name="Freeform 1826"/>
          <p:cNvSpPr>
            <a:spLocks/>
          </p:cNvSpPr>
          <p:nvPr/>
        </p:nvSpPr>
        <p:spPr bwMode="auto">
          <a:xfrm>
            <a:off x="5230813" y="5426075"/>
            <a:ext cx="15875" cy="15875"/>
          </a:xfrm>
          <a:custGeom>
            <a:avLst/>
            <a:gdLst/>
            <a:ahLst/>
            <a:cxnLst>
              <a:cxn ang="0">
                <a:pos x="0" y="5"/>
              </a:cxn>
              <a:cxn ang="0">
                <a:pos x="1" y="10"/>
              </a:cxn>
              <a:cxn ang="0">
                <a:pos x="3" y="10"/>
              </a:cxn>
              <a:cxn ang="0">
                <a:pos x="5" y="10"/>
              </a:cxn>
              <a:cxn ang="0">
                <a:pos x="7" y="10"/>
              </a:cxn>
              <a:cxn ang="0">
                <a:pos x="8" y="10"/>
              </a:cxn>
              <a:cxn ang="0">
                <a:pos x="10" y="5"/>
              </a:cxn>
              <a:cxn ang="0">
                <a:pos x="8" y="2"/>
              </a:cxn>
              <a:cxn ang="0">
                <a:pos x="7" y="1"/>
              </a:cxn>
              <a:cxn ang="0">
                <a:pos x="5" y="0"/>
              </a:cxn>
              <a:cxn ang="0">
                <a:pos x="3" y="1"/>
              </a:cxn>
              <a:cxn ang="0">
                <a:pos x="1" y="2"/>
              </a:cxn>
              <a:cxn ang="0">
                <a:pos x="0" y="5"/>
              </a:cxn>
            </a:cxnLst>
            <a:rect l="0" t="0" r="r" b="b"/>
            <a:pathLst>
              <a:path w="10" h="10">
                <a:moveTo>
                  <a:pt x="0" y="5"/>
                </a:moveTo>
                <a:lnTo>
                  <a:pt x="1" y="10"/>
                </a:lnTo>
                <a:lnTo>
                  <a:pt x="3" y="10"/>
                </a:lnTo>
                <a:lnTo>
                  <a:pt x="5" y="10"/>
                </a:lnTo>
                <a:lnTo>
                  <a:pt x="7" y="10"/>
                </a:lnTo>
                <a:lnTo>
                  <a:pt x="8" y="10"/>
                </a:lnTo>
                <a:lnTo>
                  <a:pt x="10" y="5"/>
                </a:lnTo>
                <a:lnTo>
                  <a:pt x="8" y="2"/>
                </a:lnTo>
                <a:lnTo>
                  <a:pt x="7" y="1"/>
                </a:lnTo>
                <a:lnTo>
                  <a:pt x="5" y="0"/>
                </a:lnTo>
                <a:lnTo>
                  <a:pt x="3" y="1"/>
                </a:lnTo>
                <a:lnTo>
                  <a:pt x="1" y="2"/>
                </a:lnTo>
                <a:lnTo>
                  <a:pt x="0" y="5"/>
                </a:lnTo>
                <a:close/>
              </a:path>
            </a:pathLst>
          </a:cu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9715" name="Freeform 1827"/>
          <p:cNvSpPr>
            <a:spLocks/>
          </p:cNvSpPr>
          <p:nvPr/>
        </p:nvSpPr>
        <p:spPr bwMode="auto">
          <a:xfrm>
            <a:off x="5224463" y="5397500"/>
            <a:ext cx="15875" cy="14288"/>
          </a:xfrm>
          <a:custGeom>
            <a:avLst/>
            <a:gdLst/>
            <a:ahLst/>
            <a:cxnLst>
              <a:cxn ang="0">
                <a:pos x="0" y="5"/>
              </a:cxn>
              <a:cxn ang="0">
                <a:pos x="1" y="8"/>
              </a:cxn>
              <a:cxn ang="0">
                <a:pos x="2" y="8"/>
              </a:cxn>
              <a:cxn ang="0">
                <a:pos x="5" y="9"/>
              </a:cxn>
              <a:cxn ang="0">
                <a:pos x="7" y="8"/>
              </a:cxn>
              <a:cxn ang="0">
                <a:pos x="9" y="8"/>
              </a:cxn>
              <a:cxn ang="0">
                <a:pos x="10" y="5"/>
              </a:cxn>
              <a:cxn ang="0">
                <a:pos x="9" y="1"/>
              </a:cxn>
              <a:cxn ang="0">
                <a:pos x="7" y="0"/>
              </a:cxn>
              <a:cxn ang="0">
                <a:pos x="5" y="0"/>
              </a:cxn>
              <a:cxn ang="0">
                <a:pos x="2" y="0"/>
              </a:cxn>
              <a:cxn ang="0">
                <a:pos x="1" y="1"/>
              </a:cxn>
              <a:cxn ang="0">
                <a:pos x="0" y="5"/>
              </a:cxn>
            </a:cxnLst>
            <a:rect l="0" t="0" r="r" b="b"/>
            <a:pathLst>
              <a:path w="10" h="9">
                <a:moveTo>
                  <a:pt x="0" y="5"/>
                </a:moveTo>
                <a:lnTo>
                  <a:pt x="1" y="8"/>
                </a:lnTo>
                <a:lnTo>
                  <a:pt x="2" y="8"/>
                </a:lnTo>
                <a:lnTo>
                  <a:pt x="5" y="9"/>
                </a:lnTo>
                <a:lnTo>
                  <a:pt x="7" y="8"/>
                </a:lnTo>
                <a:lnTo>
                  <a:pt x="9" y="8"/>
                </a:lnTo>
                <a:lnTo>
                  <a:pt x="10" y="5"/>
                </a:lnTo>
                <a:lnTo>
                  <a:pt x="9" y="1"/>
                </a:lnTo>
                <a:lnTo>
                  <a:pt x="7" y="0"/>
                </a:lnTo>
                <a:lnTo>
                  <a:pt x="5" y="0"/>
                </a:lnTo>
                <a:lnTo>
                  <a:pt x="2" y="0"/>
                </a:lnTo>
                <a:lnTo>
                  <a:pt x="1" y="1"/>
                </a:lnTo>
                <a:lnTo>
                  <a:pt x="0" y="5"/>
                </a:lnTo>
                <a:close/>
              </a:path>
            </a:pathLst>
          </a:cu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9716" name="Freeform 1828"/>
          <p:cNvSpPr>
            <a:spLocks/>
          </p:cNvSpPr>
          <p:nvPr/>
        </p:nvSpPr>
        <p:spPr bwMode="auto">
          <a:xfrm>
            <a:off x="5213350" y="5368925"/>
            <a:ext cx="14288" cy="14288"/>
          </a:xfrm>
          <a:custGeom>
            <a:avLst/>
            <a:gdLst/>
            <a:ahLst/>
            <a:cxnLst>
              <a:cxn ang="0">
                <a:pos x="0" y="3"/>
              </a:cxn>
              <a:cxn ang="0">
                <a:pos x="2" y="8"/>
              </a:cxn>
              <a:cxn ang="0">
                <a:pos x="3" y="9"/>
              </a:cxn>
              <a:cxn ang="0">
                <a:pos x="4" y="9"/>
              </a:cxn>
              <a:cxn ang="0">
                <a:pos x="7" y="9"/>
              </a:cxn>
              <a:cxn ang="0">
                <a:pos x="8" y="8"/>
              </a:cxn>
              <a:cxn ang="0">
                <a:pos x="9" y="3"/>
              </a:cxn>
              <a:cxn ang="0">
                <a:pos x="8" y="1"/>
              </a:cxn>
              <a:cxn ang="0">
                <a:pos x="7" y="0"/>
              </a:cxn>
              <a:cxn ang="0">
                <a:pos x="4" y="0"/>
              </a:cxn>
              <a:cxn ang="0">
                <a:pos x="3" y="0"/>
              </a:cxn>
              <a:cxn ang="0">
                <a:pos x="2" y="1"/>
              </a:cxn>
              <a:cxn ang="0">
                <a:pos x="0" y="3"/>
              </a:cxn>
            </a:cxnLst>
            <a:rect l="0" t="0" r="r" b="b"/>
            <a:pathLst>
              <a:path w="9" h="9">
                <a:moveTo>
                  <a:pt x="0" y="3"/>
                </a:moveTo>
                <a:lnTo>
                  <a:pt x="2" y="8"/>
                </a:lnTo>
                <a:lnTo>
                  <a:pt x="3" y="9"/>
                </a:lnTo>
                <a:lnTo>
                  <a:pt x="4" y="9"/>
                </a:lnTo>
                <a:lnTo>
                  <a:pt x="7" y="9"/>
                </a:lnTo>
                <a:lnTo>
                  <a:pt x="8" y="8"/>
                </a:lnTo>
                <a:lnTo>
                  <a:pt x="9" y="3"/>
                </a:lnTo>
                <a:lnTo>
                  <a:pt x="8" y="1"/>
                </a:lnTo>
                <a:lnTo>
                  <a:pt x="7" y="0"/>
                </a:lnTo>
                <a:lnTo>
                  <a:pt x="4" y="0"/>
                </a:lnTo>
                <a:lnTo>
                  <a:pt x="3" y="0"/>
                </a:lnTo>
                <a:lnTo>
                  <a:pt x="2" y="1"/>
                </a:lnTo>
                <a:lnTo>
                  <a:pt x="0" y="3"/>
                </a:lnTo>
                <a:close/>
              </a:path>
            </a:pathLst>
          </a:cu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9717" name="Freeform 1829"/>
          <p:cNvSpPr>
            <a:spLocks/>
          </p:cNvSpPr>
          <p:nvPr/>
        </p:nvSpPr>
        <p:spPr bwMode="auto">
          <a:xfrm>
            <a:off x="5200650" y="5338763"/>
            <a:ext cx="15875" cy="15875"/>
          </a:xfrm>
          <a:custGeom>
            <a:avLst/>
            <a:gdLst/>
            <a:ahLst/>
            <a:cxnLst>
              <a:cxn ang="0">
                <a:pos x="0" y="9"/>
              </a:cxn>
              <a:cxn ang="0">
                <a:pos x="1" y="10"/>
              </a:cxn>
              <a:cxn ang="0">
                <a:pos x="4" y="10"/>
              </a:cxn>
              <a:cxn ang="0">
                <a:pos x="6" y="10"/>
              </a:cxn>
              <a:cxn ang="0">
                <a:pos x="8" y="9"/>
              </a:cxn>
              <a:cxn ang="0">
                <a:pos x="10" y="7"/>
              </a:cxn>
              <a:cxn ang="0">
                <a:pos x="8" y="2"/>
              </a:cxn>
              <a:cxn ang="0">
                <a:pos x="6" y="0"/>
              </a:cxn>
              <a:cxn ang="0">
                <a:pos x="4" y="0"/>
              </a:cxn>
              <a:cxn ang="0">
                <a:pos x="1" y="0"/>
              </a:cxn>
              <a:cxn ang="0">
                <a:pos x="0" y="3"/>
              </a:cxn>
              <a:cxn ang="0">
                <a:pos x="0" y="7"/>
              </a:cxn>
              <a:cxn ang="0">
                <a:pos x="0" y="9"/>
              </a:cxn>
            </a:cxnLst>
            <a:rect l="0" t="0" r="r" b="b"/>
            <a:pathLst>
              <a:path w="10" h="10">
                <a:moveTo>
                  <a:pt x="0" y="9"/>
                </a:moveTo>
                <a:lnTo>
                  <a:pt x="1" y="10"/>
                </a:lnTo>
                <a:lnTo>
                  <a:pt x="4" y="10"/>
                </a:lnTo>
                <a:lnTo>
                  <a:pt x="6" y="10"/>
                </a:lnTo>
                <a:lnTo>
                  <a:pt x="8" y="9"/>
                </a:lnTo>
                <a:lnTo>
                  <a:pt x="10" y="7"/>
                </a:lnTo>
                <a:lnTo>
                  <a:pt x="8" y="2"/>
                </a:lnTo>
                <a:lnTo>
                  <a:pt x="6" y="0"/>
                </a:lnTo>
                <a:lnTo>
                  <a:pt x="4" y="0"/>
                </a:lnTo>
                <a:lnTo>
                  <a:pt x="1" y="0"/>
                </a:lnTo>
                <a:lnTo>
                  <a:pt x="0" y="3"/>
                </a:lnTo>
                <a:lnTo>
                  <a:pt x="0" y="7"/>
                </a:lnTo>
                <a:lnTo>
                  <a:pt x="0" y="9"/>
                </a:lnTo>
                <a:close/>
              </a:path>
            </a:pathLst>
          </a:cu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9718" name="Freeform 1830"/>
          <p:cNvSpPr>
            <a:spLocks/>
          </p:cNvSpPr>
          <p:nvPr/>
        </p:nvSpPr>
        <p:spPr bwMode="auto">
          <a:xfrm>
            <a:off x="5183188" y="5314950"/>
            <a:ext cx="15875" cy="14288"/>
          </a:xfrm>
          <a:custGeom>
            <a:avLst/>
            <a:gdLst/>
            <a:ahLst/>
            <a:cxnLst>
              <a:cxn ang="0">
                <a:pos x="1" y="8"/>
              </a:cxn>
              <a:cxn ang="0">
                <a:pos x="2" y="9"/>
              </a:cxn>
              <a:cxn ang="0">
                <a:pos x="5" y="9"/>
              </a:cxn>
              <a:cxn ang="0">
                <a:pos x="6" y="9"/>
              </a:cxn>
              <a:cxn ang="0">
                <a:pos x="9" y="8"/>
              </a:cxn>
              <a:cxn ang="0">
                <a:pos x="10" y="5"/>
              </a:cxn>
              <a:cxn ang="0">
                <a:pos x="9" y="1"/>
              </a:cxn>
              <a:cxn ang="0">
                <a:pos x="6" y="0"/>
              </a:cxn>
              <a:cxn ang="0">
                <a:pos x="5" y="0"/>
              </a:cxn>
              <a:cxn ang="0">
                <a:pos x="2" y="0"/>
              </a:cxn>
              <a:cxn ang="0">
                <a:pos x="1" y="1"/>
              </a:cxn>
              <a:cxn ang="0">
                <a:pos x="0" y="5"/>
              </a:cxn>
              <a:cxn ang="0">
                <a:pos x="1" y="8"/>
              </a:cxn>
            </a:cxnLst>
            <a:rect l="0" t="0" r="r" b="b"/>
            <a:pathLst>
              <a:path w="10" h="9">
                <a:moveTo>
                  <a:pt x="1" y="8"/>
                </a:moveTo>
                <a:lnTo>
                  <a:pt x="2" y="9"/>
                </a:lnTo>
                <a:lnTo>
                  <a:pt x="5" y="9"/>
                </a:lnTo>
                <a:lnTo>
                  <a:pt x="6" y="9"/>
                </a:lnTo>
                <a:lnTo>
                  <a:pt x="9" y="8"/>
                </a:lnTo>
                <a:lnTo>
                  <a:pt x="10" y="5"/>
                </a:lnTo>
                <a:lnTo>
                  <a:pt x="9" y="1"/>
                </a:lnTo>
                <a:lnTo>
                  <a:pt x="6" y="0"/>
                </a:lnTo>
                <a:lnTo>
                  <a:pt x="5" y="0"/>
                </a:lnTo>
                <a:lnTo>
                  <a:pt x="2" y="0"/>
                </a:lnTo>
                <a:lnTo>
                  <a:pt x="1" y="1"/>
                </a:lnTo>
                <a:lnTo>
                  <a:pt x="0" y="5"/>
                </a:lnTo>
                <a:lnTo>
                  <a:pt x="1" y="8"/>
                </a:lnTo>
                <a:close/>
              </a:path>
            </a:pathLst>
          </a:cu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9719" name="Freeform 1831"/>
          <p:cNvSpPr>
            <a:spLocks/>
          </p:cNvSpPr>
          <p:nvPr/>
        </p:nvSpPr>
        <p:spPr bwMode="auto">
          <a:xfrm>
            <a:off x="5162550" y="5289550"/>
            <a:ext cx="19050" cy="15875"/>
          </a:xfrm>
          <a:custGeom>
            <a:avLst/>
            <a:gdLst/>
            <a:ahLst/>
            <a:cxnLst>
              <a:cxn ang="0">
                <a:pos x="2" y="8"/>
              </a:cxn>
              <a:cxn ang="0">
                <a:pos x="3" y="10"/>
              </a:cxn>
              <a:cxn ang="0">
                <a:pos x="7" y="10"/>
              </a:cxn>
              <a:cxn ang="0">
                <a:pos x="8" y="10"/>
              </a:cxn>
              <a:cxn ang="0">
                <a:pos x="9" y="8"/>
              </a:cxn>
              <a:cxn ang="0">
                <a:pos x="12" y="5"/>
              </a:cxn>
              <a:cxn ang="0">
                <a:pos x="9" y="1"/>
              </a:cxn>
              <a:cxn ang="0">
                <a:pos x="8" y="0"/>
              </a:cxn>
              <a:cxn ang="0">
                <a:pos x="7" y="0"/>
              </a:cxn>
              <a:cxn ang="0">
                <a:pos x="3" y="0"/>
              </a:cxn>
              <a:cxn ang="0">
                <a:pos x="3" y="1"/>
              </a:cxn>
              <a:cxn ang="0">
                <a:pos x="0" y="5"/>
              </a:cxn>
              <a:cxn ang="0">
                <a:pos x="2" y="8"/>
              </a:cxn>
            </a:cxnLst>
            <a:rect l="0" t="0" r="r" b="b"/>
            <a:pathLst>
              <a:path w="12" h="10">
                <a:moveTo>
                  <a:pt x="2" y="8"/>
                </a:moveTo>
                <a:lnTo>
                  <a:pt x="3" y="10"/>
                </a:lnTo>
                <a:lnTo>
                  <a:pt x="7" y="10"/>
                </a:lnTo>
                <a:lnTo>
                  <a:pt x="8" y="10"/>
                </a:lnTo>
                <a:lnTo>
                  <a:pt x="9" y="8"/>
                </a:lnTo>
                <a:lnTo>
                  <a:pt x="12" y="5"/>
                </a:lnTo>
                <a:lnTo>
                  <a:pt x="9" y="1"/>
                </a:lnTo>
                <a:lnTo>
                  <a:pt x="8" y="0"/>
                </a:lnTo>
                <a:lnTo>
                  <a:pt x="7" y="0"/>
                </a:lnTo>
                <a:lnTo>
                  <a:pt x="3" y="0"/>
                </a:lnTo>
                <a:lnTo>
                  <a:pt x="3" y="1"/>
                </a:lnTo>
                <a:lnTo>
                  <a:pt x="0" y="5"/>
                </a:lnTo>
                <a:lnTo>
                  <a:pt x="2" y="8"/>
                </a:lnTo>
                <a:close/>
              </a:path>
            </a:pathLst>
          </a:cu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9720" name="Freeform 1832"/>
          <p:cNvSpPr>
            <a:spLocks/>
          </p:cNvSpPr>
          <p:nvPr/>
        </p:nvSpPr>
        <p:spPr bwMode="auto">
          <a:xfrm>
            <a:off x="5143500" y="5265738"/>
            <a:ext cx="15875" cy="15875"/>
          </a:xfrm>
          <a:custGeom>
            <a:avLst/>
            <a:gdLst/>
            <a:ahLst/>
            <a:cxnLst>
              <a:cxn ang="0">
                <a:pos x="1" y="8"/>
              </a:cxn>
              <a:cxn ang="0">
                <a:pos x="3" y="9"/>
              </a:cxn>
              <a:cxn ang="0">
                <a:pos x="5" y="10"/>
              </a:cxn>
              <a:cxn ang="0">
                <a:pos x="7" y="9"/>
              </a:cxn>
              <a:cxn ang="0">
                <a:pos x="9" y="8"/>
              </a:cxn>
              <a:cxn ang="0">
                <a:pos x="10" y="5"/>
              </a:cxn>
              <a:cxn ang="0">
                <a:pos x="9" y="2"/>
              </a:cxn>
              <a:cxn ang="0">
                <a:pos x="7" y="0"/>
              </a:cxn>
              <a:cxn ang="0">
                <a:pos x="5" y="0"/>
              </a:cxn>
              <a:cxn ang="0">
                <a:pos x="3" y="0"/>
              </a:cxn>
              <a:cxn ang="0">
                <a:pos x="1" y="2"/>
              </a:cxn>
              <a:cxn ang="0">
                <a:pos x="0" y="5"/>
              </a:cxn>
              <a:cxn ang="0">
                <a:pos x="1" y="8"/>
              </a:cxn>
            </a:cxnLst>
            <a:rect l="0" t="0" r="r" b="b"/>
            <a:pathLst>
              <a:path w="10" h="10">
                <a:moveTo>
                  <a:pt x="1" y="8"/>
                </a:moveTo>
                <a:lnTo>
                  <a:pt x="3" y="9"/>
                </a:lnTo>
                <a:lnTo>
                  <a:pt x="5" y="10"/>
                </a:lnTo>
                <a:lnTo>
                  <a:pt x="7" y="9"/>
                </a:lnTo>
                <a:lnTo>
                  <a:pt x="9" y="8"/>
                </a:lnTo>
                <a:lnTo>
                  <a:pt x="10" y="5"/>
                </a:lnTo>
                <a:lnTo>
                  <a:pt x="9" y="2"/>
                </a:lnTo>
                <a:lnTo>
                  <a:pt x="7" y="0"/>
                </a:lnTo>
                <a:lnTo>
                  <a:pt x="5" y="0"/>
                </a:lnTo>
                <a:lnTo>
                  <a:pt x="3" y="0"/>
                </a:lnTo>
                <a:lnTo>
                  <a:pt x="1" y="2"/>
                </a:lnTo>
                <a:lnTo>
                  <a:pt x="0" y="5"/>
                </a:lnTo>
                <a:lnTo>
                  <a:pt x="1" y="8"/>
                </a:lnTo>
                <a:close/>
              </a:path>
            </a:pathLst>
          </a:cu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9721" name="Freeform 1833"/>
          <p:cNvSpPr>
            <a:spLocks/>
          </p:cNvSpPr>
          <p:nvPr/>
        </p:nvSpPr>
        <p:spPr bwMode="auto">
          <a:xfrm>
            <a:off x="5121275" y="5243513"/>
            <a:ext cx="15875" cy="15875"/>
          </a:xfrm>
          <a:custGeom>
            <a:avLst/>
            <a:gdLst/>
            <a:ahLst/>
            <a:cxnLst>
              <a:cxn ang="0">
                <a:pos x="2" y="8"/>
              </a:cxn>
              <a:cxn ang="0">
                <a:pos x="3" y="10"/>
              </a:cxn>
              <a:cxn ang="0">
                <a:pos x="5" y="10"/>
              </a:cxn>
              <a:cxn ang="0">
                <a:pos x="8" y="10"/>
              </a:cxn>
              <a:cxn ang="0">
                <a:pos x="9" y="8"/>
              </a:cxn>
              <a:cxn ang="0">
                <a:pos x="10" y="5"/>
              </a:cxn>
              <a:cxn ang="0">
                <a:pos x="9" y="1"/>
              </a:cxn>
              <a:cxn ang="0">
                <a:pos x="8" y="0"/>
              </a:cxn>
              <a:cxn ang="0">
                <a:pos x="5" y="0"/>
              </a:cxn>
              <a:cxn ang="0">
                <a:pos x="3" y="0"/>
              </a:cxn>
              <a:cxn ang="0">
                <a:pos x="2" y="1"/>
              </a:cxn>
              <a:cxn ang="0">
                <a:pos x="0" y="5"/>
              </a:cxn>
              <a:cxn ang="0">
                <a:pos x="2" y="8"/>
              </a:cxn>
            </a:cxnLst>
            <a:rect l="0" t="0" r="r" b="b"/>
            <a:pathLst>
              <a:path w="10" h="10">
                <a:moveTo>
                  <a:pt x="2" y="8"/>
                </a:moveTo>
                <a:lnTo>
                  <a:pt x="3" y="10"/>
                </a:lnTo>
                <a:lnTo>
                  <a:pt x="5" y="10"/>
                </a:lnTo>
                <a:lnTo>
                  <a:pt x="8" y="10"/>
                </a:lnTo>
                <a:lnTo>
                  <a:pt x="9" y="8"/>
                </a:lnTo>
                <a:lnTo>
                  <a:pt x="10" y="5"/>
                </a:lnTo>
                <a:lnTo>
                  <a:pt x="9" y="1"/>
                </a:lnTo>
                <a:lnTo>
                  <a:pt x="8" y="0"/>
                </a:lnTo>
                <a:lnTo>
                  <a:pt x="5" y="0"/>
                </a:lnTo>
                <a:lnTo>
                  <a:pt x="3" y="0"/>
                </a:lnTo>
                <a:lnTo>
                  <a:pt x="2" y="1"/>
                </a:lnTo>
                <a:lnTo>
                  <a:pt x="0" y="5"/>
                </a:lnTo>
                <a:lnTo>
                  <a:pt x="2" y="8"/>
                </a:lnTo>
                <a:close/>
              </a:path>
            </a:pathLst>
          </a:cu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9722" name="Freeform 1834"/>
          <p:cNvSpPr>
            <a:spLocks/>
          </p:cNvSpPr>
          <p:nvPr/>
        </p:nvSpPr>
        <p:spPr bwMode="auto">
          <a:xfrm>
            <a:off x="5097463" y="5222875"/>
            <a:ext cx="15875" cy="14288"/>
          </a:xfrm>
          <a:custGeom>
            <a:avLst/>
            <a:gdLst/>
            <a:ahLst/>
            <a:cxnLst>
              <a:cxn ang="0">
                <a:pos x="2" y="8"/>
              </a:cxn>
              <a:cxn ang="0">
                <a:pos x="4" y="9"/>
              </a:cxn>
              <a:cxn ang="0">
                <a:pos x="5" y="9"/>
              </a:cxn>
              <a:cxn ang="0">
                <a:pos x="8" y="9"/>
              </a:cxn>
              <a:cxn ang="0">
                <a:pos x="10" y="7"/>
              </a:cxn>
              <a:cxn ang="0">
                <a:pos x="10" y="4"/>
              </a:cxn>
              <a:cxn ang="0">
                <a:pos x="10" y="1"/>
              </a:cxn>
              <a:cxn ang="0">
                <a:pos x="8" y="1"/>
              </a:cxn>
              <a:cxn ang="0">
                <a:pos x="5" y="0"/>
              </a:cxn>
              <a:cxn ang="0">
                <a:pos x="4" y="1"/>
              </a:cxn>
              <a:cxn ang="0">
                <a:pos x="2" y="1"/>
              </a:cxn>
              <a:cxn ang="0">
                <a:pos x="0" y="4"/>
              </a:cxn>
              <a:cxn ang="0">
                <a:pos x="2" y="8"/>
              </a:cxn>
            </a:cxnLst>
            <a:rect l="0" t="0" r="r" b="b"/>
            <a:pathLst>
              <a:path w="10" h="9">
                <a:moveTo>
                  <a:pt x="2" y="8"/>
                </a:moveTo>
                <a:lnTo>
                  <a:pt x="4" y="9"/>
                </a:lnTo>
                <a:lnTo>
                  <a:pt x="5" y="9"/>
                </a:lnTo>
                <a:lnTo>
                  <a:pt x="8" y="9"/>
                </a:lnTo>
                <a:lnTo>
                  <a:pt x="10" y="7"/>
                </a:lnTo>
                <a:lnTo>
                  <a:pt x="10" y="4"/>
                </a:lnTo>
                <a:lnTo>
                  <a:pt x="10" y="1"/>
                </a:lnTo>
                <a:lnTo>
                  <a:pt x="8" y="1"/>
                </a:lnTo>
                <a:lnTo>
                  <a:pt x="5" y="0"/>
                </a:lnTo>
                <a:lnTo>
                  <a:pt x="4" y="1"/>
                </a:lnTo>
                <a:lnTo>
                  <a:pt x="2" y="1"/>
                </a:lnTo>
                <a:lnTo>
                  <a:pt x="0" y="4"/>
                </a:lnTo>
                <a:lnTo>
                  <a:pt x="2" y="8"/>
                </a:lnTo>
                <a:close/>
              </a:path>
            </a:pathLst>
          </a:cu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9723" name="Freeform 1835"/>
          <p:cNvSpPr>
            <a:spLocks/>
          </p:cNvSpPr>
          <p:nvPr/>
        </p:nvSpPr>
        <p:spPr bwMode="auto">
          <a:xfrm>
            <a:off x="5076825" y="5200650"/>
            <a:ext cx="15875" cy="15875"/>
          </a:xfrm>
          <a:custGeom>
            <a:avLst/>
            <a:gdLst/>
            <a:ahLst/>
            <a:cxnLst>
              <a:cxn ang="0">
                <a:pos x="0" y="9"/>
              </a:cxn>
              <a:cxn ang="0">
                <a:pos x="2" y="10"/>
              </a:cxn>
              <a:cxn ang="0">
                <a:pos x="5" y="10"/>
              </a:cxn>
              <a:cxn ang="0">
                <a:pos x="6" y="10"/>
              </a:cxn>
              <a:cxn ang="0">
                <a:pos x="7" y="9"/>
              </a:cxn>
              <a:cxn ang="0">
                <a:pos x="10" y="5"/>
              </a:cxn>
              <a:cxn ang="0">
                <a:pos x="7" y="3"/>
              </a:cxn>
              <a:cxn ang="0">
                <a:pos x="7" y="1"/>
              </a:cxn>
              <a:cxn ang="0">
                <a:pos x="6" y="0"/>
              </a:cxn>
              <a:cxn ang="0">
                <a:pos x="5" y="0"/>
              </a:cxn>
              <a:cxn ang="0">
                <a:pos x="2" y="0"/>
              </a:cxn>
              <a:cxn ang="0">
                <a:pos x="0" y="3"/>
              </a:cxn>
              <a:cxn ang="0">
                <a:pos x="0" y="5"/>
              </a:cxn>
              <a:cxn ang="0">
                <a:pos x="0" y="9"/>
              </a:cxn>
              <a:cxn ang="0">
                <a:pos x="0" y="9"/>
              </a:cxn>
            </a:cxnLst>
            <a:rect l="0" t="0" r="r" b="b"/>
            <a:pathLst>
              <a:path w="10" h="10">
                <a:moveTo>
                  <a:pt x="0" y="9"/>
                </a:moveTo>
                <a:lnTo>
                  <a:pt x="2" y="10"/>
                </a:lnTo>
                <a:lnTo>
                  <a:pt x="5" y="10"/>
                </a:lnTo>
                <a:lnTo>
                  <a:pt x="6" y="10"/>
                </a:lnTo>
                <a:lnTo>
                  <a:pt x="7" y="9"/>
                </a:lnTo>
                <a:lnTo>
                  <a:pt x="10" y="5"/>
                </a:lnTo>
                <a:lnTo>
                  <a:pt x="7" y="3"/>
                </a:lnTo>
                <a:lnTo>
                  <a:pt x="7" y="1"/>
                </a:lnTo>
                <a:lnTo>
                  <a:pt x="6" y="0"/>
                </a:lnTo>
                <a:lnTo>
                  <a:pt x="5" y="0"/>
                </a:lnTo>
                <a:lnTo>
                  <a:pt x="2" y="0"/>
                </a:lnTo>
                <a:lnTo>
                  <a:pt x="0" y="3"/>
                </a:lnTo>
                <a:lnTo>
                  <a:pt x="0" y="5"/>
                </a:lnTo>
                <a:lnTo>
                  <a:pt x="0" y="9"/>
                </a:lnTo>
                <a:lnTo>
                  <a:pt x="0" y="9"/>
                </a:lnTo>
                <a:close/>
              </a:path>
            </a:pathLst>
          </a:cu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9724" name="Freeform 1836"/>
          <p:cNvSpPr>
            <a:spLocks/>
          </p:cNvSpPr>
          <p:nvPr/>
        </p:nvSpPr>
        <p:spPr bwMode="auto">
          <a:xfrm>
            <a:off x="5051425" y="5181600"/>
            <a:ext cx="15875" cy="15875"/>
          </a:xfrm>
          <a:custGeom>
            <a:avLst/>
            <a:gdLst/>
            <a:ahLst/>
            <a:cxnLst>
              <a:cxn ang="0">
                <a:pos x="1" y="9"/>
              </a:cxn>
              <a:cxn ang="0">
                <a:pos x="3" y="9"/>
              </a:cxn>
              <a:cxn ang="0">
                <a:pos x="5" y="10"/>
              </a:cxn>
              <a:cxn ang="0">
                <a:pos x="6" y="9"/>
              </a:cxn>
              <a:cxn ang="0">
                <a:pos x="8" y="9"/>
              </a:cxn>
              <a:cxn ang="0">
                <a:pos x="10" y="5"/>
              </a:cxn>
              <a:cxn ang="0">
                <a:pos x="8" y="1"/>
              </a:cxn>
              <a:cxn ang="0">
                <a:pos x="6" y="0"/>
              </a:cxn>
              <a:cxn ang="0">
                <a:pos x="5" y="0"/>
              </a:cxn>
              <a:cxn ang="0">
                <a:pos x="3" y="0"/>
              </a:cxn>
              <a:cxn ang="0">
                <a:pos x="2" y="3"/>
              </a:cxn>
              <a:cxn ang="0">
                <a:pos x="0" y="5"/>
              </a:cxn>
              <a:cxn ang="0">
                <a:pos x="1" y="9"/>
              </a:cxn>
            </a:cxnLst>
            <a:rect l="0" t="0" r="r" b="b"/>
            <a:pathLst>
              <a:path w="10" h="10">
                <a:moveTo>
                  <a:pt x="1" y="9"/>
                </a:moveTo>
                <a:lnTo>
                  <a:pt x="3" y="9"/>
                </a:lnTo>
                <a:lnTo>
                  <a:pt x="5" y="10"/>
                </a:lnTo>
                <a:lnTo>
                  <a:pt x="6" y="9"/>
                </a:lnTo>
                <a:lnTo>
                  <a:pt x="8" y="9"/>
                </a:lnTo>
                <a:lnTo>
                  <a:pt x="10" y="5"/>
                </a:lnTo>
                <a:lnTo>
                  <a:pt x="8" y="1"/>
                </a:lnTo>
                <a:lnTo>
                  <a:pt x="6" y="0"/>
                </a:lnTo>
                <a:lnTo>
                  <a:pt x="5" y="0"/>
                </a:lnTo>
                <a:lnTo>
                  <a:pt x="3" y="0"/>
                </a:lnTo>
                <a:lnTo>
                  <a:pt x="2" y="3"/>
                </a:lnTo>
                <a:lnTo>
                  <a:pt x="0" y="5"/>
                </a:lnTo>
                <a:lnTo>
                  <a:pt x="1" y="9"/>
                </a:lnTo>
                <a:close/>
              </a:path>
            </a:pathLst>
          </a:cu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9725" name="Freeform 1837"/>
          <p:cNvSpPr>
            <a:spLocks/>
          </p:cNvSpPr>
          <p:nvPr/>
        </p:nvSpPr>
        <p:spPr bwMode="auto">
          <a:xfrm>
            <a:off x="5026025" y="5162550"/>
            <a:ext cx="14288" cy="15875"/>
          </a:xfrm>
          <a:custGeom>
            <a:avLst/>
            <a:gdLst/>
            <a:ahLst/>
            <a:cxnLst>
              <a:cxn ang="0">
                <a:pos x="2" y="8"/>
              </a:cxn>
              <a:cxn ang="0">
                <a:pos x="3" y="8"/>
              </a:cxn>
              <a:cxn ang="0">
                <a:pos x="5" y="10"/>
              </a:cxn>
              <a:cxn ang="0">
                <a:pos x="7" y="8"/>
              </a:cxn>
              <a:cxn ang="0">
                <a:pos x="8" y="8"/>
              </a:cxn>
              <a:cxn ang="0">
                <a:pos x="9" y="5"/>
              </a:cxn>
              <a:cxn ang="0">
                <a:pos x="8" y="2"/>
              </a:cxn>
              <a:cxn ang="0">
                <a:pos x="7" y="1"/>
              </a:cxn>
              <a:cxn ang="0">
                <a:pos x="5" y="0"/>
              </a:cxn>
              <a:cxn ang="0">
                <a:pos x="3" y="1"/>
              </a:cxn>
              <a:cxn ang="0">
                <a:pos x="2" y="2"/>
              </a:cxn>
              <a:cxn ang="0">
                <a:pos x="0" y="5"/>
              </a:cxn>
              <a:cxn ang="0">
                <a:pos x="2" y="8"/>
              </a:cxn>
            </a:cxnLst>
            <a:rect l="0" t="0" r="r" b="b"/>
            <a:pathLst>
              <a:path w="9" h="10">
                <a:moveTo>
                  <a:pt x="2" y="8"/>
                </a:moveTo>
                <a:lnTo>
                  <a:pt x="3" y="8"/>
                </a:lnTo>
                <a:lnTo>
                  <a:pt x="5" y="10"/>
                </a:lnTo>
                <a:lnTo>
                  <a:pt x="7" y="8"/>
                </a:lnTo>
                <a:lnTo>
                  <a:pt x="8" y="8"/>
                </a:lnTo>
                <a:lnTo>
                  <a:pt x="9" y="5"/>
                </a:lnTo>
                <a:lnTo>
                  <a:pt x="8" y="2"/>
                </a:lnTo>
                <a:lnTo>
                  <a:pt x="7" y="1"/>
                </a:lnTo>
                <a:lnTo>
                  <a:pt x="5" y="0"/>
                </a:lnTo>
                <a:lnTo>
                  <a:pt x="3" y="1"/>
                </a:lnTo>
                <a:lnTo>
                  <a:pt x="2" y="2"/>
                </a:lnTo>
                <a:lnTo>
                  <a:pt x="0" y="5"/>
                </a:lnTo>
                <a:lnTo>
                  <a:pt x="2" y="8"/>
                </a:lnTo>
                <a:close/>
              </a:path>
            </a:pathLst>
          </a:cu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9726" name="Freeform 1838"/>
          <p:cNvSpPr>
            <a:spLocks/>
          </p:cNvSpPr>
          <p:nvPr/>
        </p:nvSpPr>
        <p:spPr bwMode="auto">
          <a:xfrm>
            <a:off x="4999038" y="5145088"/>
            <a:ext cx="19050" cy="15875"/>
          </a:xfrm>
          <a:custGeom>
            <a:avLst/>
            <a:gdLst/>
            <a:ahLst/>
            <a:cxnLst>
              <a:cxn ang="0">
                <a:pos x="2" y="7"/>
              </a:cxn>
              <a:cxn ang="0">
                <a:pos x="4" y="9"/>
              </a:cxn>
              <a:cxn ang="0">
                <a:pos x="7" y="10"/>
              </a:cxn>
              <a:cxn ang="0">
                <a:pos x="8" y="9"/>
              </a:cxn>
              <a:cxn ang="0">
                <a:pos x="9" y="7"/>
              </a:cxn>
              <a:cxn ang="0">
                <a:pos x="12" y="5"/>
              </a:cxn>
              <a:cxn ang="0">
                <a:pos x="9" y="1"/>
              </a:cxn>
              <a:cxn ang="0">
                <a:pos x="8" y="0"/>
              </a:cxn>
              <a:cxn ang="0">
                <a:pos x="7" y="0"/>
              </a:cxn>
              <a:cxn ang="0">
                <a:pos x="4" y="0"/>
              </a:cxn>
              <a:cxn ang="0">
                <a:pos x="2" y="1"/>
              </a:cxn>
              <a:cxn ang="0">
                <a:pos x="0" y="5"/>
              </a:cxn>
              <a:cxn ang="0">
                <a:pos x="2" y="7"/>
              </a:cxn>
            </a:cxnLst>
            <a:rect l="0" t="0" r="r" b="b"/>
            <a:pathLst>
              <a:path w="12" h="10">
                <a:moveTo>
                  <a:pt x="2" y="7"/>
                </a:moveTo>
                <a:lnTo>
                  <a:pt x="4" y="9"/>
                </a:lnTo>
                <a:lnTo>
                  <a:pt x="7" y="10"/>
                </a:lnTo>
                <a:lnTo>
                  <a:pt x="8" y="9"/>
                </a:lnTo>
                <a:lnTo>
                  <a:pt x="9" y="7"/>
                </a:lnTo>
                <a:lnTo>
                  <a:pt x="12" y="5"/>
                </a:lnTo>
                <a:lnTo>
                  <a:pt x="9" y="1"/>
                </a:lnTo>
                <a:lnTo>
                  <a:pt x="8" y="0"/>
                </a:lnTo>
                <a:lnTo>
                  <a:pt x="7" y="0"/>
                </a:lnTo>
                <a:lnTo>
                  <a:pt x="4" y="0"/>
                </a:lnTo>
                <a:lnTo>
                  <a:pt x="2" y="1"/>
                </a:lnTo>
                <a:lnTo>
                  <a:pt x="0" y="5"/>
                </a:lnTo>
                <a:lnTo>
                  <a:pt x="2" y="7"/>
                </a:lnTo>
                <a:close/>
              </a:path>
            </a:pathLst>
          </a:cu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9727" name="Freeform 1839"/>
          <p:cNvSpPr>
            <a:spLocks/>
          </p:cNvSpPr>
          <p:nvPr/>
        </p:nvSpPr>
        <p:spPr bwMode="auto">
          <a:xfrm>
            <a:off x="4973638" y="5127625"/>
            <a:ext cx="15875" cy="15875"/>
          </a:xfrm>
          <a:custGeom>
            <a:avLst/>
            <a:gdLst/>
            <a:ahLst/>
            <a:cxnLst>
              <a:cxn ang="0">
                <a:pos x="2" y="9"/>
              </a:cxn>
              <a:cxn ang="0">
                <a:pos x="4" y="10"/>
              </a:cxn>
              <a:cxn ang="0">
                <a:pos x="5" y="10"/>
              </a:cxn>
              <a:cxn ang="0">
                <a:pos x="8" y="10"/>
              </a:cxn>
              <a:cxn ang="0">
                <a:pos x="9" y="7"/>
              </a:cxn>
              <a:cxn ang="0">
                <a:pos x="10" y="4"/>
              </a:cxn>
              <a:cxn ang="0">
                <a:pos x="10" y="1"/>
              </a:cxn>
              <a:cxn ang="0">
                <a:pos x="8" y="0"/>
              </a:cxn>
              <a:cxn ang="0">
                <a:pos x="5" y="0"/>
              </a:cxn>
              <a:cxn ang="0">
                <a:pos x="4" y="0"/>
              </a:cxn>
              <a:cxn ang="0">
                <a:pos x="2" y="1"/>
              </a:cxn>
              <a:cxn ang="0">
                <a:pos x="0" y="4"/>
              </a:cxn>
              <a:cxn ang="0">
                <a:pos x="2" y="9"/>
              </a:cxn>
            </a:cxnLst>
            <a:rect l="0" t="0" r="r" b="b"/>
            <a:pathLst>
              <a:path w="10" h="10">
                <a:moveTo>
                  <a:pt x="2" y="9"/>
                </a:moveTo>
                <a:lnTo>
                  <a:pt x="4" y="10"/>
                </a:lnTo>
                <a:lnTo>
                  <a:pt x="5" y="10"/>
                </a:lnTo>
                <a:lnTo>
                  <a:pt x="8" y="10"/>
                </a:lnTo>
                <a:lnTo>
                  <a:pt x="9" y="7"/>
                </a:lnTo>
                <a:lnTo>
                  <a:pt x="10" y="4"/>
                </a:lnTo>
                <a:lnTo>
                  <a:pt x="10" y="1"/>
                </a:lnTo>
                <a:lnTo>
                  <a:pt x="8" y="0"/>
                </a:lnTo>
                <a:lnTo>
                  <a:pt x="5" y="0"/>
                </a:lnTo>
                <a:lnTo>
                  <a:pt x="4" y="0"/>
                </a:lnTo>
                <a:lnTo>
                  <a:pt x="2" y="1"/>
                </a:lnTo>
                <a:lnTo>
                  <a:pt x="0" y="4"/>
                </a:lnTo>
                <a:lnTo>
                  <a:pt x="2" y="9"/>
                </a:lnTo>
                <a:close/>
              </a:path>
            </a:pathLst>
          </a:cu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9728" name="Freeform 1840"/>
          <p:cNvSpPr>
            <a:spLocks/>
          </p:cNvSpPr>
          <p:nvPr/>
        </p:nvSpPr>
        <p:spPr bwMode="auto">
          <a:xfrm>
            <a:off x="4948238" y="5110163"/>
            <a:ext cx="15875" cy="15875"/>
          </a:xfrm>
          <a:custGeom>
            <a:avLst/>
            <a:gdLst/>
            <a:ahLst/>
            <a:cxnLst>
              <a:cxn ang="0">
                <a:pos x="1" y="9"/>
              </a:cxn>
              <a:cxn ang="0">
                <a:pos x="4" y="9"/>
              </a:cxn>
              <a:cxn ang="0">
                <a:pos x="5" y="10"/>
              </a:cxn>
              <a:cxn ang="0">
                <a:pos x="6" y="9"/>
              </a:cxn>
              <a:cxn ang="0">
                <a:pos x="8" y="9"/>
              </a:cxn>
              <a:cxn ang="0">
                <a:pos x="10" y="5"/>
              </a:cxn>
              <a:cxn ang="0">
                <a:pos x="9" y="0"/>
              </a:cxn>
              <a:cxn ang="0">
                <a:pos x="6" y="0"/>
              </a:cxn>
              <a:cxn ang="0">
                <a:pos x="5" y="0"/>
              </a:cxn>
              <a:cxn ang="0">
                <a:pos x="4" y="0"/>
              </a:cxn>
              <a:cxn ang="0">
                <a:pos x="1" y="0"/>
              </a:cxn>
              <a:cxn ang="0">
                <a:pos x="0" y="5"/>
              </a:cxn>
              <a:cxn ang="0">
                <a:pos x="1" y="9"/>
              </a:cxn>
            </a:cxnLst>
            <a:rect l="0" t="0" r="r" b="b"/>
            <a:pathLst>
              <a:path w="10" h="10">
                <a:moveTo>
                  <a:pt x="1" y="9"/>
                </a:moveTo>
                <a:lnTo>
                  <a:pt x="4" y="9"/>
                </a:lnTo>
                <a:lnTo>
                  <a:pt x="5" y="10"/>
                </a:lnTo>
                <a:lnTo>
                  <a:pt x="6" y="9"/>
                </a:lnTo>
                <a:lnTo>
                  <a:pt x="8" y="9"/>
                </a:lnTo>
                <a:lnTo>
                  <a:pt x="10" y="5"/>
                </a:lnTo>
                <a:lnTo>
                  <a:pt x="9" y="0"/>
                </a:lnTo>
                <a:lnTo>
                  <a:pt x="6" y="0"/>
                </a:lnTo>
                <a:lnTo>
                  <a:pt x="5" y="0"/>
                </a:lnTo>
                <a:lnTo>
                  <a:pt x="4" y="0"/>
                </a:lnTo>
                <a:lnTo>
                  <a:pt x="1" y="0"/>
                </a:lnTo>
                <a:lnTo>
                  <a:pt x="0" y="5"/>
                </a:lnTo>
                <a:lnTo>
                  <a:pt x="1" y="9"/>
                </a:lnTo>
                <a:close/>
              </a:path>
            </a:pathLst>
          </a:cu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9729" name="Freeform 1841"/>
          <p:cNvSpPr>
            <a:spLocks/>
          </p:cNvSpPr>
          <p:nvPr/>
        </p:nvSpPr>
        <p:spPr bwMode="auto">
          <a:xfrm>
            <a:off x="4921250" y="5092700"/>
            <a:ext cx="15875" cy="15875"/>
          </a:xfrm>
          <a:custGeom>
            <a:avLst/>
            <a:gdLst/>
            <a:ahLst/>
            <a:cxnLst>
              <a:cxn ang="0">
                <a:pos x="3" y="10"/>
              </a:cxn>
              <a:cxn ang="0">
                <a:pos x="6" y="10"/>
              </a:cxn>
              <a:cxn ang="0">
                <a:pos x="7" y="10"/>
              </a:cxn>
              <a:cxn ang="0">
                <a:pos x="8" y="9"/>
              </a:cxn>
              <a:cxn ang="0">
                <a:pos x="10" y="5"/>
              </a:cxn>
              <a:cxn ang="0">
                <a:pos x="8" y="2"/>
              </a:cxn>
              <a:cxn ang="0">
                <a:pos x="7" y="0"/>
              </a:cxn>
              <a:cxn ang="0">
                <a:pos x="6" y="0"/>
              </a:cxn>
              <a:cxn ang="0">
                <a:pos x="3" y="0"/>
              </a:cxn>
              <a:cxn ang="0">
                <a:pos x="2" y="2"/>
              </a:cxn>
              <a:cxn ang="0">
                <a:pos x="0" y="5"/>
              </a:cxn>
              <a:cxn ang="0">
                <a:pos x="2" y="9"/>
              </a:cxn>
              <a:cxn ang="0">
                <a:pos x="3" y="10"/>
              </a:cxn>
            </a:cxnLst>
            <a:rect l="0" t="0" r="r" b="b"/>
            <a:pathLst>
              <a:path w="10" h="10">
                <a:moveTo>
                  <a:pt x="3" y="10"/>
                </a:moveTo>
                <a:lnTo>
                  <a:pt x="6" y="10"/>
                </a:lnTo>
                <a:lnTo>
                  <a:pt x="7" y="10"/>
                </a:lnTo>
                <a:lnTo>
                  <a:pt x="8" y="9"/>
                </a:lnTo>
                <a:lnTo>
                  <a:pt x="10" y="5"/>
                </a:lnTo>
                <a:lnTo>
                  <a:pt x="8" y="2"/>
                </a:lnTo>
                <a:lnTo>
                  <a:pt x="7" y="0"/>
                </a:lnTo>
                <a:lnTo>
                  <a:pt x="6" y="0"/>
                </a:lnTo>
                <a:lnTo>
                  <a:pt x="3" y="0"/>
                </a:lnTo>
                <a:lnTo>
                  <a:pt x="2" y="2"/>
                </a:lnTo>
                <a:lnTo>
                  <a:pt x="0" y="5"/>
                </a:lnTo>
                <a:lnTo>
                  <a:pt x="2" y="9"/>
                </a:lnTo>
                <a:lnTo>
                  <a:pt x="3" y="10"/>
                </a:lnTo>
                <a:close/>
              </a:path>
            </a:pathLst>
          </a:cu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9730" name="Freeform 1842"/>
          <p:cNvSpPr>
            <a:spLocks/>
          </p:cNvSpPr>
          <p:nvPr/>
        </p:nvSpPr>
        <p:spPr bwMode="auto">
          <a:xfrm>
            <a:off x="4892675" y="5075238"/>
            <a:ext cx="19050" cy="15875"/>
          </a:xfrm>
          <a:custGeom>
            <a:avLst/>
            <a:gdLst/>
            <a:ahLst/>
            <a:cxnLst>
              <a:cxn ang="0">
                <a:pos x="4" y="10"/>
              </a:cxn>
              <a:cxn ang="0">
                <a:pos x="5" y="10"/>
              </a:cxn>
              <a:cxn ang="0">
                <a:pos x="9" y="10"/>
              </a:cxn>
              <a:cxn ang="0">
                <a:pos x="10" y="9"/>
              </a:cxn>
              <a:cxn ang="0">
                <a:pos x="12" y="7"/>
              </a:cxn>
              <a:cxn ang="0">
                <a:pos x="10" y="3"/>
              </a:cxn>
              <a:cxn ang="0">
                <a:pos x="9" y="2"/>
              </a:cxn>
              <a:cxn ang="0">
                <a:pos x="5" y="0"/>
              </a:cxn>
              <a:cxn ang="0">
                <a:pos x="4" y="2"/>
              </a:cxn>
              <a:cxn ang="0">
                <a:pos x="3" y="3"/>
              </a:cxn>
              <a:cxn ang="0">
                <a:pos x="0" y="7"/>
              </a:cxn>
              <a:cxn ang="0">
                <a:pos x="3" y="9"/>
              </a:cxn>
              <a:cxn ang="0">
                <a:pos x="4" y="10"/>
              </a:cxn>
            </a:cxnLst>
            <a:rect l="0" t="0" r="r" b="b"/>
            <a:pathLst>
              <a:path w="12" h="10">
                <a:moveTo>
                  <a:pt x="4" y="10"/>
                </a:moveTo>
                <a:lnTo>
                  <a:pt x="5" y="10"/>
                </a:lnTo>
                <a:lnTo>
                  <a:pt x="9" y="10"/>
                </a:lnTo>
                <a:lnTo>
                  <a:pt x="10" y="9"/>
                </a:lnTo>
                <a:lnTo>
                  <a:pt x="12" y="7"/>
                </a:lnTo>
                <a:lnTo>
                  <a:pt x="10" y="3"/>
                </a:lnTo>
                <a:lnTo>
                  <a:pt x="9" y="2"/>
                </a:lnTo>
                <a:lnTo>
                  <a:pt x="5" y="0"/>
                </a:lnTo>
                <a:lnTo>
                  <a:pt x="4" y="2"/>
                </a:lnTo>
                <a:lnTo>
                  <a:pt x="3" y="3"/>
                </a:lnTo>
                <a:lnTo>
                  <a:pt x="0" y="7"/>
                </a:lnTo>
                <a:lnTo>
                  <a:pt x="3" y="9"/>
                </a:lnTo>
                <a:lnTo>
                  <a:pt x="4" y="10"/>
                </a:lnTo>
                <a:close/>
              </a:path>
            </a:pathLst>
          </a:cu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9731" name="Freeform 1843"/>
          <p:cNvSpPr>
            <a:spLocks/>
          </p:cNvSpPr>
          <p:nvPr/>
        </p:nvSpPr>
        <p:spPr bwMode="auto">
          <a:xfrm>
            <a:off x="4867275" y="5060950"/>
            <a:ext cx="15875" cy="14288"/>
          </a:xfrm>
          <a:custGeom>
            <a:avLst/>
            <a:gdLst/>
            <a:ahLst/>
            <a:cxnLst>
              <a:cxn ang="0">
                <a:pos x="3" y="9"/>
              </a:cxn>
              <a:cxn ang="0">
                <a:pos x="5" y="9"/>
              </a:cxn>
              <a:cxn ang="0">
                <a:pos x="6" y="9"/>
              </a:cxn>
              <a:cxn ang="0">
                <a:pos x="9" y="8"/>
              </a:cxn>
              <a:cxn ang="0">
                <a:pos x="10" y="5"/>
              </a:cxn>
              <a:cxn ang="0">
                <a:pos x="9" y="2"/>
              </a:cxn>
              <a:cxn ang="0">
                <a:pos x="6" y="1"/>
              </a:cxn>
              <a:cxn ang="0">
                <a:pos x="5" y="0"/>
              </a:cxn>
              <a:cxn ang="0">
                <a:pos x="3" y="1"/>
              </a:cxn>
              <a:cxn ang="0">
                <a:pos x="1" y="2"/>
              </a:cxn>
              <a:cxn ang="0">
                <a:pos x="0" y="5"/>
              </a:cxn>
              <a:cxn ang="0">
                <a:pos x="1" y="8"/>
              </a:cxn>
              <a:cxn ang="0">
                <a:pos x="3" y="9"/>
              </a:cxn>
            </a:cxnLst>
            <a:rect l="0" t="0" r="r" b="b"/>
            <a:pathLst>
              <a:path w="10" h="9">
                <a:moveTo>
                  <a:pt x="3" y="9"/>
                </a:moveTo>
                <a:lnTo>
                  <a:pt x="5" y="9"/>
                </a:lnTo>
                <a:lnTo>
                  <a:pt x="6" y="9"/>
                </a:lnTo>
                <a:lnTo>
                  <a:pt x="9" y="8"/>
                </a:lnTo>
                <a:lnTo>
                  <a:pt x="10" y="5"/>
                </a:lnTo>
                <a:lnTo>
                  <a:pt x="9" y="2"/>
                </a:lnTo>
                <a:lnTo>
                  <a:pt x="6" y="1"/>
                </a:lnTo>
                <a:lnTo>
                  <a:pt x="5" y="0"/>
                </a:lnTo>
                <a:lnTo>
                  <a:pt x="3" y="1"/>
                </a:lnTo>
                <a:lnTo>
                  <a:pt x="1" y="2"/>
                </a:lnTo>
                <a:lnTo>
                  <a:pt x="0" y="5"/>
                </a:lnTo>
                <a:lnTo>
                  <a:pt x="1" y="8"/>
                </a:lnTo>
                <a:lnTo>
                  <a:pt x="3" y="9"/>
                </a:lnTo>
                <a:close/>
              </a:path>
            </a:pathLst>
          </a:cu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9732" name="Freeform 1844"/>
          <p:cNvSpPr>
            <a:spLocks/>
          </p:cNvSpPr>
          <p:nvPr/>
        </p:nvSpPr>
        <p:spPr bwMode="auto">
          <a:xfrm>
            <a:off x="4840288" y="5046663"/>
            <a:ext cx="15875" cy="14287"/>
          </a:xfrm>
          <a:custGeom>
            <a:avLst/>
            <a:gdLst/>
            <a:ahLst/>
            <a:cxnLst>
              <a:cxn ang="0">
                <a:pos x="2" y="9"/>
              </a:cxn>
              <a:cxn ang="0">
                <a:pos x="5" y="9"/>
              </a:cxn>
              <a:cxn ang="0">
                <a:pos x="6" y="9"/>
              </a:cxn>
              <a:cxn ang="0">
                <a:pos x="9" y="8"/>
              </a:cxn>
              <a:cxn ang="0">
                <a:pos x="10" y="4"/>
              </a:cxn>
              <a:cxn ang="0">
                <a:pos x="9" y="2"/>
              </a:cxn>
              <a:cxn ang="0">
                <a:pos x="6" y="0"/>
              </a:cxn>
              <a:cxn ang="0">
                <a:pos x="5" y="0"/>
              </a:cxn>
              <a:cxn ang="0">
                <a:pos x="4" y="0"/>
              </a:cxn>
              <a:cxn ang="0">
                <a:pos x="1" y="2"/>
              </a:cxn>
              <a:cxn ang="0">
                <a:pos x="0" y="4"/>
              </a:cxn>
              <a:cxn ang="0">
                <a:pos x="1" y="8"/>
              </a:cxn>
              <a:cxn ang="0">
                <a:pos x="2" y="9"/>
              </a:cxn>
            </a:cxnLst>
            <a:rect l="0" t="0" r="r" b="b"/>
            <a:pathLst>
              <a:path w="10" h="9">
                <a:moveTo>
                  <a:pt x="2" y="9"/>
                </a:moveTo>
                <a:lnTo>
                  <a:pt x="5" y="9"/>
                </a:lnTo>
                <a:lnTo>
                  <a:pt x="6" y="9"/>
                </a:lnTo>
                <a:lnTo>
                  <a:pt x="9" y="8"/>
                </a:lnTo>
                <a:lnTo>
                  <a:pt x="10" y="4"/>
                </a:lnTo>
                <a:lnTo>
                  <a:pt x="9" y="2"/>
                </a:lnTo>
                <a:lnTo>
                  <a:pt x="6" y="0"/>
                </a:lnTo>
                <a:lnTo>
                  <a:pt x="5" y="0"/>
                </a:lnTo>
                <a:lnTo>
                  <a:pt x="4" y="0"/>
                </a:lnTo>
                <a:lnTo>
                  <a:pt x="1" y="2"/>
                </a:lnTo>
                <a:lnTo>
                  <a:pt x="0" y="4"/>
                </a:lnTo>
                <a:lnTo>
                  <a:pt x="1" y="8"/>
                </a:lnTo>
                <a:lnTo>
                  <a:pt x="2" y="9"/>
                </a:lnTo>
                <a:close/>
              </a:path>
            </a:pathLst>
          </a:cu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9733" name="Freeform 1845"/>
          <p:cNvSpPr>
            <a:spLocks/>
          </p:cNvSpPr>
          <p:nvPr/>
        </p:nvSpPr>
        <p:spPr bwMode="auto">
          <a:xfrm>
            <a:off x="4811713" y="5032375"/>
            <a:ext cx="15875" cy="14288"/>
          </a:xfrm>
          <a:custGeom>
            <a:avLst/>
            <a:gdLst/>
            <a:ahLst/>
            <a:cxnLst>
              <a:cxn ang="0">
                <a:pos x="3" y="9"/>
              </a:cxn>
              <a:cxn ang="0">
                <a:pos x="5" y="9"/>
              </a:cxn>
              <a:cxn ang="0">
                <a:pos x="7" y="9"/>
              </a:cxn>
              <a:cxn ang="0">
                <a:pos x="9" y="8"/>
              </a:cxn>
              <a:cxn ang="0">
                <a:pos x="10" y="4"/>
              </a:cxn>
              <a:cxn ang="0">
                <a:pos x="9" y="0"/>
              </a:cxn>
              <a:cxn ang="0">
                <a:pos x="7" y="0"/>
              </a:cxn>
              <a:cxn ang="0">
                <a:pos x="5" y="0"/>
              </a:cxn>
              <a:cxn ang="0">
                <a:pos x="4" y="0"/>
              </a:cxn>
              <a:cxn ang="0">
                <a:pos x="2" y="0"/>
              </a:cxn>
              <a:cxn ang="0">
                <a:pos x="0" y="4"/>
              </a:cxn>
              <a:cxn ang="0">
                <a:pos x="2" y="8"/>
              </a:cxn>
              <a:cxn ang="0">
                <a:pos x="3" y="9"/>
              </a:cxn>
            </a:cxnLst>
            <a:rect l="0" t="0" r="r" b="b"/>
            <a:pathLst>
              <a:path w="10" h="9">
                <a:moveTo>
                  <a:pt x="3" y="9"/>
                </a:moveTo>
                <a:lnTo>
                  <a:pt x="5" y="9"/>
                </a:lnTo>
                <a:lnTo>
                  <a:pt x="7" y="9"/>
                </a:lnTo>
                <a:lnTo>
                  <a:pt x="9" y="8"/>
                </a:lnTo>
                <a:lnTo>
                  <a:pt x="10" y="4"/>
                </a:lnTo>
                <a:lnTo>
                  <a:pt x="9" y="0"/>
                </a:lnTo>
                <a:lnTo>
                  <a:pt x="7" y="0"/>
                </a:lnTo>
                <a:lnTo>
                  <a:pt x="5" y="0"/>
                </a:lnTo>
                <a:lnTo>
                  <a:pt x="4" y="0"/>
                </a:lnTo>
                <a:lnTo>
                  <a:pt x="2" y="0"/>
                </a:lnTo>
                <a:lnTo>
                  <a:pt x="0" y="4"/>
                </a:lnTo>
                <a:lnTo>
                  <a:pt x="2" y="8"/>
                </a:lnTo>
                <a:lnTo>
                  <a:pt x="3" y="9"/>
                </a:lnTo>
                <a:close/>
              </a:path>
            </a:pathLst>
          </a:cu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9734" name="Freeform 1846"/>
          <p:cNvSpPr>
            <a:spLocks/>
          </p:cNvSpPr>
          <p:nvPr/>
        </p:nvSpPr>
        <p:spPr bwMode="auto">
          <a:xfrm>
            <a:off x="4784725" y="5016500"/>
            <a:ext cx="15875" cy="15875"/>
          </a:xfrm>
          <a:custGeom>
            <a:avLst/>
            <a:gdLst/>
            <a:ahLst/>
            <a:cxnLst>
              <a:cxn ang="0">
                <a:pos x="3" y="10"/>
              </a:cxn>
              <a:cxn ang="0">
                <a:pos x="5" y="10"/>
              </a:cxn>
              <a:cxn ang="0">
                <a:pos x="6" y="10"/>
              </a:cxn>
              <a:cxn ang="0">
                <a:pos x="9" y="8"/>
              </a:cxn>
              <a:cxn ang="0">
                <a:pos x="10" y="5"/>
              </a:cxn>
              <a:cxn ang="0">
                <a:pos x="9" y="1"/>
              </a:cxn>
              <a:cxn ang="0">
                <a:pos x="6" y="1"/>
              </a:cxn>
              <a:cxn ang="0">
                <a:pos x="5" y="0"/>
              </a:cxn>
              <a:cxn ang="0">
                <a:pos x="3" y="1"/>
              </a:cxn>
              <a:cxn ang="0">
                <a:pos x="1" y="1"/>
              </a:cxn>
              <a:cxn ang="0">
                <a:pos x="0" y="5"/>
              </a:cxn>
              <a:cxn ang="0">
                <a:pos x="1" y="8"/>
              </a:cxn>
              <a:cxn ang="0">
                <a:pos x="3" y="10"/>
              </a:cxn>
            </a:cxnLst>
            <a:rect l="0" t="0" r="r" b="b"/>
            <a:pathLst>
              <a:path w="10" h="10">
                <a:moveTo>
                  <a:pt x="3" y="10"/>
                </a:moveTo>
                <a:lnTo>
                  <a:pt x="5" y="10"/>
                </a:lnTo>
                <a:lnTo>
                  <a:pt x="6" y="10"/>
                </a:lnTo>
                <a:lnTo>
                  <a:pt x="9" y="8"/>
                </a:lnTo>
                <a:lnTo>
                  <a:pt x="10" y="5"/>
                </a:lnTo>
                <a:lnTo>
                  <a:pt x="9" y="1"/>
                </a:lnTo>
                <a:lnTo>
                  <a:pt x="6" y="1"/>
                </a:lnTo>
                <a:lnTo>
                  <a:pt x="5" y="0"/>
                </a:lnTo>
                <a:lnTo>
                  <a:pt x="3" y="1"/>
                </a:lnTo>
                <a:lnTo>
                  <a:pt x="1" y="1"/>
                </a:lnTo>
                <a:lnTo>
                  <a:pt x="0" y="5"/>
                </a:lnTo>
                <a:lnTo>
                  <a:pt x="1" y="8"/>
                </a:lnTo>
                <a:lnTo>
                  <a:pt x="3" y="10"/>
                </a:lnTo>
                <a:close/>
              </a:path>
            </a:pathLst>
          </a:cu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9735" name="Freeform 1847"/>
          <p:cNvSpPr>
            <a:spLocks/>
          </p:cNvSpPr>
          <p:nvPr/>
        </p:nvSpPr>
        <p:spPr bwMode="auto">
          <a:xfrm>
            <a:off x="4754563" y="5002213"/>
            <a:ext cx="15875" cy="15875"/>
          </a:xfrm>
          <a:custGeom>
            <a:avLst/>
            <a:gdLst/>
            <a:ahLst/>
            <a:cxnLst>
              <a:cxn ang="0">
                <a:pos x="4" y="10"/>
              </a:cxn>
              <a:cxn ang="0">
                <a:pos x="5" y="10"/>
              </a:cxn>
              <a:cxn ang="0">
                <a:pos x="8" y="10"/>
              </a:cxn>
              <a:cxn ang="0">
                <a:pos x="10" y="8"/>
              </a:cxn>
              <a:cxn ang="0">
                <a:pos x="10" y="5"/>
              </a:cxn>
              <a:cxn ang="0">
                <a:pos x="10" y="2"/>
              </a:cxn>
              <a:cxn ang="0">
                <a:pos x="8" y="0"/>
              </a:cxn>
              <a:cxn ang="0">
                <a:pos x="5" y="0"/>
              </a:cxn>
              <a:cxn ang="0">
                <a:pos x="4" y="0"/>
              </a:cxn>
              <a:cxn ang="0">
                <a:pos x="3" y="2"/>
              </a:cxn>
              <a:cxn ang="0">
                <a:pos x="0" y="5"/>
              </a:cxn>
              <a:cxn ang="0">
                <a:pos x="3" y="8"/>
              </a:cxn>
              <a:cxn ang="0">
                <a:pos x="4" y="10"/>
              </a:cxn>
            </a:cxnLst>
            <a:rect l="0" t="0" r="r" b="b"/>
            <a:pathLst>
              <a:path w="10" h="10">
                <a:moveTo>
                  <a:pt x="4" y="10"/>
                </a:moveTo>
                <a:lnTo>
                  <a:pt x="5" y="10"/>
                </a:lnTo>
                <a:lnTo>
                  <a:pt x="8" y="10"/>
                </a:lnTo>
                <a:lnTo>
                  <a:pt x="10" y="8"/>
                </a:lnTo>
                <a:lnTo>
                  <a:pt x="10" y="5"/>
                </a:lnTo>
                <a:lnTo>
                  <a:pt x="10" y="2"/>
                </a:lnTo>
                <a:lnTo>
                  <a:pt x="8" y="0"/>
                </a:lnTo>
                <a:lnTo>
                  <a:pt x="5" y="0"/>
                </a:lnTo>
                <a:lnTo>
                  <a:pt x="4" y="0"/>
                </a:lnTo>
                <a:lnTo>
                  <a:pt x="3" y="2"/>
                </a:lnTo>
                <a:lnTo>
                  <a:pt x="0" y="5"/>
                </a:lnTo>
                <a:lnTo>
                  <a:pt x="3" y="8"/>
                </a:lnTo>
                <a:lnTo>
                  <a:pt x="4" y="10"/>
                </a:lnTo>
                <a:close/>
              </a:path>
            </a:pathLst>
          </a:cu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9736" name="Freeform 1848"/>
          <p:cNvSpPr>
            <a:spLocks/>
          </p:cNvSpPr>
          <p:nvPr/>
        </p:nvSpPr>
        <p:spPr bwMode="auto">
          <a:xfrm>
            <a:off x="4727575" y="4987925"/>
            <a:ext cx="15875" cy="14288"/>
          </a:xfrm>
          <a:custGeom>
            <a:avLst/>
            <a:gdLst/>
            <a:ahLst/>
            <a:cxnLst>
              <a:cxn ang="0">
                <a:pos x="4" y="9"/>
              </a:cxn>
              <a:cxn ang="0">
                <a:pos x="5" y="9"/>
              </a:cxn>
              <a:cxn ang="0">
                <a:pos x="8" y="9"/>
              </a:cxn>
              <a:cxn ang="0">
                <a:pos x="9" y="9"/>
              </a:cxn>
              <a:cxn ang="0">
                <a:pos x="10" y="5"/>
              </a:cxn>
              <a:cxn ang="0">
                <a:pos x="9" y="2"/>
              </a:cxn>
              <a:cxn ang="0">
                <a:pos x="8" y="1"/>
              </a:cxn>
              <a:cxn ang="0">
                <a:pos x="5" y="0"/>
              </a:cxn>
              <a:cxn ang="0">
                <a:pos x="4" y="1"/>
              </a:cxn>
              <a:cxn ang="0">
                <a:pos x="1" y="2"/>
              </a:cxn>
              <a:cxn ang="0">
                <a:pos x="0" y="5"/>
              </a:cxn>
              <a:cxn ang="0">
                <a:pos x="1" y="9"/>
              </a:cxn>
              <a:cxn ang="0">
                <a:pos x="4" y="9"/>
              </a:cxn>
            </a:cxnLst>
            <a:rect l="0" t="0" r="r" b="b"/>
            <a:pathLst>
              <a:path w="10" h="9">
                <a:moveTo>
                  <a:pt x="4" y="9"/>
                </a:moveTo>
                <a:lnTo>
                  <a:pt x="5" y="9"/>
                </a:lnTo>
                <a:lnTo>
                  <a:pt x="8" y="9"/>
                </a:lnTo>
                <a:lnTo>
                  <a:pt x="9" y="9"/>
                </a:lnTo>
                <a:lnTo>
                  <a:pt x="10" y="5"/>
                </a:lnTo>
                <a:lnTo>
                  <a:pt x="9" y="2"/>
                </a:lnTo>
                <a:lnTo>
                  <a:pt x="8" y="1"/>
                </a:lnTo>
                <a:lnTo>
                  <a:pt x="5" y="0"/>
                </a:lnTo>
                <a:lnTo>
                  <a:pt x="4" y="1"/>
                </a:lnTo>
                <a:lnTo>
                  <a:pt x="1" y="2"/>
                </a:lnTo>
                <a:lnTo>
                  <a:pt x="0" y="5"/>
                </a:lnTo>
                <a:lnTo>
                  <a:pt x="1" y="9"/>
                </a:lnTo>
                <a:lnTo>
                  <a:pt x="4" y="9"/>
                </a:lnTo>
                <a:close/>
              </a:path>
            </a:pathLst>
          </a:cu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9737" name="Freeform 1849"/>
          <p:cNvSpPr>
            <a:spLocks/>
          </p:cNvSpPr>
          <p:nvPr/>
        </p:nvSpPr>
        <p:spPr bwMode="auto">
          <a:xfrm>
            <a:off x="4700588" y="4973638"/>
            <a:ext cx="15875" cy="17462"/>
          </a:xfrm>
          <a:custGeom>
            <a:avLst/>
            <a:gdLst/>
            <a:ahLst/>
            <a:cxnLst>
              <a:cxn ang="0">
                <a:pos x="2" y="10"/>
              </a:cxn>
              <a:cxn ang="0">
                <a:pos x="5" y="11"/>
              </a:cxn>
              <a:cxn ang="0">
                <a:pos x="6" y="10"/>
              </a:cxn>
              <a:cxn ang="0">
                <a:pos x="8" y="9"/>
              </a:cxn>
              <a:cxn ang="0">
                <a:pos x="10" y="6"/>
              </a:cxn>
              <a:cxn ang="0">
                <a:pos x="8" y="1"/>
              </a:cxn>
              <a:cxn ang="0">
                <a:pos x="6" y="0"/>
              </a:cxn>
              <a:cxn ang="0">
                <a:pos x="5" y="0"/>
              </a:cxn>
              <a:cxn ang="0">
                <a:pos x="2" y="0"/>
              </a:cxn>
              <a:cxn ang="0">
                <a:pos x="1" y="1"/>
              </a:cxn>
              <a:cxn ang="0">
                <a:pos x="0" y="6"/>
              </a:cxn>
              <a:cxn ang="0">
                <a:pos x="1" y="9"/>
              </a:cxn>
              <a:cxn ang="0">
                <a:pos x="2" y="10"/>
              </a:cxn>
            </a:cxnLst>
            <a:rect l="0" t="0" r="r" b="b"/>
            <a:pathLst>
              <a:path w="10" h="11">
                <a:moveTo>
                  <a:pt x="2" y="10"/>
                </a:moveTo>
                <a:lnTo>
                  <a:pt x="5" y="11"/>
                </a:lnTo>
                <a:lnTo>
                  <a:pt x="6" y="10"/>
                </a:lnTo>
                <a:lnTo>
                  <a:pt x="8" y="9"/>
                </a:lnTo>
                <a:lnTo>
                  <a:pt x="10" y="6"/>
                </a:lnTo>
                <a:lnTo>
                  <a:pt x="8" y="1"/>
                </a:lnTo>
                <a:lnTo>
                  <a:pt x="6" y="0"/>
                </a:lnTo>
                <a:lnTo>
                  <a:pt x="5" y="0"/>
                </a:lnTo>
                <a:lnTo>
                  <a:pt x="2" y="0"/>
                </a:lnTo>
                <a:lnTo>
                  <a:pt x="1" y="1"/>
                </a:lnTo>
                <a:lnTo>
                  <a:pt x="0" y="6"/>
                </a:lnTo>
                <a:lnTo>
                  <a:pt x="1" y="9"/>
                </a:lnTo>
                <a:lnTo>
                  <a:pt x="2" y="10"/>
                </a:lnTo>
                <a:close/>
              </a:path>
            </a:pathLst>
          </a:cu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9738" name="Freeform 1850"/>
          <p:cNvSpPr>
            <a:spLocks/>
          </p:cNvSpPr>
          <p:nvPr/>
        </p:nvSpPr>
        <p:spPr bwMode="auto">
          <a:xfrm>
            <a:off x="4670425" y="4960938"/>
            <a:ext cx="15875" cy="14287"/>
          </a:xfrm>
          <a:custGeom>
            <a:avLst/>
            <a:gdLst/>
            <a:ahLst/>
            <a:cxnLst>
              <a:cxn ang="0">
                <a:pos x="3" y="9"/>
              </a:cxn>
              <a:cxn ang="0">
                <a:pos x="6" y="9"/>
              </a:cxn>
              <a:cxn ang="0">
                <a:pos x="8" y="9"/>
              </a:cxn>
              <a:cxn ang="0">
                <a:pos x="9" y="8"/>
              </a:cxn>
              <a:cxn ang="0">
                <a:pos x="10" y="5"/>
              </a:cxn>
              <a:cxn ang="0">
                <a:pos x="9" y="2"/>
              </a:cxn>
              <a:cxn ang="0">
                <a:pos x="8" y="1"/>
              </a:cxn>
              <a:cxn ang="0">
                <a:pos x="6" y="0"/>
              </a:cxn>
              <a:cxn ang="0">
                <a:pos x="3" y="1"/>
              </a:cxn>
              <a:cxn ang="0">
                <a:pos x="3" y="2"/>
              </a:cxn>
              <a:cxn ang="0">
                <a:pos x="0" y="5"/>
              </a:cxn>
              <a:cxn ang="0">
                <a:pos x="3" y="8"/>
              </a:cxn>
              <a:cxn ang="0">
                <a:pos x="3" y="9"/>
              </a:cxn>
            </a:cxnLst>
            <a:rect l="0" t="0" r="r" b="b"/>
            <a:pathLst>
              <a:path w="10" h="9">
                <a:moveTo>
                  <a:pt x="3" y="9"/>
                </a:moveTo>
                <a:lnTo>
                  <a:pt x="6" y="9"/>
                </a:lnTo>
                <a:lnTo>
                  <a:pt x="8" y="9"/>
                </a:lnTo>
                <a:lnTo>
                  <a:pt x="9" y="8"/>
                </a:lnTo>
                <a:lnTo>
                  <a:pt x="10" y="5"/>
                </a:lnTo>
                <a:lnTo>
                  <a:pt x="9" y="2"/>
                </a:lnTo>
                <a:lnTo>
                  <a:pt x="8" y="1"/>
                </a:lnTo>
                <a:lnTo>
                  <a:pt x="6" y="0"/>
                </a:lnTo>
                <a:lnTo>
                  <a:pt x="3" y="1"/>
                </a:lnTo>
                <a:lnTo>
                  <a:pt x="3" y="2"/>
                </a:lnTo>
                <a:lnTo>
                  <a:pt x="0" y="5"/>
                </a:lnTo>
                <a:lnTo>
                  <a:pt x="3" y="8"/>
                </a:lnTo>
                <a:lnTo>
                  <a:pt x="3" y="9"/>
                </a:lnTo>
                <a:close/>
              </a:path>
            </a:pathLst>
          </a:cu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9739" name="Freeform 1851"/>
          <p:cNvSpPr>
            <a:spLocks/>
          </p:cNvSpPr>
          <p:nvPr/>
        </p:nvSpPr>
        <p:spPr bwMode="auto">
          <a:xfrm>
            <a:off x="4643438" y="4949825"/>
            <a:ext cx="15875" cy="14288"/>
          </a:xfrm>
          <a:custGeom>
            <a:avLst/>
            <a:gdLst/>
            <a:ahLst/>
            <a:cxnLst>
              <a:cxn ang="0">
                <a:pos x="2" y="9"/>
              </a:cxn>
              <a:cxn ang="0">
                <a:pos x="5" y="9"/>
              </a:cxn>
              <a:cxn ang="0">
                <a:pos x="7" y="9"/>
              </a:cxn>
              <a:cxn ang="0">
                <a:pos x="7" y="7"/>
              </a:cxn>
              <a:cxn ang="0">
                <a:pos x="10" y="3"/>
              </a:cxn>
              <a:cxn ang="0">
                <a:pos x="7" y="1"/>
              </a:cxn>
              <a:cxn ang="0">
                <a:pos x="7" y="0"/>
              </a:cxn>
              <a:cxn ang="0">
                <a:pos x="5" y="0"/>
              </a:cxn>
              <a:cxn ang="0">
                <a:pos x="2" y="0"/>
              </a:cxn>
              <a:cxn ang="0">
                <a:pos x="1" y="1"/>
              </a:cxn>
              <a:cxn ang="0">
                <a:pos x="0" y="3"/>
              </a:cxn>
              <a:cxn ang="0">
                <a:pos x="1" y="7"/>
              </a:cxn>
              <a:cxn ang="0">
                <a:pos x="2" y="9"/>
              </a:cxn>
            </a:cxnLst>
            <a:rect l="0" t="0" r="r" b="b"/>
            <a:pathLst>
              <a:path w="10" h="9">
                <a:moveTo>
                  <a:pt x="2" y="9"/>
                </a:moveTo>
                <a:lnTo>
                  <a:pt x="5" y="9"/>
                </a:lnTo>
                <a:lnTo>
                  <a:pt x="7" y="9"/>
                </a:lnTo>
                <a:lnTo>
                  <a:pt x="7" y="7"/>
                </a:lnTo>
                <a:lnTo>
                  <a:pt x="10" y="3"/>
                </a:lnTo>
                <a:lnTo>
                  <a:pt x="7" y="1"/>
                </a:lnTo>
                <a:lnTo>
                  <a:pt x="7" y="0"/>
                </a:lnTo>
                <a:lnTo>
                  <a:pt x="5" y="0"/>
                </a:lnTo>
                <a:lnTo>
                  <a:pt x="2" y="0"/>
                </a:lnTo>
                <a:lnTo>
                  <a:pt x="1" y="1"/>
                </a:lnTo>
                <a:lnTo>
                  <a:pt x="0" y="3"/>
                </a:lnTo>
                <a:lnTo>
                  <a:pt x="1" y="7"/>
                </a:lnTo>
                <a:lnTo>
                  <a:pt x="2" y="9"/>
                </a:lnTo>
                <a:close/>
              </a:path>
            </a:pathLst>
          </a:cu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9740" name="Freeform 1852"/>
          <p:cNvSpPr>
            <a:spLocks/>
          </p:cNvSpPr>
          <p:nvPr/>
        </p:nvSpPr>
        <p:spPr bwMode="auto">
          <a:xfrm>
            <a:off x="4613275" y="4935538"/>
            <a:ext cx="15875" cy="15875"/>
          </a:xfrm>
          <a:custGeom>
            <a:avLst/>
            <a:gdLst/>
            <a:ahLst/>
            <a:cxnLst>
              <a:cxn ang="0">
                <a:pos x="4" y="10"/>
              </a:cxn>
              <a:cxn ang="0">
                <a:pos x="5" y="10"/>
              </a:cxn>
              <a:cxn ang="0">
                <a:pos x="8" y="10"/>
              </a:cxn>
              <a:cxn ang="0">
                <a:pos x="9" y="9"/>
              </a:cxn>
              <a:cxn ang="0">
                <a:pos x="10" y="5"/>
              </a:cxn>
              <a:cxn ang="0">
                <a:pos x="9" y="1"/>
              </a:cxn>
              <a:cxn ang="0">
                <a:pos x="8" y="0"/>
              </a:cxn>
              <a:cxn ang="0">
                <a:pos x="5" y="0"/>
              </a:cxn>
              <a:cxn ang="0">
                <a:pos x="4" y="0"/>
              </a:cxn>
              <a:cxn ang="0">
                <a:pos x="1" y="1"/>
              </a:cxn>
              <a:cxn ang="0">
                <a:pos x="0" y="5"/>
              </a:cxn>
              <a:cxn ang="0">
                <a:pos x="1" y="9"/>
              </a:cxn>
              <a:cxn ang="0">
                <a:pos x="4" y="10"/>
              </a:cxn>
            </a:cxnLst>
            <a:rect l="0" t="0" r="r" b="b"/>
            <a:pathLst>
              <a:path w="10" h="10">
                <a:moveTo>
                  <a:pt x="4" y="10"/>
                </a:moveTo>
                <a:lnTo>
                  <a:pt x="5" y="10"/>
                </a:lnTo>
                <a:lnTo>
                  <a:pt x="8" y="10"/>
                </a:lnTo>
                <a:lnTo>
                  <a:pt x="9" y="9"/>
                </a:lnTo>
                <a:lnTo>
                  <a:pt x="10" y="5"/>
                </a:lnTo>
                <a:lnTo>
                  <a:pt x="9" y="1"/>
                </a:lnTo>
                <a:lnTo>
                  <a:pt x="8" y="0"/>
                </a:lnTo>
                <a:lnTo>
                  <a:pt x="5" y="0"/>
                </a:lnTo>
                <a:lnTo>
                  <a:pt x="4" y="0"/>
                </a:lnTo>
                <a:lnTo>
                  <a:pt x="1" y="1"/>
                </a:lnTo>
                <a:lnTo>
                  <a:pt x="0" y="5"/>
                </a:lnTo>
                <a:lnTo>
                  <a:pt x="1" y="9"/>
                </a:lnTo>
                <a:lnTo>
                  <a:pt x="4" y="10"/>
                </a:lnTo>
                <a:close/>
              </a:path>
            </a:pathLst>
          </a:cu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9741" name="Freeform 1853"/>
          <p:cNvSpPr>
            <a:spLocks/>
          </p:cNvSpPr>
          <p:nvPr/>
        </p:nvSpPr>
        <p:spPr bwMode="auto">
          <a:xfrm>
            <a:off x="4583113" y="4922838"/>
            <a:ext cx="19050" cy="14287"/>
          </a:xfrm>
          <a:custGeom>
            <a:avLst/>
            <a:gdLst/>
            <a:ahLst/>
            <a:cxnLst>
              <a:cxn ang="0">
                <a:pos x="4" y="9"/>
              </a:cxn>
              <a:cxn ang="0">
                <a:pos x="5" y="9"/>
              </a:cxn>
              <a:cxn ang="0">
                <a:pos x="8" y="9"/>
              </a:cxn>
              <a:cxn ang="0">
                <a:pos x="10" y="8"/>
              </a:cxn>
              <a:cxn ang="0">
                <a:pos x="12" y="4"/>
              </a:cxn>
              <a:cxn ang="0">
                <a:pos x="10" y="2"/>
              </a:cxn>
              <a:cxn ang="0">
                <a:pos x="8" y="1"/>
              </a:cxn>
              <a:cxn ang="0">
                <a:pos x="5" y="0"/>
              </a:cxn>
              <a:cxn ang="0">
                <a:pos x="4" y="1"/>
              </a:cxn>
              <a:cxn ang="0">
                <a:pos x="2" y="2"/>
              </a:cxn>
              <a:cxn ang="0">
                <a:pos x="0" y="4"/>
              </a:cxn>
              <a:cxn ang="0">
                <a:pos x="2" y="8"/>
              </a:cxn>
              <a:cxn ang="0">
                <a:pos x="4" y="9"/>
              </a:cxn>
            </a:cxnLst>
            <a:rect l="0" t="0" r="r" b="b"/>
            <a:pathLst>
              <a:path w="12" h="9">
                <a:moveTo>
                  <a:pt x="4" y="9"/>
                </a:moveTo>
                <a:lnTo>
                  <a:pt x="5" y="9"/>
                </a:lnTo>
                <a:lnTo>
                  <a:pt x="8" y="9"/>
                </a:lnTo>
                <a:lnTo>
                  <a:pt x="10" y="8"/>
                </a:lnTo>
                <a:lnTo>
                  <a:pt x="12" y="4"/>
                </a:lnTo>
                <a:lnTo>
                  <a:pt x="10" y="2"/>
                </a:lnTo>
                <a:lnTo>
                  <a:pt x="8" y="1"/>
                </a:lnTo>
                <a:lnTo>
                  <a:pt x="5" y="0"/>
                </a:lnTo>
                <a:lnTo>
                  <a:pt x="4" y="1"/>
                </a:lnTo>
                <a:lnTo>
                  <a:pt x="2" y="2"/>
                </a:lnTo>
                <a:lnTo>
                  <a:pt x="0" y="4"/>
                </a:lnTo>
                <a:lnTo>
                  <a:pt x="2" y="8"/>
                </a:lnTo>
                <a:lnTo>
                  <a:pt x="4" y="9"/>
                </a:lnTo>
                <a:close/>
              </a:path>
            </a:pathLst>
          </a:cu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9742" name="Freeform 1854"/>
          <p:cNvSpPr>
            <a:spLocks/>
          </p:cNvSpPr>
          <p:nvPr/>
        </p:nvSpPr>
        <p:spPr bwMode="auto">
          <a:xfrm>
            <a:off x="4556125" y="4910138"/>
            <a:ext cx="15875" cy="15875"/>
          </a:xfrm>
          <a:custGeom>
            <a:avLst/>
            <a:gdLst/>
            <a:ahLst/>
            <a:cxnLst>
              <a:cxn ang="0">
                <a:pos x="3" y="10"/>
              </a:cxn>
              <a:cxn ang="0">
                <a:pos x="5" y="10"/>
              </a:cxn>
              <a:cxn ang="0">
                <a:pos x="6" y="10"/>
              </a:cxn>
              <a:cxn ang="0">
                <a:pos x="9" y="9"/>
              </a:cxn>
              <a:cxn ang="0">
                <a:pos x="10" y="5"/>
              </a:cxn>
              <a:cxn ang="0">
                <a:pos x="9" y="2"/>
              </a:cxn>
              <a:cxn ang="0">
                <a:pos x="6" y="0"/>
              </a:cxn>
              <a:cxn ang="0">
                <a:pos x="5" y="0"/>
              </a:cxn>
              <a:cxn ang="0">
                <a:pos x="3" y="0"/>
              </a:cxn>
              <a:cxn ang="0">
                <a:pos x="1" y="2"/>
              </a:cxn>
              <a:cxn ang="0">
                <a:pos x="0" y="5"/>
              </a:cxn>
              <a:cxn ang="0">
                <a:pos x="1" y="9"/>
              </a:cxn>
              <a:cxn ang="0">
                <a:pos x="3" y="10"/>
              </a:cxn>
            </a:cxnLst>
            <a:rect l="0" t="0" r="r" b="b"/>
            <a:pathLst>
              <a:path w="10" h="10">
                <a:moveTo>
                  <a:pt x="3" y="10"/>
                </a:moveTo>
                <a:lnTo>
                  <a:pt x="5" y="10"/>
                </a:lnTo>
                <a:lnTo>
                  <a:pt x="6" y="10"/>
                </a:lnTo>
                <a:lnTo>
                  <a:pt x="9" y="9"/>
                </a:lnTo>
                <a:lnTo>
                  <a:pt x="10" y="5"/>
                </a:lnTo>
                <a:lnTo>
                  <a:pt x="9" y="2"/>
                </a:lnTo>
                <a:lnTo>
                  <a:pt x="6" y="0"/>
                </a:lnTo>
                <a:lnTo>
                  <a:pt x="5" y="0"/>
                </a:lnTo>
                <a:lnTo>
                  <a:pt x="3" y="0"/>
                </a:lnTo>
                <a:lnTo>
                  <a:pt x="1" y="2"/>
                </a:lnTo>
                <a:lnTo>
                  <a:pt x="0" y="5"/>
                </a:lnTo>
                <a:lnTo>
                  <a:pt x="1" y="9"/>
                </a:lnTo>
                <a:lnTo>
                  <a:pt x="3" y="10"/>
                </a:lnTo>
                <a:close/>
              </a:path>
            </a:pathLst>
          </a:cu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9743" name="Freeform 1855"/>
          <p:cNvSpPr>
            <a:spLocks/>
          </p:cNvSpPr>
          <p:nvPr/>
        </p:nvSpPr>
        <p:spPr bwMode="auto">
          <a:xfrm>
            <a:off x="4525963" y="4899025"/>
            <a:ext cx="15875" cy="15875"/>
          </a:xfrm>
          <a:custGeom>
            <a:avLst/>
            <a:gdLst/>
            <a:ahLst/>
            <a:cxnLst>
              <a:cxn ang="0">
                <a:pos x="4" y="9"/>
              </a:cxn>
              <a:cxn ang="0">
                <a:pos x="5" y="10"/>
              </a:cxn>
              <a:cxn ang="0">
                <a:pos x="8" y="9"/>
              </a:cxn>
              <a:cxn ang="0">
                <a:pos x="9" y="9"/>
              </a:cxn>
              <a:cxn ang="0">
                <a:pos x="10" y="5"/>
              </a:cxn>
              <a:cxn ang="0">
                <a:pos x="9" y="1"/>
              </a:cxn>
              <a:cxn ang="0">
                <a:pos x="8" y="0"/>
              </a:cxn>
              <a:cxn ang="0">
                <a:pos x="5" y="0"/>
              </a:cxn>
              <a:cxn ang="0">
                <a:pos x="4" y="0"/>
              </a:cxn>
              <a:cxn ang="0">
                <a:pos x="2" y="1"/>
              </a:cxn>
              <a:cxn ang="0">
                <a:pos x="0" y="5"/>
              </a:cxn>
              <a:cxn ang="0">
                <a:pos x="2" y="9"/>
              </a:cxn>
              <a:cxn ang="0">
                <a:pos x="4" y="9"/>
              </a:cxn>
            </a:cxnLst>
            <a:rect l="0" t="0" r="r" b="b"/>
            <a:pathLst>
              <a:path w="10" h="10">
                <a:moveTo>
                  <a:pt x="4" y="9"/>
                </a:moveTo>
                <a:lnTo>
                  <a:pt x="5" y="10"/>
                </a:lnTo>
                <a:lnTo>
                  <a:pt x="8" y="9"/>
                </a:lnTo>
                <a:lnTo>
                  <a:pt x="9" y="9"/>
                </a:lnTo>
                <a:lnTo>
                  <a:pt x="10" y="5"/>
                </a:lnTo>
                <a:lnTo>
                  <a:pt x="9" y="1"/>
                </a:lnTo>
                <a:lnTo>
                  <a:pt x="8" y="0"/>
                </a:lnTo>
                <a:lnTo>
                  <a:pt x="5" y="0"/>
                </a:lnTo>
                <a:lnTo>
                  <a:pt x="4" y="0"/>
                </a:lnTo>
                <a:lnTo>
                  <a:pt x="2" y="1"/>
                </a:lnTo>
                <a:lnTo>
                  <a:pt x="0" y="5"/>
                </a:lnTo>
                <a:lnTo>
                  <a:pt x="2" y="9"/>
                </a:lnTo>
                <a:lnTo>
                  <a:pt x="4" y="9"/>
                </a:lnTo>
                <a:close/>
              </a:path>
            </a:pathLst>
          </a:cu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9744" name="Freeform 1856"/>
          <p:cNvSpPr>
            <a:spLocks/>
          </p:cNvSpPr>
          <p:nvPr/>
        </p:nvSpPr>
        <p:spPr bwMode="auto">
          <a:xfrm>
            <a:off x="4497388" y="4887913"/>
            <a:ext cx="15875" cy="14287"/>
          </a:xfrm>
          <a:custGeom>
            <a:avLst/>
            <a:gdLst/>
            <a:ahLst/>
            <a:cxnLst>
              <a:cxn ang="0">
                <a:pos x="4" y="9"/>
              </a:cxn>
              <a:cxn ang="0">
                <a:pos x="5" y="9"/>
              </a:cxn>
              <a:cxn ang="0">
                <a:pos x="6" y="9"/>
              </a:cxn>
              <a:cxn ang="0">
                <a:pos x="9" y="8"/>
              </a:cxn>
              <a:cxn ang="0">
                <a:pos x="10" y="3"/>
              </a:cxn>
              <a:cxn ang="0">
                <a:pos x="9" y="1"/>
              </a:cxn>
              <a:cxn ang="0">
                <a:pos x="7" y="0"/>
              </a:cxn>
              <a:cxn ang="0">
                <a:pos x="5" y="0"/>
              </a:cxn>
              <a:cxn ang="0">
                <a:pos x="4" y="0"/>
              </a:cxn>
              <a:cxn ang="0">
                <a:pos x="2" y="1"/>
              </a:cxn>
              <a:cxn ang="0">
                <a:pos x="0" y="3"/>
              </a:cxn>
              <a:cxn ang="0">
                <a:pos x="2" y="8"/>
              </a:cxn>
              <a:cxn ang="0">
                <a:pos x="4" y="9"/>
              </a:cxn>
            </a:cxnLst>
            <a:rect l="0" t="0" r="r" b="b"/>
            <a:pathLst>
              <a:path w="10" h="9">
                <a:moveTo>
                  <a:pt x="4" y="9"/>
                </a:moveTo>
                <a:lnTo>
                  <a:pt x="5" y="9"/>
                </a:lnTo>
                <a:lnTo>
                  <a:pt x="6" y="9"/>
                </a:lnTo>
                <a:lnTo>
                  <a:pt x="9" y="8"/>
                </a:lnTo>
                <a:lnTo>
                  <a:pt x="10" y="3"/>
                </a:lnTo>
                <a:lnTo>
                  <a:pt x="9" y="1"/>
                </a:lnTo>
                <a:lnTo>
                  <a:pt x="7" y="0"/>
                </a:lnTo>
                <a:lnTo>
                  <a:pt x="5" y="0"/>
                </a:lnTo>
                <a:lnTo>
                  <a:pt x="4" y="0"/>
                </a:lnTo>
                <a:lnTo>
                  <a:pt x="2" y="1"/>
                </a:lnTo>
                <a:lnTo>
                  <a:pt x="0" y="3"/>
                </a:lnTo>
                <a:lnTo>
                  <a:pt x="2" y="8"/>
                </a:lnTo>
                <a:lnTo>
                  <a:pt x="4" y="9"/>
                </a:lnTo>
                <a:close/>
              </a:path>
            </a:pathLst>
          </a:cu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9745" name="Freeform 1857"/>
          <p:cNvSpPr>
            <a:spLocks/>
          </p:cNvSpPr>
          <p:nvPr/>
        </p:nvSpPr>
        <p:spPr bwMode="auto">
          <a:xfrm>
            <a:off x="4467225" y="4873625"/>
            <a:ext cx="15875" cy="15875"/>
          </a:xfrm>
          <a:custGeom>
            <a:avLst/>
            <a:gdLst/>
            <a:ahLst/>
            <a:cxnLst>
              <a:cxn ang="0">
                <a:pos x="4" y="10"/>
              </a:cxn>
              <a:cxn ang="0">
                <a:pos x="6" y="10"/>
              </a:cxn>
              <a:cxn ang="0">
                <a:pos x="8" y="10"/>
              </a:cxn>
              <a:cxn ang="0">
                <a:pos x="9" y="10"/>
              </a:cxn>
              <a:cxn ang="0">
                <a:pos x="10" y="6"/>
              </a:cxn>
              <a:cxn ang="0">
                <a:pos x="9" y="3"/>
              </a:cxn>
              <a:cxn ang="0">
                <a:pos x="8" y="1"/>
              </a:cxn>
              <a:cxn ang="0">
                <a:pos x="6" y="0"/>
              </a:cxn>
              <a:cxn ang="0">
                <a:pos x="4" y="1"/>
              </a:cxn>
              <a:cxn ang="0">
                <a:pos x="3" y="3"/>
              </a:cxn>
              <a:cxn ang="0">
                <a:pos x="0" y="6"/>
              </a:cxn>
              <a:cxn ang="0">
                <a:pos x="3" y="10"/>
              </a:cxn>
              <a:cxn ang="0">
                <a:pos x="4" y="10"/>
              </a:cxn>
            </a:cxnLst>
            <a:rect l="0" t="0" r="r" b="b"/>
            <a:pathLst>
              <a:path w="10" h="10">
                <a:moveTo>
                  <a:pt x="4" y="10"/>
                </a:moveTo>
                <a:lnTo>
                  <a:pt x="6" y="10"/>
                </a:lnTo>
                <a:lnTo>
                  <a:pt x="8" y="10"/>
                </a:lnTo>
                <a:lnTo>
                  <a:pt x="9" y="10"/>
                </a:lnTo>
                <a:lnTo>
                  <a:pt x="10" y="6"/>
                </a:lnTo>
                <a:lnTo>
                  <a:pt x="9" y="3"/>
                </a:lnTo>
                <a:lnTo>
                  <a:pt x="8" y="1"/>
                </a:lnTo>
                <a:lnTo>
                  <a:pt x="6" y="0"/>
                </a:lnTo>
                <a:lnTo>
                  <a:pt x="4" y="1"/>
                </a:lnTo>
                <a:lnTo>
                  <a:pt x="3" y="3"/>
                </a:lnTo>
                <a:lnTo>
                  <a:pt x="0" y="6"/>
                </a:lnTo>
                <a:lnTo>
                  <a:pt x="3" y="10"/>
                </a:lnTo>
                <a:lnTo>
                  <a:pt x="4" y="10"/>
                </a:lnTo>
                <a:close/>
              </a:path>
            </a:pathLst>
          </a:cu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9746" name="Freeform 1858"/>
          <p:cNvSpPr>
            <a:spLocks/>
          </p:cNvSpPr>
          <p:nvPr/>
        </p:nvSpPr>
        <p:spPr bwMode="auto">
          <a:xfrm>
            <a:off x="4440238" y="4864100"/>
            <a:ext cx="15875" cy="14288"/>
          </a:xfrm>
          <a:custGeom>
            <a:avLst/>
            <a:gdLst/>
            <a:ahLst/>
            <a:cxnLst>
              <a:cxn ang="0">
                <a:pos x="2" y="9"/>
              </a:cxn>
              <a:cxn ang="0">
                <a:pos x="5" y="9"/>
              </a:cxn>
              <a:cxn ang="0">
                <a:pos x="6" y="9"/>
              </a:cxn>
              <a:cxn ang="0">
                <a:pos x="9" y="9"/>
              </a:cxn>
              <a:cxn ang="0">
                <a:pos x="10" y="4"/>
              </a:cxn>
              <a:cxn ang="0">
                <a:pos x="9" y="1"/>
              </a:cxn>
              <a:cxn ang="0">
                <a:pos x="6" y="0"/>
              </a:cxn>
              <a:cxn ang="0">
                <a:pos x="5" y="0"/>
              </a:cxn>
              <a:cxn ang="0">
                <a:pos x="2" y="0"/>
              </a:cxn>
              <a:cxn ang="0">
                <a:pos x="0" y="1"/>
              </a:cxn>
              <a:cxn ang="0">
                <a:pos x="0" y="4"/>
              </a:cxn>
              <a:cxn ang="0">
                <a:pos x="0" y="9"/>
              </a:cxn>
              <a:cxn ang="0">
                <a:pos x="2" y="9"/>
              </a:cxn>
            </a:cxnLst>
            <a:rect l="0" t="0" r="r" b="b"/>
            <a:pathLst>
              <a:path w="10" h="9">
                <a:moveTo>
                  <a:pt x="2" y="9"/>
                </a:moveTo>
                <a:lnTo>
                  <a:pt x="5" y="9"/>
                </a:lnTo>
                <a:lnTo>
                  <a:pt x="6" y="9"/>
                </a:lnTo>
                <a:lnTo>
                  <a:pt x="9" y="9"/>
                </a:lnTo>
                <a:lnTo>
                  <a:pt x="10" y="4"/>
                </a:lnTo>
                <a:lnTo>
                  <a:pt x="9" y="1"/>
                </a:lnTo>
                <a:lnTo>
                  <a:pt x="6" y="0"/>
                </a:lnTo>
                <a:lnTo>
                  <a:pt x="5" y="0"/>
                </a:lnTo>
                <a:lnTo>
                  <a:pt x="2" y="0"/>
                </a:lnTo>
                <a:lnTo>
                  <a:pt x="0" y="1"/>
                </a:lnTo>
                <a:lnTo>
                  <a:pt x="0" y="4"/>
                </a:lnTo>
                <a:lnTo>
                  <a:pt x="0" y="9"/>
                </a:lnTo>
                <a:lnTo>
                  <a:pt x="2" y="9"/>
                </a:lnTo>
                <a:close/>
              </a:path>
            </a:pathLst>
          </a:cu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9747" name="Freeform 1859"/>
          <p:cNvSpPr>
            <a:spLocks/>
          </p:cNvSpPr>
          <p:nvPr/>
        </p:nvSpPr>
        <p:spPr bwMode="auto">
          <a:xfrm>
            <a:off x="4408488" y="4852988"/>
            <a:ext cx="15875" cy="15875"/>
          </a:xfrm>
          <a:custGeom>
            <a:avLst/>
            <a:gdLst/>
            <a:ahLst/>
            <a:cxnLst>
              <a:cxn ang="0">
                <a:pos x="4" y="8"/>
              </a:cxn>
              <a:cxn ang="0">
                <a:pos x="5" y="10"/>
              </a:cxn>
              <a:cxn ang="0">
                <a:pos x="7" y="8"/>
              </a:cxn>
              <a:cxn ang="0">
                <a:pos x="9" y="8"/>
              </a:cxn>
              <a:cxn ang="0">
                <a:pos x="10" y="5"/>
              </a:cxn>
              <a:cxn ang="0">
                <a:pos x="9" y="1"/>
              </a:cxn>
              <a:cxn ang="0">
                <a:pos x="7" y="0"/>
              </a:cxn>
              <a:cxn ang="0">
                <a:pos x="5" y="0"/>
              </a:cxn>
              <a:cxn ang="0">
                <a:pos x="4" y="0"/>
              </a:cxn>
              <a:cxn ang="0">
                <a:pos x="2" y="1"/>
              </a:cxn>
              <a:cxn ang="0">
                <a:pos x="0" y="5"/>
              </a:cxn>
              <a:cxn ang="0">
                <a:pos x="2" y="8"/>
              </a:cxn>
              <a:cxn ang="0">
                <a:pos x="4" y="8"/>
              </a:cxn>
            </a:cxnLst>
            <a:rect l="0" t="0" r="r" b="b"/>
            <a:pathLst>
              <a:path w="10" h="10">
                <a:moveTo>
                  <a:pt x="4" y="8"/>
                </a:moveTo>
                <a:lnTo>
                  <a:pt x="5" y="10"/>
                </a:lnTo>
                <a:lnTo>
                  <a:pt x="7" y="8"/>
                </a:lnTo>
                <a:lnTo>
                  <a:pt x="9" y="8"/>
                </a:lnTo>
                <a:lnTo>
                  <a:pt x="10" y="5"/>
                </a:lnTo>
                <a:lnTo>
                  <a:pt x="9" y="1"/>
                </a:lnTo>
                <a:lnTo>
                  <a:pt x="7" y="0"/>
                </a:lnTo>
                <a:lnTo>
                  <a:pt x="5" y="0"/>
                </a:lnTo>
                <a:lnTo>
                  <a:pt x="4" y="0"/>
                </a:lnTo>
                <a:lnTo>
                  <a:pt x="2" y="1"/>
                </a:lnTo>
                <a:lnTo>
                  <a:pt x="0" y="5"/>
                </a:lnTo>
                <a:lnTo>
                  <a:pt x="2" y="8"/>
                </a:lnTo>
                <a:lnTo>
                  <a:pt x="4" y="8"/>
                </a:lnTo>
                <a:close/>
              </a:path>
            </a:pathLst>
          </a:cu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9748" name="Freeform 1860"/>
          <p:cNvSpPr>
            <a:spLocks/>
          </p:cNvSpPr>
          <p:nvPr/>
        </p:nvSpPr>
        <p:spPr bwMode="auto">
          <a:xfrm>
            <a:off x="4381500" y="4841875"/>
            <a:ext cx="15875" cy="14288"/>
          </a:xfrm>
          <a:custGeom>
            <a:avLst/>
            <a:gdLst/>
            <a:ahLst/>
            <a:cxnLst>
              <a:cxn ang="0">
                <a:pos x="2" y="9"/>
              </a:cxn>
              <a:cxn ang="0">
                <a:pos x="5" y="9"/>
              </a:cxn>
              <a:cxn ang="0">
                <a:pos x="6" y="9"/>
              </a:cxn>
              <a:cxn ang="0">
                <a:pos x="8" y="8"/>
              </a:cxn>
              <a:cxn ang="0">
                <a:pos x="10" y="5"/>
              </a:cxn>
              <a:cxn ang="0">
                <a:pos x="8" y="2"/>
              </a:cxn>
              <a:cxn ang="0">
                <a:pos x="6" y="1"/>
              </a:cxn>
              <a:cxn ang="0">
                <a:pos x="5" y="0"/>
              </a:cxn>
              <a:cxn ang="0">
                <a:pos x="2" y="1"/>
              </a:cxn>
              <a:cxn ang="0">
                <a:pos x="0" y="2"/>
              </a:cxn>
              <a:cxn ang="0">
                <a:pos x="0" y="5"/>
              </a:cxn>
              <a:cxn ang="0">
                <a:pos x="0" y="8"/>
              </a:cxn>
              <a:cxn ang="0">
                <a:pos x="2" y="9"/>
              </a:cxn>
            </a:cxnLst>
            <a:rect l="0" t="0" r="r" b="b"/>
            <a:pathLst>
              <a:path w="10" h="9">
                <a:moveTo>
                  <a:pt x="2" y="9"/>
                </a:moveTo>
                <a:lnTo>
                  <a:pt x="5" y="9"/>
                </a:lnTo>
                <a:lnTo>
                  <a:pt x="6" y="9"/>
                </a:lnTo>
                <a:lnTo>
                  <a:pt x="8" y="8"/>
                </a:lnTo>
                <a:lnTo>
                  <a:pt x="10" y="5"/>
                </a:lnTo>
                <a:lnTo>
                  <a:pt x="8" y="2"/>
                </a:lnTo>
                <a:lnTo>
                  <a:pt x="6" y="1"/>
                </a:lnTo>
                <a:lnTo>
                  <a:pt x="5" y="0"/>
                </a:lnTo>
                <a:lnTo>
                  <a:pt x="2" y="1"/>
                </a:lnTo>
                <a:lnTo>
                  <a:pt x="0" y="2"/>
                </a:lnTo>
                <a:lnTo>
                  <a:pt x="0" y="5"/>
                </a:lnTo>
                <a:lnTo>
                  <a:pt x="0" y="8"/>
                </a:lnTo>
                <a:lnTo>
                  <a:pt x="2" y="9"/>
                </a:lnTo>
                <a:close/>
              </a:path>
            </a:pathLst>
          </a:cu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9749" name="Freeform 1861"/>
          <p:cNvSpPr>
            <a:spLocks/>
          </p:cNvSpPr>
          <p:nvPr/>
        </p:nvSpPr>
        <p:spPr bwMode="auto">
          <a:xfrm>
            <a:off x="4349750" y="4832350"/>
            <a:ext cx="15875" cy="14288"/>
          </a:xfrm>
          <a:custGeom>
            <a:avLst/>
            <a:gdLst/>
            <a:ahLst/>
            <a:cxnLst>
              <a:cxn ang="0">
                <a:pos x="3" y="8"/>
              </a:cxn>
              <a:cxn ang="0">
                <a:pos x="5" y="9"/>
              </a:cxn>
              <a:cxn ang="0">
                <a:pos x="7" y="8"/>
              </a:cxn>
              <a:cxn ang="0">
                <a:pos x="10" y="8"/>
              </a:cxn>
              <a:cxn ang="0">
                <a:pos x="10" y="4"/>
              </a:cxn>
              <a:cxn ang="0">
                <a:pos x="10" y="1"/>
              </a:cxn>
              <a:cxn ang="0">
                <a:pos x="7" y="0"/>
              </a:cxn>
              <a:cxn ang="0">
                <a:pos x="5" y="0"/>
              </a:cxn>
              <a:cxn ang="0">
                <a:pos x="3" y="0"/>
              </a:cxn>
              <a:cxn ang="0">
                <a:pos x="2" y="1"/>
              </a:cxn>
              <a:cxn ang="0">
                <a:pos x="0" y="4"/>
              </a:cxn>
              <a:cxn ang="0">
                <a:pos x="2" y="8"/>
              </a:cxn>
              <a:cxn ang="0">
                <a:pos x="3" y="8"/>
              </a:cxn>
            </a:cxnLst>
            <a:rect l="0" t="0" r="r" b="b"/>
            <a:pathLst>
              <a:path w="10" h="9">
                <a:moveTo>
                  <a:pt x="3" y="8"/>
                </a:moveTo>
                <a:lnTo>
                  <a:pt x="5" y="9"/>
                </a:lnTo>
                <a:lnTo>
                  <a:pt x="7" y="8"/>
                </a:lnTo>
                <a:lnTo>
                  <a:pt x="10" y="8"/>
                </a:lnTo>
                <a:lnTo>
                  <a:pt x="10" y="4"/>
                </a:lnTo>
                <a:lnTo>
                  <a:pt x="10" y="1"/>
                </a:lnTo>
                <a:lnTo>
                  <a:pt x="7" y="0"/>
                </a:lnTo>
                <a:lnTo>
                  <a:pt x="5" y="0"/>
                </a:lnTo>
                <a:lnTo>
                  <a:pt x="3" y="0"/>
                </a:lnTo>
                <a:lnTo>
                  <a:pt x="2" y="1"/>
                </a:lnTo>
                <a:lnTo>
                  <a:pt x="0" y="4"/>
                </a:lnTo>
                <a:lnTo>
                  <a:pt x="2" y="8"/>
                </a:lnTo>
                <a:lnTo>
                  <a:pt x="3" y="8"/>
                </a:lnTo>
                <a:close/>
              </a:path>
            </a:pathLst>
          </a:cu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9750" name="Freeform 1862"/>
          <p:cNvSpPr>
            <a:spLocks/>
          </p:cNvSpPr>
          <p:nvPr/>
        </p:nvSpPr>
        <p:spPr bwMode="auto">
          <a:xfrm>
            <a:off x="4319588" y="4819650"/>
            <a:ext cx="17462" cy="15875"/>
          </a:xfrm>
          <a:custGeom>
            <a:avLst/>
            <a:gdLst/>
            <a:ahLst/>
            <a:cxnLst>
              <a:cxn ang="0">
                <a:pos x="4" y="10"/>
              </a:cxn>
              <a:cxn ang="0">
                <a:pos x="6" y="10"/>
              </a:cxn>
              <a:cxn ang="0">
                <a:pos x="8" y="10"/>
              </a:cxn>
              <a:cxn ang="0">
                <a:pos x="9" y="9"/>
              </a:cxn>
              <a:cxn ang="0">
                <a:pos x="11" y="5"/>
              </a:cxn>
              <a:cxn ang="0">
                <a:pos x="9" y="2"/>
              </a:cxn>
              <a:cxn ang="0">
                <a:pos x="8" y="0"/>
              </a:cxn>
              <a:cxn ang="0">
                <a:pos x="6" y="0"/>
              </a:cxn>
              <a:cxn ang="0">
                <a:pos x="4" y="0"/>
              </a:cxn>
              <a:cxn ang="0">
                <a:pos x="1" y="2"/>
              </a:cxn>
              <a:cxn ang="0">
                <a:pos x="0" y="5"/>
              </a:cxn>
              <a:cxn ang="0">
                <a:pos x="1" y="9"/>
              </a:cxn>
              <a:cxn ang="0">
                <a:pos x="4" y="10"/>
              </a:cxn>
            </a:cxnLst>
            <a:rect l="0" t="0" r="r" b="b"/>
            <a:pathLst>
              <a:path w="11" h="10">
                <a:moveTo>
                  <a:pt x="4" y="10"/>
                </a:moveTo>
                <a:lnTo>
                  <a:pt x="6" y="10"/>
                </a:lnTo>
                <a:lnTo>
                  <a:pt x="8" y="10"/>
                </a:lnTo>
                <a:lnTo>
                  <a:pt x="9" y="9"/>
                </a:lnTo>
                <a:lnTo>
                  <a:pt x="11" y="5"/>
                </a:lnTo>
                <a:lnTo>
                  <a:pt x="9" y="2"/>
                </a:lnTo>
                <a:lnTo>
                  <a:pt x="8" y="0"/>
                </a:lnTo>
                <a:lnTo>
                  <a:pt x="6" y="0"/>
                </a:lnTo>
                <a:lnTo>
                  <a:pt x="4" y="0"/>
                </a:lnTo>
                <a:lnTo>
                  <a:pt x="1" y="2"/>
                </a:lnTo>
                <a:lnTo>
                  <a:pt x="0" y="5"/>
                </a:lnTo>
                <a:lnTo>
                  <a:pt x="1" y="9"/>
                </a:lnTo>
                <a:lnTo>
                  <a:pt x="4" y="10"/>
                </a:lnTo>
                <a:close/>
              </a:path>
            </a:pathLst>
          </a:cu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9751" name="Freeform 1863"/>
          <p:cNvSpPr>
            <a:spLocks/>
          </p:cNvSpPr>
          <p:nvPr/>
        </p:nvSpPr>
        <p:spPr bwMode="auto">
          <a:xfrm>
            <a:off x="4289425" y="4808538"/>
            <a:ext cx="15875" cy="17462"/>
          </a:xfrm>
          <a:custGeom>
            <a:avLst/>
            <a:gdLst/>
            <a:ahLst/>
            <a:cxnLst>
              <a:cxn ang="0">
                <a:pos x="4" y="11"/>
              </a:cxn>
              <a:cxn ang="0">
                <a:pos x="5" y="11"/>
              </a:cxn>
              <a:cxn ang="0">
                <a:pos x="8" y="11"/>
              </a:cxn>
              <a:cxn ang="0">
                <a:pos x="9" y="10"/>
              </a:cxn>
              <a:cxn ang="0">
                <a:pos x="10" y="6"/>
              </a:cxn>
              <a:cxn ang="0">
                <a:pos x="9" y="1"/>
              </a:cxn>
              <a:cxn ang="0">
                <a:pos x="8" y="1"/>
              </a:cxn>
              <a:cxn ang="0">
                <a:pos x="5" y="0"/>
              </a:cxn>
              <a:cxn ang="0">
                <a:pos x="4" y="1"/>
              </a:cxn>
              <a:cxn ang="0">
                <a:pos x="3" y="1"/>
              </a:cxn>
              <a:cxn ang="0">
                <a:pos x="0" y="5"/>
              </a:cxn>
              <a:cxn ang="0">
                <a:pos x="3" y="10"/>
              </a:cxn>
              <a:cxn ang="0">
                <a:pos x="4" y="11"/>
              </a:cxn>
            </a:cxnLst>
            <a:rect l="0" t="0" r="r" b="b"/>
            <a:pathLst>
              <a:path w="10" h="11">
                <a:moveTo>
                  <a:pt x="4" y="11"/>
                </a:moveTo>
                <a:lnTo>
                  <a:pt x="5" y="11"/>
                </a:lnTo>
                <a:lnTo>
                  <a:pt x="8" y="11"/>
                </a:lnTo>
                <a:lnTo>
                  <a:pt x="9" y="10"/>
                </a:lnTo>
                <a:lnTo>
                  <a:pt x="10" y="6"/>
                </a:lnTo>
                <a:lnTo>
                  <a:pt x="9" y="1"/>
                </a:lnTo>
                <a:lnTo>
                  <a:pt x="8" y="1"/>
                </a:lnTo>
                <a:lnTo>
                  <a:pt x="5" y="0"/>
                </a:lnTo>
                <a:lnTo>
                  <a:pt x="4" y="1"/>
                </a:lnTo>
                <a:lnTo>
                  <a:pt x="3" y="1"/>
                </a:lnTo>
                <a:lnTo>
                  <a:pt x="0" y="5"/>
                </a:lnTo>
                <a:lnTo>
                  <a:pt x="3" y="10"/>
                </a:lnTo>
                <a:lnTo>
                  <a:pt x="4" y="11"/>
                </a:lnTo>
                <a:close/>
              </a:path>
            </a:pathLst>
          </a:cu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9752" name="Freeform 1864"/>
          <p:cNvSpPr>
            <a:spLocks/>
          </p:cNvSpPr>
          <p:nvPr/>
        </p:nvSpPr>
        <p:spPr bwMode="auto">
          <a:xfrm>
            <a:off x="4260850" y="4799013"/>
            <a:ext cx="15875" cy="15875"/>
          </a:xfrm>
          <a:custGeom>
            <a:avLst/>
            <a:gdLst/>
            <a:ahLst/>
            <a:cxnLst>
              <a:cxn ang="0">
                <a:pos x="4" y="10"/>
              </a:cxn>
              <a:cxn ang="0">
                <a:pos x="6" y="10"/>
              </a:cxn>
              <a:cxn ang="0">
                <a:pos x="7" y="10"/>
              </a:cxn>
              <a:cxn ang="0">
                <a:pos x="9" y="9"/>
              </a:cxn>
              <a:cxn ang="0">
                <a:pos x="10" y="5"/>
              </a:cxn>
              <a:cxn ang="0">
                <a:pos x="9" y="1"/>
              </a:cxn>
              <a:cxn ang="0">
                <a:pos x="7" y="1"/>
              </a:cxn>
              <a:cxn ang="0">
                <a:pos x="6" y="0"/>
              </a:cxn>
              <a:cxn ang="0">
                <a:pos x="4" y="1"/>
              </a:cxn>
              <a:cxn ang="0">
                <a:pos x="1" y="1"/>
              </a:cxn>
              <a:cxn ang="0">
                <a:pos x="0" y="5"/>
              </a:cxn>
              <a:cxn ang="0">
                <a:pos x="1" y="9"/>
              </a:cxn>
              <a:cxn ang="0">
                <a:pos x="4" y="10"/>
              </a:cxn>
            </a:cxnLst>
            <a:rect l="0" t="0" r="r" b="b"/>
            <a:pathLst>
              <a:path w="10" h="10">
                <a:moveTo>
                  <a:pt x="4" y="10"/>
                </a:moveTo>
                <a:lnTo>
                  <a:pt x="6" y="10"/>
                </a:lnTo>
                <a:lnTo>
                  <a:pt x="7" y="10"/>
                </a:lnTo>
                <a:lnTo>
                  <a:pt x="9" y="9"/>
                </a:lnTo>
                <a:lnTo>
                  <a:pt x="10" y="5"/>
                </a:lnTo>
                <a:lnTo>
                  <a:pt x="9" y="1"/>
                </a:lnTo>
                <a:lnTo>
                  <a:pt x="7" y="1"/>
                </a:lnTo>
                <a:lnTo>
                  <a:pt x="6" y="0"/>
                </a:lnTo>
                <a:lnTo>
                  <a:pt x="4" y="1"/>
                </a:lnTo>
                <a:lnTo>
                  <a:pt x="1" y="1"/>
                </a:lnTo>
                <a:lnTo>
                  <a:pt x="0" y="5"/>
                </a:lnTo>
                <a:lnTo>
                  <a:pt x="1" y="9"/>
                </a:lnTo>
                <a:lnTo>
                  <a:pt x="4" y="10"/>
                </a:lnTo>
                <a:close/>
              </a:path>
            </a:pathLst>
          </a:cu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9753" name="Freeform 1865"/>
          <p:cNvSpPr>
            <a:spLocks/>
          </p:cNvSpPr>
          <p:nvPr/>
        </p:nvSpPr>
        <p:spPr bwMode="auto">
          <a:xfrm>
            <a:off x="4230688" y="4789488"/>
            <a:ext cx="15875" cy="15875"/>
          </a:xfrm>
          <a:custGeom>
            <a:avLst/>
            <a:gdLst/>
            <a:ahLst/>
            <a:cxnLst>
              <a:cxn ang="0">
                <a:pos x="3" y="10"/>
              </a:cxn>
              <a:cxn ang="0">
                <a:pos x="5" y="10"/>
              </a:cxn>
              <a:cxn ang="0">
                <a:pos x="6" y="10"/>
              </a:cxn>
              <a:cxn ang="0">
                <a:pos x="9" y="8"/>
              </a:cxn>
              <a:cxn ang="0">
                <a:pos x="10" y="5"/>
              </a:cxn>
              <a:cxn ang="0">
                <a:pos x="9" y="1"/>
              </a:cxn>
              <a:cxn ang="0">
                <a:pos x="6" y="0"/>
              </a:cxn>
              <a:cxn ang="0">
                <a:pos x="5" y="0"/>
              </a:cxn>
              <a:cxn ang="0">
                <a:pos x="3" y="0"/>
              </a:cxn>
              <a:cxn ang="0">
                <a:pos x="1" y="1"/>
              </a:cxn>
              <a:cxn ang="0">
                <a:pos x="0" y="5"/>
              </a:cxn>
              <a:cxn ang="0">
                <a:pos x="1" y="8"/>
              </a:cxn>
              <a:cxn ang="0">
                <a:pos x="3" y="10"/>
              </a:cxn>
            </a:cxnLst>
            <a:rect l="0" t="0" r="r" b="b"/>
            <a:pathLst>
              <a:path w="10" h="10">
                <a:moveTo>
                  <a:pt x="3" y="10"/>
                </a:moveTo>
                <a:lnTo>
                  <a:pt x="5" y="10"/>
                </a:lnTo>
                <a:lnTo>
                  <a:pt x="6" y="10"/>
                </a:lnTo>
                <a:lnTo>
                  <a:pt x="9" y="8"/>
                </a:lnTo>
                <a:lnTo>
                  <a:pt x="10" y="5"/>
                </a:lnTo>
                <a:lnTo>
                  <a:pt x="9" y="1"/>
                </a:lnTo>
                <a:lnTo>
                  <a:pt x="6" y="0"/>
                </a:lnTo>
                <a:lnTo>
                  <a:pt x="5" y="0"/>
                </a:lnTo>
                <a:lnTo>
                  <a:pt x="3" y="0"/>
                </a:lnTo>
                <a:lnTo>
                  <a:pt x="1" y="1"/>
                </a:lnTo>
                <a:lnTo>
                  <a:pt x="0" y="5"/>
                </a:lnTo>
                <a:lnTo>
                  <a:pt x="1" y="8"/>
                </a:lnTo>
                <a:lnTo>
                  <a:pt x="3" y="10"/>
                </a:lnTo>
                <a:close/>
              </a:path>
            </a:pathLst>
          </a:cu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9754" name="Freeform 1866"/>
          <p:cNvSpPr>
            <a:spLocks/>
          </p:cNvSpPr>
          <p:nvPr/>
        </p:nvSpPr>
        <p:spPr bwMode="auto">
          <a:xfrm>
            <a:off x="4202113" y="4779963"/>
            <a:ext cx="15875" cy="15875"/>
          </a:xfrm>
          <a:custGeom>
            <a:avLst/>
            <a:gdLst/>
            <a:ahLst/>
            <a:cxnLst>
              <a:cxn ang="0">
                <a:pos x="3" y="10"/>
              </a:cxn>
              <a:cxn ang="0">
                <a:pos x="5" y="10"/>
              </a:cxn>
              <a:cxn ang="0">
                <a:pos x="6" y="10"/>
              </a:cxn>
              <a:cxn ang="0">
                <a:pos x="7" y="7"/>
              </a:cxn>
              <a:cxn ang="0">
                <a:pos x="10" y="5"/>
              </a:cxn>
              <a:cxn ang="0">
                <a:pos x="7" y="1"/>
              </a:cxn>
              <a:cxn ang="0">
                <a:pos x="7" y="1"/>
              </a:cxn>
              <a:cxn ang="0">
                <a:pos x="5" y="0"/>
              </a:cxn>
              <a:cxn ang="0">
                <a:pos x="3" y="1"/>
              </a:cxn>
              <a:cxn ang="0">
                <a:pos x="1" y="1"/>
              </a:cxn>
              <a:cxn ang="0">
                <a:pos x="0" y="5"/>
              </a:cxn>
              <a:cxn ang="0">
                <a:pos x="1" y="7"/>
              </a:cxn>
              <a:cxn ang="0">
                <a:pos x="3" y="10"/>
              </a:cxn>
            </a:cxnLst>
            <a:rect l="0" t="0" r="r" b="b"/>
            <a:pathLst>
              <a:path w="10" h="10">
                <a:moveTo>
                  <a:pt x="3" y="10"/>
                </a:moveTo>
                <a:lnTo>
                  <a:pt x="5" y="10"/>
                </a:lnTo>
                <a:lnTo>
                  <a:pt x="6" y="10"/>
                </a:lnTo>
                <a:lnTo>
                  <a:pt x="7" y="7"/>
                </a:lnTo>
                <a:lnTo>
                  <a:pt x="10" y="5"/>
                </a:lnTo>
                <a:lnTo>
                  <a:pt x="7" y="1"/>
                </a:lnTo>
                <a:lnTo>
                  <a:pt x="7" y="1"/>
                </a:lnTo>
                <a:lnTo>
                  <a:pt x="5" y="0"/>
                </a:lnTo>
                <a:lnTo>
                  <a:pt x="3" y="1"/>
                </a:lnTo>
                <a:lnTo>
                  <a:pt x="1" y="1"/>
                </a:lnTo>
                <a:lnTo>
                  <a:pt x="0" y="5"/>
                </a:lnTo>
                <a:lnTo>
                  <a:pt x="1" y="7"/>
                </a:lnTo>
                <a:lnTo>
                  <a:pt x="3" y="10"/>
                </a:lnTo>
                <a:close/>
              </a:path>
            </a:pathLst>
          </a:cu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9755" name="Freeform 1867"/>
          <p:cNvSpPr>
            <a:spLocks/>
          </p:cNvSpPr>
          <p:nvPr/>
        </p:nvSpPr>
        <p:spPr bwMode="auto">
          <a:xfrm>
            <a:off x="4170363" y="4770438"/>
            <a:ext cx="17462" cy="15875"/>
          </a:xfrm>
          <a:custGeom>
            <a:avLst/>
            <a:gdLst/>
            <a:ahLst/>
            <a:cxnLst>
              <a:cxn ang="0">
                <a:pos x="3" y="10"/>
              </a:cxn>
              <a:cxn ang="0">
                <a:pos x="5" y="10"/>
              </a:cxn>
              <a:cxn ang="0">
                <a:pos x="7" y="10"/>
              </a:cxn>
              <a:cxn ang="0">
                <a:pos x="10" y="8"/>
              </a:cxn>
              <a:cxn ang="0">
                <a:pos x="11" y="5"/>
              </a:cxn>
              <a:cxn ang="0">
                <a:pos x="10" y="1"/>
              </a:cxn>
              <a:cxn ang="0">
                <a:pos x="7" y="0"/>
              </a:cxn>
              <a:cxn ang="0">
                <a:pos x="5" y="0"/>
              </a:cxn>
              <a:cxn ang="0">
                <a:pos x="3" y="0"/>
              </a:cxn>
              <a:cxn ang="0">
                <a:pos x="2" y="1"/>
              </a:cxn>
              <a:cxn ang="0">
                <a:pos x="0" y="5"/>
              </a:cxn>
              <a:cxn ang="0">
                <a:pos x="2" y="8"/>
              </a:cxn>
              <a:cxn ang="0">
                <a:pos x="3" y="10"/>
              </a:cxn>
            </a:cxnLst>
            <a:rect l="0" t="0" r="r" b="b"/>
            <a:pathLst>
              <a:path w="11" h="10">
                <a:moveTo>
                  <a:pt x="3" y="10"/>
                </a:moveTo>
                <a:lnTo>
                  <a:pt x="5" y="10"/>
                </a:lnTo>
                <a:lnTo>
                  <a:pt x="7" y="10"/>
                </a:lnTo>
                <a:lnTo>
                  <a:pt x="10" y="8"/>
                </a:lnTo>
                <a:lnTo>
                  <a:pt x="11" y="5"/>
                </a:lnTo>
                <a:lnTo>
                  <a:pt x="10" y="1"/>
                </a:lnTo>
                <a:lnTo>
                  <a:pt x="7" y="0"/>
                </a:lnTo>
                <a:lnTo>
                  <a:pt x="5" y="0"/>
                </a:lnTo>
                <a:lnTo>
                  <a:pt x="3" y="0"/>
                </a:lnTo>
                <a:lnTo>
                  <a:pt x="2" y="1"/>
                </a:lnTo>
                <a:lnTo>
                  <a:pt x="0" y="5"/>
                </a:lnTo>
                <a:lnTo>
                  <a:pt x="2" y="8"/>
                </a:lnTo>
                <a:lnTo>
                  <a:pt x="3" y="10"/>
                </a:lnTo>
                <a:close/>
              </a:path>
            </a:pathLst>
          </a:cu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9756" name="Freeform 1868"/>
          <p:cNvSpPr>
            <a:spLocks/>
          </p:cNvSpPr>
          <p:nvPr/>
        </p:nvSpPr>
        <p:spPr bwMode="auto">
          <a:xfrm>
            <a:off x="4140200" y="4760913"/>
            <a:ext cx="15875" cy="15875"/>
          </a:xfrm>
          <a:custGeom>
            <a:avLst/>
            <a:gdLst/>
            <a:ahLst/>
            <a:cxnLst>
              <a:cxn ang="0">
                <a:pos x="4" y="10"/>
              </a:cxn>
              <a:cxn ang="0">
                <a:pos x="5" y="10"/>
              </a:cxn>
              <a:cxn ang="0">
                <a:pos x="8" y="10"/>
              </a:cxn>
              <a:cxn ang="0">
                <a:pos x="9" y="7"/>
              </a:cxn>
              <a:cxn ang="0">
                <a:pos x="10" y="5"/>
              </a:cxn>
              <a:cxn ang="0">
                <a:pos x="9" y="1"/>
              </a:cxn>
              <a:cxn ang="0">
                <a:pos x="8" y="1"/>
              </a:cxn>
              <a:cxn ang="0">
                <a:pos x="5" y="0"/>
              </a:cxn>
              <a:cxn ang="0">
                <a:pos x="4" y="1"/>
              </a:cxn>
              <a:cxn ang="0">
                <a:pos x="1" y="1"/>
              </a:cxn>
              <a:cxn ang="0">
                <a:pos x="0" y="5"/>
              </a:cxn>
              <a:cxn ang="0">
                <a:pos x="1" y="7"/>
              </a:cxn>
              <a:cxn ang="0">
                <a:pos x="4" y="10"/>
              </a:cxn>
            </a:cxnLst>
            <a:rect l="0" t="0" r="r" b="b"/>
            <a:pathLst>
              <a:path w="10" h="10">
                <a:moveTo>
                  <a:pt x="4" y="10"/>
                </a:moveTo>
                <a:lnTo>
                  <a:pt x="5" y="10"/>
                </a:lnTo>
                <a:lnTo>
                  <a:pt x="8" y="10"/>
                </a:lnTo>
                <a:lnTo>
                  <a:pt x="9" y="7"/>
                </a:lnTo>
                <a:lnTo>
                  <a:pt x="10" y="5"/>
                </a:lnTo>
                <a:lnTo>
                  <a:pt x="9" y="1"/>
                </a:lnTo>
                <a:lnTo>
                  <a:pt x="8" y="1"/>
                </a:lnTo>
                <a:lnTo>
                  <a:pt x="5" y="0"/>
                </a:lnTo>
                <a:lnTo>
                  <a:pt x="4" y="1"/>
                </a:lnTo>
                <a:lnTo>
                  <a:pt x="1" y="1"/>
                </a:lnTo>
                <a:lnTo>
                  <a:pt x="0" y="5"/>
                </a:lnTo>
                <a:lnTo>
                  <a:pt x="1" y="7"/>
                </a:lnTo>
                <a:lnTo>
                  <a:pt x="4" y="10"/>
                </a:lnTo>
                <a:close/>
              </a:path>
            </a:pathLst>
          </a:cu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9757" name="Freeform 1869"/>
          <p:cNvSpPr>
            <a:spLocks/>
          </p:cNvSpPr>
          <p:nvPr/>
        </p:nvSpPr>
        <p:spPr bwMode="auto">
          <a:xfrm>
            <a:off x="4110038" y="4751388"/>
            <a:ext cx="15875" cy="14287"/>
          </a:xfrm>
          <a:custGeom>
            <a:avLst/>
            <a:gdLst/>
            <a:ahLst/>
            <a:cxnLst>
              <a:cxn ang="0">
                <a:pos x="3" y="9"/>
              </a:cxn>
              <a:cxn ang="0">
                <a:pos x="5" y="9"/>
              </a:cxn>
              <a:cxn ang="0">
                <a:pos x="8" y="9"/>
              </a:cxn>
              <a:cxn ang="0">
                <a:pos x="9" y="8"/>
              </a:cxn>
              <a:cxn ang="0">
                <a:pos x="10" y="5"/>
              </a:cxn>
              <a:cxn ang="0">
                <a:pos x="9" y="1"/>
              </a:cxn>
              <a:cxn ang="0">
                <a:pos x="8" y="0"/>
              </a:cxn>
              <a:cxn ang="0">
                <a:pos x="5" y="0"/>
              </a:cxn>
              <a:cxn ang="0">
                <a:pos x="3" y="0"/>
              </a:cxn>
              <a:cxn ang="0">
                <a:pos x="2" y="1"/>
              </a:cxn>
              <a:cxn ang="0">
                <a:pos x="0" y="5"/>
              </a:cxn>
              <a:cxn ang="0">
                <a:pos x="2" y="8"/>
              </a:cxn>
              <a:cxn ang="0">
                <a:pos x="3" y="9"/>
              </a:cxn>
            </a:cxnLst>
            <a:rect l="0" t="0" r="r" b="b"/>
            <a:pathLst>
              <a:path w="10" h="9">
                <a:moveTo>
                  <a:pt x="3" y="9"/>
                </a:moveTo>
                <a:lnTo>
                  <a:pt x="5" y="9"/>
                </a:lnTo>
                <a:lnTo>
                  <a:pt x="8" y="9"/>
                </a:lnTo>
                <a:lnTo>
                  <a:pt x="9" y="8"/>
                </a:lnTo>
                <a:lnTo>
                  <a:pt x="10" y="5"/>
                </a:lnTo>
                <a:lnTo>
                  <a:pt x="9" y="1"/>
                </a:lnTo>
                <a:lnTo>
                  <a:pt x="8" y="0"/>
                </a:lnTo>
                <a:lnTo>
                  <a:pt x="5" y="0"/>
                </a:lnTo>
                <a:lnTo>
                  <a:pt x="3" y="0"/>
                </a:lnTo>
                <a:lnTo>
                  <a:pt x="2" y="1"/>
                </a:lnTo>
                <a:lnTo>
                  <a:pt x="0" y="5"/>
                </a:lnTo>
                <a:lnTo>
                  <a:pt x="2" y="8"/>
                </a:lnTo>
                <a:lnTo>
                  <a:pt x="3" y="9"/>
                </a:lnTo>
                <a:close/>
              </a:path>
            </a:pathLst>
          </a:cu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9758" name="Freeform 1870"/>
          <p:cNvSpPr>
            <a:spLocks/>
          </p:cNvSpPr>
          <p:nvPr/>
        </p:nvSpPr>
        <p:spPr bwMode="auto">
          <a:xfrm>
            <a:off x="4081463" y="4741863"/>
            <a:ext cx="15875" cy="14287"/>
          </a:xfrm>
          <a:custGeom>
            <a:avLst/>
            <a:gdLst/>
            <a:ahLst/>
            <a:cxnLst>
              <a:cxn ang="0">
                <a:pos x="2" y="9"/>
              </a:cxn>
              <a:cxn ang="0">
                <a:pos x="5" y="9"/>
              </a:cxn>
              <a:cxn ang="0">
                <a:pos x="6" y="9"/>
              </a:cxn>
              <a:cxn ang="0">
                <a:pos x="7" y="8"/>
              </a:cxn>
              <a:cxn ang="0">
                <a:pos x="10" y="5"/>
              </a:cxn>
              <a:cxn ang="0">
                <a:pos x="7" y="1"/>
              </a:cxn>
              <a:cxn ang="0">
                <a:pos x="6" y="1"/>
              </a:cxn>
              <a:cxn ang="0">
                <a:pos x="5" y="0"/>
              </a:cxn>
              <a:cxn ang="0">
                <a:pos x="2" y="1"/>
              </a:cxn>
              <a:cxn ang="0">
                <a:pos x="1" y="1"/>
              </a:cxn>
              <a:cxn ang="0">
                <a:pos x="0" y="5"/>
              </a:cxn>
              <a:cxn ang="0">
                <a:pos x="1" y="8"/>
              </a:cxn>
              <a:cxn ang="0">
                <a:pos x="2" y="9"/>
              </a:cxn>
            </a:cxnLst>
            <a:rect l="0" t="0" r="r" b="b"/>
            <a:pathLst>
              <a:path w="10" h="9">
                <a:moveTo>
                  <a:pt x="2" y="9"/>
                </a:moveTo>
                <a:lnTo>
                  <a:pt x="5" y="9"/>
                </a:lnTo>
                <a:lnTo>
                  <a:pt x="6" y="9"/>
                </a:lnTo>
                <a:lnTo>
                  <a:pt x="7" y="8"/>
                </a:lnTo>
                <a:lnTo>
                  <a:pt x="10" y="5"/>
                </a:lnTo>
                <a:lnTo>
                  <a:pt x="7" y="1"/>
                </a:lnTo>
                <a:lnTo>
                  <a:pt x="6" y="1"/>
                </a:lnTo>
                <a:lnTo>
                  <a:pt x="5" y="0"/>
                </a:lnTo>
                <a:lnTo>
                  <a:pt x="2" y="1"/>
                </a:lnTo>
                <a:lnTo>
                  <a:pt x="1" y="1"/>
                </a:lnTo>
                <a:lnTo>
                  <a:pt x="0" y="5"/>
                </a:lnTo>
                <a:lnTo>
                  <a:pt x="1" y="8"/>
                </a:lnTo>
                <a:lnTo>
                  <a:pt x="2" y="9"/>
                </a:lnTo>
                <a:close/>
              </a:path>
            </a:pathLst>
          </a:cu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9759" name="Freeform 1871"/>
          <p:cNvSpPr>
            <a:spLocks/>
          </p:cNvSpPr>
          <p:nvPr/>
        </p:nvSpPr>
        <p:spPr bwMode="auto">
          <a:xfrm>
            <a:off x="4049713" y="4733925"/>
            <a:ext cx="17462" cy="15875"/>
          </a:xfrm>
          <a:custGeom>
            <a:avLst/>
            <a:gdLst/>
            <a:ahLst/>
            <a:cxnLst>
              <a:cxn ang="0">
                <a:pos x="2" y="8"/>
              </a:cxn>
              <a:cxn ang="0">
                <a:pos x="6" y="10"/>
              </a:cxn>
              <a:cxn ang="0">
                <a:pos x="7" y="8"/>
              </a:cxn>
              <a:cxn ang="0">
                <a:pos x="9" y="8"/>
              </a:cxn>
              <a:cxn ang="0">
                <a:pos x="11" y="5"/>
              </a:cxn>
              <a:cxn ang="0">
                <a:pos x="9" y="0"/>
              </a:cxn>
              <a:cxn ang="0">
                <a:pos x="7" y="0"/>
              </a:cxn>
              <a:cxn ang="0">
                <a:pos x="6" y="0"/>
              </a:cxn>
              <a:cxn ang="0">
                <a:pos x="2" y="0"/>
              </a:cxn>
              <a:cxn ang="0">
                <a:pos x="2" y="0"/>
              </a:cxn>
              <a:cxn ang="0">
                <a:pos x="0" y="5"/>
              </a:cxn>
              <a:cxn ang="0">
                <a:pos x="2" y="8"/>
              </a:cxn>
              <a:cxn ang="0">
                <a:pos x="2" y="8"/>
              </a:cxn>
            </a:cxnLst>
            <a:rect l="0" t="0" r="r" b="b"/>
            <a:pathLst>
              <a:path w="11" h="10">
                <a:moveTo>
                  <a:pt x="2" y="8"/>
                </a:moveTo>
                <a:lnTo>
                  <a:pt x="6" y="10"/>
                </a:lnTo>
                <a:lnTo>
                  <a:pt x="7" y="8"/>
                </a:lnTo>
                <a:lnTo>
                  <a:pt x="9" y="8"/>
                </a:lnTo>
                <a:lnTo>
                  <a:pt x="11" y="5"/>
                </a:lnTo>
                <a:lnTo>
                  <a:pt x="9" y="0"/>
                </a:lnTo>
                <a:lnTo>
                  <a:pt x="7" y="0"/>
                </a:lnTo>
                <a:lnTo>
                  <a:pt x="6" y="0"/>
                </a:lnTo>
                <a:lnTo>
                  <a:pt x="2" y="0"/>
                </a:lnTo>
                <a:lnTo>
                  <a:pt x="2" y="0"/>
                </a:lnTo>
                <a:lnTo>
                  <a:pt x="0" y="5"/>
                </a:lnTo>
                <a:lnTo>
                  <a:pt x="2" y="8"/>
                </a:lnTo>
                <a:lnTo>
                  <a:pt x="2" y="8"/>
                </a:lnTo>
                <a:close/>
              </a:path>
            </a:pathLst>
          </a:cu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9760" name="Freeform 1872"/>
          <p:cNvSpPr>
            <a:spLocks/>
          </p:cNvSpPr>
          <p:nvPr/>
        </p:nvSpPr>
        <p:spPr bwMode="auto">
          <a:xfrm>
            <a:off x="3990975" y="4714875"/>
            <a:ext cx="15875" cy="14288"/>
          </a:xfrm>
          <a:custGeom>
            <a:avLst/>
            <a:gdLst/>
            <a:ahLst/>
            <a:cxnLst>
              <a:cxn ang="0">
                <a:pos x="2" y="9"/>
              </a:cxn>
              <a:cxn ang="0">
                <a:pos x="5" y="9"/>
              </a:cxn>
              <a:cxn ang="0">
                <a:pos x="6" y="9"/>
              </a:cxn>
              <a:cxn ang="0">
                <a:pos x="8" y="8"/>
              </a:cxn>
              <a:cxn ang="0">
                <a:pos x="10" y="6"/>
              </a:cxn>
              <a:cxn ang="0">
                <a:pos x="8" y="1"/>
              </a:cxn>
              <a:cxn ang="0">
                <a:pos x="6" y="0"/>
              </a:cxn>
              <a:cxn ang="0">
                <a:pos x="5" y="0"/>
              </a:cxn>
              <a:cxn ang="0">
                <a:pos x="2" y="0"/>
              </a:cxn>
              <a:cxn ang="0">
                <a:pos x="1" y="1"/>
              </a:cxn>
              <a:cxn ang="0">
                <a:pos x="0" y="6"/>
              </a:cxn>
              <a:cxn ang="0">
                <a:pos x="1" y="8"/>
              </a:cxn>
              <a:cxn ang="0">
                <a:pos x="2" y="9"/>
              </a:cxn>
            </a:cxnLst>
            <a:rect l="0" t="0" r="r" b="b"/>
            <a:pathLst>
              <a:path w="10" h="9">
                <a:moveTo>
                  <a:pt x="2" y="9"/>
                </a:moveTo>
                <a:lnTo>
                  <a:pt x="5" y="9"/>
                </a:lnTo>
                <a:lnTo>
                  <a:pt x="6" y="9"/>
                </a:lnTo>
                <a:lnTo>
                  <a:pt x="8" y="8"/>
                </a:lnTo>
                <a:lnTo>
                  <a:pt x="10" y="6"/>
                </a:lnTo>
                <a:lnTo>
                  <a:pt x="8" y="1"/>
                </a:lnTo>
                <a:lnTo>
                  <a:pt x="6" y="0"/>
                </a:lnTo>
                <a:lnTo>
                  <a:pt x="5" y="0"/>
                </a:lnTo>
                <a:lnTo>
                  <a:pt x="2" y="0"/>
                </a:lnTo>
                <a:lnTo>
                  <a:pt x="1" y="1"/>
                </a:lnTo>
                <a:lnTo>
                  <a:pt x="0" y="6"/>
                </a:lnTo>
                <a:lnTo>
                  <a:pt x="1" y="8"/>
                </a:lnTo>
                <a:lnTo>
                  <a:pt x="2" y="9"/>
                </a:lnTo>
                <a:close/>
              </a:path>
            </a:pathLst>
          </a:cu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9761" name="Freeform 1873"/>
          <p:cNvSpPr>
            <a:spLocks/>
          </p:cNvSpPr>
          <p:nvPr/>
        </p:nvSpPr>
        <p:spPr bwMode="auto">
          <a:xfrm>
            <a:off x="3960813" y="4706938"/>
            <a:ext cx="14287" cy="15875"/>
          </a:xfrm>
          <a:custGeom>
            <a:avLst/>
            <a:gdLst/>
            <a:ahLst/>
            <a:cxnLst>
              <a:cxn ang="0">
                <a:pos x="1" y="10"/>
              </a:cxn>
              <a:cxn ang="0">
                <a:pos x="4" y="10"/>
              </a:cxn>
              <a:cxn ang="0">
                <a:pos x="6" y="10"/>
              </a:cxn>
              <a:cxn ang="0">
                <a:pos x="8" y="8"/>
              </a:cxn>
              <a:cxn ang="0">
                <a:pos x="9" y="5"/>
              </a:cxn>
              <a:cxn ang="0">
                <a:pos x="8" y="1"/>
              </a:cxn>
              <a:cxn ang="0">
                <a:pos x="6" y="1"/>
              </a:cxn>
              <a:cxn ang="0">
                <a:pos x="4" y="0"/>
              </a:cxn>
              <a:cxn ang="0">
                <a:pos x="1" y="1"/>
              </a:cxn>
              <a:cxn ang="0">
                <a:pos x="0" y="1"/>
              </a:cxn>
              <a:cxn ang="0">
                <a:pos x="0" y="5"/>
              </a:cxn>
              <a:cxn ang="0">
                <a:pos x="0" y="8"/>
              </a:cxn>
              <a:cxn ang="0">
                <a:pos x="1" y="10"/>
              </a:cxn>
            </a:cxnLst>
            <a:rect l="0" t="0" r="r" b="b"/>
            <a:pathLst>
              <a:path w="9" h="10">
                <a:moveTo>
                  <a:pt x="1" y="10"/>
                </a:moveTo>
                <a:lnTo>
                  <a:pt x="4" y="10"/>
                </a:lnTo>
                <a:lnTo>
                  <a:pt x="6" y="10"/>
                </a:lnTo>
                <a:lnTo>
                  <a:pt x="8" y="8"/>
                </a:lnTo>
                <a:lnTo>
                  <a:pt x="9" y="5"/>
                </a:lnTo>
                <a:lnTo>
                  <a:pt x="8" y="1"/>
                </a:lnTo>
                <a:lnTo>
                  <a:pt x="6" y="1"/>
                </a:lnTo>
                <a:lnTo>
                  <a:pt x="4" y="0"/>
                </a:lnTo>
                <a:lnTo>
                  <a:pt x="1" y="1"/>
                </a:lnTo>
                <a:lnTo>
                  <a:pt x="0" y="1"/>
                </a:lnTo>
                <a:lnTo>
                  <a:pt x="0" y="5"/>
                </a:lnTo>
                <a:lnTo>
                  <a:pt x="0" y="8"/>
                </a:lnTo>
                <a:lnTo>
                  <a:pt x="1" y="10"/>
                </a:lnTo>
                <a:close/>
              </a:path>
            </a:pathLst>
          </a:cu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9762" name="Freeform 1874"/>
          <p:cNvSpPr>
            <a:spLocks/>
          </p:cNvSpPr>
          <p:nvPr/>
        </p:nvSpPr>
        <p:spPr bwMode="auto">
          <a:xfrm>
            <a:off x="3929063" y="4697413"/>
            <a:ext cx="15875" cy="15875"/>
          </a:xfrm>
          <a:custGeom>
            <a:avLst/>
            <a:gdLst/>
            <a:ahLst/>
            <a:cxnLst>
              <a:cxn ang="0">
                <a:pos x="3" y="10"/>
              </a:cxn>
              <a:cxn ang="0">
                <a:pos x="5" y="10"/>
              </a:cxn>
              <a:cxn ang="0">
                <a:pos x="8" y="10"/>
              </a:cxn>
              <a:cxn ang="0">
                <a:pos x="9" y="8"/>
              </a:cxn>
              <a:cxn ang="0">
                <a:pos x="10" y="5"/>
              </a:cxn>
              <a:cxn ang="0">
                <a:pos x="9" y="2"/>
              </a:cxn>
              <a:cxn ang="0">
                <a:pos x="8" y="1"/>
              </a:cxn>
              <a:cxn ang="0">
                <a:pos x="5" y="0"/>
              </a:cxn>
              <a:cxn ang="0">
                <a:pos x="3" y="1"/>
              </a:cxn>
              <a:cxn ang="0">
                <a:pos x="2" y="2"/>
              </a:cxn>
              <a:cxn ang="0">
                <a:pos x="0" y="5"/>
              </a:cxn>
              <a:cxn ang="0">
                <a:pos x="2" y="8"/>
              </a:cxn>
              <a:cxn ang="0">
                <a:pos x="3" y="10"/>
              </a:cxn>
            </a:cxnLst>
            <a:rect l="0" t="0" r="r" b="b"/>
            <a:pathLst>
              <a:path w="10" h="10">
                <a:moveTo>
                  <a:pt x="3" y="10"/>
                </a:moveTo>
                <a:lnTo>
                  <a:pt x="5" y="10"/>
                </a:lnTo>
                <a:lnTo>
                  <a:pt x="8" y="10"/>
                </a:lnTo>
                <a:lnTo>
                  <a:pt x="9" y="8"/>
                </a:lnTo>
                <a:lnTo>
                  <a:pt x="10" y="5"/>
                </a:lnTo>
                <a:lnTo>
                  <a:pt x="9" y="2"/>
                </a:lnTo>
                <a:lnTo>
                  <a:pt x="8" y="1"/>
                </a:lnTo>
                <a:lnTo>
                  <a:pt x="5" y="0"/>
                </a:lnTo>
                <a:lnTo>
                  <a:pt x="3" y="1"/>
                </a:lnTo>
                <a:lnTo>
                  <a:pt x="2" y="2"/>
                </a:lnTo>
                <a:lnTo>
                  <a:pt x="0" y="5"/>
                </a:lnTo>
                <a:lnTo>
                  <a:pt x="2" y="8"/>
                </a:lnTo>
                <a:lnTo>
                  <a:pt x="3" y="10"/>
                </a:lnTo>
                <a:close/>
              </a:path>
            </a:pathLst>
          </a:cu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9763" name="Freeform 1875"/>
          <p:cNvSpPr>
            <a:spLocks/>
          </p:cNvSpPr>
          <p:nvPr/>
        </p:nvSpPr>
        <p:spPr bwMode="auto">
          <a:xfrm>
            <a:off x="3900488" y="4689475"/>
            <a:ext cx="15875" cy="15875"/>
          </a:xfrm>
          <a:custGeom>
            <a:avLst/>
            <a:gdLst/>
            <a:ahLst/>
            <a:cxnLst>
              <a:cxn ang="0">
                <a:pos x="2" y="10"/>
              </a:cxn>
              <a:cxn ang="0">
                <a:pos x="3" y="10"/>
              </a:cxn>
              <a:cxn ang="0">
                <a:pos x="6" y="10"/>
              </a:cxn>
              <a:cxn ang="0">
                <a:pos x="7" y="8"/>
              </a:cxn>
              <a:cxn ang="0">
                <a:pos x="10" y="5"/>
              </a:cxn>
              <a:cxn ang="0">
                <a:pos x="7" y="1"/>
              </a:cxn>
              <a:cxn ang="0">
                <a:pos x="6" y="0"/>
              </a:cxn>
              <a:cxn ang="0">
                <a:pos x="3" y="0"/>
              </a:cxn>
              <a:cxn ang="0">
                <a:pos x="2" y="0"/>
              </a:cxn>
              <a:cxn ang="0">
                <a:pos x="0" y="1"/>
              </a:cxn>
              <a:cxn ang="0">
                <a:pos x="0" y="5"/>
              </a:cxn>
              <a:cxn ang="0">
                <a:pos x="0" y="8"/>
              </a:cxn>
              <a:cxn ang="0">
                <a:pos x="2" y="10"/>
              </a:cxn>
            </a:cxnLst>
            <a:rect l="0" t="0" r="r" b="b"/>
            <a:pathLst>
              <a:path w="10" h="10">
                <a:moveTo>
                  <a:pt x="2" y="10"/>
                </a:moveTo>
                <a:lnTo>
                  <a:pt x="3" y="10"/>
                </a:lnTo>
                <a:lnTo>
                  <a:pt x="6" y="10"/>
                </a:lnTo>
                <a:lnTo>
                  <a:pt x="7" y="8"/>
                </a:lnTo>
                <a:lnTo>
                  <a:pt x="10" y="5"/>
                </a:lnTo>
                <a:lnTo>
                  <a:pt x="7" y="1"/>
                </a:lnTo>
                <a:lnTo>
                  <a:pt x="6" y="0"/>
                </a:lnTo>
                <a:lnTo>
                  <a:pt x="3" y="0"/>
                </a:lnTo>
                <a:lnTo>
                  <a:pt x="2" y="0"/>
                </a:lnTo>
                <a:lnTo>
                  <a:pt x="0" y="1"/>
                </a:lnTo>
                <a:lnTo>
                  <a:pt x="0" y="5"/>
                </a:lnTo>
                <a:lnTo>
                  <a:pt x="0" y="8"/>
                </a:lnTo>
                <a:lnTo>
                  <a:pt x="2" y="10"/>
                </a:lnTo>
                <a:close/>
              </a:path>
            </a:pathLst>
          </a:cu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9764" name="Freeform 1876"/>
          <p:cNvSpPr>
            <a:spLocks/>
          </p:cNvSpPr>
          <p:nvPr/>
        </p:nvSpPr>
        <p:spPr bwMode="auto">
          <a:xfrm>
            <a:off x="3867150" y="4681538"/>
            <a:ext cx="17463" cy="15875"/>
          </a:xfrm>
          <a:custGeom>
            <a:avLst/>
            <a:gdLst/>
            <a:ahLst/>
            <a:cxnLst>
              <a:cxn ang="0">
                <a:pos x="3" y="9"/>
              </a:cxn>
              <a:cxn ang="0">
                <a:pos x="6" y="10"/>
              </a:cxn>
              <a:cxn ang="0">
                <a:pos x="8" y="9"/>
              </a:cxn>
              <a:cxn ang="0">
                <a:pos x="9" y="9"/>
              </a:cxn>
              <a:cxn ang="0">
                <a:pos x="11" y="5"/>
              </a:cxn>
              <a:cxn ang="0">
                <a:pos x="9" y="1"/>
              </a:cxn>
              <a:cxn ang="0">
                <a:pos x="8" y="0"/>
              </a:cxn>
              <a:cxn ang="0">
                <a:pos x="6" y="0"/>
              </a:cxn>
              <a:cxn ang="0">
                <a:pos x="3" y="0"/>
              </a:cxn>
              <a:cxn ang="0">
                <a:pos x="2" y="1"/>
              </a:cxn>
              <a:cxn ang="0">
                <a:pos x="0" y="5"/>
              </a:cxn>
              <a:cxn ang="0">
                <a:pos x="2" y="9"/>
              </a:cxn>
              <a:cxn ang="0">
                <a:pos x="3" y="9"/>
              </a:cxn>
            </a:cxnLst>
            <a:rect l="0" t="0" r="r" b="b"/>
            <a:pathLst>
              <a:path w="11" h="10">
                <a:moveTo>
                  <a:pt x="3" y="9"/>
                </a:moveTo>
                <a:lnTo>
                  <a:pt x="6" y="10"/>
                </a:lnTo>
                <a:lnTo>
                  <a:pt x="8" y="9"/>
                </a:lnTo>
                <a:lnTo>
                  <a:pt x="9" y="9"/>
                </a:lnTo>
                <a:lnTo>
                  <a:pt x="11" y="5"/>
                </a:lnTo>
                <a:lnTo>
                  <a:pt x="9" y="1"/>
                </a:lnTo>
                <a:lnTo>
                  <a:pt x="8" y="0"/>
                </a:lnTo>
                <a:lnTo>
                  <a:pt x="6" y="0"/>
                </a:lnTo>
                <a:lnTo>
                  <a:pt x="3" y="0"/>
                </a:lnTo>
                <a:lnTo>
                  <a:pt x="2" y="1"/>
                </a:lnTo>
                <a:lnTo>
                  <a:pt x="0" y="5"/>
                </a:lnTo>
                <a:lnTo>
                  <a:pt x="2" y="9"/>
                </a:lnTo>
                <a:lnTo>
                  <a:pt x="3" y="9"/>
                </a:lnTo>
                <a:close/>
              </a:path>
            </a:pathLst>
          </a:cu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9765" name="Freeform 1877"/>
          <p:cNvSpPr>
            <a:spLocks/>
          </p:cNvSpPr>
          <p:nvPr/>
        </p:nvSpPr>
        <p:spPr bwMode="auto">
          <a:xfrm>
            <a:off x="3836988" y="4672013"/>
            <a:ext cx="15875" cy="15875"/>
          </a:xfrm>
          <a:custGeom>
            <a:avLst/>
            <a:gdLst/>
            <a:ahLst/>
            <a:cxnLst>
              <a:cxn ang="0">
                <a:pos x="4" y="10"/>
              </a:cxn>
              <a:cxn ang="0">
                <a:pos x="5" y="10"/>
              </a:cxn>
              <a:cxn ang="0">
                <a:pos x="7" y="10"/>
              </a:cxn>
              <a:cxn ang="0">
                <a:pos x="10" y="10"/>
              </a:cxn>
              <a:cxn ang="0">
                <a:pos x="10" y="6"/>
              </a:cxn>
              <a:cxn ang="0">
                <a:pos x="10" y="3"/>
              </a:cxn>
              <a:cxn ang="0">
                <a:pos x="7" y="1"/>
              </a:cxn>
              <a:cxn ang="0">
                <a:pos x="5" y="0"/>
              </a:cxn>
              <a:cxn ang="0">
                <a:pos x="4" y="1"/>
              </a:cxn>
              <a:cxn ang="0">
                <a:pos x="2" y="3"/>
              </a:cxn>
              <a:cxn ang="0">
                <a:pos x="0" y="6"/>
              </a:cxn>
              <a:cxn ang="0">
                <a:pos x="2" y="10"/>
              </a:cxn>
              <a:cxn ang="0">
                <a:pos x="4" y="10"/>
              </a:cxn>
            </a:cxnLst>
            <a:rect l="0" t="0" r="r" b="b"/>
            <a:pathLst>
              <a:path w="10" h="10">
                <a:moveTo>
                  <a:pt x="4" y="10"/>
                </a:moveTo>
                <a:lnTo>
                  <a:pt x="5" y="10"/>
                </a:lnTo>
                <a:lnTo>
                  <a:pt x="7" y="10"/>
                </a:lnTo>
                <a:lnTo>
                  <a:pt x="10" y="10"/>
                </a:lnTo>
                <a:lnTo>
                  <a:pt x="10" y="6"/>
                </a:lnTo>
                <a:lnTo>
                  <a:pt x="10" y="3"/>
                </a:lnTo>
                <a:lnTo>
                  <a:pt x="7" y="1"/>
                </a:lnTo>
                <a:lnTo>
                  <a:pt x="5" y="0"/>
                </a:lnTo>
                <a:lnTo>
                  <a:pt x="4" y="1"/>
                </a:lnTo>
                <a:lnTo>
                  <a:pt x="2" y="3"/>
                </a:lnTo>
                <a:lnTo>
                  <a:pt x="0" y="6"/>
                </a:lnTo>
                <a:lnTo>
                  <a:pt x="2" y="10"/>
                </a:lnTo>
                <a:lnTo>
                  <a:pt x="4" y="10"/>
                </a:lnTo>
                <a:close/>
              </a:path>
            </a:pathLst>
          </a:cu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9766" name="Freeform 1878"/>
          <p:cNvSpPr>
            <a:spLocks/>
          </p:cNvSpPr>
          <p:nvPr/>
        </p:nvSpPr>
        <p:spPr bwMode="auto">
          <a:xfrm>
            <a:off x="3806825" y="4665663"/>
            <a:ext cx="15875" cy="15875"/>
          </a:xfrm>
          <a:custGeom>
            <a:avLst/>
            <a:gdLst/>
            <a:ahLst/>
            <a:cxnLst>
              <a:cxn ang="0">
                <a:pos x="4" y="10"/>
              </a:cxn>
              <a:cxn ang="0">
                <a:pos x="5" y="10"/>
              </a:cxn>
              <a:cxn ang="0">
                <a:pos x="6" y="10"/>
              </a:cxn>
              <a:cxn ang="0">
                <a:pos x="9" y="8"/>
              </a:cxn>
              <a:cxn ang="0">
                <a:pos x="10" y="4"/>
              </a:cxn>
              <a:cxn ang="0">
                <a:pos x="9" y="2"/>
              </a:cxn>
              <a:cxn ang="0">
                <a:pos x="8" y="0"/>
              </a:cxn>
              <a:cxn ang="0">
                <a:pos x="5" y="0"/>
              </a:cxn>
              <a:cxn ang="0">
                <a:pos x="4" y="0"/>
              </a:cxn>
              <a:cxn ang="0">
                <a:pos x="2" y="2"/>
              </a:cxn>
              <a:cxn ang="0">
                <a:pos x="0" y="4"/>
              </a:cxn>
              <a:cxn ang="0">
                <a:pos x="2" y="8"/>
              </a:cxn>
              <a:cxn ang="0">
                <a:pos x="4" y="10"/>
              </a:cxn>
            </a:cxnLst>
            <a:rect l="0" t="0" r="r" b="b"/>
            <a:pathLst>
              <a:path w="10" h="10">
                <a:moveTo>
                  <a:pt x="4" y="10"/>
                </a:moveTo>
                <a:lnTo>
                  <a:pt x="5" y="10"/>
                </a:lnTo>
                <a:lnTo>
                  <a:pt x="6" y="10"/>
                </a:lnTo>
                <a:lnTo>
                  <a:pt x="9" y="8"/>
                </a:lnTo>
                <a:lnTo>
                  <a:pt x="10" y="4"/>
                </a:lnTo>
                <a:lnTo>
                  <a:pt x="9" y="2"/>
                </a:lnTo>
                <a:lnTo>
                  <a:pt x="8" y="0"/>
                </a:lnTo>
                <a:lnTo>
                  <a:pt x="5" y="0"/>
                </a:lnTo>
                <a:lnTo>
                  <a:pt x="4" y="0"/>
                </a:lnTo>
                <a:lnTo>
                  <a:pt x="2" y="2"/>
                </a:lnTo>
                <a:lnTo>
                  <a:pt x="0" y="4"/>
                </a:lnTo>
                <a:lnTo>
                  <a:pt x="2" y="8"/>
                </a:lnTo>
                <a:lnTo>
                  <a:pt x="4" y="10"/>
                </a:lnTo>
                <a:close/>
              </a:path>
            </a:pathLst>
          </a:cu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9767" name="Freeform 1879"/>
          <p:cNvSpPr>
            <a:spLocks/>
          </p:cNvSpPr>
          <p:nvPr/>
        </p:nvSpPr>
        <p:spPr bwMode="auto">
          <a:xfrm>
            <a:off x="3778250" y="4656138"/>
            <a:ext cx="15875" cy="15875"/>
          </a:xfrm>
          <a:custGeom>
            <a:avLst/>
            <a:gdLst/>
            <a:ahLst/>
            <a:cxnLst>
              <a:cxn ang="0">
                <a:pos x="1" y="10"/>
              </a:cxn>
              <a:cxn ang="0">
                <a:pos x="3" y="10"/>
              </a:cxn>
              <a:cxn ang="0">
                <a:pos x="6" y="10"/>
              </a:cxn>
              <a:cxn ang="0">
                <a:pos x="7" y="9"/>
              </a:cxn>
              <a:cxn ang="0">
                <a:pos x="10" y="6"/>
              </a:cxn>
              <a:cxn ang="0">
                <a:pos x="7" y="3"/>
              </a:cxn>
              <a:cxn ang="0">
                <a:pos x="6" y="2"/>
              </a:cxn>
              <a:cxn ang="0">
                <a:pos x="3" y="0"/>
              </a:cxn>
              <a:cxn ang="0">
                <a:pos x="1" y="2"/>
              </a:cxn>
              <a:cxn ang="0">
                <a:pos x="1" y="3"/>
              </a:cxn>
              <a:cxn ang="0">
                <a:pos x="0" y="6"/>
              </a:cxn>
              <a:cxn ang="0">
                <a:pos x="1" y="9"/>
              </a:cxn>
              <a:cxn ang="0">
                <a:pos x="1" y="10"/>
              </a:cxn>
            </a:cxnLst>
            <a:rect l="0" t="0" r="r" b="b"/>
            <a:pathLst>
              <a:path w="10" h="10">
                <a:moveTo>
                  <a:pt x="1" y="10"/>
                </a:moveTo>
                <a:lnTo>
                  <a:pt x="3" y="10"/>
                </a:lnTo>
                <a:lnTo>
                  <a:pt x="6" y="10"/>
                </a:lnTo>
                <a:lnTo>
                  <a:pt x="7" y="9"/>
                </a:lnTo>
                <a:lnTo>
                  <a:pt x="10" y="6"/>
                </a:lnTo>
                <a:lnTo>
                  <a:pt x="7" y="3"/>
                </a:lnTo>
                <a:lnTo>
                  <a:pt x="6" y="2"/>
                </a:lnTo>
                <a:lnTo>
                  <a:pt x="3" y="0"/>
                </a:lnTo>
                <a:lnTo>
                  <a:pt x="1" y="2"/>
                </a:lnTo>
                <a:lnTo>
                  <a:pt x="1" y="3"/>
                </a:lnTo>
                <a:lnTo>
                  <a:pt x="0" y="6"/>
                </a:lnTo>
                <a:lnTo>
                  <a:pt x="1" y="9"/>
                </a:lnTo>
                <a:lnTo>
                  <a:pt x="1" y="10"/>
                </a:lnTo>
                <a:close/>
              </a:path>
            </a:pathLst>
          </a:cu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9768" name="Freeform 1880"/>
          <p:cNvSpPr>
            <a:spLocks/>
          </p:cNvSpPr>
          <p:nvPr/>
        </p:nvSpPr>
        <p:spPr bwMode="auto">
          <a:xfrm>
            <a:off x="3746500" y="4649788"/>
            <a:ext cx="15875" cy="15875"/>
          </a:xfrm>
          <a:custGeom>
            <a:avLst/>
            <a:gdLst/>
            <a:ahLst/>
            <a:cxnLst>
              <a:cxn ang="0">
                <a:pos x="2" y="10"/>
              </a:cxn>
              <a:cxn ang="0">
                <a:pos x="5" y="10"/>
              </a:cxn>
              <a:cxn ang="0">
                <a:pos x="7" y="10"/>
              </a:cxn>
              <a:cxn ang="0">
                <a:pos x="8" y="8"/>
              </a:cxn>
              <a:cxn ang="0">
                <a:pos x="10" y="4"/>
              </a:cxn>
              <a:cxn ang="0">
                <a:pos x="8" y="2"/>
              </a:cxn>
              <a:cxn ang="0">
                <a:pos x="7" y="1"/>
              </a:cxn>
              <a:cxn ang="0">
                <a:pos x="5" y="0"/>
              </a:cxn>
              <a:cxn ang="0">
                <a:pos x="2" y="1"/>
              </a:cxn>
              <a:cxn ang="0">
                <a:pos x="1" y="2"/>
              </a:cxn>
              <a:cxn ang="0">
                <a:pos x="0" y="4"/>
              </a:cxn>
              <a:cxn ang="0">
                <a:pos x="1" y="8"/>
              </a:cxn>
              <a:cxn ang="0">
                <a:pos x="2" y="10"/>
              </a:cxn>
            </a:cxnLst>
            <a:rect l="0" t="0" r="r" b="b"/>
            <a:pathLst>
              <a:path w="10" h="10">
                <a:moveTo>
                  <a:pt x="2" y="10"/>
                </a:moveTo>
                <a:lnTo>
                  <a:pt x="5" y="10"/>
                </a:lnTo>
                <a:lnTo>
                  <a:pt x="7" y="10"/>
                </a:lnTo>
                <a:lnTo>
                  <a:pt x="8" y="8"/>
                </a:lnTo>
                <a:lnTo>
                  <a:pt x="10" y="4"/>
                </a:lnTo>
                <a:lnTo>
                  <a:pt x="8" y="2"/>
                </a:lnTo>
                <a:lnTo>
                  <a:pt x="7" y="1"/>
                </a:lnTo>
                <a:lnTo>
                  <a:pt x="5" y="0"/>
                </a:lnTo>
                <a:lnTo>
                  <a:pt x="2" y="1"/>
                </a:lnTo>
                <a:lnTo>
                  <a:pt x="1" y="2"/>
                </a:lnTo>
                <a:lnTo>
                  <a:pt x="0" y="4"/>
                </a:lnTo>
                <a:lnTo>
                  <a:pt x="1" y="8"/>
                </a:lnTo>
                <a:lnTo>
                  <a:pt x="2" y="10"/>
                </a:lnTo>
                <a:close/>
              </a:path>
            </a:pathLst>
          </a:cu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9769" name="Freeform 1881"/>
          <p:cNvSpPr>
            <a:spLocks/>
          </p:cNvSpPr>
          <p:nvPr/>
        </p:nvSpPr>
        <p:spPr bwMode="auto">
          <a:xfrm>
            <a:off x="3714750" y="4643438"/>
            <a:ext cx="15875" cy="12700"/>
          </a:xfrm>
          <a:custGeom>
            <a:avLst/>
            <a:gdLst/>
            <a:ahLst/>
            <a:cxnLst>
              <a:cxn ang="0">
                <a:pos x="4" y="8"/>
              </a:cxn>
              <a:cxn ang="0">
                <a:pos x="5" y="8"/>
              </a:cxn>
              <a:cxn ang="0">
                <a:pos x="7" y="8"/>
              </a:cxn>
              <a:cxn ang="0">
                <a:pos x="9" y="7"/>
              </a:cxn>
              <a:cxn ang="0">
                <a:pos x="10" y="4"/>
              </a:cxn>
              <a:cxn ang="0">
                <a:pos x="9" y="1"/>
              </a:cxn>
              <a:cxn ang="0">
                <a:pos x="7" y="0"/>
              </a:cxn>
              <a:cxn ang="0">
                <a:pos x="5" y="0"/>
              </a:cxn>
              <a:cxn ang="0">
                <a:pos x="4" y="0"/>
              </a:cxn>
              <a:cxn ang="0">
                <a:pos x="1" y="1"/>
              </a:cxn>
              <a:cxn ang="0">
                <a:pos x="0" y="4"/>
              </a:cxn>
              <a:cxn ang="0">
                <a:pos x="1" y="7"/>
              </a:cxn>
              <a:cxn ang="0">
                <a:pos x="4" y="8"/>
              </a:cxn>
            </a:cxnLst>
            <a:rect l="0" t="0" r="r" b="b"/>
            <a:pathLst>
              <a:path w="10" h="8">
                <a:moveTo>
                  <a:pt x="4" y="8"/>
                </a:moveTo>
                <a:lnTo>
                  <a:pt x="5" y="8"/>
                </a:lnTo>
                <a:lnTo>
                  <a:pt x="7" y="8"/>
                </a:lnTo>
                <a:lnTo>
                  <a:pt x="9" y="7"/>
                </a:lnTo>
                <a:lnTo>
                  <a:pt x="10" y="4"/>
                </a:lnTo>
                <a:lnTo>
                  <a:pt x="9" y="1"/>
                </a:lnTo>
                <a:lnTo>
                  <a:pt x="7" y="0"/>
                </a:lnTo>
                <a:lnTo>
                  <a:pt x="5" y="0"/>
                </a:lnTo>
                <a:lnTo>
                  <a:pt x="4" y="0"/>
                </a:lnTo>
                <a:lnTo>
                  <a:pt x="1" y="1"/>
                </a:lnTo>
                <a:lnTo>
                  <a:pt x="0" y="4"/>
                </a:lnTo>
                <a:lnTo>
                  <a:pt x="1" y="7"/>
                </a:lnTo>
                <a:lnTo>
                  <a:pt x="4" y="8"/>
                </a:lnTo>
                <a:close/>
              </a:path>
            </a:pathLst>
          </a:cu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9770" name="Freeform 1882"/>
          <p:cNvSpPr>
            <a:spLocks/>
          </p:cNvSpPr>
          <p:nvPr/>
        </p:nvSpPr>
        <p:spPr bwMode="auto">
          <a:xfrm>
            <a:off x="3684588" y="4635500"/>
            <a:ext cx="15875" cy="15875"/>
          </a:xfrm>
          <a:custGeom>
            <a:avLst/>
            <a:gdLst/>
            <a:ahLst/>
            <a:cxnLst>
              <a:cxn ang="0">
                <a:pos x="3" y="9"/>
              </a:cxn>
              <a:cxn ang="0">
                <a:pos x="5" y="10"/>
              </a:cxn>
              <a:cxn ang="0">
                <a:pos x="7" y="9"/>
              </a:cxn>
              <a:cxn ang="0">
                <a:pos x="8" y="9"/>
              </a:cxn>
              <a:cxn ang="0">
                <a:pos x="10" y="5"/>
              </a:cxn>
              <a:cxn ang="0">
                <a:pos x="8" y="1"/>
              </a:cxn>
              <a:cxn ang="0">
                <a:pos x="8" y="0"/>
              </a:cxn>
              <a:cxn ang="0">
                <a:pos x="5" y="0"/>
              </a:cxn>
              <a:cxn ang="0">
                <a:pos x="3" y="0"/>
              </a:cxn>
              <a:cxn ang="0">
                <a:pos x="2" y="1"/>
              </a:cxn>
              <a:cxn ang="0">
                <a:pos x="0" y="5"/>
              </a:cxn>
              <a:cxn ang="0">
                <a:pos x="2" y="9"/>
              </a:cxn>
              <a:cxn ang="0">
                <a:pos x="3" y="9"/>
              </a:cxn>
            </a:cxnLst>
            <a:rect l="0" t="0" r="r" b="b"/>
            <a:pathLst>
              <a:path w="10" h="10">
                <a:moveTo>
                  <a:pt x="3" y="9"/>
                </a:moveTo>
                <a:lnTo>
                  <a:pt x="5" y="10"/>
                </a:lnTo>
                <a:lnTo>
                  <a:pt x="7" y="9"/>
                </a:lnTo>
                <a:lnTo>
                  <a:pt x="8" y="9"/>
                </a:lnTo>
                <a:lnTo>
                  <a:pt x="10" y="5"/>
                </a:lnTo>
                <a:lnTo>
                  <a:pt x="8" y="1"/>
                </a:lnTo>
                <a:lnTo>
                  <a:pt x="8" y="0"/>
                </a:lnTo>
                <a:lnTo>
                  <a:pt x="5" y="0"/>
                </a:lnTo>
                <a:lnTo>
                  <a:pt x="3" y="0"/>
                </a:lnTo>
                <a:lnTo>
                  <a:pt x="2" y="1"/>
                </a:lnTo>
                <a:lnTo>
                  <a:pt x="0" y="5"/>
                </a:lnTo>
                <a:lnTo>
                  <a:pt x="2" y="9"/>
                </a:lnTo>
                <a:lnTo>
                  <a:pt x="3" y="9"/>
                </a:lnTo>
                <a:close/>
              </a:path>
            </a:pathLst>
          </a:cu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9771" name="Freeform 1883"/>
          <p:cNvSpPr>
            <a:spLocks/>
          </p:cNvSpPr>
          <p:nvPr/>
        </p:nvSpPr>
        <p:spPr bwMode="auto">
          <a:xfrm>
            <a:off x="3652838" y="4627563"/>
            <a:ext cx="15875" cy="15875"/>
          </a:xfrm>
          <a:custGeom>
            <a:avLst/>
            <a:gdLst/>
            <a:ahLst/>
            <a:cxnLst>
              <a:cxn ang="0">
                <a:pos x="3" y="10"/>
              </a:cxn>
              <a:cxn ang="0">
                <a:pos x="5" y="10"/>
              </a:cxn>
              <a:cxn ang="0">
                <a:pos x="8" y="10"/>
              </a:cxn>
              <a:cxn ang="0">
                <a:pos x="9" y="9"/>
              </a:cxn>
              <a:cxn ang="0">
                <a:pos x="10" y="5"/>
              </a:cxn>
              <a:cxn ang="0">
                <a:pos x="9" y="1"/>
              </a:cxn>
              <a:cxn ang="0">
                <a:pos x="8" y="0"/>
              </a:cxn>
              <a:cxn ang="0">
                <a:pos x="5" y="0"/>
              </a:cxn>
              <a:cxn ang="0">
                <a:pos x="3" y="0"/>
              </a:cxn>
              <a:cxn ang="0">
                <a:pos x="2" y="1"/>
              </a:cxn>
              <a:cxn ang="0">
                <a:pos x="0" y="5"/>
              </a:cxn>
              <a:cxn ang="0">
                <a:pos x="2" y="9"/>
              </a:cxn>
              <a:cxn ang="0">
                <a:pos x="3" y="10"/>
              </a:cxn>
            </a:cxnLst>
            <a:rect l="0" t="0" r="r" b="b"/>
            <a:pathLst>
              <a:path w="10" h="10">
                <a:moveTo>
                  <a:pt x="3" y="10"/>
                </a:moveTo>
                <a:lnTo>
                  <a:pt x="5" y="10"/>
                </a:lnTo>
                <a:lnTo>
                  <a:pt x="8" y="10"/>
                </a:lnTo>
                <a:lnTo>
                  <a:pt x="9" y="9"/>
                </a:lnTo>
                <a:lnTo>
                  <a:pt x="10" y="5"/>
                </a:lnTo>
                <a:lnTo>
                  <a:pt x="9" y="1"/>
                </a:lnTo>
                <a:lnTo>
                  <a:pt x="8" y="0"/>
                </a:lnTo>
                <a:lnTo>
                  <a:pt x="5" y="0"/>
                </a:lnTo>
                <a:lnTo>
                  <a:pt x="3" y="0"/>
                </a:lnTo>
                <a:lnTo>
                  <a:pt x="2" y="1"/>
                </a:lnTo>
                <a:lnTo>
                  <a:pt x="0" y="5"/>
                </a:lnTo>
                <a:lnTo>
                  <a:pt x="2" y="9"/>
                </a:lnTo>
                <a:lnTo>
                  <a:pt x="3" y="10"/>
                </a:lnTo>
                <a:close/>
              </a:path>
            </a:pathLst>
          </a:cu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9772" name="Freeform 1884"/>
          <p:cNvSpPr>
            <a:spLocks/>
          </p:cNvSpPr>
          <p:nvPr/>
        </p:nvSpPr>
        <p:spPr bwMode="auto">
          <a:xfrm>
            <a:off x="3622675" y="4619625"/>
            <a:ext cx="15875" cy="15875"/>
          </a:xfrm>
          <a:custGeom>
            <a:avLst/>
            <a:gdLst/>
            <a:ahLst/>
            <a:cxnLst>
              <a:cxn ang="0">
                <a:pos x="3" y="10"/>
              </a:cxn>
              <a:cxn ang="0">
                <a:pos x="5" y="10"/>
              </a:cxn>
              <a:cxn ang="0">
                <a:pos x="7" y="10"/>
              </a:cxn>
              <a:cxn ang="0">
                <a:pos x="8" y="9"/>
              </a:cxn>
              <a:cxn ang="0">
                <a:pos x="10" y="5"/>
              </a:cxn>
              <a:cxn ang="0">
                <a:pos x="8" y="3"/>
              </a:cxn>
              <a:cxn ang="0">
                <a:pos x="7" y="2"/>
              </a:cxn>
              <a:cxn ang="0">
                <a:pos x="5" y="0"/>
              </a:cxn>
              <a:cxn ang="0">
                <a:pos x="3" y="2"/>
              </a:cxn>
              <a:cxn ang="0">
                <a:pos x="2" y="3"/>
              </a:cxn>
              <a:cxn ang="0">
                <a:pos x="0" y="5"/>
              </a:cxn>
              <a:cxn ang="0">
                <a:pos x="2" y="9"/>
              </a:cxn>
              <a:cxn ang="0">
                <a:pos x="3" y="10"/>
              </a:cxn>
            </a:cxnLst>
            <a:rect l="0" t="0" r="r" b="b"/>
            <a:pathLst>
              <a:path w="10" h="10">
                <a:moveTo>
                  <a:pt x="3" y="10"/>
                </a:moveTo>
                <a:lnTo>
                  <a:pt x="5" y="10"/>
                </a:lnTo>
                <a:lnTo>
                  <a:pt x="7" y="10"/>
                </a:lnTo>
                <a:lnTo>
                  <a:pt x="8" y="9"/>
                </a:lnTo>
                <a:lnTo>
                  <a:pt x="10" y="5"/>
                </a:lnTo>
                <a:lnTo>
                  <a:pt x="8" y="3"/>
                </a:lnTo>
                <a:lnTo>
                  <a:pt x="7" y="2"/>
                </a:lnTo>
                <a:lnTo>
                  <a:pt x="5" y="0"/>
                </a:lnTo>
                <a:lnTo>
                  <a:pt x="3" y="2"/>
                </a:lnTo>
                <a:lnTo>
                  <a:pt x="2" y="3"/>
                </a:lnTo>
                <a:lnTo>
                  <a:pt x="0" y="5"/>
                </a:lnTo>
                <a:lnTo>
                  <a:pt x="2" y="9"/>
                </a:lnTo>
                <a:lnTo>
                  <a:pt x="3" y="10"/>
                </a:lnTo>
                <a:close/>
              </a:path>
            </a:pathLst>
          </a:cu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9773" name="Freeform 1885"/>
          <p:cNvSpPr>
            <a:spLocks/>
          </p:cNvSpPr>
          <p:nvPr/>
        </p:nvSpPr>
        <p:spPr bwMode="auto">
          <a:xfrm>
            <a:off x="3592513" y="4614863"/>
            <a:ext cx="15875" cy="14287"/>
          </a:xfrm>
          <a:custGeom>
            <a:avLst/>
            <a:gdLst/>
            <a:ahLst/>
            <a:cxnLst>
              <a:cxn ang="0">
                <a:pos x="2" y="8"/>
              </a:cxn>
              <a:cxn ang="0">
                <a:pos x="5" y="9"/>
              </a:cxn>
              <a:cxn ang="0">
                <a:pos x="6" y="8"/>
              </a:cxn>
              <a:cxn ang="0">
                <a:pos x="9" y="7"/>
              </a:cxn>
              <a:cxn ang="0">
                <a:pos x="10" y="5"/>
              </a:cxn>
              <a:cxn ang="0">
                <a:pos x="9" y="1"/>
              </a:cxn>
              <a:cxn ang="0">
                <a:pos x="6" y="0"/>
              </a:cxn>
              <a:cxn ang="0">
                <a:pos x="5" y="0"/>
              </a:cxn>
              <a:cxn ang="0">
                <a:pos x="2" y="0"/>
              </a:cxn>
              <a:cxn ang="0">
                <a:pos x="1" y="1"/>
              </a:cxn>
              <a:cxn ang="0">
                <a:pos x="0" y="5"/>
              </a:cxn>
              <a:cxn ang="0">
                <a:pos x="1" y="7"/>
              </a:cxn>
              <a:cxn ang="0">
                <a:pos x="2" y="8"/>
              </a:cxn>
            </a:cxnLst>
            <a:rect l="0" t="0" r="r" b="b"/>
            <a:pathLst>
              <a:path w="10" h="9">
                <a:moveTo>
                  <a:pt x="2" y="8"/>
                </a:moveTo>
                <a:lnTo>
                  <a:pt x="5" y="9"/>
                </a:lnTo>
                <a:lnTo>
                  <a:pt x="6" y="8"/>
                </a:lnTo>
                <a:lnTo>
                  <a:pt x="9" y="7"/>
                </a:lnTo>
                <a:lnTo>
                  <a:pt x="10" y="5"/>
                </a:lnTo>
                <a:lnTo>
                  <a:pt x="9" y="1"/>
                </a:lnTo>
                <a:lnTo>
                  <a:pt x="6" y="0"/>
                </a:lnTo>
                <a:lnTo>
                  <a:pt x="5" y="0"/>
                </a:lnTo>
                <a:lnTo>
                  <a:pt x="2" y="0"/>
                </a:lnTo>
                <a:lnTo>
                  <a:pt x="1" y="1"/>
                </a:lnTo>
                <a:lnTo>
                  <a:pt x="0" y="5"/>
                </a:lnTo>
                <a:lnTo>
                  <a:pt x="1" y="7"/>
                </a:lnTo>
                <a:lnTo>
                  <a:pt x="2" y="8"/>
                </a:lnTo>
                <a:close/>
              </a:path>
            </a:pathLst>
          </a:cu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9774" name="Freeform 1886"/>
          <p:cNvSpPr>
            <a:spLocks/>
          </p:cNvSpPr>
          <p:nvPr/>
        </p:nvSpPr>
        <p:spPr bwMode="auto">
          <a:xfrm>
            <a:off x="3560763" y="4606925"/>
            <a:ext cx="15875" cy="17463"/>
          </a:xfrm>
          <a:custGeom>
            <a:avLst/>
            <a:gdLst/>
            <a:ahLst/>
            <a:cxnLst>
              <a:cxn ang="0">
                <a:pos x="4" y="10"/>
              </a:cxn>
              <a:cxn ang="0">
                <a:pos x="6" y="11"/>
              </a:cxn>
              <a:cxn ang="0">
                <a:pos x="8" y="10"/>
              </a:cxn>
              <a:cxn ang="0">
                <a:pos x="9" y="8"/>
              </a:cxn>
              <a:cxn ang="0">
                <a:pos x="10" y="5"/>
              </a:cxn>
              <a:cxn ang="0">
                <a:pos x="9" y="1"/>
              </a:cxn>
              <a:cxn ang="0">
                <a:pos x="8" y="0"/>
              </a:cxn>
              <a:cxn ang="0">
                <a:pos x="6" y="0"/>
              </a:cxn>
              <a:cxn ang="0">
                <a:pos x="4" y="0"/>
              </a:cxn>
              <a:cxn ang="0">
                <a:pos x="1" y="1"/>
              </a:cxn>
              <a:cxn ang="0">
                <a:pos x="0" y="5"/>
              </a:cxn>
              <a:cxn ang="0">
                <a:pos x="1" y="8"/>
              </a:cxn>
              <a:cxn ang="0">
                <a:pos x="4" y="10"/>
              </a:cxn>
            </a:cxnLst>
            <a:rect l="0" t="0" r="r" b="b"/>
            <a:pathLst>
              <a:path w="10" h="11">
                <a:moveTo>
                  <a:pt x="4" y="10"/>
                </a:moveTo>
                <a:lnTo>
                  <a:pt x="6" y="11"/>
                </a:lnTo>
                <a:lnTo>
                  <a:pt x="8" y="10"/>
                </a:lnTo>
                <a:lnTo>
                  <a:pt x="9" y="8"/>
                </a:lnTo>
                <a:lnTo>
                  <a:pt x="10" y="5"/>
                </a:lnTo>
                <a:lnTo>
                  <a:pt x="9" y="1"/>
                </a:lnTo>
                <a:lnTo>
                  <a:pt x="8" y="0"/>
                </a:lnTo>
                <a:lnTo>
                  <a:pt x="6" y="0"/>
                </a:lnTo>
                <a:lnTo>
                  <a:pt x="4" y="0"/>
                </a:lnTo>
                <a:lnTo>
                  <a:pt x="1" y="1"/>
                </a:lnTo>
                <a:lnTo>
                  <a:pt x="0" y="5"/>
                </a:lnTo>
                <a:lnTo>
                  <a:pt x="1" y="8"/>
                </a:lnTo>
                <a:lnTo>
                  <a:pt x="4" y="10"/>
                </a:lnTo>
                <a:close/>
              </a:path>
            </a:pathLst>
          </a:cu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9775" name="Freeform 1887"/>
          <p:cNvSpPr>
            <a:spLocks/>
          </p:cNvSpPr>
          <p:nvPr/>
        </p:nvSpPr>
        <p:spPr bwMode="auto">
          <a:xfrm>
            <a:off x="3530600" y="4598988"/>
            <a:ext cx="15875" cy="15875"/>
          </a:xfrm>
          <a:custGeom>
            <a:avLst/>
            <a:gdLst/>
            <a:ahLst/>
            <a:cxnLst>
              <a:cxn ang="0">
                <a:pos x="3" y="10"/>
              </a:cxn>
              <a:cxn ang="0">
                <a:pos x="4" y="10"/>
              </a:cxn>
              <a:cxn ang="0">
                <a:pos x="7" y="10"/>
              </a:cxn>
              <a:cxn ang="0">
                <a:pos x="8" y="10"/>
              </a:cxn>
              <a:cxn ang="0">
                <a:pos x="10" y="5"/>
              </a:cxn>
              <a:cxn ang="0">
                <a:pos x="8" y="2"/>
              </a:cxn>
              <a:cxn ang="0">
                <a:pos x="7" y="1"/>
              </a:cxn>
              <a:cxn ang="0">
                <a:pos x="4" y="0"/>
              </a:cxn>
              <a:cxn ang="0">
                <a:pos x="3" y="1"/>
              </a:cxn>
              <a:cxn ang="0">
                <a:pos x="2" y="2"/>
              </a:cxn>
              <a:cxn ang="0">
                <a:pos x="0" y="5"/>
              </a:cxn>
              <a:cxn ang="0">
                <a:pos x="2" y="10"/>
              </a:cxn>
              <a:cxn ang="0">
                <a:pos x="3" y="10"/>
              </a:cxn>
            </a:cxnLst>
            <a:rect l="0" t="0" r="r" b="b"/>
            <a:pathLst>
              <a:path w="10" h="10">
                <a:moveTo>
                  <a:pt x="3" y="10"/>
                </a:moveTo>
                <a:lnTo>
                  <a:pt x="4" y="10"/>
                </a:lnTo>
                <a:lnTo>
                  <a:pt x="7" y="10"/>
                </a:lnTo>
                <a:lnTo>
                  <a:pt x="8" y="10"/>
                </a:lnTo>
                <a:lnTo>
                  <a:pt x="10" y="5"/>
                </a:lnTo>
                <a:lnTo>
                  <a:pt x="8" y="2"/>
                </a:lnTo>
                <a:lnTo>
                  <a:pt x="7" y="1"/>
                </a:lnTo>
                <a:lnTo>
                  <a:pt x="4" y="0"/>
                </a:lnTo>
                <a:lnTo>
                  <a:pt x="3" y="1"/>
                </a:lnTo>
                <a:lnTo>
                  <a:pt x="2" y="2"/>
                </a:lnTo>
                <a:lnTo>
                  <a:pt x="0" y="5"/>
                </a:lnTo>
                <a:lnTo>
                  <a:pt x="2" y="10"/>
                </a:lnTo>
                <a:lnTo>
                  <a:pt x="3" y="10"/>
                </a:lnTo>
                <a:close/>
              </a:path>
            </a:pathLst>
          </a:cu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9776" name="Freeform 1888"/>
          <p:cNvSpPr>
            <a:spLocks/>
          </p:cNvSpPr>
          <p:nvPr/>
        </p:nvSpPr>
        <p:spPr bwMode="auto">
          <a:xfrm>
            <a:off x="3500438" y="4592638"/>
            <a:ext cx="15875" cy="15875"/>
          </a:xfrm>
          <a:custGeom>
            <a:avLst/>
            <a:gdLst/>
            <a:ahLst/>
            <a:cxnLst>
              <a:cxn ang="0">
                <a:pos x="2" y="10"/>
              </a:cxn>
              <a:cxn ang="0">
                <a:pos x="5" y="10"/>
              </a:cxn>
              <a:cxn ang="0">
                <a:pos x="6" y="10"/>
              </a:cxn>
              <a:cxn ang="0">
                <a:pos x="8" y="9"/>
              </a:cxn>
              <a:cxn ang="0">
                <a:pos x="10" y="5"/>
              </a:cxn>
              <a:cxn ang="0">
                <a:pos x="8" y="2"/>
              </a:cxn>
              <a:cxn ang="0">
                <a:pos x="6" y="2"/>
              </a:cxn>
              <a:cxn ang="0">
                <a:pos x="5" y="0"/>
              </a:cxn>
              <a:cxn ang="0">
                <a:pos x="2" y="2"/>
              </a:cxn>
              <a:cxn ang="0">
                <a:pos x="1" y="2"/>
              </a:cxn>
              <a:cxn ang="0">
                <a:pos x="0" y="5"/>
              </a:cxn>
              <a:cxn ang="0">
                <a:pos x="1" y="9"/>
              </a:cxn>
              <a:cxn ang="0">
                <a:pos x="2" y="10"/>
              </a:cxn>
            </a:cxnLst>
            <a:rect l="0" t="0" r="r" b="b"/>
            <a:pathLst>
              <a:path w="10" h="10">
                <a:moveTo>
                  <a:pt x="2" y="10"/>
                </a:moveTo>
                <a:lnTo>
                  <a:pt x="5" y="10"/>
                </a:lnTo>
                <a:lnTo>
                  <a:pt x="6" y="10"/>
                </a:lnTo>
                <a:lnTo>
                  <a:pt x="8" y="9"/>
                </a:lnTo>
                <a:lnTo>
                  <a:pt x="10" y="5"/>
                </a:lnTo>
                <a:lnTo>
                  <a:pt x="8" y="2"/>
                </a:lnTo>
                <a:lnTo>
                  <a:pt x="6" y="2"/>
                </a:lnTo>
                <a:lnTo>
                  <a:pt x="5" y="0"/>
                </a:lnTo>
                <a:lnTo>
                  <a:pt x="2" y="2"/>
                </a:lnTo>
                <a:lnTo>
                  <a:pt x="1" y="2"/>
                </a:lnTo>
                <a:lnTo>
                  <a:pt x="0" y="5"/>
                </a:lnTo>
                <a:lnTo>
                  <a:pt x="1" y="9"/>
                </a:lnTo>
                <a:lnTo>
                  <a:pt x="2" y="10"/>
                </a:lnTo>
                <a:close/>
              </a:path>
            </a:pathLst>
          </a:cu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9777" name="Freeform 1889"/>
          <p:cNvSpPr>
            <a:spLocks/>
          </p:cNvSpPr>
          <p:nvPr/>
        </p:nvSpPr>
        <p:spPr bwMode="auto">
          <a:xfrm>
            <a:off x="3468688" y="4587875"/>
            <a:ext cx="15875" cy="14288"/>
          </a:xfrm>
          <a:custGeom>
            <a:avLst/>
            <a:gdLst/>
            <a:ahLst/>
            <a:cxnLst>
              <a:cxn ang="0">
                <a:pos x="3" y="9"/>
              </a:cxn>
              <a:cxn ang="0">
                <a:pos x="5" y="9"/>
              </a:cxn>
              <a:cxn ang="0">
                <a:pos x="7" y="9"/>
              </a:cxn>
              <a:cxn ang="0">
                <a:pos x="8" y="8"/>
              </a:cxn>
              <a:cxn ang="0">
                <a:pos x="10" y="5"/>
              </a:cxn>
              <a:cxn ang="0">
                <a:pos x="8" y="1"/>
              </a:cxn>
              <a:cxn ang="0">
                <a:pos x="7" y="0"/>
              </a:cxn>
              <a:cxn ang="0">
                <a:pos x="5" y="0"/>
              </a:cxn>
              <a:cxn ang="0">
                <a:pos x="3" y="0"/>
              </a:cxn>
              <a:cxn ang="0">
                <a:pos x="1" y="1"/>
              </a:cxn>
              <a:cxn ang="0">
                <a:pos x="0" y="5"/>
              </a:cxn>
              <a:cxn ang="0">
                <a:pos x="1" y="8"/>
              </a:cxn>
              <a:cxn ang="0">
                <a:pos x="3" y="9"/>
              </a:cxn>
            </a:cxnLst>
            <a:rect l="0" t="0" r="r" b="b"/>
            <a:pathLst>
              <a:path w="10" h="9">
                <a:moveTo>
                  <a:pt x="3" y="9"/>
                </a:moveTo>
                <a:lnTo>
                  <a:pt x="5" y="9"/>
                </a:lnTo>
                <a:lnTo>
                  <a:pt x="7" y="9"/>
                </a:lnTo>
                <a:lnTo>
                  <a:pt x="8" y="8"/>
                </a:lnTo>
                <a:lnTo>
                  <a:pt x="10" y="5"/>
                </a:lnTo>
                <a:lnTo>
                  <a:pt x="8" y="1"/>
                </a:lnTo>
                <a:lnTo>
                  <a:pt x="7" y="0"/>
                </a:lnTo>
                <a:lnTo>
                  <a:pt x="5" y="0"/>
                </a:lnTo>
                <a:lnTo>
                  <a:pt x="3" y="0"/>
                </a:lnTo>
                <a:lnTo>
                  <a:pt x="1" y="1"/>
                </a:lnTo>
                <a:lnTo>
                  <a:pt x="0" y="5"/>
                </a:lnTo>
                <a:lnTo>
                  <a:pt x="1" y="8"/>
                </a:lnTo>
                <a:lnTo>
                  <a:pt x="3" y="9"/>
                </a:lnTo>
                <a:close/>
              </a:path>
            </a:pathLst>
          </a:cu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9778" name="Freeform 1890"/>
          <p:cNvSpPr>
            <a:spLocks/>
          </p:cNvSpPr>
          <p:nvPr/>
        </p:nvSpPr>
        <p:spPr bwMode="auto">
          <a:xfrm>
            <a:off x="3438525" y="4579938"/>
            <a:ext cx="14288" cy="15875"/>
          </a:xfrm>
          <a:custGeom>
            <a:avLst/>
            <a:gdLst/>
            <a:ahLst/>
            <a:cxnLst>
              <a:cxn ang="0">
                <a:pos x="3" y="10"/>
              </a:cxn>
              <a:cxn ang="0">
                <a:pos x="5" y="10"/>
              </a:cxn>
              <a:cxn ang="0">
                <a:pos x="6" y="10"/>
              </a:cxn>
              <a:cxn ang="0">
                <a:pos x="8" y="10"/>
              </a:cxn>
              <a:cxn ang="0">
                <a:pos x="9" y="5"/>
              </a:cxn>
              <a:cxn ang="0">
                <a:pos x="8" y="2"/>
              </a:cxn>
              <a:cxn ang="0">
                <a:pos x="6" y="1"/>
              </a:cxn>
              <a:cxn ang="0">
                <a:pos x="5" y="0"/>
              </a:cxn>
              <a:cxn ang="0">
                <a:pos x="3" y="1"/>
              </a:cxn>
              <a:cxn ang="0">
                <a:pos x="0" y="2"/>
              </a:cxn>
              <a:cxn ang="0">
                <a:pos x="0" y="5"/>
              </a:cxn>
              <a:cxn ang="0">
                <a:pos x="0" y="10"/>
              </a:cxn>
              <a:cxn ang="0">
                <a:pos x="3" y="10"/>
              </a:cxn>
            </a:cxnLst>
            <a:rect l="0" t="0" r="r" b="b"/>
            <a:pathLst>
              <a:path w="9" h="10">
                <a:moveTo>
                  <a:pt x="3" y="10"/>
                </a:moveTo>
                <a:lnTo>
                  <a:pt x="5" y="10"/>
                </a:lnTo>
                <a:lnTo>
                  <a:pt x="6" y="10"/>
                </a:lnTo>
                <a:lnTo>
                  <a:pt x="8" y="10"/>
                </a:lnTo>
                <a:lnTo>
                  <a:pt x="9" y="5"/>
                </a:lnTo>
                <a:lnTo>
                  <a:pt x="8" y="2"/>
                </a:lnTo>
                <a:lnTo>
                  <a:pt x="6" y="1"/>
                </a:lnTo>
                <a:lnTo>
                  <a:pt x="5" y="0"/>
                </a:lnTo>
                <a:lnTo>
                  <a:pt x="3" y="1"/>
                </a:lnTo>
                <a:lnTo>
                  <a:pt x="0" y="2"/>
                </a:lnTo>
                <a:lnTo>
                  <a:pt x="0" y="5"/>
                </a:lnTo>
                <a:lnTo>
                  <a:pt x="0" y="10"/>
                </a:lnTo>
                <a:lnTo>
                  <a:pt x="3" y="10"/>
                </a:lnTo>
                <a:close/>
              </a:path>
            </a:pathLst>
          </a:cu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9779" name="Freeform 1891"/>
          <p:cNvSpPr>
            <a:spLocks/>
          </p:cNvSpPr>
          <p:nvPr/>
        </p:nvSpPr>
        <p:spPr bwMode="auto">
          <a:xfrm>
            <a:off x="3406775" y="4573588"/>
            <a:ext cx="15875" cy="15875"/>
          </a:xfrm>
          <a:custGeom>
            <a:avLst/>
            <a:gdLst/>
            <a:ahLst/>
            <a:cxnLst>
              <a:cxn ang="0">
                <a:pos x="4" y="10"/>
              </a:cxn>
              <a:cxn ang="0">
                <a:pos x="8" y="10"/>
              </a:cxn>
              <a:cxn ang="0">
                <a:pos x="8" y="9"/>
              </a:cxn>
              <a:cxn ang="0">
                <a:pos x="10" y="5"/>
              </a:cxn>
              <a:cxn ang="0">
                <a:pos x="8" y="2"/>
              </a:cxn>
              <a:cxn ang="0">
                <a:pos x="8" y="2"/>
              </a:cxn>
              <a:cxn ang="0">
                <a:pos x="4" y="0"/>
              </a:cxn>
              <a:cxn ang="0">
                <a:pos x="3" y="2"/>
              </a:cxn>
              <a:cxn ang="0">
                <a:pos x="1" y="2"/>
              </a:cxn>
              <a:cxn ang="0">
                <a:pos x="0" y="5"/>
              </a:cxn>
              <a:cxn ang="0">
                <a:pos x="1" y="9"/>
              </a:cxn>
              <a:cxn ang="0">
                <a:pos x="3" y="10"/>
              </a:cxn>
              <a:cxn ang="0">
                <a:pos x="4" y="10"/>
              </a:cxn>
            </a:cxnLst>
            <a:rect l="0" t="0" r="r" b="b"/>
            <a:pathLst>
              <a:path w="10" h="10">
                <a:moveTo>
                  <a:pt x="4" y="10"/>
                </a:moveTo>
                <a:lnTo>
                  <a:pt x="8" y="10"/>
                </a:lnTo>
                <a:lnTo>
                  <a:pt x="8" y="9"/>
                </a:lnTo>
                <a:lnTo>
                  <a:pt x="10" y="5"/>
                </a:lnTo>
                <a:lnTo>
                  <a:pt x="8" y="2"/>
                </a:lnTo>
                <a:lnTo>
                  <a:pt x="8" y="2"/>
                </a:lnTo>
                <a:lnTo>
                  <a:pt x="4" y="0"/>
                </a:lnTo>
                <a:lnTo>
                  <a:pt x="3" y="2"/>
                </a:lnTo>
                <a:lnTo>
                  <a:pt x="1" y="2"/>
                </a:lnTo>
                <a:lnTo>
                  <a:pt x="0" y="5"/>
                </a:lnTo>
                <a:lnTo>
                  <a:pt x="1" y="9"/>
                </a:lnTo>
                <a:lnTo>
                  <a:pt x="3" y="10"/>
                </a:lnTo>
                <a:lnTo>
                  <a:pt x="4" y="10"/>
                </a:lnTo>
                <a:close/>
              </a:path>
            </a:pathLst>
          </a:cu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9780" name="Freeform 1892"/>
          <p:cNvSpPr>
            <a:spLocks/>
          </p:cNvSpPr>
          <p:nvPr/>
        </p:nvSpPr>
        <p:spPr bwMode="auto">
          <a:xfrm>
            <a:off x="3375025" y="4568825"/>
            <a:ext cx="15875" cy="14288"/>
          </a:xfrm>
          <a:custGeom>
            <a:avLst/>
            <a:gdLst/>
            <a:ahLst/>
            <a:cxnLst>
              <a:cxn ang="0">
                <a:pos x="5" y="9"/>
              </a:cxn>
              <a:cxn ang="0">
                <a:pos x="8" y="9"/>
              </a:cxn>
              <a:cxn ang="0">
                <a:pos x="9" y="8"/>
              </a:cxn>
              <a:cxn ang="0">
                <a:pos x="10" y="5"/>
              </a:cxn>
              <a:cxn ang="0">
                <a:pos x="9" y="1"/>
              </a:cxn>
              <a:cxn ang="0">
                <a:pos x="8" y="0"/>
              </a:cxn>
              <a:cxn ang="0">
                <a:pos x="5" y="0"/>
              </a:cxn>
              <a:cxn ang="0">
                <a:pos x="3" y="0"/>
              </a:cxn>
              <a:cxn ang="0">
                <a:pos x="2" y="1"/>
              </a:cxn>
              <a:cxn ang="0">
                <a:pos x="0" y="5"/>
              </a:cxn>
              <a:cxn ang="0">
                <a:pos x="2" y="8"/>
              </a:cxn>
              <a:cxn ang="0">
                <a:pos x="3" y="9"/>
              </a:cxn>
              <a:cxn ang="0">
                <a:pos x="5" y="9"/>
              </a:cxn>
            </a:cxnLst>
            <a:rect l="0" t="0" r="r" b="b"/>
            <a:pathLst>
              <a:path w="10" h="9">
                <a:moveTo>
                  <a:pt x="5" y="9"/>
                </a:moveTo>
                <a:lnTo>
                  <a:pt x="8" y="9"/>
                </a:lnTo>
                <a:lnTo>
                  <a:pt x="9" y="8"/>
                </a:lnTo>
                <a:lnTo>
                  <a:pt x="10" y="5"/>
                </a:lnTo>
                <a:lnTo>
                  <a:pt x="9" y="1"/>
                </a:lnTo>
                <a:lnTo>
                  <a:pt x="8" y="0"/>
                </a:lnTo>
                <a:lnTo>
                  <a:pt x="5" y="0"/>
                </a:lnTo>
                <a:lnTo>
                  <a:pt x="3" y="0"/>
                </a:lnTo>
                <a:lnTo>
                  <a:pt x="2" y="1"/>
                </a:lnTo>
                <a:lnTo>
                  <a:pt x="0" y="5"/>
                </a:lnTo>
                <a:lnTo>
                  <a:pt x="2" y="8"/>
                </a:lnTo>
                <a:lnTo>
                  <a:pt x="3" y="9"/>
                </a:lnTo>
                <a:lnTo>
                  <a:pt x="5" y="9"/>
                </a:lnTo>
                <a:close/>
              </a:path>
            </a:pathLst>
          </a:cu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9781" name="Freeform 1893"/>
          <p:cNvSpPr>
            <a:spLocks/>
          </p:cNvSpPr>
          <p:nvPr/>
        </p:nvSpPr>
        <p:spPr bwMode="auto">
          <a:xfrm>
            <a:off x="3344863" y="4562475"/>
            <a:ext cx="14287" cy="15875"/>
          </a:xfrm>
          <a:custGeom>
            <a:avLst/>
            <a:gdLst/>
            <a:ahLst/>
            <a:cxnLst>
              <a:cxn ang="0">
                <a:pos x="4" y="10"/>
              </a:cxn>
              <a:cxn ang="0">
                <a:pos x="7" y="10"/>
              </a:cxn>
              <a:cxn ang="0">
                <a:pos x="8" y="9"/>
              </a:cxn>
              <a:cxn ang="0">
                <a:pos x="9" y="5"/>
              </a:cxn>
              <a:cxn ang="0">
                <a:pos x="8" y="1"/>
              </a:cxn>
              <a:cxn ang="0">
                <a:pos x="7" y="1"/>
              </a:cxn>
              <a:cxn ang="0">
                <a:pos x="4" y="0"/>
              </a:cxn>
              <a:cxn ang="0">
                <a:pos x="3" y="1"/>
              </a:cxn>
              <a:cxn ang="0">
                <a:pos x="1" y="1"/>
              </a:cxn>
              <a:cxn ang="0">
                <a:pos x="0" y="5"/>
              </a:cxn>
              <a:cxn ang="0">
                <a:pos x="1" y="9"/>
              </a:cxn>
              <a:cxn ang="0">
                <a:pos x="3" y="10"/>
              </a:cxn>
              <a:cxn ang="0">
                <a:pos x="4" y="10"/>
              </a:cxn>
            </a:cxnLst>
            <a:rect l="0" t="0" r="r" b="b"/>
            <a:pathLst>
              <a:path w="9" h="10">
                <a:moveTo>
                  <a:pt x="4" y="10"/>
                </a:moveTo>
                <a:lnTo>
                  <a:pt x="7" y="10"/>
                </a:lnTo>
                <a:lnTo>
                  <a:pt x="8" y="9"/>
                </a:lnTo>
                <a:lnTo>
                  <a:pt x="9" y="5"/>
                </a:lnTo>
                <a:lnTo>
                  <a:pt x="8" y="1"/>
                </a:lnTo>
                <a:lnTo>
                  <a:pt x="7" y="1"/>
                </a:lnTo>
                <a:lnTo>
                  <a:pt x="4" y="0"/>
                </a:lnTo>
                <a:lnTo>
                  <a:pt x="3" y="1"/>
                </a:lnTo>
                <a:lnTo>
                  <a:pt x="1" y="1"/>
                </a:lnTo>
                <a:lnTo>
                  <a:pt x="0" y="5"/>
                </a:lnTo>
                <a:lnTo>
                  <a:pt x="1" y="9"/>
                </a:lnTo>
                <a:lnTo>
                  <a:pt x="3" y="10"/>
                </a:lnTo>
                <a:lnTo>
                  <a:pt x="4" y="10"/>
                </a:lnTo>
                <a:close/>
              </a:path>
            </a:pathLst>
          </a:cu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9782" name="Freeform 1894"/>
          <p:cNvSpPr>
            <a:spLocks/>
          </p:cNvSpPr>
          <p:nvPr/>
        </p:nvSpPr>
        <p:spPr bwMode="auto">
          <a:xfrm>
            <a:off x="3314700" y="4556125"/>
            <a:ext cx="15875" cy="14288"/>
          </a:xfrm>
          <a:custGeom>
            <a:avLst/>
            <a:gdLst/>
            <a:ahLst/>
            <a:cxnLst>
              <a:cxn ang="0">
                <a:pos x="5" y="9"/>
              </a:cxn>
              <a:cxn ang="0">
                <a:pos x="6" y="9"/>
              </a:cxn>
              <a:cxn ang="0">
                <a:pos x="7" y="9"/>
              </a:cxn>
              <a:cxn ang="0">
                <a:pos x="10" y="5"/>
              </a:cxn>
              <a:cxn ang="0">
                <a:pos x="7" y="2"/>
              </a:cxn>
              <a:cxn ang="0">
                <a:pos x="6" y="0"/>
              </a:cxn>
              <a:cxn ang="0">
                <a:pos x="5" y="0"/>
              </a:cxn>
              <a:cxn ang="0">
                <a:pos x="2" y="0"/>
              </a:cxn>
              <a:cxn ang="0">
                <a:pos x="0" y="2"/>
              </a:cxn>
              <a:cxn ang="0">
                <a:pos x="0" y="5"/>
              </a:cxn>
              <a:cxn ang="0">
                <a:pos x="0" y="9"/>
              </a:cxn>
              <a:cxn ang="0">
                <a:pos x="2" y="9"/>
              </a:cxn>
              <a:cxn ang="0">
                <a:pos x="5" y="9"/>
              </a:cxn>
            </a:cxnLst>
            <a:rect l="0" t="0" r="r" b="b"/>
            <a:pathLst>
              <a:path w="10" h="9">
                <a:moveTo>
                  <a:pt x="5" y="9"/>
                </a:moveTo>
                <a:lnTo>
                  <a:pt x="6" y="9"/>
                </a:lnTo>
                <a:lnTo>
                  <a:pt x="7" y="9"/>
                </a:lnTo>
                <a:lnTo>
                  <a:pt x="10" y="5"/>
                </a:lnTo>
                <a:lnTo>
                  <a:pt x="7" y="2"/>
                </a:lnTo>
                <a:lnTo>
                  <a:pt x="6" y="0"/>
                </a:lnTo>
                <a:lnTo>
                  <a:pt x="5" y="0"/>
                </a:lnTo>
                <a:lnTo>
                  <a:pt x="2" y="0"/>
                </a:lnTo>
                <a:lnTo>
                  <a:pt x="0" y="2"/>
                </a:lnTo>
                <a:lnTo>
                  <a:pt x="0" y="5"/>
                </a:lnTo>
                <a:lnTo>
                  <a:pt x="0" y="9"/>
                </a:lnTo>
                <a:lnTo>
                  <a:pt x="2" y="9"/>
                </a:lnTo>
                <a:lnTo>
                  <a:pt x="5" y="9"/>
                </a:lnTo>
                <a:close/>
              </a:path>
            </a:pathLst>
          </a:cu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9805" name="Rectangle 1917"/>
          <p:cNvSpPr>
            <a:spLocks noChangeArrowheads="1"/>
          </p:cNvSpPr>
          <p:nvPr/>
        </p:nvSpPr>
        <p:spPr bwMode="auto">
          <a:xfrm>
            <a:off x="6030913" y="1531938"/>
            <a:ext cx="1885950" cy="2000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9806" name="Rectangle 1918"/>
          <p:cNvSpPr>
            <a:spLocks noChangeArrowheads="1"/>
          </p:cNvSpPr>
          <p:nvPr/>
        </p:nvSpPr>
        <p:spPr bwMode="auto">
          <a:xfrm>
            <a:off x="6107113" y="1576388"/>
            <a:ext cx="1925637" cy="1555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9836" name="Rectangle 1948"/>
          <p:cNvSpPr>
            <a:spLocks noChangeArrowheads="1"/>
          </p:cNvSpPr>
          <p:nvPr/>
        </p:nvSpPr>
        <p:spPr bwMode="auto">
          <a:xfrm>
            <a:off x="889000" y="5354638"/>
            <a:ext cx="155575" cy="2254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9837" name="Freeform 1949"/>
          <p:cNvSpPr>
            <a:spLocks/>
          </p:cNvSpPr>
          <p:nvPr/>
        </p:nvSpPr>
        <p:spPr bwMode="auto">
          <a:xfrm>
            <a:off x="4140200" y="1579563"/>
            <a:ext cx="287338" cy="28575"/>
          </a:xfrm>
          <a:custGeom>
            <a:avLst/>
            <a:gdLst/>
            <a:ahLst/>
            <a:cxnLst>
              <a:cxn ang="0">
                <a:pos x="133" y="16"/>
              </a:cxn>
              <a:cxn ang="0">
                <a:pos x="181" y="16"/>
              </a:cxn>
              <a:cxn ang="0">
                <a:pos x="181" y="0"/>
              </a:cxn>
              <a:cxn ang="0">
                <a:pos x="133" y="0"/>
              </a:cxn>
              <a:cxn ang="0">
                <a:pos x="77" y="0"/>
              </a:cxn>
              <a:cxn ang="0">
                <a:pos x="21" y="1"/>
              </a:cxn>
              <a:cxn ang="0">
                <a:pos x="0" y="3"/>
              </a:cxn>
              <a:cxn ang="0">
                <a:pos x="1" y="18"/>
              </a:cxn>
              <a:cxn ang="0">
                <a:pos x="21" y="18"/>
              </a:cxn>
              <a:cxn ang="0">
                <a:pos x="77" y="17"/>
              </a:cxn>
              <a:cxn ang="0">
                <a:pos x="133" y="16"/>
              </a:cxn>
            </a:cxnLst>
            <a:rect l="0" t="0" r="r" b="b"/>
            <a:pathLst>
              <a:path w="181" h="18">
                <a:moveTo>
                  <a:pt x="133" y="16"/>
                </a:moveTo>
                <a:lnTo>
                  <a:pt x="181" y="16"/>
                </a:lnTo>
                <a:lnTo>
                  <a:pt x="181" y="0"/>
                </a:lnTo>
                <a:lnTo>
                  <a:pt x="133" y="0"/>
                </a:lnTo>
                <a:lnTo>
                  <a:pt x="77" y="0"/>
                </a:lnTo>
                <a:lnTo>
                  <a:pt x="21" y="1"/>
                </a:lnTo>
                <a:lnTo>
                  <a:pt x="0" y="3"/>
                </a:lnTo>
                <a:lnTo>
                  <a:pt x="1" y="18"/>
                </a:lnTo>
                <a:lnTo>
                  <a:pt x="21" y="18"/>
                </a:lnTo>
                <a:lnTo>
                  <a:pt x="77" y="17"/>
                </a:lnTo>
                <a:lnTo>
                  <a:pt x="133" y="16"/>
                </a:lnTo>
                <a:close/>
              </a:path>
            </a:pathLst>
          </a:custGeom>
          <a:solidFill>
            <a:srgbClr val="FF66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9838" name="Freeform 1950"/>
          <p:cNvSpPr>
            <a:spLocks/>
          </p:cNvSpPr>
          <p:nvPr/>
        </p:nvSpPr>
        <p:spPr bwMode="auto">
          <a:xfrm>
            <a:off x="3851275" y="1587500"/>
            <a:ext cx="212725" cy="42863"/>
          </a:xfrm>
          <a:custGeom>
            <a:avLst/>
            <a:gdLst/>
            <a:ahLst/>
            <a:cxnLst>
              <a:cxn ang="0">
                <a:pos x="134" y="16"/>
              </a:cxn>
              <a:cxn ang="0">
                <a:pos x="132" y="0"/>
              </a:cxn>
              <a:cxn ang="0">
                <a:pos x="94" y="2"/>
              </a:cxn>
              <a:cxn ang="0">
                <a:pos x="38" y="6"/>
              </a:cxn>
              <a:cxn ang="0">
                <a:pos x="0" y="11"/>
              </a:cxn>
              <a:cxn ang="0">
                <a:pos x="1" y="27"/>
              </a:cxn>
              <a:cxn ang="0">
                <a:pos x="38" y="23"/>
              </a:cxn>
              <a:cxn ang="0">
                <a:pos x="94" y="18"/>
              </a:cxn>
              <a:cxn ang="0">
                <a:pos x="134" y="16"/>
              </a:cxn>
            </a:cxnLst>
            <a:rect l="0" t="0" r="r" b="b"/>
            <a:pathLst>
              <a:path w="134" h="27">
                <a:moveTo>
                  <a:pt x="134" y="16"/>
                </a:moveTo>
                <a:lnTo>
                  <a:pt x="132" y="0"/>
                </a:lnTo>
                <a:lnTo>
                  <a:pt x="94" y="2"/>
                </a:lnTo>
                <a:lnTo>
                  <a:pt x="38" y="6"/>
                </a:lnTo>
                <a:lnTo>
                  <a:pt x="0" y="11"/>
                </a:lnTo>
                <a:lnTo>
                  <a:pt x="1" y="27"/>
                </a:lnTo>
                <a:lnTo>
                  <a:pt x="38" y="23"/>
                </a:lnTo>
                <a:lnTo>
                  <a:pt x="94" y="18"/>
                </a:lnTo>
                <a:lnTo>
                  <a:pt x="134" y="16"/>
                </a:lnTo>
                <a:close/>
              </a:path>
            </a:pathLst>
          </a:custGeom>
          <a:solidFill>
            <a:srgbClr val="FF66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9839" name="Freeform 1951"/>
          <p:cNvSpPr>
            <a:spLocks/>
          </p:cNvSpPr>
          <p:nvPr/>
        </p:nvSpPr>
        <p:spPr bwMode="auto">
          <a:xfrm>
            <a:off x="3560763" y="1612900"/>
            <a:ext cx="212725" cy="50800"/>
          </a:xfrm>
          <a:custGeom>
            <a:avLst/>
            <a:gdLst/>
            <a:ahLst/>
            <a:cxnLst>
              <a:cxn ang="0">
                <a:pos x="134" y="15"/>
              </a:cxn>
              <a:cxn ang="0">
                <a:pos x="133" y="0"/>
              </a:cxn>
              <a:cxn ang="0">
                <a:pos x="113" y="1"/>
              </a:cxn>
              <a:cxn ang="0">
                <a:pos x="61" y="8"/>
              </a:cxn>
              <a:cxn ang="0">
                <a:pos x="8" y="15"/>
              </a:cxn>
              <a:cxn ang="0">
                <a:pos x="0" y="17"/>
              </a:cxn>
              <a:cxn ang="0">
                <a:pos x="4" y="32"/>
              </a:cxn>
              <a:cxn ang="0">
                <a:pos x="8" y="32"/>
              </a:cxn>
              <a:cxn ang="0">
                <a:pos x="61" y="24"/>
              </a:cxn>
              <a:cxn ang="0">
                <a:pos x="113" y="18"/>
              </a:cxn>
              <a:cxn ang="0">
                <a:pos x="134" y="15"/>
              </a:cxn>
            </a:cxnLst>
            <a:rect l="0" t="0" r="r" b="b"/>
            <a:pathLst>
              <a:path w="134" h="32">
                <a:moveTo>
                  <a:pt x="134" y="15"/>
                </a:moveTo>
                <a:lnTo>
                  <a:pt x="133" y="0"/>
                </a:lnTo>
                <a:lnTo>
                  <a:pt x="113" y="1"/>
                </a:lnTo>
                <a:lnTo>
                  <a:pt x="61" y="8"/>
                </a:lnTo>
                <a:lnTo>
                  <a:pt x="8" y="15"/>
                </a:lnTo>
                <a:lnTo>
                  <a:pt x="0" y="17"/>
                </a:lnTo>
                <a:lnTo>
                  <a:pt x="4" y="32"/>
                </a:lnTo>
                <a:lnTo>
                  <a:pt x="8" y="32"/>
                </a:lnTo>
                <a:lnTo>
                  <a:pt x="61" y="24"/>
                </a:lnTo>
                <a:lnTo>
                  <a:pt x="113" y="18"/>
                </a:lnTo>
                <a:lnTo>
                  <a:pt x="134" y="15"/>
                </a:lnTo>
                <a:close/>
              </a:path>
            </a:pathLst>
          </a:custGeom>
          <a:solidFill>
            <a:srgbClr val="FF66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9840" name="Freeform 1952"/>
          <p:cNvSpPr>
            <a:spLocks/>
          </p:cNvSpPr>
          <p:nvPr/>
        </p:nvSpPr>
        <p:spPr bwMode="auto">
          <a:xfrm>
            <a:off x="3275013" y="1652588"/>
            <a:ext cx="212725" cy="65087"/>
          </a:xfrm>
          <a:custGeom>
            <a:avLst/>
            <a:gdLst/>
            <a:ahLst/>
            <a:cxnLst>
              <a:cxn ang="0">
                <a:pos x="134" y="15"/>
              </a:cxn>
              <a:cxn ang="0">
                <a:pos x="132" y="0"/>
              </a:cxn>
              <a:cxn ang="0">
                <a:pos x="83" y="9"/>
              </a:cxn>
              <a:cxn ang="0">
                <a:pos x="32" y="18"/>
              </a:cxn>
              <a:cxn ang="0">
                <a:pos x="30" y="20"/>
              </a:cxn>
              <a:cxn ang="0">
                <a:pos x="0" y="26"/>
              </a:cxn>
              <a:cxn ang="0">
                <a:pos x="4" y="41"/>
              </a:cxn>
              <a:cxn ang="0">
                <a:pos x="36" y="34"/>
              </a:cxn>
              <a:cxn ang="0">
                <a:pos x="32" y="27"/>
              </a:cxn>
              <a:cxn ang="0">
                <a:pos x="32" y="35"/>
              </a:cxn>
              <a:cxn ang="0">
                <a:pos x="83" y="24"/>
              </a:cxn>
              <a:cxn ang="0">
                <a:pos x="134" y="15"/>
              </a:cxn>
            </a:cxnLst>
            <a:rect l="0" t="0" r="r" b="b"/>
            <a:pathLst>
              <a:path w="134" h="41">
                <a:moveTo>
                  <a:pt x="134" y="15"/>
                </a:moveTo>
                <a:lnTo>
                  <a:pt x="132" y="0"/>
                </a:lnTo>
                <a:lnTo>
                  <a:pt x="83" y="9"/>
                </a:lnTo>
                <a:lnTo>
                  <a:pt x="32" y="18"/>
                </a:lnTo>
                <a:lnTo>
                  <a:pt x="30" y="20"/>
                </a:lnTo>
                <a:lnTo>
                  <a:pt x="0" y="26"/>
                </a:lnTo>
                <a:lnTo>
                  <a:pt x="4" y="41"/>
                </a:lnTo>
                <a:lnTo>
                  <a:pt x="36" y="34"/>
                </a:lnTo>
                <a:lnTo>
                  <a:pt x="32" y="27"/>
                </a:lnTo>
                <a:lnTo>
                  <a:pt x="32" y="35"/>
                </a:lnTo>
                <a:lnTo>
                  <a:pt x="83" y="24"/>
                </a:lnTo>
                <a:lnTo>
                  <a:pt x="134" y="15"/>
                </a:lnTo>
                <a:close/>
              </a:path>
            </a:pathLst>
          </a:custGeom>
          <a:solidFill>
            <a:srgbClr val="FF66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9841" name="Freeform 1953"/>
          <p:cNvSpPr>
            <a:spLocks/>
          </p:cNvSpPr>
          <p:nvPr/>
        </p:nvSpPr>
        <p:spPr bwMode="auto">
          <a:xfrm>
            <a:off x="2994025" y="1709738"/>
            <a:ext cx="209550" cy="77787"/>
          </a:xfrm>
          <a:custGeom>
            <a:avLst/>
            <a:gdLst/>
            <a:ahLst/>
            <a:cxnLst>
              <a:cxn ang="0">
                <a:pos x="132" y="16"/>
              </a:cxn>
              <a:cxn ang="0">
                <a:pos x="130" y="0"/>
              </a:cxn>
              <a:cxn ang="0">
                <a:pos x="105" y="7"/>
              </a:cxn>
              <a:cxn ang="0">
                <a:pos x="7" y="32"/>
              </a:cxn>
              <a:cxn ang="0">
                <a:pos x="0" y="33"/>
              </a:cxn>
              <a:cxn ang="0">
                <a:pos x="4" y="49"/>
              </a:cxn>
              <a:cxn ang="0">
                <a:pos x="13" y="47"/>
              </a:cxn>
              <a:cxn ang="0">
                <a:pos x="113" y="21"/>
              </a:cxn>
              <a:cxn ang="0">
                <a:pos x="132" y="16"/>
              </a:cxn>
            </a:cxnLst>
            <a:rect l="0" t="0" r="r" b="b"/>
            <a:pathLst>
              <a:path w="132" h="49">
                <a:moveTo>
                  <a:pt x="132" y="16"/>
                </a:moveTo>
                <a:lnTo>
                  <a:pt x="130" y="0"/>
                </a:lnTo>
                <a:lnTo>
                  <a:pt x="105" y="7"/>
                </a:lnTo>
                <a:lnTo>
                  <a:pt x="7" y="32"/>
                </a:lnTo>
                <a:lnTo>
                  <a:pt x="0" y="33"/>
                </a:lnTo>
                <a:lnTo>
                  <a:pt x="4" y="49"/>
                </a:lnTo>
                <a:lnTo>
                  <a:pt x="13" y="47"/>
                </a:lnTo>
                <a:lnTo>
                  <a:pt x="113" y="21"/>
                </a:lnTo>
                <a:lnTo>
                  <a:pt x="132" y="16"/>
                </a:lnTo>
                <a:close/>
              </a:path>
            </a:pathLst>
          </a:custGeom>
          <a:solidFill>
            <a:srgbClr val="FF66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9842" name="Freeform 1954"/>
          <p:cNvSpPr>
            <a:spLocks/>
          </p:cNvSpPr>
          <p:nvPr/>
        </p:nvSpPr>
        <p:spPr bwMode="auto">
          <a:xfrm>
            <a:off x="2719388" y="1785938"/>
            <a:ext cx="206375" cy="90487"/>
          </a:xfrm>
          <a:custGeom>
            <a:avLst/>
            <a:gdLst/>
            <a:ahLst/>
            <a:cxnLst>
              <a:cxn ang="0">
                <a:pos x="130" y="15"/>
              </a:cxn>
              <a:cxn ang="0">
                <a:pos x="125" y="0"/>
              </a:cxn>
              <a:cxn ang="0">
                <a:pos x="84" y="13"/>
              </a:cxn>
              <a:cxn ang="0">
                <a:pos x="0" y="41"/>
              </a:cxn>
              <a:cxn ang="0">
                <a:pos x="5" y="57"/>
              </a:cxn>
              <a:cxn ang="0">
                <a:pos x="91" y="28"/>
              </a:cxn>
              <a:cxn ang="0">
                <a:pos x="130" y="15"/>
              </a:cxn>
            </a:cxnLst>
            <a:rect l="0" t="0" r="r" b="b"/>
            <a:pathLst>
              <a:path w="130" h="57">
                <a:moveTo>
                  <a:pt x="130" y="15"/>
                </a:moveTo>
                <a:lnTo>
                  <a:pt x="125" y="0"/>
                </a:lnTo>
                <a:lnTo>
                  <a:pt x="84" y="13"/>
                </a:lnTo>
                <a:lnTo>
                  <a:pt x="0" y="41"/>
                </a:lnTo>
                <a:lnTo>
                  <a:pt x="5" y="57"/>
                </a:lnTo>
                <a:lnTo>
                  <a:pt x="91" y="28"/>
                </a:lnTo>
                <a:lnTo>
                  <a:pt x="130" y="15"/>
                </a:lnTo>
                <a:close/>
              </a:path>
            </a:pathLst>
          </a:custGeom>
          <a:solidFill>
            <a:srgbClr val="FF66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9843" name="Freeform 1955"/>
          <p:cNvSpPr>
            <a:spLocks/>
          </p:cNvSpPr>
          <p:nvPr/>
        </p:nvSpPr>
        <p:spPr bwMode="auto">
          <a:xfrm>
            <a:off x="2447925" y="1878013"/>
            <a:ext cx="206375" cy="103187"/>
          </a:xfrm>
          <a:custGeom>
            <a:avLst/>
            <a:gdLst/>
            <a:ahLst/>
            <a:cxnLst>
              <a:cxn ang="0">
                <a:pos x="130" y="16"/>
              </a:cxn>
              <a:cxn ang="0">
                <a:pos x="124" y="0"/>
              </a:cxn>
              <a:cxn ang="0">
                <a:pos x="70" y="20"/>
              </a:cxn>
              <a:cxn ang="0">
                <a:pos x="0" y="51"/>
              </a:cxn>
              <a:cxn ang="0">
                <a:pos x="7" y="65"/>
              </a:cxn>
              <a:cxn ang="0">
                <a:pos x="77" y="35"/>
              </a:cxn>
              <a:cxn ang="0">
                <a:pos x="130" y="16"/>
              </a:cxn>
            </a:cxnLst>
            <a:rect l="0" t="0" r="r" b="b"/>
            <a:pathLst>
              <a:path w="130" h="65">
                <a:moveTo>
                  <a:pt x="130" y="16"/>
                </a:moveTo>
                <a:lnTo>
                  <a:pt x="124" y="0"/>
                </a:lnTo>
                <a:lnTo>
                  <a:pt x="70" y="20"/>
                </a:lnTo>
                <a:lnTo>
                  <a:pt x="0" y="51"/>
                </a:lnTo>
                <a:lnTo>
                  <a:pt x="7" y="65"/>
                </a:lnTo>
                <a:lnTo>
                  <a:pt x="77" y="35"/>
                </a:lnTo>
                <a:lnTo>
                  <a:pt x="130" y="16"/>
                </a:lnTo>
                <a:close/>
              </a:path>
            </a:pathLst>
          </a:custGeom>
          <a:solidFill>
            <a:srgbClr val="FF66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9844" name="Freeform 1956"/>
          <p:cNvSpPr>
            <a:spLocks/>
          </p:cNvSpPr>
          <p:nvPr/>
        </p:nvSpPr>
        <p:spPr bwMode="auto">
          <a:xfrm>
            <a:off x="2189163" y="1990725"/>
            <a:ext cx="198437" cy="115888"/>
          </a:xfrm>
          <a:custGeom>
            <a:avLst/>
            <a:gdLst/>
            <a:ahLst/>
            <a:cxnLst>
              <a:cxn ang="0">
                <a:pos x="125" y="15"/>
              </a:cxn>
              <a:cxn ang="0">
                <a:pos x="118" y="0"/>
              </a:cxn>
              <a:cxn ang="0">
                <a:pos x="61" y="27"/>
              </a:cxn>
              <a:cxn ang="0">
                <a:pos x="0" y="60"/>
              </a:cxn>
              <a:cxn ang="0">
                <a:pos x="7" y="73"/>
              </a:cxn>
              <a:cxn ang="0">
                <a:pos x="67" y="42"/>
              </a:cxn>
              <a:cxn ang="0">
                <a:pos x="125" y="15"/>
              </a:cxn>
            </a:cxnLst>
            <a:rect l="0" t="0" r="r" b="b"/>
            <a:pathLst>
              <a:path w="125" h="73">
                <a:moveTo>
                  <a:pt x="125" y="15"/>
                </a:moveTo>
                <a:lnTo>
                  <a:pt x="118" y="0"/>
                </a:lnTo>
                <a:lnTo>
                  <a:pt x="61" y="27"/>
                </a:lnTo>
                <a:lnTo>
                  <a:pt x="0" y="60"/>
                </a:lnTo>
                <a:lnTo>
                  <a:pt x="7" y="73"/>
                </a:lnTo>
                <a:lnTo>
                  <a:pt x="67" y="42"/>
                </a:lnTo>
                <a:lnTo>
                  <a:pt x="125" y="15"/>
                </a:lnTo>
                <a:close/>
              </a:path>
            </a:pathLst>
          </a:custGeom>
          <a:solidFill>
            <a:srgbClr val="FF66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9845" name="Freeform 1957"/>
          <p:cNvSpPr>
            <a:spLocks/>
          </p:cNvSpPr>
          <p:nvPr/>
        </p:nvSpPr>
        <p:spPr bwMode="auto">
          <a:xfrm>
            <a:off x="1938338" y="2122488"/>
            <a:ext cx="193675" cy="130175"/>
          </a:xfrm>
          <a:custGeom>
            <a:avLst/>
            <a:gdLst/>
            <a:ahLst/>
            <a:cxnLst>
              <a:cxn ang="0">
                <a:pos x="122" y="13"/>
              </a:cxn>
              <a:cxn ang="0">
                <a:pos x="113" y="0"/>
              </a:cxn>
              <a:cxn ang="0">
                <a:pos x="96" y="9"/>
              </a:cxn>
              <a:cxn ang="0">
                <a:pos x="57" y="32"/>
              </a:cxn>
              <a:cxn ang="0">
                <a:pos x="19" y="55"/>
              </a:cxn>
              <a:cxn ang="0">
                <a:pos x="0" y="69"/>
              </a:cxn>
              <a:cxn ang="0">
                <a:pos x="9" y="82"/>
              </a:cxn>
              <a:cxn ang="0">
                <a:pos x="26" y="70"/>
              </a:cxn>
              <a:cxn ang="0">
                <a:pos x="64" y="47"/>
              </a:cxn>
              <a:cxn ang="0">
                <a:pos x="103" y="24"/>
              </a:cxn>
              <a:cxn ang="0">
                <a:pos x="122" y="13"/>
              </a:cxn>
            </a:cxnLst>
            <a:rect l="0" t="0" r="r" b="b"/>
            <a:pathLst>
              <a:path w="122" h="82">
                <a:moveTo>
                  <a:pt x="122" y="13"/>
                </a:moveTo>
                <a:lnTo>
                  <a:pt x="113" y="0"/>
                </a:lnTo>
                <a:lnTo>
                  <a:pt x="96" y="9"/>
                </a:lnTo>
                <a:lnTo>
                  <a:pt x="57" y="32"/>
                </a:lnTo>
                <a:lnTo>
                  <a:pt x="19" y="55"/>
                </a:lnTo>
                <a:lnTo>
                  <a:pt x="0" y="69"/>
                </a:lnTo>
                <a:lnTo>
                  <a:pt x="9" y="82"/>
                </a:lnTo>
                <a:lnTo>
                  <a:pt x="26" y="70"/>
                </a:lnTo>
                <a:lnTo>
                  <a:pt x="64" y="47"/>
                </a:lnTo>
                <a:lnTo>
                  <a:pt x="103" y="24"/>
                </a:lnTo>
                <a:lnTo>
                  <a:pt x="122" y="13"/>
                </a:lnTo>
                <a:close/>
              </a:path>
            </a:pathLst>
          </a:custGeom>
          <a:solidFill>
            <a:srgbClr val="FF66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9846" name="Freeform 1958"/>
          <p:cNvSpPr>
            <a:spLocks/>
          </p:cNvSpPr>
          <p:nvPr/>
        </p:nvSpPr>
        <p:spPr bwMode="auto">
          <a:xfrm>
            <a:off x="1704975" y="2273300"/>
            <a:ext cx="182563" cy="144463"/>
          </a:xfrm>
          <a:custGeom>
            <a:avLst/>
            <a:gdLst/>
            <a:ahLst/>
            <a:cxnLst>
              <a:cxn ang="0">
                <a:pos x="115" y="14"/>
              </a:cxn>
              <a:cxn ang="0">
                <a:pos x="106" y="0"/>
              </a:cxn>
              <a:cxn ang="0">
                <a:pos x="90" y="11"/>
              </a:cxn>
              <a:cxn ang="0">
                <a:pos x="55" y="37"/>
              </a:cxn>
              <a:cxn ang="0">
                <a:pos x="21" y="63"/>
              </a:cxn>
              <a:cxn ang="0">
                <a:pos x="0" y="79"/>
              </a:cxn>
              <a:cxn ang="0">
                <a:pos x="9" y="91"/>
              </a:cxn>
              <a:cxn ang="0">
                <a:pos x="32" y="74"/>
              </a:cxn>
              <a:cxn ang="0">
                <a:pos x="67" y="48"/>
              </a:cxn>
              <a:cxn ang="0">
                <a:pos x="101" y="23"/>
              </a:cxn>
              <a:cxn ang="0">
                <a:pos x="115" y="14"/>
              </a:cxn>
            </a:cxnLst>
            <a:rect l="0" t="0" r="r" b="b"/>
            <a:pathLst>
              <a:path w="115" h="91">
                <a:moveTo>
                  <a:pt x="115" y="14"/>
                </a:moveTo>
                <a:lnTo>
                  <a:pt x="106" y="0"/>
                </a:lnTo>
                <a:lnTo>
                  <a:pt x="90" y="11"/>
                </a:lnTo>
                <a:lnTo>
                  <a:pt x="55" y="37"/>
                </a:lnTo>
                <a:lnTo>
                  <a:pt x="21" y="63"/>
                </a:lnTo>
                <a:lnTo>
                  <a:pt x="0" y="79"/>
                </a:lnTo>
                <a:lnTo>
                  <a:pt x="9" y="91"/>
                </a:lnTo>
                <a:lnTo>
                  <a:pt x="32" y="74"/>
                </a:lnTo>
                <a:lnTo>
                  <a:pt x="67" y="48"/>
                </a:lnTo>
                <a:lnTo>
                  <a:pt x="101" y="23"/>
                </a:lnTo>
                <a:lnTo>
                  <a:pt x="115" y="14"/>
                </a:lnTo>
                <a:close/>
              </a:path>
            </a:pathLst>
          </a:custGeom>
          <a:solidFill>
            <a:srgbClr val="FF66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9847" name="Freeform 1959"/>
          <p:cNvSpPr>
            <a:spLocks/>
          </p:cNvSpPr>
          <p:nvPr/>
        </p:nvSpPr>
        <p:spPr bwMode="auto">
          <a:xfrm>
            <a:off x="1487488" y="2446338"/>
            <a:ext cx="171450" cy="158750"/>
          </a:xfrm>
          <a:custGeom>
            <a:avLst/>
            <a:gdLst/>
            <a:ahLst/>
            <a:cxnLst>
              <a:cxn ang="0">
                <a:pos x="108" y="13"/>
              </a:cxn>
              <a:cxn ang="0">
                <a:pos x="98" y="0"/>
              </a:cxn>
              <a:cxn ang="0">
                <a:pos x="91" y="7"/>
              </a:cxn>
              <a:cxn ang="0">
                <a:pos x="58" y="33"/>
              </a:cxn>
              <a:cxn ang="0">
                <a:pos x="29" y="62"/>
              </a:cxn>
              <a:cxn ang="0">
                <a:pos x="0" y="89"/>
              </a:cxn>
              <a:cxn ang="0">
                <a:pos x="12" y="100"/>
              </a:cxn>
              <a:cxn ang="0">
                <a:pos x="40" y="73"/>
              </a:cxn>
              <a:cxn ang="0">
                <a:pos x="71" y="45"/>
              </a:cxn>
              <a:cxn ang="0">
                <a:pos x="102" y="17"/>
              </a:cxn>
              <a:cxn ang="0">
                <a:pos x="108" y="13"/>
              </a:cxn>
            </a:cxnLst>
            <a:rect l="0" t="0" r="r" b="b"/>
            <a:pathLst>
              <a:path w="108" h="100">
                <a:moveTo>
                  <a:pt x="108" y="13"/>
                </a:moveTo>
                <a:lnTo>
                  <a:pt x="98" y="0"/>
                </a:lnTo>
                <a:lnTo>
                  <a:pt x="91" y="7"/>
                </a:lnTo>
                <a:lnTo>
                  <a:pt x="58" y="33"/>
                </a:lnTo>
                <a:lnTo>
                  <a:pt x="29" y="62"/>
                </a:lnTo>
                <a:lnTo>
                  <a:pt x="0" y="89"/>
                </a:lnTo>
                <a:lnTo>
                  <a:pt x="12" y="100"/>
                </a:lnTo>
                <a:lnTo>
                  <a:pt x="40" y="73"/>
                </a:lnTo>
                <a:lnTo>
                  <a:pt x="71" y="45"/>
                </a:lnTo>
                <a:lnTo>
                  <a:pt x="102" y="17"/>
                </a:lnTo>
                <a:lnTo>
                  <a:pt x="108" y="13"/>
                </a:lnTo>
                <a:close/>
              </a:path>
            </a:pathLst>
          </a:custGeom>
          <a:solidFill>
            <a:srgbClr val="FF66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9848" name="Freeform 1960"/>
          <p:cNvSpPr>
            <a:spLocks/>
          </p:cNvSpPr>
          <p:nvPr/>
        </p:nvSpPr>
        <p:spPr bwMode="auto">
          <a:xfrm>
            <a:off x="1293813" y="2643188"/>
            <a:ext cx="155575" cy="173037"/>
          </a:xfrm>
          <a:custGeom>
            <a:avLst/>
            <a:gdLst/>
            <a:ahLst/>
            <a:cxnLst>
              <a:cxn ang="0">
                <a:pos x="98" y="11"/>
              </a:cxn>
              <a:cxn ang="0">
                <a:pos x="87" y="0"/>
              </a:cxn>
              <a:cxn ang="0">
                <a:pos x="64" y="24"/>
              </a:cxn>
              <a:cxn ang="0">
                <a:pos x="38" y="55"/>
              </a:cxn>
              <a:cxn ang="0">
                <a:pos x="11" y="85"/>
              </a:cxn>
              <a:cxn ang="0">
                <a:pos x="0" y="99"/>
              </a:cxn>
              <a:cxn ang="0">
                <a:pos x="13" y="109"/>
              </a:cxn>
              <a:cxn ang="0">
                <a:pos x="23" y="96"/>
              </a:cxn>
              <a:cxn ang="0">
                <a:pos x="49" y="67"/>
              </a:cxn>
              <a:cxn ang="0">
                <a:pos x="75" y="36"/>
              </a:cxn>
              <a:cxn ang="0">
                <a:pos x="98" y="11"/>
              </a:cxn>
            </a:cxnLst>
            <a:rect l="0" t="0" r="r" b="b"/>
            <a:pathLst>
              <a:path w="98" h="109">
                <a:moveTo>
                  <a:pt x="98" y="11"/>
                </a:moveTo>
                <a:lnTo>
                  <a:pt x="87" y="0"/>
                </a:lnTo>
                <a:lnTo>
                  <a:pt x="64" y="24"/>
                </a:lnTo>
                <a:lnTo>
                  <a:pt x="38" y="55"/>
                </a:lnTo>
                <a:lnTo>
                  <a:pt x="11" y="85"/>
                </a:lnTo>
                <a:lnTo>
                  <a:pt x="0" y="99"/>
                </a:lnTo>
                <a:lnTo>
                  <a:pt x="13" y="109"/>
                </a:lnTo>
                <a:lnTo>
                  <a:pt x="23" y="96"/>
                </a:lnTo>
                <a:lnTo>
                  <a:pt x="49" y="67"/>
                </a:lnTo>
                <a:lnTo>
                  <a:pt x="75" y="36"/>
                </a:lnTo>
                <a:lnTo>
                  <a:pt x="98" y="11"/>
                </a:lnTo>
                <a:close/>
              </a:path>
            </a:pathLst>
          </a:custGeom>
          <a:solidFill>
            <a:srgbClr val="FF66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9849" name="Freeform 1961"/>
          <p:cNvSpPr>
            <a:spLocks/>
          </p:cNvSpPr>
          <p:nvPr/>
        </p:nvSpPr>
        <p:spPr bwMode="auto">
          <a:xfrm>
            <a:off x="1133475" y="2863850"/>
            <a:ext cx="133350" cy="185738"/>
          </a:xfrm>
          <a:custGeom>
            <a:avLst/>
            <a:gdLst/>
            <a:ahLst/>
            <a:cxnLst>
              <a:cxn ang="0">
                <a:pos x="84" y="9"/>
              </a:cxn>
              <a:cxn ang="0">
                <a:pos x="72" y="0"/>
              </a:cxn>
              <a:cxn ang="0">
                <a:pos x="65" y="9"/>
              </a:cxn>
              <a:cxn ang="0">
                <a:pos x="63" y="10"/>
              </a:cxn>
              <a:cxn ang="0">
                <a:pos x="40" y="43"/>
              </a:cxn>
              <a:cxn ang="0">
                <a:pos x="19" y="74"/>
              </a:cxn>
              <a:cxn ang="0">
                <a:pos x="0" y="107"/>
              </a:cxn>
              <a:cxn ang="0">
                <a:pos x="0" y="108"/>
              </a:cxn>
              <a:cxn ang="0">
                <a:pos x="13" y="117"/>
              </a:cxn>
              <a:cxn ang="0">
                <a:pos x="16" y="113"/>
              </a:cxn>
              <a:cxn ang="0">
                <a:pos x="36" y="82"/>
              </a:cxn>
              <a:cxn ang="0">
                <a:pos x="57" y="49"/>
              </a:cxn>
              <a:cxn ang="0">
                <a:pos x="79" y="17"/>
              </a:cxn>
              <a:cxn ang="0">
                <a:pos x="72" y="14"/>
              </a:cxn>
              <a:cxn ang="0">
                <a:pos x="76" y="20"/>
              </a:cxn>
              <a:cxn ang="0">
                <a:pos x="84" y="9"/>
              </a:cxn>
            </a:cxnLst>
            <a:rect l="0" t="0" r="r" b="b"/>
            <a:pathLst>
              <a:path w="84" h="117">
                <a:moveTo>
                  <a:pt x="84" y="9"/>
                </a:moveTo>
                <a:lnTo>
                  <a:pt x="72" y="0"/>
                </a:lnTo>
                <a:lnTo>
                  <a:pt x="65" y="9"/>
                </a:lnTo>
                <a:lnTo>
                  <a:pt x="63" y="10"/>
                </a:lnTo>
                <a:lnTo>
                  <a:pt x="40" y="43"/>
                </a:lnTo>
                <a:lnTo>
                  <a:pt x="19" y="74"/>
                </a:lnTo>
                <a:lnTo>
                  <a:pt x="0" y="107"/>
                </a:lnTo>
                <a:lnTo>
                  <a:pt x="0" y="108"/>
                </a:lnTo>
                <a:lnTo>
                  <a:pt x="13" y="117"/>
                </a:lnTo>
                <a:lnTo>
                  <a:pt x="16" y="113"/>
                </a:lnTo>
                <a:lnTo>
                  <a:pt x="36" y="82"/>
                </a:lnTo>
                <a:lnTo>
                  <a:pt x="57" y="49"/>
                </a:lnTo>
                <a:lnTo>
                  <a:pt x="79" y="17"/>
                </a:lnTo>
                <a:lnTo>
                  <a:pt x="72" y="14"/>
                </a:lnTo>
                <a:lnTo>
                  <a:pt x="76" y="20"/>
                </a:lnTo>
                <a:lnTo>
                  <a:pt x="84" y="9"/>
                </a:lnTo>
                <a:close/>
              </a:path>
            </a:pathLst>
          </a:custGeom>
          <a:solidFill>
            <a:srgbClr val="FF66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9850" name="Freeform 1962"/>
          <p:cNvSpPr>
            <a:spLocks/>
          </p:cNvSpPr>
          <p:nvPr/>
        </p:nvSpPr>
        <p:spPr bwMode="auto">
          <a:xfrm>
            <a:off x="1004888" y="3105150"/>
            <a:ext cx="112712" cy="198438"/>
          </a:xfrm>
          <a:custGeom>
            <a:avLst/>
            <a:gdLst/>
            <a:ahLst/>
            <a:cxnLst>
              <a:cxn ang="0">
                <a:pos x="71" y="7"/>
              </a:cxn>
              <a:cxn ang="0">
                <a:pos x="56" y="0"/>
              </a:cxn>
              <a:cxn ang="0">
                <a:pos x="45" y="20"/>
              </a:cxn>
              <a:cxn ang="0">
                <a:pos x="27" y="54"/>
              </a:cxn>
              <a:cxn ang="0">
                <a:pos x="12" y="88"/>
              </a:cxn>
              <a:cxn ang="0">
                <a:pos x="0" y="118"/>
              </a:cxn>
              <a:cxn ang="0">
                <a:pos x="15" y="125"/>
              </a:cxn>
              <a:cxn ang="0">
                <a:pos x="28" y="95"/>
              </a:cxn>
              <a:cxn ang="0">
                <a:pos x="43" y="60"/>
              </a:cxn>
              <a:cxn ang="0">
                <a:pos x="61" y="26"/>
              </a:cxn>
              <a:cxn ang="0">
                <a:pos x="71" y="7"/>
              </a:cxn>
            </a:cxnLst>
            <a:rect l="0" t="0" r="r" b="b"/>
            <a:pathLst>
              <a:path w="71" h="125">
                <a:moveTo>
                  <a:pt x="71" y="7"/>
                </a:moveTo>
                <a:lnTo>
                  <a:pt x="56" y="0"/>
                </a:lnTo>
                <a:lnTo>
                  <a:pt x="45" y="20"/>
                </a:lnTo>
                <a:lnTo>
                  <a:pt x="27" y="54"/>
                </a:lnTo>
                <a:lnTo>
                  <a:pt x="12" y="88"/>
                </a:lnTo>
                <a:lnTo>
                  <a:pt x="0" y="118"/>
                </a:lnTo>
                <a:lnTo>
                  <a:pt x="15" y="125"/>
                </a:lnTo>
                <a:lnTo>
                  <a:pt x="28" y="95"/>
                </a:lnTo>
                <a:lnTo>
                  <a:pt x="43" y="60"/>
                </a:lnTo>
                <a:lnTo>
                  <a:pt x="61" y="26"/>
                </a:lnTo>
                <a:lnTo>
                  <a:pt x="71" y="7"/>
                </a:lnTo>
                <a:close/>
              </a:path>
            </a:pathLst>
          </a:custGeom>
          <a:solidFill>
            <a:srgbClr val="FF66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9851" name="Freeform 1963"/>
          <p:cNvSpPr>
            <a:spLocks/>
          </p:cNvSpPr>
          <p:nvPr/>
        </p:nvSpPr>
        <p:spPr bwMode="auto">
          <a:xfrm>
            <a:off x="925513" y="3367088"/>
            <a:ext cx="79375" cy="204787"/>
          </a:xfrm>
          <a:custGeom>
            <a:avLst/>
            <a:gdLst/>
            <a:ahLst/>
            <a:cxnLst>
              <a:cxn ang="0">
                <a:pos x="50" y="4"/>
              </a:cxn>
              <a:cxn ang="0">
                <a:pos x="34" y="0"/>
              </a:cxn>
              <a:cxn ang="0">
                <a:pos x="25" y="27"/>
              </a:cxn>
              <a:cxn ang="0">
                <a:pos x="14" y="63"/>
              </a:cxn>
              <a:cxn ang="0">
                <a:pos x="5" y="99"/>
              </a:cxn>
              <a:cxn ang="0">
                <a:pos x="0" y="126"/>
              </a:cxn>
              <a:cxn ang="0">
                <a:pos x="15" y="129"/>
              </a:cxn>
              <a:cxn ang="0">
                <a:pos x="21" y="105"/>
              </a:cxn>
              <a:cxn ang="0">
                <a:pos x="30" y="70"/>
              </a:cxn>
              <a:cxn ang="0">
                <a:pos x="40" y="33"/>
              </a:cxn>
              <a:cxn ang="0">
                <a:pos x="50" y="4"/>
              </a:cxn>
            </a:cxnLst>
            <a:rect l="0" t="0" r="r" b="b"/>
            <a:pathLst>
              <a:path w="50" h="129">
                <a:moveTo>
                  <a:pt x="50" y="4"/>
                </a:moveTo>
                <a:lnTo>
                  <a:pt x="34" y="0"/>
                </a:lnTo>
                <a:lnTo>
                  <a:pt x="25" y="27"/>
                </a:lnTo>
                <a:lnTo>
                  <a:pt x="14" y="63"/>
                </a:lnTo>
                <a:lnTo>
                  <a:pt x="5" y="99"/>
                </a:lnTo>
                <a:lnTo>
                  <a:pt x="0" y="126"/>
                </a:lnTo>
                <a:lnTo>
                  <a:pt x="15" y="129"/>
                </a:lnTo>
                <a:lnTo>
                  <a:pt x="21" y="105"/>
                </a:lnTo>
                <a:lnTo>
                  <a:pt x="30" y="70"/>
                </a:lnTo>
                <a:lnTo>
                  <a:pt x="40" y="33"/>
                </a:lnTo>
                <a:lnTo>
                  <a:pt x="50" y="4"/>
                </a:lnTo>
                <a:close/>
              </a:path>
            </a:pathLst>
          </a:custGeom>
          <a:solidFill>
            <a:srgbClr val="FF66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9852" name="Freeform 1964"/>
          <p:cNvSpPr>
            <a:spLocks/>
          </p:cNvSpPr>
          <p:nvPr/>
        </p:nvSpPr>
        <p:spPr bwMode="auto">
          <a:xfrm>
            <a:off x="893763" y="3643313"/>
            <a:ext cx="44450" cy="206375"/>
          </a:xfrm>
          <a:custGeom>
            <a:avLst/>
            <a:gdLst/>
            <a:ahLst/>
            <a:cxnLst>
              <a:cxn ang="0">
                <a:pos x="28" y="2"/>
              </a:cxn>
              <a:cxn ang="0">
                <a:pos x="11" y="0"/>
              </a:cxn>
              <a:cxn ang="0">
                <a:pos x="5" y="35"/>
              </a:cxn>
              <a:cxn ang="0">
                <a:pos x="2" y="73"/>
              </a:cxn>
              <a:cxn ang="0">
                <a:pos x="0" y="109"/>
              </a:cxn>
              <a:cxn ang="0">
                <a:pos x="0" y="130"/>
              </a:cxn>
              <a:cxn ang="0">
                <a:pos x="16" y="130"/>
              </a:cxn>
              <a:cxn ang="0">
                <a:pos x="16" y="109"/>
              </a:cxn>
              <a:cxn ang="0">
                <a:pos x="19" y="73"/>
              </a:cxn>
              <a:cxn ang="0">
                <a:pos x="23" y="35"/>
              </a:cxn>
              <a:cxn ang="0">
                <a:pos x="28" y="2"/>
              </a:cxn>
            </a:cxnLst>
            <a:rect l="0" t="0" r="r" b="b"/>
            <a:pathLst>
              <a:path w="28" h="130">
                <a:moveTo>
                  <a:pt x="28" y="2"/>
                </a:moveTo>
                <a:lnTo>
                  <a:pt x="11" y="0"/>
                </a:lnTo>
                <a:lnTo>
                  <a:pt x="5" y="35"/>
                </a:lnTo>
                <a:lnTo>
                  <a:pt x="2" y="73"/>
                </a:lnTo>
                <a:lnTo>
                  <a:pt x="0" y="109"/>
                </a:lnTo>
                <a:lnTo>
                  <a:pt x="0" y="130"/>
                </a:lnTo>
                <a:lnTo>
                  <a:pt x="16" y="130"/>
                </a:lnTo>
                <a:lnTo>
                  <a:pt x="16" y="109"/>
                </a:lnTo>
                <a:lnTo>
                  <a:pt x="19" y="73"/>
                </a:lnTo>
                <a:lnTo>
                  <a:pt x="23" y="35"/>
                </a:lnTo>
                <a:lnTo>
                  <a:pt x="28" y="2"/>
                </a:lnTo>
                <a:close/>
              </a:path>
            </a:pathLst>
          </a:custGeom>
          <a:solidFill>
            <a:srgbClr val="FF66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9853" name="Freeform 1965"/>
          <p:cNvSpPr>
            <a:spLocks/>
          </p:cNvSpPr>
          <p:nvPr/>
        </p:nvSpPr>
        <p:spPr bwMode="auto">
          <a:xfrm>
            <a:off x="893763" y="3925888"/>
            <a:ext cx="46037" cy="207962"/>
          </a:xfrm>
          <a:custGeom>
            <a:avLst/>
            <a:gdLst/>
            <a:ahLst/>
            <a:cxnLst>
              <a:cxn ang="0">
                <a:pos x="16" y="0"/>
              </a:cxn>
              <a:cxn ang="0">
                <a:pos x="0" y="0"/>
              </a:cxn>
              <a:cxn ang="0">
                <a:pos x="0" y="6"/>
              </a:cxn>
              <a:cxn ang="0">
                <a:pos x="2" y="42"/>
              </a:cxn>
              <a:cxn ang="0">
                <a:pos x="5" y="79"/>
              </a:cxn>
              <a:cxn ang="0">
                <a:pos x="11" y="115"/>
              </a:cxn>
              <a:cxn ang="0">
                <a:pos x="14" y="131"/>
              </a:cxn>
              <a:cxn ang="0">
                <a:pos x="29" y="128"/>
              </a:cxn>
              <a:cxn ang="0">
                <a:pos x="28" y="115"/>
              </a:cxn>
              <a:cxn ang="0">
                <a:pos x="23" y="79"/>
              </a:cxn>
              <a:cxn ang="0">
                <a:pos x="19" y="42"/>
              </a:cxn>
              <a:cxn ang="0">
                <a:pos x="16" y="6"/>
              </a:cxn>
              <a:cxn ang="0">
                <a:pos x="16" y="0"/>
              </a:cxn>
            </a:cxnLst>
            <a:rect l="0" t="0" r="r" b="b"/>
            <a:pathLst>
              <a:path w="29" h="131">
                <a:moveTo>
                  <a:pt x="16" y="0"/>
                </a:moveTo>
                <a:lnTo>
                  <a:pt x="0" y="0"/>
                </a:lnTo>
                <a:lnTo>
                  <a:pt x="0" y="6"/>
                </a:lnTo>
                <a:lnTo>
                  <a:pt x="2" y="42"/>
                </a:lnTo>
                <a:lnTo>
                  <a:pt x="5" y="79"/>
                </a:lnTo>
                <a:lnTo>
                  <a:pt x="11" y="115"/>
                </a:lnTo>
                <a:lnTo>
                  <a:pt x="14" y="131"/>
                </a:lnTo>
                <a:lnTo>
                  <a:pt x="29" y="128"/>
                </a:lnTo>
                <a:lnTo>
                  <a:pt x="28" y="115"/>
                </a:lnTo>
                <a:lnTo>
                  <a:pt x="23" y="79"/>
                </a:lnTo>
                <a:lnTo>
                  <a:pt x="19" y="42"/>
                </a:lnTo>
                <a:lnTo>
                  <a:pt x="16" y="6"/>
                </a:lnTo>
                <a:lnTo>
                  <a:pt x="16" y="0"/>
                </a:lnTo>
                <a:close/>
              </a:path>
            </a:pathLst>
          </a:custGeom>
          <a:solidFill>
            <a:srgbClr val="FF66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9854" name="Freeform 1966"/>
          <p:cNvSpPr>
            <a:spLocks/>
          </p:cNvSpPr>
          <p:nvPr/>
        </p:nvSpPr>
        <p:spPr bwMode="auto">
          <a:xfrm>
            <a:off x="930275" y="4205288"/>
            <a:ext cx="82550" cy="204787"/>
          </a:xfrm>
          <a:custGeom>
            <a:avLst/>
            <a:gdLst/>
            <a:ahLst/>
            <a:cxnLst>
              <a:cxn ang="0">
                <a:pos x="16" y="0"/>
              </a:cxn>
              <a:cxn ang="0">
                <a:pos x="0" y="3"/>
              </a:cxn>
              <a:cxn ang="0">
                <a:pos x="2" y="15"/>
              </a:cxn>
              <a:cxn ang="0">
                <a:pos x="11" y="51"/>
              </a:cxn>
              <a:cxn ang="0">
                <a:pos x="22" y="86"/>
              </a:cxn>
              <a:cxn ang="0">
                <a:pos x="32" y="121"/>
              </a:cxn>
              <a:cxn ang="0">
                <a:pos x="36" y="129"/>
              </a:cxn>
              <a:cxn ang="0">
                <a:pos x="52" y="124"/>
              </a:cxn>
              <a:cxn ang="0">
                <a:pos x="48" y="114"/>
              </a:cxn>
              <a:cxn ang="0">
                <a:pos x="37" y="78"/>
              </a:cxn>
              <a:cxn ang="0">
                <a:pos x="27" y="43"/>
              </a:cxn>
              <a:cxn ang="0">
                <a:pos x="18" y="9"/>
              </a:cxn>
              <a:cxn ang="0">
                <a:pos x="16" y="0"/>
              </a:cxn>
            </a:cxnLst>
            <a:rect l="0" t="0" r="r" b="b"/>
            <a:pathLst>
              <a:path w="52" h="129">
                <a:moveTo>
                  <a:pt x="16" y="0"/>
                </a:moveTo>
                <a:lnTo>
                  <a:pt x="0" y="3"/>
                </a:lnTo>
                <a:lnTo>
                  <a:pt x="2" y="15"/>
                </a:lnTo>
                <a:lnTo>
                  <a:pt x="11" y="51"/>
                </a:lnTo>
                <a:lnTo>
                  <a:pt x="22" y="86"/>
                </a:lnTo>
                <a:lnTo>
                  <a:pt x="32" y="121"/>
                </a:lnTo>
                <a:lnTo>
                  <a:pt x="36" y="129"/>
                </a:lnTo>
                <a:lnTo>
                  <a:pt x="52" y="124"/>
                </a:lnTo>
                <a:lnTo>
                  <a:pt x="48" y="114"/>
                </a:lnTo>
                <a:lnTo>
                  <a:pt x="37" y="78"/>
                </a:lnTo>
                <a:lnTo>
                  <a:pt x="27" y="43"/>
                </a:lnTo>
                <a:lnTo>
                  <a:pt x="18" y="9"/>
                </a:lnTo>
                <a:lnTo>
                  <a:pt x="16" y="0"/>
                </a:lnTo>
                <a:close/>
              </a:path>
            </a:pathLst>
          </a:custGeom>
          <a:solidFill>
            <a:srgbClr val="FF66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9855" name="Freeform 1967"/>
          <p:cNvSpPr>
            <a:spLocks/>
          </p:cNvSpPr>
          <p:nvPr/>
        </p:nvSpPr>
        <p:spPr bwMode="auto">
          <a:xfrm>
            <a:off x="1016000" y="4471988"/>
            <a:ext cx="111125" cy="198437"/>
          </a:xfrm>
          <a:custGeom>
            <a:avLst/>
            <a:gdLst/>
            <a:ahLst/>
            <a:cxnLst>
              <a:cxn ang="0">
                <a:pos x="15" y="0"/>
              </a:cxn>
              <a:cxn ang="0">
                <a:pos x="0" y="7"/>
              </a:cxn>
              <a:cxn ang="0">
                <a:pos x="5" y="22"/>
              </a:cxn>
              <a:cxn ang="0">
                <a:pos x="20" y="56"/>
              </a:cxn>
              <a:cxn ang="0">
                <a:pos x="38" y="90"/>
              </a:cxn>
              <a:cxn ang="0">
                <a:pos x="55" y="122"/>
              </a:cxn>
              <a:cxn ang="0">
                <a:pos x="56" y="125"/>
              </a:cxn>
              <a:cxn ang="0">
                <a:pos x="70" y="116"/>
              </a:cxn>
              <a:cxn ang="0">
                <a:pos x="70" y="116"/>
              </a:cxn>
              <a:cxn ang="0">
                <a:pos x="54" y="84"/>
              </a:cxn>
              <a:cxn ang="0">
                <a:pos x="36" y="49"/>
              </a:cxn>
              <a:cxn ang="0">
                <a:pos x="21" y="15"/>
              </a:cxn>
              <a:cxn ang="0">
                <a:pos x="15" y="0"/>
              </a:cxn>
            </a:cxnLst>
            <a:rect l="0" t="0" r="r" b="b"/>
            <a:pathLst>
              <a:path w="70" h="125">
                <a:moveTo>
                  <a:pt x="15" y="0"/>
                </a:moveTo>
                <a:lnTo>
                  <a:pt x="0" y="7"/>
                </a:lnTo>
                <a:lnTo>
                  <a:pt x="5" y="22"/>
                </a:lnTo>
                <a:lnTo>
                  <a:pt x="20" y="56"/>
                </a:lnTo>
                <a:lnTo>
                  <a:pt x="38" y="90"/>
                </a:lnTo>
                <a:lnTo>
                  <a:pt x="55" y="122"/>
                </a:lnTo>
                <a:lnTo>
                  <a:pt x="56" y="125"/>
                </a:lnTo>
                <a:lnTo>
                  <a:pt x="70" y="116"/>
                </a:lnTo>
                <a:lnTo>
                  <a:pt x="70" y="116"/>
                </a:lnTo>
                <a:lnTo>
                  <a:pt x="54" y="84"/>
                </a:lnTo>
                <a:lnTo>
                  <a:pt x="36" y="49"/>
                </a:lnTo>
                <a:lnTo>
                  <a:pt x="21" y="15"/>
                </a:lnTo>
                <a:lnTo>
                  <a:pt x="15" y="0"/>
                </a:lnTo>
                <a:close/>
              </a:path>
            </a:pathLst>
          </a:custGeom>
          <a:solidFill>
            <a:srgbClr val="FF66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9856" name="Freeform 1968"/>
          <p:cNvSpPr>
            <a:spLocks/>
          </p:cNvSpPr>
          <p:nvPr/>
        </p:nvSpPr>
        <p:spPr bwMode="auto">
          <a:xfrm>
            <a:off x="1144588" y="4724400"/>
            <a:ext cx="139700" cy="184150"/>
          </a:xfrm>
          <a:custGeom>
            <a:avLst/>
            <a:gdLst/>
            <a:ahLst/>
            <a:cxnLst>
              <a:cxn ang="0">
                <a:pos x="14" y="0"/>
              </a:cxn>
              <a:cxn ang="0">
                <a:pos x="0" y="8"/>
              </a:cxn>
              <a:cxn ang="0">
                <a:pos x="12" y="29"/>
              </a:cxn>
              <a:cxn ang="0">
                <a:pos x="33" y="60"/>
              </a:cxn>
              <a:cxn ang="0">
                <a:pos x="56" y="92"/>
              </a:cxn>
              <a:cxn ang="0">
                <a:pos x="58" y="94"/>
              </a:cxn>
              <a:cxn ang="0">
                <a:pos x="74" y="116"/>
              </a:cxn>
              <a:cxn ang="0">
                <a:pos x="88" y="108"/>
              </a:cxn>
              <a:cxn ang="0">
                <a:pos x="69" y="83"/>
              </a:cxn>
              <a:cxn ang="0">
                <a:pos x="65" y="89"/>
              </a:cxn>
              <a:cxn ang="0">
                <a:pos x="72" y="86"/>
              </a:cxn>
              <a:cxn ang="0">
                <a:pos x="50" y="54"/>
              </a:cxn>
              <a:cxn ang="0">
                <a:pos x="29" y="22"/>
              </a:cxn>
              <a:cxn ang="0">
                <a:pos x="14" y="0"/>
              </a:cxn>
            </a:cxnLst>
            <a:rect l="0" t="0" r="r" b="b"/>
            <a:pathLst>
              <a:path w="88" h="116">
                <a:moveTo>
                  <a:pt x="14" y="0"/>
                </a:moveTo>
                <a:lnTo>
                  <a:pt x="0" y="8"/>
                </a:lnTo>
                <a:lnTo>
                  <a:pt x="12" y="29"/>
                </a:lnTo>
                <a:lnTo>
                  <a:pt x="33" y="60"/>
                </a:lnTo>
                <a:lnTo>
                  <a:pt x="56" y="92"/>
                </a:lnTo>
                <a:lnTo>
                  <a:pt x="58" y="94"/>
                </a:lnTo>
                <a:lnTo>
                  <a:pt x="74" y="116"/>
                </a:lnTo>
                <a:lnTo>
                  <a:pt x="88" y="108"/>
                </a:lnTo>
                <a:lnTo>
                  <a:pt x="69" y="83"/>
                </a:lnTo>
                <a:lnTo>
                  <a:pt x="65" y="89"/>
                </a:lnTo>
                <a:lnTo>
                  <a:pt x="72" y="86"/>
                </a:lnTo>
                <a:lnTo>
                  <a:pt x="50" y="54"/>
                </a:lnTo>
                <a:lnTo>
                  <a:pt x="29" y="22"/>
                </a:lnTo>
                <a:lnTo>
                  <a:pt x="14" y="0"/>
                </a:lnTo>
                <a:close/>
              </a:path>
            </a:pathLst>
          </a:custGeom>
          <a:solidFill>
            <a:srgbClr val="FF66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9857" name="Freeform 1969"/>
          <p:cNvSpPr>
            <a:spLocks/>
          </p:cNvSpPr>
          <p:nvPr/>
        </p:nvSpPr>
        <p:spPr bwMode="auto">
          <a:xfrm>
            <a:off x="1309688" y="4954588"/>
            <a:ext cx="160337" cy="173037"/>
          </a:xfrm>
          <a:custGeom>
            <a:avLst/>
            <a:gdLst/>
            <a:ahLst/>
            <a:cxnLst>
              <a:cxn ang="0">
                <a:pos x="14" y="0"/>
              </a:cxn>
              <a:cxn ang="0">
                <a:pos x="0" y="10"/>
              </a:cxn>
              <a:cxn ang="0">
                <a:pos x="1" y="12"/>
              </a:cxn>
              <a:cxn ang="0">
                <a:pos x="28" y="43"/>
              </a:cxn>
              <a:cxn ang="0">
                <a:pos x="54" y="72"/>
              </a:cxn>
              <a:cxn ang="0">
                <a:pos x="82" y="101"/>
              </a:cxn>
              <a:cxn ang="0">
                <a:pos x="88" y="109"/>
              </a:cxn>
              <a:cxn ang="0">
                <a:pos x="101" y="97"/>
              </a:cxn>
              <a:cxn ang="0">
                <a:pos x="93" y="90"/>
              </a:cxn>
              <a:cxn ang="0">
                <a:pos x="65" y="61"/>
              </a:cxn>
              <a:cxn ang="0">
                <a:pos x="39" y="30"/>
              </a:cxn>
              <a:cxn ang="0">
                <a:pos x="13" y="0"/>
              </a:cxn>
              <a:cxn ang="0">
                <a:pos x="14" y="0"/>
              </a:cxn>
            </a:cxnLst>
            <a:rect l="0" t="0" r="r" b="b"/>
            <a:pathLst>
              <a:path w="101" h="109">
                <a:moveTo>
                  <a:pt x="14" y="0"/>
                </a:moveTo>
                <a:lnTo>
                  <a:pt x="0" y="10"/>
                </a:lnTo>
                <a:lnTo>
                  <a:pt x="1" y="12"/>
                </a:lnTo>
                <a:lnTo>
                  <a:pt x="28" y="43"/>
                </a:lnTo>
                <a:lnTo>
                  <a:pt x="54" y="72"/>
                </a:lnTo>
                <a:lnTo>
                  <a:pt x="82" y="101"/>
                </a:lnTo>
                <a:lnTo>
                  <a:pt x="88" y="109"/>
                </a:lnTo>
                <a:lnTo>
                  <a:pt x="101" y="97"/>
                </a:lnTo>
                <a:lnTo>
                  <a:pt x="93" y="90"/>
                </a:lnTo>
                <a:lnTo>
                  <a:pt x="65" y="61"/>
                </a:lnTo>
                <a:lnTo>
                  <a:pt x="39" y="30"/>
                </a:lnTo>
                <a:lnTo>
                  <a:pt x="13" y="0"/>
                </a:lnTo>
                <a:lnTo>
                  <a:pt x="14" y="0"/>
                </a:lnTo>
                <a:close/>
              </a:path>
            </a:pathLst>
          </a:custGeom>
          <a:solidFill>
            <a:srgbClr val="FF66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9858" name="Freeform 1970"/>
          <p:cNvSpPr>
            <a:spLocks/>
          </p:cNvSpPr>
          <p:nvPr/>
        </p:nvSpPr>
        <p:spPr bwMode="auto">
          <a:xfrm>
            <a:off x="1506538" y="5164138"/>
            <a:ext cx="174625" cy="155575"/>
          </a:xfrm>
          <a:custGeom>
            <a:avLst/>
            <a:gdLst/>
            <a:ahLst/>
            <a:cxnLst>
              <a:cxn ang="0">
                <a:pos x="12" y="0"/>
              </a:cxn>
              <a:cxn ang="0">
                <a:pos x="0" y="11"/>
              </a:cxn>
              <a:cxn ang="0">
                <a:pos x="17" y="27"/>
              </a:cxn>
              <a:cxn ang="0">
                <a:pos x="46" y="55"/>
              </a:cxn>
              <a:cxn ang="0">
                <a:pos x="79" y="83"/>
              </a:cxn>
              <a:cxn ang="0">
                <a:pos x="98" y="98"/>
              </a:cxn>
              <a:cxn ang="0">
                <a:pos x="110" y="86"/>
              </a:cxn>
              <a:cxn ang="0">
                <a:pos x="90" y="72"/>
              </a:cxn>
              <a:cxn ang="0">
                <a:pos x="59" y="44"/>
              </a:cxn>
              <a:cxn ang="0">
                <a:pos x="28" y="16"/>
              </a:cxn>
              <a:cxn ang="0">
                <a:pos x="12" y="0"/>
              </a:cxn>
            </a:cxnLst>
            <a:rect l="0" t="0" r="r" b="b"/>
            <a:pathLst>
              <a:path w="110" h="98">
                <a:moveTo>
                  <a:pt x="12" y="0"/>
                </a:moveTo>
                <a:lnTo>
                  <a:pt x="0" y="11"/>
                </a:lnTo>
                <a:lnTo>
                  <a:pt x="17" y="27"/>
                </a:lnTo>
                <a:lnTo>
                  <a:pt x="46" y="55"/>
                </a:lnTo>
                <a:lnTo>
                  <a:pt x="79" y="83"/>
                </a:lnTo>
                <a:lnTo>
                  <a:pt x="98" y="98"/>
                </a:lnTo>
                <a:lnTo>
                  <a:pt x="110" y="86"/>
                </a:lnTo>
                <a:lnTo>
                  <a:pt x="90" y="72"/>
                </a:lnTo>
                <a:lnTo>
                  <a:pt x="59" y="44"/>
                </a:lnTo>
                <a:lnTo>
                  <a:pt x="28" y="16"/>
                </a:lnTo>
                <a:lnTo>
                  <a:pt x="12" y="0"/>
                </a:lnTo>
                <a:close/>
              </a:path>
            </a:pathLst>
          </a:custGeom>
          <a:solidFill>
            <a:srgbClr val="FF66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9859" name="Freeform 1971"/>
          <p:cNvSpPr>
            <a:spLocks/>
          </p:cNvSpPr>
          <p:nvPr/>
        </p:nvSpPr>
        <p:spPr bwMode="auto">
          <a:xfrm>
            <a:off x="1724025" y="5351463"/>
            <a:ext cx="187325" cy="139700"/>
          </a:xfrm>
          <a:custGeom>
            <a:avLst/>
            <a:gdLst/>
            <a:ahLst/>
            <a:cxnLst>
              <a:cxn ang="0">
                <a:pos x="10" y="0"/>
              </a:cxn>
              <a:cxn ang="0">
                <a:pos x="0" y="12"/>
              </a:cxn>
              <a:cxn ang="0">
                <a:pos x="9" y="17"/>
              </a:cxn>
              <a:cxn ang="0">
                <a:pos x="43" y="43"/>
              </a:cxn>
              <a:cxn ang="0">
                <a:pos x="78" y="69"/>
              </a:cxn>
              <a:cxn ang="0">
                <a:pos x="108" y="88"/>
              </a:cxn>
              <a:cxn ang="0">
                <a:pos x="118" y="76"/>
              </a:cxn>
              <a:cxn ang="0">
                <a:pos x="89" y="57"/>
              </a:cxn>
              <a:cxn ang="0">
                <a:pos x="55" y="32"/>
              </a:cxn>
              <a:cxn ang="0">
                <a:pos x="20" y="6"/>
              </a:cxn>
              <a:cxn ang="0">
                <a:pos x="10" y="0"/>
              </a:cxn>
            </a:cxnLst>
            <a:rect l="0" t="0" r="r" b="b"/>
            <a:pathLst>
              <a:path w="118" h="88">
                <a:moveTo>
                  <a:pt x="10" y="0"/>
                </a:moveTo>
                <a:lnTo>
                  <a:pt x="0" y="12"/>
                </a:lnTo>
                <a:lnTo>
                  <a:pt x="9" y="17"/>
                </a:lnTo>
                <a:lnTo>
                  <a:pt x="43" y="43"/>
                </a:lnTo>
                <a:lnTo>
                  <a:pt x="78" y="69"/>
                </a:lnTo>
                <a:lnTo>
                  <a:pt x="108" y="88"/>
                </a:lnTo>
                <a:lnTo>
                  <a:pt x="118" y="76"/>
                </a:lnTo>
                <a:lnTo>
                  <a:pt x="89" y="57"/>
                </a:lnTo>
                <a:lnTo>
                  <a:pt x="55" y="32"/>
                </a:lnTo>
                <a:lnTo>
                  <a:pt x="20" y="6"/>
                </a:lnTo>
                <a:lnTo>
                  <a:pt x="10" y="0"/>
                </a:lnTo>
                <a:close/>
              </a:path>
            </a:pathLst>
          </a:custGeom>
          <a:solidFill>
            <a:srgbClr val="FF66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9860" name="Freeform 1972"/>
          <p:cNvSpPr>
            <a:spLocks/>
          </p:cNvSpPr>
          <p:nvPr/>
        </p:nvSpPr>
        <p:spPr bwMode="auto">
          <a:xfrm>
            <a:off x="1960563" y="5514975"/>
            <a:ext cx="195262" cy="128588"/>
          </a:xfrm>
          <a:custGeom>
            <a:avLst/>
            <a:gdLst/>
            <a:ahLst/>
            <a:cxnLst>
              <a:cxn ang="0">
                <a:pos x="9" y="0"/>
              </a:cxn>
              <a:cxn ang="0">
                <a:pos x="0" y="13"/>
              </a:cxn>
              <a:cxn ang="0">
                <a:pos x="5" y="17"/>
              </a:cxn>
              <a:cxn ang="0">
                <a:pos x="43" y="40"/>
              </a:cxn>
              <a:cxn ang="0">
                <a:pos x="82" y="63"/>
              </a:cxn>
              <a:cxn ang="0">
                <a:pos x="114" y="81"/>
              </a:cxn>
              <a:cxn ang="0">
                <a:pos x="123" y="66"/>
              </a:cxn>
              <a:cxn ang="0">
                <a:pos x="89" y="48"/>
              </a:cxn>
              <a:cxn ang="0">
                <a:pos x="50" y="25"/>
              </a:cxn>
              <a:cxn ang="0">
                <a:pos x="12" y="2"/>
              </a:cxn>
              <a:cxn ang="0">
                <a:pos x="9" y="0"/>
              </a:cxn>
            </a:cxnLst>
            <a:rect l="0" t="0" r="r" b="b"/>
            <a:pathLst>
              <a:path w="123" h="81">
                <a:moveTo>
                  <a:pt x="9" y="0"/>
                </a:moveTo>
                <a:lnTo>
                  <a:pt x="0" y="13"/>
                </a:lnTo>
                <a:lnTo>
                  <a:pt x="5" y="17"/>
                </a:lnTo>
                <a:lnTo>
                  <a:pt x="43" y="40"/>
                </a:lnTo>
                <a:lnTo>
                  <a:pt x="82" y="63"/>
                </a:lnTo>
                <a:lnTo>
                  <a:pt x="114" y="81"/>
                </a:lnTo>
                <a:lnTo>
                  <a:pt x="123" y="66"/>
                </a:lnTo>
                <a:lnTo>
                  <a:pt x="89" y="48"/>
                </a:lnTo>
                <a:lnTo>
                  <a:pt x="50" y="25"/>
                </a:lnTo>
                <a:lnTo>
                  <a:pt x="12" y="2"/>
                </a:lnTo>
                <a:lnTo>
                  <a:pt x="9" y="0"/>
                </a:lnTo>
                <a:close/>
              </a:path>
            </a:pathLst>
          </a:custGeom>
          <a:solidFill>
            <a:srgbClr val="FF66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9861" name="Freeform 1973"/>
          <p:cNvSpPr>
            <a:spLocks/>
          </p:cNvSpPr>
          <p:nvPr/>
        </p:nvSpPr>
        <p:spPr bwMode="auto">
          <a:xfrm>
            <a:off x="2212975" y="5656263"/>
            <a:ext cx="201613" cy="115887"/>
          </a:xfrm>
          <a:custGeom>
            <a:avLst/>
            <a:gdLst/>
            <a:ahLst/>
            <a:cxnLst>
              <a:cxn ang="0">
                <a:pos x="7" y="0"/>
              </a:cxn>
              <a:cxn ang="0">
                <a:pos x="0" y="15"/>
              </a:cxn>
              <a:cxn ang="0">
                <a:pos x="46" y="38"/>
              </a:cxn>
              <a:cxn ang="0">
                <a:pos x="118" y="73"/>
              </a:cxn>
              <a:cxn ang="0">
                <a:pos x="127" y="58"/>
              </a:cxn>
              <a:cxn ang="0">
                <a:pos x="52" y="23"/>
              </a:cxn>
              <a:cxn ang="0">
                <a:pos x="7" y="0"/>
              </a:cxn>
            </a:cxnLst>
            <a:rect l="0" t="0" r="r" b="b"/>
            <a:pathLst>
              <a:path w="127" h="73">
                <a:moveTo>
                  <a:pt x="7" y="0"/>
                </a:moveTo>
                <a:lnTo>
                  <a:pt x="0" y="15"/>
                </a:lnTo>
                <a:lnTo>
                  <a:pt x="46" y="38"/>
                </a:lnTo>
                <a:lnTo>
                  <a:pt x="118" y="73"/>
                </a:lnTo>
                <a:lnTo>
                  <a:pt x="127" y="58"/>
                </a:lnTo>
                <a:lnTo>
                  <a:pt x="52" y="23"/>
                </a:lnTo>
                <a:lnTo>
                  <a:pt x="7" y="0"/>
                </a:lnTo>
                <a:close/>
              </a:path>
            </a:pathLst>
          </a:custGeom>
          <a:solidFill>
            <a:srgbClr val="FF66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9862" name="Freeform 1974"/>
          <p:cNvSpPr>
            <a:spLocks/>
          </p:cNvSpPr>
          <p:nvPr/>
        </p:nvSpPr>
        <p:spPr bwMode="auto">
          <a:xfrm>
            <a:off x="2473325" y="5780088"/>
            <a:ext cx="206375" cy="101600"/>
          </a:xfrm>
          <a:custGeom>
            <a:avLst/>
            <a:gdLst/>
            <a:ahLst/>
            <a:cxnLst>
              <a:cxn ang="0">
                <a:pos x="6" y="0"/>
              </a:cxn>
              <a:cxn ang="0">
                <a:pos x="0" y="14"/>
              </a:cxn>
              <a:cxn ang="0">
                <a:pos x="54" y="37"/>
              </a:cxn>
              <a:cxn ang="0">
                <a:pos x="124" y="64"/>
              </a:cxn>
              <a:cxn ang="0">
                <a:pos x="130" y="50"/>
              </a:cxn>
              <a:cxn ang="0">
                <a:pos x="61" y="23"/>
              </a:cxn>
              <a:cxn ang="0">
                <a:pos x="6" y="0"/>
              </a:cxn>
            </a:cxnLst>
            <a:rect l="0" t="0" r="r" b="b"/>
            <a:pathLst>
              <a:path w="130" h="64">
                <a:moveTo>
                  <a:pt x="6" y="0"/>
                </a:moveTo>
                <a:lnTo>
                  <a:pt x="0" y="14"/>
                </a:lnTo>
                <a:lnTo>
                  <a:pt x="54" y="37"/>
                </a:lnTo>
                <a:lnTo>
                  <a:pt x="124" y="64"/>
                </a:lnTo>
                <a:lnTo>
                  <a:pt x="130" y="50"/>
                </a:lnTo>
                <a:lnTo>
                  <a:pt x="61" y="23"/>
                </a:lnTo>
                <a:lnTo>
                  <a:pt x="6" y="0"/>
                </a:lnTo>
                <a:close/>
              </a:path>
            </a:pathLst>
          </a:custGeom>
          <a:solidFill>
            <a:srgbClr val="FF66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9863" name="Freeform 1975"/>
          <p:cNvSpPr>
            <a:spLocks/>
          </p:cNvSpPr>
          <p:nvPr/>
        </p:nvSpPr>
        <p:spPr bwMode="auto">
          <a:xfrm>
            <a:off x="2743200" y="5883275"/>
            <a:ext cx="207963" cy="88900"/>
          </a:xfrm>
          <a:custGeom>
            <a:avLst/>
            <a:gdLst/>
            <a:ahLst/>
            <a:cxnLst>
              <a:cxn ang="0">
                <a:pos x="6" y="0"/>
              </a:cxn>
              <a:cxn ang="0">
                <a:pos x="0" y="16"/>
              </a:cxn>
              <a:cxn ang="0">
                <a:pos x="69" y="39"/>
              </a:cxn>
              <a:cxn ang="0">
                <a:pos x="126" y="56"/>
              </a:cxn>
              <a:cxn ang="0">
                <a:pos x="131" y="41"/>
              </a:cxn>
              <a:cxn ang="0">
                <a:pos x="76" y="25"/>
              </a:cxn>
              <a:cxn ang="0">
                <a:pos x="6" y="0"/>
              </a:cxn>
            </a:cxnLst>
            <a:rect l="0" t="0" r="r" b="b"/>
            <a:pathLst>
              <a:path w="131" h="56">
                <a:moveTo>
                  <a:pt x="6" y="0"/>
                </a:moveTo>
                <a:lnTo>
                  <a:pt x="0" y="16"/>
                </a:lnTo>
                <a:lnTo>
                  <a:pt x="69" y="39"/>
                </a:lnTo>
                <a:lnTo>
                  <a:pt x="126" y="56"/>
                </a:lnTo>
                <a:lnTo>
                  <a:pt x="131" y="41"/>
                </a:lnTo>
                <a:lnTo>
                  <a:pt x="76" y="25"/>
                </a:lnTo>
                <a:lnTo>
                  <a:pt x="6" y="0"/>
                </a:lnTo>
                <a:close/>
              </a:path>
            </a:pathLst>
          </a:custGeom>
          <a:solidFill>
            <a:srgbClr val="FF66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9864" name="Freeform 1976"/>
          <p:cNvSpPr>
            <a:spLocks/>
          </p:cNvSpPr>
          <p:nvPr/>
        </p:nvSpPr>
        <p:spPr bwMode="auto">
          <a:xfrm>
            <a:off x="3021013" y="5972175"/>
            <a:ext cx="211137" cy="74613"/>
          </a:xfrm>
          <a:custGeom>
            <a:avLst/>
            <a:gdLst/>
            <a:ahLst/>
            <a:cxnLst>
              <a:cxn ang="0">
                <a:pos x="4" y="0"/>
              </a:cxn>
              <a:cxn ang="0">
                <a:pos x="0" y="15"/>
              </a:cxn>
              <a:cxn ang="0">
                <a:pos x="88" y="38"/>
              </a:cxn>
              <a:cxn ang="0">
                <a:pos x="129" y="47"/>
              </a:cxn>
              <a:cxn ang="0">
                <a:pos x="133" y="32"/>
              </a:cxn>
              <a:cxn ang="0">
                <a:pos x="96" y="23"/>
              </a:cxn>
              <a:cxn ang="0">
                <a:pos x="4" y="0"/>
              </a:cxn>
            </a:cxnLst>
            <a:rect l="0" t="0" r="r" b="b"/>
            <a:pathLst>
              <a:path w="133" h="47">
                <a:moveTo>
                  <a:pt x="4" y="0"/>
                </a:moveTo>
                <a:lnTo>
                  <a:pt x="0" y="15"/>
                </a:lnTo>
                <a:lnTo>
                  <a:pt x="88" y="38"/>
                </a:lnTo>
                <a:lnTo>
                  <a:pt x="129" y="47"/>
                </a:lnTo>
                <a:lnTo>
                  <a:pt x="133" y="32"/>
                </a:lnTo>
                <a:lnTo>
                  <a:pt x="96" y="23"/>
                </a:lnTo>
                <a:lnTo>
                  <a:pt x="4" y="0"/>
                </a:lnTo>
                <a:close/>
              </a:path>
            </a:pathLst>
          </a:custGeom>
          <a:solidFill>
            <a:srgbClr val="FF66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9865" name="Freeform 1977"/>
          <p:cNvSpPr>
            <a:spLocks/>
          </p:cNvSpPr>
          <p:nvPr/>
        </p:nvSpPr>
        <p:spPr bwMode="auto">
          <a:xfrm>
            <a:off x="3302000" y="6038850"/>
            <a:ext cx="211138" cy="63500"/>
          </a:xfrm>
          <a:custGeom>
            <a:avLst/>
            <a:gdLst/>
            <a:ahLst/>
            <a:cxnLst>
              <a:cxn ang="0">
                <a:pos x="3" y="0"/>
              </a:cxn>
              <a:cxn ang="0">
                <a:pos x="0" y="16"/>
              </a:cxn>
              <a:cxn ang="0">
                <a:pos x="13" y="19"/>
              </a:cxn>
              <a:cxn ang="0">
                <a:pos x="15" y="20"/>
              </a:cxn>
              <a:cxn ang="0">
                <a:pos x="66" y="29"/>
              </a:cxn>
              <a:cxn ang="0">
                <a:pos x="118" y="38"/>
              </a:cxn>
              <a:cxn ang="0">
                <a:pos x="131" y="40"/>
              </a:cxn>
              <a:cxn ang="0">
                <a:pos x="133" y="25"/>
              </a:cxn>
              <a:cxn ang="0">
                <a:pos x="118" y="22"/>
              </a:cxn>
              <a:cxn ang="0">
                <a:pos x="66" y="14"/>
              </a:cxn>
              <a:cxn ang="0">
                <a:pos x="15" y="3"/>
              </a:cxn>
              <a:cxn ang="0">
                <a:pos x="15" y="11"/>
              </a:cxn>
              <a:cxn ang="0">
                <a:pos x="19" y="4"/>
              </a:cxn>
              <a:cxn ang="0">
                <a:pos x="3" y="0"/>
              </a:cxn>
            </a:cxnLst>
            <a:rect l="0" t="0" r="r" b="b"/>
            <a:pathLst>
              <a:path w="133" h="40">
                <a:moveTo>
                  <a:pt x="3" y="0"/>
                </a:moveTo>
                <a:lnTo>
                  <a:pt x="0" y="16"/>
                </a:lnTo>
                <a:lnTo>
                  <a:pt x="13" y="19"/>
                </a:lnTo>
                <a:lnTo>
                  <a:pt x="15" y="20"/>
                </a:lnTo>
                <a:lnTo>
                  <a:pt x="66" y="29"/>
                </a:lnTo>
                <a:lnTo>
                  <a:pt x="118" y="38"/>
                </a:lnTo>
                <a:lnTo>
                  <a:pt x="131" y="40"/>
                </a:lnTo>
                <a:lnTo>
                  <a:pt x="133" y="25"/>
                </a:lnTo>
                <a:lnTo>
                  <a:pt x="118" y="22"/>
                </a:lnTo>
                <a:lnTo>
                  <a:pt x="66" y="14"/>
                </a:lnTo>
                <a:lnTo>
                  <a:pt x="15" y="3"/>
                </a:lnTo>
                <a:lnTo>
                  <a:pt x="15" y="11"/>
                </a:lnTo>
                <a:lnTo>
                  <a:pt x="19" y="4"/>
                </a:lnTo>
                <a:lnTo>
                  <a:pt x="3" y="0"/>
                </a:lnTo>
                <a:close/>
              </a:path>
            </a:pathLst>
          </a:custGeom>
          <a:solidFill>
            <a:srgbClr val="FF66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9866" name="Freeform 1978"/>
          <p:cNvSpPr>
            <a:spLocks/>
          </p:cNvSpPr>
          <p:nvPr/>
        </p:nvSpPr>
        <p:spPr bwMode="auto">
          <a:xfrm>
            <a:off x="3587750" y="6091238"/>
            <a:ext cx="211138" cy="52387"/>
          </a:xfrm>
          <a:custGeom>
            <a:avLst/>
            <a:gdLst/>
            <a:ahLst/>
            <a:cxnLst>
              <a:cxn ang="0">
                <a:pos x="3" y="0"/>
              </a:cxn>
              <a:cxn ang="0">
                <a:pos x="0" y="16"/>
              </a:cxn>
              <a:cxn ang="0">
                <a:pos x="44" y="22"/>
              </a:cxn>
              <a:cxn ang="0">
                <a:pos x="96" y="28"/>
              </a:cxn>
              <a:cxn ang="0">
                <a:pos x="132" y="33"/>
              </a:cxn>
              <a:cxn ang="0">
                <a:pos x="133" y="16"/>
              </a:cxn>
              <a:cxn ang="0">
                <a:pos x="96" y="12"/>
              </a:cxn>
              <a:cxn ang="0">
                <a:pos x="44" y="5"/>
              </a:cxn>
              <a:cxn ang="0">
                <a:pos x="3" y="0"/>
              </a:cxn>
            </a:cxnLst>
            <a:rect l="0" t="0" r="r" b="b"/>
            <a:pathLst>
              <a:path w="133" h="33">
                <a:moveTo>
                  <a:pt x="3" y="0"/>
                </a:moveTo>
                <a:lnTo>
                  <a:pt x="0" y="16"/>
                </a:lnTo>
                <a:lnTo>
                  <a:pt x="44" y="22"/>
                </a:lnTo>
                <a:lnTo>
                  <a:pt x="96" y="28"/>
                </a:lnTo>
                <a:lnTo>
                  <a:pt x="132" y="33"/>
                </a:lnTo>
                <a:lnTo>
                  <a:pt x="133" y="16"/>
                </a:lnTo>
                <a:lnTo>
                  <a:pt x="96" y="12"/>
                </a:lnTo>
                <a:lnTo>
                  <a:pt x="44" y="5"/>
                </a:lnTo>
                <a:lnTo>
                  <a:pt x="3" y="0"/>
                </a:lnTo>
                <a:close/>
              </a:path>
            </a:pathLst>
          </a:custGeom>
          <a:solidFill>
            <a:srgbClr val="FF66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9867" name="Freeform 1979"/>
          <p:cNvSpPr>
            <a:spLocks/>
          </p:cNvSpPr>
          <p:nvPr/>
        </p:nvSpPr>
        <p:spPr bwMode="auto">
          <a:xfrm>
            <a:off x="3876675" y="6124575"/>
            <a:ext cx="212725" cy="41275"/>
          </a:xfrm>
          <a:custGeom>
            <a:avLst/>
            <a:gdLst/>
            <a:ahLst/>
            <a:cxnLst>
              <a:cxn ang="0">
                <a:pos x="2" y="0"/>
              </a:cxn>
              <a:cxn ang="0">
                <a:pos x="0" y="17"/>
              </a:cxn>
              <a:cxn ang="0">
                <a:pos x="22" y="19"/>
              </a:cxn>
              <a:cxn ang="0">
                <a:pos x="78" y="23"/>
              </a:cxn>
              <a:cxn ang="0">
                <a:pos x="133" y="26"/>
              </a:cxn>
              <a:cxn ang="0">
                <a:pos x="133" y="26"/>
              </a:cxn>
              <a:cxn ang="0">
                <a:pos x="134" y="9"/>
              </a:cxn>
              <a:cxn ang="0">
                <a:pos x="133" y="9"/>
              </a:cxn>
              <a:cxn ang="0">
                <a:pos x="78" y="7"/>
              </a:cxn>
              <a:cxn ang="0">
                <a:pos x="22" y="2"/>
              </a:cxn>
              <a:cxn ang="0">
                <a:pos x="2" y="0"/>
              </a:cxn>
            </a:cxnLst>
            <a:rect l="0" t="0" r="r" b="b"/>
            <a:pathLst>
              <a:path w="134" h="26">
                <a:moveTo>
                  <a:pt x="2" y="0"/>
                </a:moveTo>
                <a:lnTo>
                  <a:pt x="0" y="17"/>
                </a:lnTo>
                <a:lnTo>
                  <a:pt x="22" y="19"/>
                </a:lnTo>
                <a:lnTo>
                  <a:pt x="78" y="23"/>
                </a:lnTo>
                <a:lnTo>
                  <a:pt x="133" y="26"/>
                </a:lnTo>
                <a:lnTo>
                  <a:pt x="133" y="26"/>
                </a:lnTo>
                <a:lnTo>
                  <a:pt x="134" y="9"/>
                </a:lnTo>
                <a:lnTo>
                  <a:pt x="133" y="9"/>
                </a:lnTo>
                <a:lnTo>
                  <a:pt x="78" y="7"/>
                </a:lnTo>
                <a:lnTo>
                  <a:pt x="22" y="2"/>
                </a:lnTo>
                <a:lnTo>
                  <a:pt x="2" y="0"/>
                </a:lnTo>
                <a:close/>
              </a:path>
            </a:pathLst>
          </a:custGeom>
          <a:solidFill>
            <a:srgbClr val="FF66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9868" name="Freeform 1980"/>
          <p:cNvSpPr>
            <a:spLocks/>
          </p:cNvSpPr>
          <p:nvPr/>
        </p:nvSpPr>
        <p:spPr bwMode="auto">
          <a:xfrm>
            <a:off x="4167188" y="6143625"/>
            <a:ext cx="209550" cy="28575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16"/>
              </a:cxn>
              <a:cxn ang="0">
                <a:pos x="4" y="17"/>
              </a:cxn>
              <a:cxn ang="0">
                <a:pos x="60" y="18"/>
              </a:cxn>
              <a:cxn ang="0">
                <a:pos x="116" y="18"/>
              </a:cxn>
              <a:cxn ang="0">
                <a:pos x="132" y="18"/>
              </a:cxn>
              <a:cxn ang="0">
                <a:pos x="132" y="2"/>
              </a:cxn>
              <a:cxn ang="0">
                <a:pos x="116" y="2"/>
              </a:cxn>
              <a:cxn ang="0">
                <a:pos x="60" y="1"/>
              </a:cxn>
              <a:cxn ang="0">
                <a:pos x="4" y="0"/>
              </a:cxn>
              <a:cxn ang="0">
                <a:pos x="0" y="0"/>
              </a:cxn>
            </a:cxnLst>
            <a:rect l="0" t="0" r="r" b="b"/>
            <a:pathLst>
              <a:path w="132" h="18">
                <a:moveTo>
                  <a:pt x="0" y="0"/>
                </a:moveTo>
                <a:lnTo>
                  <a:pt x="0" y="16"/>
                </a:lnTo>
                <a:lnTo>
                  <a:pt x="4" y="17"/>
                </a:lnTo>
                <a:lnTo>
                  <a:pt x="60" y="18"/>
                </a:lnTo>
                <a:lnTo>
                  <a:pt x="116" y="18"/>
                </a:lnTo>
                <a:lnTo>
                  <a:pt x="132" y="18"/>
                </a:lnTo>
                <a:lnTo>
                  <a:pt x="132" y="2"/>
                </a:lnTo>
                <a:lnTo>
                  <a:pt x="116" y="2"/>
                </a:lnTo>
                <a:lnTo>
                  <a:pt x="60" y="1"/>
                </a:lnTo>
                <a:lnTo>
                  <a:pt x="4" y="0"/>
                </a:lnTo>
                <a:lnTo>
                  <a:pt x="0" y="0"/>
                </a:lnTo>
                <a:close/>
              </a:path>
            </a:pathLst>
          </a:custGeom>
          <a:solidFill>
            <a:srgbClr val="FF66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9869" name="Freeform 1981"/>
          <p:cNvSpPr>
            <a:spLocks/>
          </p:cNvSpPr>
          <p:nvPr/>
        </p:nvSpPr>
        <p:spPr bwMode="auto">
          <a:xfrm>
            <a:off x="4457700" y="6135688"/>
            <a:ext cx="211138" cy="36512"/>
          </a:xfrm>
          <a:custGeom>
            <a:avLst/>
            <a:gdLst/>
            <a:ahLst/>
            <a:cxnLst>
              <a:cxn ang="0">
                <a:pos x="0" y="6"/>
              </a:cxn>
              <a:cxn ang="0">
                <a:pos x="0" y="23"/>
              </a:cxn>
              <a:cxn ang="0">
                <a:pos x="45" y="22"/>
              </a:cxn>
              <a:cxn ang="0">
                <a:pos x="99" y="19"/>
              </a:cxn>
              <a:cxn ang="0">
                <a:pos x="133" y="17"/>
              </a:cxn>
              <a:cxn ang="0">
                <a:pos x="132" y="0"/>
              </a:cxn>
              <a:cxn ang="0">
                <a:pos x="99" y="2"/>
              </a:cxn>
              <a:cxn ang="0">
                <a:pos x="45" y="5"/>
              </a:cxn>
              <a:cxn ang="0">
                <a:pos x="0" y="6"/>
              </a:cxn>
            </a:cxnLst>
            <a:rect l="0" t="0" r="r" b="b"/>
            <a:pathLst>
              <a:path w="133" h="23">
                <a:moveTo>
                  <a:pt x="0" y="6"/>
                </a:moveTo>
                <a:lnTo>
                  <a:pt x="0" y="23"/>
                </a:lnTo>
                <a:lnTo>
                  <a:pt x="45" y="22"/>
                </a:lnTo>
                <a:lnTo>
                  <a:pt x="99" y="19"/>
                </a:lnTo>
                <a:lnTo>
                  <a:pt x="133" y="17"/>
                </a:lnTo>
                <a:lnTo>
                  <a:pt x="132" y="0"/>
                </a:lnTo>
                <a:lnTo>
                  <a:pt x="99" y="2"/>
                </a:lnTo>
                <a:lnTo>
                  <a:pt x="45" y="5"/>
                </a:lnTo>
                <a:lnTo>
                  <a:pt x="0" y="6"/>
                </a:lnTo>
                <a:close/>
              </a:path>
            </a:pathLst>
          </a:custGeom>
          <a:solidFill>
            <a:srgbClr val="FF66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9870" name="Freeform 1982"/>
          <p:cNvSpPr>
            <a:spLocks/>
          </p:cNvSpPr>
          <p:nvPr/>
        </p:nvSpPr>
        <p:spPr bwMode="auto">
          <a:xfrm>
            <a:off x="4746625" y="6111875"/>
            <a:ext cx="209550" cy="44450"/>
          </a:xfrm>
          <a:custGeom>
            <a:avLst/>
            <a:gdLst/>
            <a:ahLst/>
            <a:cxnLst>
              <a:cxn ang="0">
                <a:pos x="0" y="13"/>
              </a:cxn>
              <a:cxn ang="0">
                <a:pos x="0" y="28"/>
              </a:cxn>
              <a:cxn ang="0">
                <a:pos x="28" y="27"/>
              </a:cxn>
              <a:cxn ang="0">
                <a:pos x="81" y="22"/>
              </a:cxn>
              <a:cxn ang="0">
                <a:pos x="132" y="16"/>
              </a:cxn>
              <a:cxn ang="0">
                <a:pos x="131" y="0"/>
              </a:cxn>
              <a:cxn ang="0">
                <a:pos x="81" y="5"/>
              </a:cxn>
              <a:cxn ang="0">
                <a:pos x="28" y="10"/>
              </a:cxn>
              <a:cxn ang="0">
                <a:pos x="0" y="13"/>
              </a:cxn>
            </a:cxnLst>
            <a:rect l="0" t="0" r="r" b="b"/>
            <a:pathLst>
              <a:path w="132" h="28">
                <a:moveTo>
                  <a:pt x="0" y="13"/>
                </a:moveTo>
                <a:lnTo>
                  <a:pt x="0" y="28"/>
                </a:lnTo>
                <a:lnTo>
                  <a:pt x="28" y="27"/>
                </a:lnTo>
                <a:lnTo>
                  <a:pt x="81" y="22"/>
                </a:lnTo>
                <a:lnTo>
                  <a:pt x="132" y="16"/>
                </a:lnTo>
                <a:lnTo>
                  <a:pt x="131" y="0"/>
                </a:lnTo>
                <a:lnTo>
                  <a:pt x="81" y="5"/>
                </a:lnTo>
                <a:lnTo>
                  <a:pt x="28" y="10"/>
                </a:lnTo>
                <a:lnTo>
                  <a:pt x="0" y="13"/>
                </a:lnTo>
                <a:close/>
              </a:path>
            </a:pathLst>
          </a:custGeom>
          <a:solidFill>
            <a:srgbClr val="FF66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9871" name="Freeform 1983"/>
          <p:cNvSpPr>
            <a:spLocks/>
          </p:cNvSpPr>
          <p:nvPr/>
        </p:nvSpPr>
        <p:spPr bwMode="auto">
          <a:xfrm>
            <a:off x="5033963" y="6070600"/>
            <a:ext cx="209550" cy="55563"/>
          </a:xfrm>
          <a:custGeom>
            <a:avLst/>
            <a:gdLst/>
            <a:ahLst/>
            <a:cxnLst>
              <a:cxn ang="0">
                <a:pos x="0" y="19"/>
              </a:cxn>
              <a:cxn ang="0">
                <a:pos x="2" y="35"/>
              </a:cxn>
              <a:cxn ang="0">
                <a:pos x="7" y="35"/>
              </a:cxn>
              <a:cxn ang="0">
                <a:pos x="59" y="28"/>
              </a:cxn>
              <a:cxn ang="0">
                <a:pos x="113" y="18"/>
              </a:cxn>
              <a:cxn ang="0">
                <a:pos x="132" y="14"/>
              </a:cxn>
              <a:cxn ang="0">
                <a:pos x="130" y="0"/>
              </a:cxn>
              <a:cxn ang="0">
                <a:pos x="113" y="2"/>
              </a:cxn>
              <a:cxn ang="0">
                <a:pos x="59" y="12"/>
              </a:cxn>
              <a:cxn ang="0">
                <a:pos x="7" y="18"/>
              </a:cxn>
              <a:cxn ang="0">
                <a:pos x="0" y="19"/>
              </a:cxn>
            </a:cxnLst>
            <a:rect l="0" t="0" r="r" b="b"/>
            <a:pathLst>
              <a:path w="132" h="35">
                <a:moveTo>
                  <a:pt x="0" y="19"/>
                </a:moveTo>
                <a:lnTo>
                  <a:pt x="2" y="35"/>
                </a:lnTo>
                <a:lnTo>
                  <a:pt x="7" y="35"/>
                </a:lnTo>
                <a:lnTo>
                  <a:pt x="59" y="28"/>
                </a:lnTo>
                <a:lnTo>
                  <a:pt x="113" y="18"/>
                </a:lnTo>
                <a:lnTo>
                  <a:pt x="132" y="14"/>
                </a:lnTo>
                <a:lnTo>
                  <a:pt x="130" y="0"/>
                </a:lnTo>
                <a:lnTo>
                  <a:pt x="113" y="2"/>
                </a:lnTo>
                <a:lnTo>
                  <a:pt x="59" y="12"/>
                </a:lnTo>
                <a:lnTo>
                  <a:pt x="7" y="18"/>
                </a:lnTo>
                <a:lnTo>
                  <a:pt x="0" y="19"/>
                </a:lnTo>
                <a:close/>
              </a:path>
            </a:pathLst>
          </a:custGeom>
          <a:solidFill>
            <a:srgbClr val="FF66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9872" name="Freeform 1984"/>
          <p:cNvSpPr>
            <a:spLocks/>
          </p:cNvSpPr>
          <p:nvPr/>
        </p:nvSpPr>
        <p:spPr bwMode="auto">
          <a:xfrm>
            <a:off x="5319713" y="6010275"/>
            <a:ext cx="209550" cy="69850"/>
          </a:xfrm>
          <a:custGeom>
            <a:avLst/>
            <a:gdLst/>
            <a:ahLst/>
            <a:cxnLst>
              <a:cxn ang="0">
                <a:pos x="0" y="28"/>
              </a:cxn>
              <a:cxn ang="0">
                <a:pos x="2" y="44"/>
              </a:cxn>
              <a:cxn ang="0">
                <a:pos x="34" y="38"/>
              </a:cxn>
              <a:cxn ang="0">
                <a:pos x="38" y="37"/>
              </a:cxn>
              <a:cxn ang="0">
                <a:pos x="132" y="15"/>
              </a:cxn>
              <a:cxn ang="0">
                <a:pos x="129" y="0"/>
              </a:cxn>
              <a:cxn ang="0">
                <a:pos x="32" y="22"/>
              </a:cxn>
              <a:cxn ang="0">
                <a:pos x="34" y="29"/>
              </a:cxn>
              <a:cxn ang="0">
                <a:pos x="34" y="21"/>
              </a:cxn>
              <a:cxn ang="0">
                <a:pos x="0" y="28"/>
              </a:cxn>
            </a:cxnLst>
            <a:rect l="0" t="0" r="r" b="b"/>
            <a:pathLst>
              <a:path w="132" h="44">
                <a:moveTo>
                  <a:pt x="0" y="28"/>
                </a:moveTo>
                <a:lnTo>
                  <a:pt x="2" y="44"/>
                </a:lnTo>
                <a:lnTo>
                  <a:pt x="34" y="38"/>
                </a:lnTo>
                <a:lnTo>
                  <a:pt x="38" y="37"/>
                </a:lnTo>
                <a:lnTo>
                  <a:pt x="132" y="15"/>
                </a:lnTo>
                <a:lnTo>
                  <a:pt x="129" y="0"/>
                </a:lnTo>
                <a:lnTo>
                  <a:pt x="32" y="22"/>
                </a:lnTo>
                <a:lnTo>
                  <a:pt x="34" y="29"/>
                </a:lnTo>
                <a:lnTo>
                  <a:pt x="34" y="21"/>
                </a:lnTo>
                <a:lnTo>
                  <a:pt x="0" y="28"/>
                </a:lnTo>
                <a:close/>
              </a:path>
            </a:pathLst>
          </a:custGeom>
          <a:solidFill>
            <a:srgbClr val="FF66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9873" name="Freeform 1985"/>
          <p:cNvSpPr>
            <a:spLocks/>
          </p:cNvSpPr>
          <p:nvPr/>
        </p:nvSpPr>
        <p:spPr bwMode="auto">
          <a:xfrm>
            <a:off x="5599113" y="5934075"/>
            <a:ext cx="211137" cy="80963"/>
          </a:xfrm>
          <a:custGeom>
            <a:avLst/>
            <a:gdLst/>
            <a:ahLst/>
            <a:cxnLst>
              <a:cxn ang="0">
                <a:pos x="0" y="36"/>
              </a:cxn>
              <a:cxn ang="0">
                <a:pos x="5" y="51"/>
              </a:cxn>
              <a:cxn ang="0">
                <a:pos x="62" y="36"/>
              </a:cxn>
              <a:cxn ang="0">
                <a:pos x="133" y="16"/>
              </a:cxn>
              <a:cxn ang="0">
                <a:pos x="128" y="0"/>
              </a:cxn>
              <a:cxn ang="0">
                <a:pos x="56" y="22"/>
              </a:cxn>
              <a:cxn ang="0">
                <a:pos x="0" y="36"/>
              </a:cxn>
            </a:cxnLst>
            <a:rect l="0" t="0" r="r" b="b"/>
            <a:pathLst>
              <a:path w="133" h="51">
                <a:moveTo>
                  <a:pt x="0" y="36"/>
                </a:moveTo>
                <a:lnTo>
                  <a:pt x="5" y="51"/>
                </a:lnTo>
                <a:lnTo>
                  <a:pt x="62" y="36"/>
                </a:lnTo>
                <a:lnTo>
                  <a:pt x="133" y="16"/>
                </a:lnTo>
                <a:lnTo>
                  <a:pt x="128" y="0"/>
                </a:lnTo>
                <a:lnTo>
                  <a:pt x="56" y="22"/>
                </a:lnTo>
                <a:lnTo>
                  <a:pt x="0" y="36"/>
                </a:lnTo>
                <a:close/>
              </a:path>
            </a:pathLst>
          </a:custGeom>
          <a:solidFill>
            <a:srgbClr val="FF66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9874" name="Freeform 1986"/>
          <p:cNvSpPr>
            <a:spLocks/>
          </p:cNvSpPr>
          <p:nvPr/>
        </p:nvSpPr>
        <p:spPr bwMode="auto">
          <a:xfrm>
            <a:off x="5876925" y="5838825"/>
            <a:ext cx="206375" cy="95250"/>
          </a:xfrm>
          <a:custGeom>
            <a:avLst/>
            <a:gdLst/>
            <a:ahLst/>
            <a:cxnLst>
              <a:cxn ang="0">
                <a:pos x="0" y="45"/>
              </a:cxn>
              <a:cxn ang="0">
                <a:pos x="5" y="60"/>
              </a:cxn>
              <a:cxn ang="0">
                <a:pos x="77" y="36"/>
              </a:cxn>
              <a:cxn ang="0">
                <a:pos x="130" y="15"/>
              </a:cxn>
              <a:cxn ang="0">
                <a:pos x="124" y="0"/>
              </a:cxn>
              <a:cxn ang="0">
                <a:pos x="69" y="21"/>
              </a:cxn>
              <a:cxn ang="0">
                <a:pos x="0" y="45"/>
              </a:cxn>
            </a:cxnLst>
            <a:rect l="0" t="0" r="r" b="b"/>
            <a:pathLst>
              <a:path w="130" h="60">
                <a:moveTo>
                  <a:pt x="0" y="45"/>
                </a:moveTo>
                <a:lnTo>
                  <a:pt x="5" y="60"/>
                </a:lnTo>
                <a:lnTo>
                  <a:pt x="77" y="36"/>
                </a:lnTo>
                <a:lnTo>
                  <a:pt x="130" y="15"/>
                </a:lnTo>
                <a:lnTo>
                  <a:pt x="124" y="0"/>
                </a:lnTo>
                <a:lnTo>
                  <a:pt x="69" y="21"/>
                </a:lnTo>
                <a:lnTo>
                  <a:pt x="0" y="45"/>
                </a:lnTo>
                <a:close/>
              </a:path>
            </a:pathLst>
          </a:custGeom>
          <a:solidFill>
            <a:srgbClr val="FF66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9875" name="Freeform 1987"/>
          <p:cNvSpPr>
            <a:spLocks/>
          </p:cNvSpPr>
          <p:nvPr/>
        </p:nvSpPr>
        <p:spPr bwMode="auto">
          <a:xfrm>
            <a:off x="6146800" y="5726113"/>
            <a:ext cx="203200" cy="107950"/>
          </a:xfrm>
          <a:custGeom>
            <a:avLst/>
            <a:gdLst/>
            <a:ahLst/>
            <a:cxnLst>
              <a:cxn ang="0">
                <a:pos x="0" y="53"/>
              </a:cxn>
              <a:cxn ang="0">
                <a:pos x="6" y="68"/>
              </a:cxn>
              <a:cxn ang="0">
                <a:pos x="86" y="35"/>
              </a:cxn>
              <a:cxn ang="0">
                <a:pos x="128" y="14"/>
              </a:cxn>
              <a:cxn ang="0">
                <a:pos x="120" y="0"/>
              </a:cxn>
              <a:cxn ang="0">
                <a:pos x="79" y="21"/>
              </a:cxn>
              <a:cxn ang="0">
                <a:pos x="0" y="53"/>
              </a:cxn>
            </a:cxnLst>
            <a:rect l="0" t="0" r="r" b="b"/>
            <a:pathLst>
              <a:path w="128" h="68">
                <a:moveTo>
                  <a:pt x="0" y="53"/>
                </a:moveTo>
                <a:lnTo>
                  <a:pt x="6" y="68"/>
                </a:lnTo>
                <a:lnTo>
                  <a:pt x="86" y="35"/>
                </a:lnTo>
                <a:lnTo>
                  <a:pt x="128" y="14"/>
                </a:lnTo>
                <a:lnTo>
                  <a:pt x="120" y="0"/>
                </a:lnTo>
                <a:lnTo>
                  <a:pt x="79" y="21"/>
                </a:lnTo>
                <a:lnTo>
                  <a:pt x="0" y="53"/>
                </a:lnTo>
                <a:close/>
              </a:path>
            </a:pathLst>
          </a:custGeom>
          <a:solidFill>
            <a:srgbClr val="FF66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9876" name="Freeform 1988"/>
          <p:cNvSpPr>
            <a:spLocks/>
          </p:cNvSpPr>
          <p:nvPr/>
        </p:nvSpPr>
        <p:spPr bwMode="auto">
          <a:xfrm>
            <a:off x="6408738" y="5595938"/>
            <a:ext cx="196850" cy="120650"/>
          </a:xfrm>
          <a:custGeom>
            <a:avLst/>
            <a:gdLst/>
            <a:ahLst/>
            <a:cxnLst>
              <a:cxn ang="0">
                <a:pos x="0" y="61"/>
              </a:cxn>
              <a:cxn ang="0">
                <a:pos x="8" y="76"/>
              </a:cxn>
              <a:cxn ang="0">
                <a:pos x="87" y="35"/>
              </a:cxn>
              <a:cxn ang="0">
                <a:pos x="124" y="13"/>
              </a:cxn>
              <a:cxn ang="0">
                <a:pos x="117" y="0"/>
              </a:cxn>
              <a:cxn ang="0">
                <a:pos x="81" y="20"/>
              </a:cxn>
              <a:cxn ang="0">
                <a:pos x="0" y="61"/>
              </a:cxn>
            </a:cxnLst>
            <a:rect l="0" t="0" r="r" b="b"/>
            <a:pathLst>
              <a:path w="124" h="76">
                <a:moveTo>
                  <a:pt x="0" y="61"/>
                </a:moveTo>
                <a:lnTo>
                  <a:pt x="8" y="76"/>
                </a:lnTo>
                <a:lnTo>
                  <a:pt x="87" y="35"/>
                </a:lnTo>
                <a:lnTo>
                  <a:pt x="124" y="13"/>
                </a:lnTo>
                <a:lnTo>
                  <a:pt x="117" y="0"/>
                </a:lnTo>
                <a:lnTo>
                  <a:pt x="81" y="20"/>
                </a:lnTo>
                <a:lnTo>
                  <a:pt x="0" y="61"/>
                </a:lnTo>
                <a:close/>
              </a:path>
            </a:pathLst>
          </a:custGeom>
          <a:solidFill>
            <a:srgbClr val="FF66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9877" name="Freeform 1989"/>
          <p:cNvSpPr>
            <a:spLocks/>
          </p:cNvSpPr>
          <p:nvPr/>
        </p:nvSpPr>
        <p:spPr bwMode="auto">
          <a:xfrm>
            <a:off x="6661150" y="5441950"/>
            <a:ext cx="188913" cy="133350"/>
          </a:xfrm>
          <a:custGeom>
            <a:avLst/>
            <a:gdLst/>
            <a:ahLst/>
            <a:cxnLst>
              <a:cxn ang="0">
                <a:pos x="0" y="71"/>
              </a:cxn>
              <a:cxn ang="0">
                <a:pos x="9" y="84"/>
              </a:cxn>
              <a:cxn ang="0">
                <a:pos x="46" y="63"/>
              </a:cxn>
              <a:cxn ang="0">
                <a:pos x="83" y="38"/>
              </a:cxn>
              <a:cxn ang="0">
                <a:pos x="86" y="36"/>
              </a:cxn>
              <a:cxn ang="0">
                <a:pos x="119" y="13"/>
              </a:cxn>
              <a:cxn ang="0">
                <a:pos x="111" y="0"/>
              </a:cxn>
              <a:cxn ang="0">
                <a:pos x="75" y="25"/>
              </a:cxn>
              <a:cxn ang="0">
                <a:pos x="79" y="31"/>
              </a:cxn>
              <a:cxn ang="0">
                <a:pos x="77" y="24"/>
              </a:cxn>
              <a:cxn ang="0">
                <a:pos x="40" y="48"/>
              </a:cxn>
              <a:cxn ang="0">
                <a:pos x="0" y="71"/>
              </a:cxn>
            </a:cxnLst>
            <a:rect l="0" t="0" r="r" b="b"/>
            <a:pathLst>
              <a:path w="119" h="84">
                <a:moveTo>
                  <a:pt x="0" y="71"/>
                </a:moveTo>
                <a:lnTo>
                  <a:pt x="9" y="84"/>
                </a:lnTo>
                <a:lnTo>
                  <a:pt x="46" y="63"/>
                </a:lnTo>
                <a:lnTo>
                  <a:pt x="83" y="38"/>
                </a:lnTo>
                <a:lnTo>
                  <a:pt x="86" y="36"/>
                </a:lnTo>
                <a:lnTo>
                  <a:pt x="119" y="13"/>
                </a:lnTo>
                <a:lnTo>
                  <a:pt x="111" y="0"/>
                </a:lnTo>
                <a:lnTo>
                  <a:pt x="75" y="25"/>
                </a:lnTo>
                <a:lnTo>
                  <a:pt x="79" y="31"/>
                </a:lnTo>
                <a:lnTo>
                  <a:pt x="77" y="24"/>
                </a:lnTo>
                <a:lnTo>
                  <a:pt x="40" y="48"/>
                </a:lnTo>
                <a:lnTo>
                  <a:pt x="0" y="71"/>
                </a:lnTo>
                <a:close/>
              </a:path>
            </a:pathLst>
          </a:custGeom>
          <a:solidFill>
            <a:srgbClr val="FF66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9878" name="Freeform 1990"/>
          <p:cNvSpPr>
            <a:spLocks/>
          </p:cNvSpPr>
          <p:nvPr/>
        </p:nvSpPr>
        <p:spPr bwMode="auto">
          <a:xfrm>
            <a:off x="6899275" y="5268913"/>
            <a:ext cx="179388" cy="147637"/>
          </a:xfrm>
          <a:custGeom>
            <a:avLst/>
            <a:gdLst/>
            <a:ahLst/>
            <a:cxnLst>
              <a:cxn ang="0">
                <a:pos x="0" y="81"/>
              </a:cxn>
              <a:cxn ang="0">
                <a:pos x="10" y="93"/>
              </a:cxn>
              <a:cxn ang="0">
                <a:pos x="42" y="69"/>
              </a:cxn>
              <a:cxn ang="0">
                <a:pos x="75" y="43"/>
              </a:cxn>
              <a:cxn ang="0">
                <a:pos x="108" y="17"/>
              </a:cxn>
              <a:cxn ang="0">
                <a:pos x="113" y="12"/>
              </a:cxn>
              <a:cxn ang="0">
                <a:pos x="103" y="0"/>
              </a:cxn>
              <a:cxn ang="0">
                <a:pos x="97" y="6"/>
              </a:cxn>
              <a:cxn ang="0">
                <a:pos x="64" y="32"/>
              </a:cxn>
              <a:cxn ang="0">
                <a:pos x="30" y="58"/>
              </a:cxn>
              <a:cxn ang="0">
                <a:pos x="0" y="81"/>
              </a:cxn>
            </a:cxnLst>
            <a:rect l="0" t="0" r="r" b="b"/>
            <a:pathLst>
              <a:path w="113" h="93">
                <a:moveTo>
                  <a:pt x="0" y="81"/>
                </a:moveTo>
                <a:lnTo>
                  <a:pt x="10" y="93"/>
                </a:lnTo>
                <a:lnTo>
                  <a:pt x="42" y="69"/>
                </a:lnTo>
                <a:lnTo>
                  <a:pt x="75" y="43"/>
                </a:lnTo>
                <a:lnTo>
                  <a:pt x="108" y="17"/>
                </a:lnTo>
                <a:lnTo>
                  <a:pt x="113" y="12"/>
                </a:lnTo>
                <a:lnTo>
                  <a:pt x="103" y="0"/>
                </a:lnTo>
                <a:lnTo>
                  <a:pt x="97" y="6"/>
                </a:lnTo>
                <a:lnTo>
                  <a:pt x="64" y="32"/>
                </a:lnTo>
                <a:lnTo>
                  <a:pt x="30" y="58"/>
                </a:lnTo>
                <a:lnTo>
                  <a:pt x="0" y="81"/>
                </a:lnTo>
                <a:close/>
              </a:path>
            </a:pathLst>
          </a:custGeom>
          <a:solidFill>
            <a:srgbClr val="FF66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9879" name="Freeform 1991"/>
          <p:cNvSpPr>
            <a:spLocks/>
          </p:cNvSpPr>
          <p:nvPr/>
        </p:nvSpPr>
        <p:spPr bwMode="auto">
          <a:xfrm>
            <a:off x="7119938" y="5072063"/>
            <a:ext cx="166687" cy="161925"/>
          </a:xfrm>
          <a:custGeom>
            <a:avLst/>
            <a:gdLst/>
            <a:ahLst/>
            <a:cxnLst>
              <a:cxn ang="0">
                <a:pos x="0" y="90"/>
              </a:cxn>
              <a:cxn ang="0">
                <a:pos x="11" y="102"/>
              </a:cxn>
              <a:cxn ang="0">
                <a:pos x="31" y="85"/>
              </a:cxn>
              <a:cxn ang="0">
                <a:pos x="61" y="57"/>
              </a:cxn>
              <a:cxn ang="0">
                <a:pos x="90" y="27"/>
              </a:cxn>
              <a:cxn ang="0">
                <a:pos x="105" y="10"/>
              </a:cxn>
              <a:cxn ang="0">
                <a:pos x="93" y="0"/>
              </a:cxn>
              <a:cxn ang="0">
                <a:pos x="77" y="16"/>
              </a:cxn>
              <a:cxn ang="0">
                <a:pos x="50" y="45"/>
              </a:cxn>
              <a:cxn ang="0">
                <a:pos x="20" y="74"/>
              </a:cxn>
              <a:cxn ang="0">
                <a:pos x="0" y="90"/>
              </a:cxn>
            </a:cxnLst>
            <a:rect l="0" t="0" r="r" b="b"/>
            <a:pathLst>
              <a:path w="105" h="102">
                <a:moveTo>
                  <a:pt x="0" y="90"/>
                </a:moveTo>
                <a:lnTo>
                  <a:pt x="11" y="102"/>
                </a:lnTo>
                <a:lnTo>
                  <a:pt x="31" y="85"/>
                </a:lnTo>
                <a:lnTo>
                  <a:pt x="61" y="57"/>
                </a:lnTo>
                <a:lnTo>
                  <a:pt x="90" y="27"/>
                </a:lnTo>
                <a:lnTo>
                  <a:pt x="105" y="10"/>
                </a:lnTo>
                <a:lnTo>
                  <a:pt x="93" y="0"/>
                </a:lnTo>
                <a:lnTo>
                  <a:pt x="77" y="16"/>
                </a:lnTo>
                <a:lnTo>
                  <a:pt x="50" y="45"/>
                </a:lnTo>
                <a:lnTo>
                  <a:pt x="20" y="74"/>
                </a:lnTo>
                <a:lnTo>
                  <a:pt x="0" y="90"/>
                </a:lnTo>
                <a:close/>
              </a:path>
            </a:pathLst>
          </a:custGeom>
          <a:solidFill>
            <a:srgbClr val="FF66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9880" name="Freeform 1992"/>
          <p:cNvSpPr>
            <a:spLocks/>
          </p:cNvSpPr>
          <p:nvPr/>
        </p:nvSpPr>
        <p:spPr bwMode="auto">
          <a:xfrm>
            <a:off x="7321550" y="4852988"/>
            <a:ext cx="149225" cy="176212"/>
          </a:xfrm>
          <a:custGeom>
            <a:avLst/>
            <a:gdLst/>
            <a:ahLst/>
            <a:cxnLst>
              <a:cxn ang="0">
                <a:pos x="0" y="101"/>
              </a:cxn>
              <a:cxn ang="0">
                <a:pos x="12" y="111"/>
              </a:cxn>
              <a:cxn ang="0">
                <a:pos x="17" y="107"/>
              </a:cxn>
              <a:cxn ang="0">
                <a:pos x="43" y="76"/>
              </a:cxn>
              <a:cxn ang="0">
                <a:pos x="67" y="46"/>
              </a:cxn>
              <a:cxn ang="0">
                <a:pos x="91" y="13"/>
              </a:cxn>
              <a:cxn ang="0">
                <a:pos x="93" y="11"/>
              </a:cxn>
              <a:cxn ang="0">
                <a:pos x="94" y="8"/>
              </a:cxn>
              <a:cxn ang="0">
                <a:pos x="81" y="0"/>
              </a:cxn>
              <a:cxn ang="0">
                <a:pos x="77" y="5"/>
              </a:cxn>
              <a:cxn ang="0">
                <a:pos x="84" y="8"/>
              </a:cxn>
              <a:cxn ang="0">
                <a:pos x="79" y="2"/>
              </a:cxn>
              <a:cxn ang="0">
                <a:pos x="56" y="34"/>
              </a:cxn>
              <a:cxn ang="0">
                <a:pos x="31" y="64"/>
              </a:cxn>
              <a:cxn ang="0">
                <a:pos x="6" y="94"/>
              </a:cxn>
              <a:cxn ang="0">
                <a:pos x="0" y="101"/>
              </a:cxn>
            </a:cxnLst>
            <a:rect l="0" t="0" r="r" b="b"/>
            <a:pathLst>
              <a:path w="94" h="111">
                <a:moveTo>
                  <a:pt x="0" y="101"/>
                </a:moveTo>
                <a:lnTo>
                  <a:pt x="12" y="111"/>
                </a:lnTo>
                <a:lnTo>
                  <a:pt x="17" y="107"/>
                </a:lnTo>
                <a:lnTo>
                  <a:pt x="43" y="76"/>
                </a:lnTo>
                <a:lnTo>
                  <a:pt x="67" y="46"/>
                </a:lnTo>
                <a:lnTo>
                  <a:pt x="91" y="13"/>
                </a:lnTo>
                <a:lnTo>
                  <a:pt x="93" y="11"/>
                </a:lnTo>
                <a:lnTo>
                  <a:pt x="94" y="8"/>
                </a:lnTo>
                <a:lnTo>
                  <a:pt x="81" y="0"/>
                </a:lnTo>
                <a:lnTo>
                  <a:pt x="77" y="5"/>
                </a:lnTo>
                <a:lnTo>
                  <a:pt x="84" y="8"/>
                </a:lnTo>
                <a:lnTo>
                  <a:pt x="79" y="2"/>
                </a:lnTo>
                <a:lnTo>
                  <a:pt x="56" y="34"/>
                </a:lnTo>
                <a:lnTo>
                  <a:pt x="31" y="64"/>
                </a:lnTo>
                <a:lnTo>
                  <a:pt x="6" y="94"/>
                </a:lnTo>
                <a:lnTo>
                  <a:pt x="0" y="101"/>
                </a:lnTo>
                <a:close/>
              </a:path>
            </a:pathLst>
          </a:custGeom>
          <a:solidFill>
            <a:srgbClr val="FF66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9881" name="Freeform 1993"/>
          <p:cNvSpPr>
            <a:spLocks/>
          </p:cNvSpPr>
          <p:nvPr/>
        </p:nvSpPr>
        <p:spPr bwMode="auto">
          <a:xfrm>
            <a:off x="7493000" y="4610100"/>
            <a:ext cx="128588" cy="192088"/>
          </a:xfrm>
          <a:custGeom>
            <a:avLst/>
            <a:gdLst/>
            <a:ahLst/>
            <a:cxnLst>
              <a:cxn ang="0">
                <a:pos x="0" y="113"/>
              </a:cxn>
              <a:cxn ang="0">
                <a:pos x="14" y="121"/>
              </a:cxn>
              <a:cxn ang="0">
                <a:pos x="29" y="101"/>
              </a:cxn>
              <a:cxn ang="0">
                <a:pos x="48" y="68"/>
              </a:cxn>
              <a:cxn ang="0">
                <a:pos x="67" y="35"/>
              </a:cxn>
              <a:cxn ang="0">
                <a:pos x="81" y="9"/>
              </a:cxn>
              <a:cxn ang="0">
                <a:pos x="66" y="0"/>
              </a:cxn>
              <a:cxn ang="0">
                <a:pos x="51" y="29"/>
              </a:cxn>
              <a:cxn ang="0">
                <a:pos x="32" y="62"/>
              </a:cxn>
              <a:cxn ang="0">
                <a:pos x="12" y="94"/>
              </a:cxn>
              <a:cxn ang="0">
                <a:pos x="0" y="113"/>
              </a:cxn>
            </a:cxnLst>
            <a:rect l="0" t="0" r="r" b="b"/>
            <a:pathLst>
              <a:path w="81" h="121">
                <a:moveTo>
                  <a:pt x="0" y="113"/>
                </a:moveTo>
                <a:lnTo>
                  <a:pt x="14" y="121"/>
                </a:lnTo>
                <a:lnTo>
                  <a:pt x="29" y="101"/>
                </a:lnTo>
                <a:lnTo>
                  <a:pt x="48" y="68"/>
                </a:lnTo>
                <a:lnTo>
                  <a:pt x="67" y="35"/>
                </a:lnTo>
                <a:lnTo>
                  <a:pt x="81" y="9"/>
                </a:lnTo>
                <a:lnTo>
                  <a:pt x="66" y="0"/>
                </a:lnTo>
                <a:lnTo>
                  <a:pt x="51" y="29"/>
                </a:lnTo>
                <a:lnTo>
                  <a:pt x="32" y="62"/>
                </a:lnTo>
                <a:lnTo>
                  <a:pt x="12" y="94"/>
                </a:lnTo>
                <a:lnTo>
                  <a:pt x="0" y="113"/>
                </a:lnTo>
                <a:close/>
              </a:path>
            </a:pathLst>
          </a:custGeom>
          <a:solidFill>
            <a:srgbClr val="FF66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9882" name="Freeform 1994"/>
          <p:cNvSpPr>
            <a:spLocks/>
          </p:cNvSpPr>
          <p:nvPr/>
        </p:nvSpPr>
        <p:spPr bwMode="auto">
          <a:xfrm>
            <a:off x="7632700" y="4352925"/>
            <a:ext cx="98425" cy="200025"/>
          </a:xfrm>
          <a:custGeom>
            <a:avLst/>
            <a:gdLst/>
            <a:ahLst/>
            <a:cxnLst>
              <a:cxn ang="0">
                <a:pos x="0" y="120"/>
              </a:cxn>
              <a:cxn ang="0">
                <a:pos x="15" y="126"/>
              </a:cxn>
              <a:cxn ang="0">
                <a:pos x="27" y="97"/>
              </a:cxn>
              <a:cxn ang="0">
                <a:pos x="42" y="62"/>
              </a:cxn>
              <a:cxn ang="0">
                <a:pos x="55" y="28"/>
              </a:cxn>
              <a:cxn ang="0">
                <a:pos x="62" y="5"/>
              </a:cxn>
              <a:cxn ang="0">
                <a:pos x="46" y="0"/>
              </a:cxn>
              <a:cxn ang="0">
                <a:pos x="40" y="21"/>
              </a:cxn>
              <a:cxn ang="0">
                <a:pos x="26" y="56"/>
              </a:cxn>
              <a:cxn ang="0">
                <a:pos x="13" y="90"/>
              </a:cxn>
              <a:cxn ang="0">
                <a:pos x="0" y="120"/>
              </a:cxn>
            </a:cxnLst>
            <a:rect l="0" t="0" r="r" b="b"/>
            <a:pathLst>
              <a:path w="62" h="126">
                <a:moveTo>
                  <a:pt x="0" y="120"/>
                </a:moveTo>
                <a:lnTo>
                  <a:pt x="15" y="126"/>
                </a:lnTo>
                <a:lnTo>
                  <a:pt x="27" y="97"/>
                </a:lnTo>
                <a:lnTo>
                  <a:pt x="42" y="62"/>
                </a:lnTo>
                <a:lnTo>
                  <a:pt x="55" y="28"/>
                </a:lnTo>
                <a:lnTo>
                  <a:pt x="62" y="5"/>
                </a:lnTo>
                <a:lnTo>
                  <a:pt x="46" y="0"/>
                </a:lnTo>
                <a:lnTo>
                  <a:pt x="40" y="21"/>
                </a:lnTo>
                <a:lnTo>
                  <a:pt x="26" y="56"/>
                </a:lnTo>
                <a:lnTo>
                  <a:pt x="13" y="90"/>
                </a:lnTo>
                <a:lnTo>
                  <a:pt x="0" y="120"/>
                </a:lnTo>
                <a:close/>
              </a:path>
            </a:pathLst>
          </a:custGeom>
          <a:solidFill>
            <a:srgbClr val="FF66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9883" name="Freeform 1995"/>
          <p:cNvSpPr>
            <a:spLocks/>
          </p:cNvSpPr>
          <p:nvPr/>
        </p:nvSpPr>
        <p:spPr bwMode="auto">
          <a:xfrm>
            <a:off x="7729538" y="4079875"/>
            <a:ext cx="65087" cy="206375"/>
          </a:xfrm>
          <a:custGeom>
            <a:avLst/>
            <a:gdLst/>
            <a:ahLst/>
            <a:cxnLst>
              <a:cxn ang="0">
                <a:pos x="0" y="125"/>
              </a:cxn>
              <a:cxn ang="0">
                <a:pos x="15" y="130"/>
              </a:cxn>
              <a:cxn ang="0">
                <a:pos x="16" y="130"/>
              </a:cxn>
              <a:cxn ang="0">
                <a:pos x="25" y="94"/>
              </a:cxn>
              <a:cxn ang="0">
                <a:pos x="32" y="58"/>
              </a:cxn>
              <a:cxn ang="0">
                <a:pos x="32" y="54"/>
              </a:cxn>
              <a:cxn ang="0">
                <a:pos x="40" y="18"/>
              </a:cxn>
              <a:cxn ang="0">
                <a:pos x="41" y="2"/>
              </a:cxn>
              <a:cxn ang="0">
                <a:pos x="25" y="0"/>
              </a:cxn>
              <a:cxn ang="0">
                <a:pos x="22" y="18"/>
              </a:cxn>
              <a:cxn ang="0">
                <a:pos x="16" y="54"/>
              </a:cxn>
              <a:cxn ang="0">
                <a:pos x="25" y="54"/>
              </a:cxn>
              <a:cxn ang="0">
                <a:pos x="17" y="52"/>
              </a:cxn>
              <a:cxn ang="0">
                <a:pos x="9" y="88"/>
              </a:cxn>
              <a:cxn ang="0">
                <a:pos x="0" y="122"/>
              </a:cxn>
              <a:cxn ang="0">
                <a:pos x="0" y="125"/>
              </a:cxn>
            </a:cxnLst>
            <a:rect l="0" t="0" r="r" b="b"/>
            <a:pathLst>
              <a:path w="41" h="130">
                <a:moveTo>
                  <a:pt x="0" y="125"/>
                </a:moveTo>
                <a:lnTo>
                  <a:pt x="15" y="130"/>
                </a:lnTo>
                <a:lnTo>
                  <a:pt x="16" y="130"/>
                </a:lnTo>
                <a:lnTo>
                  <a:pt x="25" y="94"/>
                </a:lnTo>
                <a:lnTo>
                  <a:pt x="32" y="58"/>
                </a:lnTo>
                <a:lnTo>
                  <a:pt x="32" y="54"/>
                </a:lnTo>
                <a:lnTo>
                  <a:pt x="40" y="18"/>
                </a:lnTo>
                <a:lnTo>
                  <a:pt x="41" y="2"/>
                </a:lnTo>
                <a:lnTo>
                  <a:pt x="25" y="0"/>
                </a:lnTo>
                <a:lnTo>
                  <a:pt x="22" y="18"/>
                </a:lnTo>
                <a:lnTo>
                  <a:pt x="16" y="54"/>
                </a:lnTo>
                <a:lnTo>
                  <a:pt x="25" y="54"/>
                </a:lnTo>
                <a:lnTo>
                  <a:pt x="17" y="52"/>
                </a:lnTo>
                <a:lnTo>
                  <a:pt x="9" y="88"/>
                </a:lnTo>
                <a:lnTo>
                  <a:pt x="0" y="122"/>
                </a:lnTo>
                <a:lnTo>
                  <a:pt x="0" y="125"/>
                </a:lnTo>
                <a:close/>
              </a:path>
            </a:pathLst>
          </a:custGeom>
          <a:solidFill>
            <a:srgbClr val="FF66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9884" name="Freeform 1996"/>
          <p:cNvSpPr>
            <a:spLocks/>
          </p:cNvSpPr>
          <p:nvPr/>
        </p:nvSpPr>
        <p:spPr bwMode="auto">
          <a:xfrm>
            <a:off x="7777163" y="3797300"/>
            <a:ext cx="31750" cy="207963"/>
          </a:xfrm>
          <a:custGeom>
            <a:avLst/>
            <a:gdLst/>
            <a:ahLst/>
            <a:cxnLst>
              <a:cxn ang="0">
                <a:pos x="0" y="130"/>
              </a:cxn>
              <a:cxn ang="0">
                <a:pos x="17" y="131"/>
              </a:cxn>
              <a:cxn ang="0">
                <a:pos x="17" y="123"/>
              </a:cxn>
              <a:cxn ang="0">
                <a:pos x="20" y="87"/>
              </a:cxn>
              <a:cxn ang="0">
                <a:pos x="20" y="50"/>
              </a:cxn>
              <a:cxn ang="0">
                <a:pos x="20" y="12"/>
              </a:cxn>
              <a:cxn ang="0">
                <a:pos x="18" y="0"/>
              </a:cxn>
              <a:cxn ang="0">
                <a:pos x="2" y="1"/>
              </a:cxn>
              <a:cxn ang="0">
                <a:pos x="2" y="12"/>
              </a:cxn>
              <a:cxn ang="0">
                <a:pos x="3" y="50"/>
              </a:cxn>
              <a:cxn ang="0">
                <a:pos x="2" y="87"/>
              </a:cxn>
              <a:cxn ang="0">
                <a:pos x="1" y="123"/>
              </a:cxn>
              <a:cxn ang="0">
                <a:pos x="0" y="130"/>
              </a:cxn>
            </a:cxnLst>
            <a:rect l="0" t="0" r="r" b="b"/>
            <a:pathLst>
              <a:path w="20" h="131">
                <a:moveTo>
                  <a:pt x="0" y="130"/>
                </a:moveTo>
                <a:lnTo>
                  <a:pt x="17" y="131"/>
                </a:lnTo>
                <a:lnTo>
                  <a:pt x="17" y="123"/>
                </a:lnTo>
                <a:lnTo>
                  <a:pt x="20" y="87"/>
                </a:lnTo>
                <a:lnTo>
                  <a:pt x="20" y="50"/>
                </a:lnTo>
                <a:lnTo>
                  <a:pt x="20" y="12"/>
                </a:lnTo>
                <a:lnTo>
                  <a:pt x="18" y="0"/>
                </a:lnTo>
                <a:lnTo>
                  <a:pt x="2" y="1"/>
                </a:lnTo>
                <a:lnTo>
                  <a:pt x="2" y="12"/>
                </a:lnTo>
                <a:lnTo>
                  <a:pt x="3" y="50"/>
                </a:lnTo>
                <a:lnTo>
                  <a:pt x="2" y="87"/>
                </a:lnTo>
                <a:lnTo>
                  <a:pt x="1" y="123"/>
                </a:lnTo>
                <a:lnTo>
                  <a:pt x="0" y="130"/>
                </a:lnTo>
                <a:close/>
              </a:path>
            </a:pathLst>
          </a:custGeom>
          <a:solidFill>
            <a:srgbClr val="FF66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9885" name="Freeform 1997"/>
          <p:cNvSpPr>
            <a:spLocks/>
          </p:cNvSpPr>
          <p:nvPr/>
        </p:nvSpPr>
        <p:spPr bwMode="auto">
          <a:xfrm>
            <a:off x="7740650" y="3514725"/>
            <a:ext cx="60325" cy="207963"/>
          </a:xfrm>
          <a:custGeom>
            <a:avLst/>
            <a:gdLst/>
            <a:ahLst/>
            <a:cxnLst>
              <a:cxn ang="0">
                <a:pos x="22" y="131"/>
              </a:cxn>
              <a:cxn ang="0">
                <a:pos x="38" y="129"/>
              </a:cxn>
              <a:cxn ang="0">
                <a:pos x="36" y="116"/>
              </a:cxn>
              <a:cxn ang="0">
                <a:pos x="33" y="80"/>
              </a:cxn>
              <a:cxn ang="0">
                <a:pos x="25" y="45"/>
              </a:cxn>
              <a:cxn ang="0">
                <a:pos x="25" y="41"/>
              </a:cxn>
              <a:cxn ang="0">
                <a:pos x="18" y="6"/>
              </a:cxn>
              <a:cxn ang="0">
                <a:pos x="17" y="0"/>
              </a:cxn>
              <a:cxn ang="0">
                <a:pos x="0" y="3"/>
              </a:cxn>
              <a:cxn ang="0">
                <a:pos x="2" y="12"/>
              </a:cxn>
              <a:cxn ang="0">
                <a:pos x="10" y="47"/>
              </a:cxn>
              <a:cxn ang="0">
                <a:pos x="18" y="45"/>
              </a:cxn>
              <a:cxn ang="0">
                <a:pos x="9" y="45"/>
              </a:cxn>
              <a:cxn ang="0">
                <a:pos x="15" y="80"/>
              </a:cxn>
              <a:cxn ang="0">
                <a:pos x="20" y="116"/>
              </a:cxn>
              <a:cxn ang="0">
                <a:pos x="22" y="131"/>
              </a:cxn>
            </a:cxnLst>
            <a:rect l="0" t="0" r="r" b="b"/>
            <a:pathLst>
              <a:path w="38" h="131">
                <a:moveTo>
                  <a:pt x="22" y="131"/>
                </a:moveTo>
                <a:lnTo>
                  <a:pt x="38" y="129"/>
                </a:lnTo>
                <a:lnTo>
                  <a:pt x="36" y="116"/>
                </a:lnTo>
                <a:lnTo>
                  <a:pt x="33" y="80"/>
                </a:lnTo>
                <a:lnTo>
                  <a:pt x="25" y="45"/>
                </a:lnTo>
                <a:lnTo>
                  <a:pt x="25" y="41"/>
                </a:lnTo>
                <a:lnTo>
                  <a:pt x="18" y="6"/>
                </a:lnTo>
                <a:lnTo>
                  <a:pt x="17" y="0"/>
                </a:lnTo>
                <a:lnTo>
                  <a:pt x="0" y="3"/>
                </a:lnTo>
                <a:lnTo>
                  <a:pt x="2" y="12"/>
                </a:lnTo>
                <a:lnTo>
                  <a:pt x="10" y="47"/>
                </a:lnTo>
                <a:lnTo>
                  <a:pt x="18" y="45"/>
                </a:lnTo>
                <a:lnTo>
                  <a:pt x="9" y="45"/>
                </a:lnTo>
                <a:lnTo>
                  <a:pt x="15" y="80"/>
                </a:lnTo>
                <a:lnTo>
                  <a:pt x="20" y="116"/>
                </a:lnTo>
                <a:lnTo>
                  <a:pt x="22" y="131"/>
                </a:lnTo>
                <a:close/>
              </a:path>
            </a:pathLst>
          </a:custGeom>
          <a:solidFill>
            <a:srgbClr val="FF66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9886" name="Freeform 1998"/>
          <p:cNvSpPr>
            <a:spLocks/>
          </p:cNvSpPr>
          <p:nvPr/>
        </p:nvSpPr>
        <p:spPr bwMode="auto">
          <a:xfrm>
            <a:off x="7653338" y="3243263"/>
            <a:ext cx="93662" cy="203200"/>
          </a:xfrm>
          <a:custGeom>
            <a:avLst/>
            <a:gdLst/>
            <a:ahLst/>
            <a:cxnLst>
              <a:cxn ang="0">
                <a:pos x="43" y="128"/>
              </a:cxn>
              <a:cxn ang="0">
                <a:pos x="59" y="124"/>
              </a:cxn>
              <a:cxn ang="0">
                <a:pos x="53" y="105"/>
              </a:cxn>
              <a:cxn ang="0">
                <a:pos x="42" y="70"/>
              </a:cxn>
              <a:cxn ang="0">
                <a:pos x="29" y="35"/>
              </a:cxn>
              <a:cxn ang="0">
                <a:pos x="14" y="1"/>
              </a:cxn>
              <a:cxn ang="0">
                <a:pos x="14" y="0"/>
              </a:cxn>
              <a:cxn ang="0">
                <a:pos x="0" y="7"/>
              </a:cxn>
              <a:cxn ang="0">
                <a:pos x="0" y="8"/>
              </a:cxn>
              <a:cxn ang="0">
                <a:pos x="13" y="42"/>
              </a:cxn>
              <a:cxn ang="0">
                <a:pos x="27" y="76"/>
              </a:cxn>
              <a:cxn ang="0">
                <a:pos x="38" y="111"/>
              </a:cxn>
              <a:cxn ang="0">
                <a:pos x="43" y="128"/>
              </a:cxn>
            </a:cxnLst>
            <a:rect l="0" t="0" r="r" b="b"/>
            <a:pathLst>
              <a:path w="59" h="128">
                <a:moveTo>
                  <a:pt x="43" y="128"/>
                </a:moveTo>
                <a:lnTo>
                  <a:pt x="59" y="124"/>
                </a:lnTo>
                <a:lnTo>
                  <a:pt x="53" y="105"/>
                </a:lnTo>
                <a:lnTo>
                  <a:pt x="42" y="70"/>
                </a:lnTo>
                <a:lnTo>
                  <a:pt x="29" y="35"/>
                </a:lnTo>
                <a:lnTo>
                  <a:pt x="14" y="1"/>
                </a:lnTo>
                <a:lnTo>
                  <a:pt x="14" y="0"/>
                </a:lnTo>
                <a:lnTo>
                  <a:pt x="0" y="7"/>
                </a:lnTo>
                <a:lnTo>
                  <a:pt x="0" y="8"/>
                </a:lnTo>
                <a:lnTo>
                  <a:pt x="13" y="42"/>
                </a:lnTo>
                <a:lnTo>
                  <a:pt x="27" y="76"/>
                </a:lnTo>
                <a:lnTo>
                  <a:pt x="38" y="111"/>
                </a:lnTo>
                <a:lnTo>
                  <a:pt x="43" y="128"/>
                </a:lnTo>
                <a:close/>
              </a:path>
            </a:pathLst>
          </a:custGeom>
          <a:solidFill>
            <a:srgbClr val="FF66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9887" name="Freeform 1999"/>
          <p:cNvSpPr>
            <a:spLocks/>
          </p:cNvSpPr>
          <p:nvPr/>
        </p:nvSpPr>
        <p:spPr bwMode="auto">
          <a:xfrm>
            <a:off x="7519988" y="2990850"/>
            <a:ext cx="125412" cy="195263"/>
          </a:xfrm>
          <a:custGeom>
            <a:avLst/>
            <a:gdLst/>
            <a:ahLst/>
            <a:cxnLst>
              <a:cxn ang="0">
                <a:pos x="64" y="123"/>
              </a:cxn>
              <a:cxn ang="0">
                <a:pos x="79" y="115"/>
              </a:cxn>
              <a:cxn ang="0">
                <a:pos x="67" y="92"/>
              </a:cxn>
              <a:cxn ang="0">
                <a:pos x="50" y="60"/>
              </a:cxn>
              <a:cxn ang="0">
                <a:pos x="31" y="27"/>
              </a:cxn>
              <a:cxn ang="0">
                <a:pos x="14" y="0"/>
              </a:cxn>
              <a:cxn ang="0">
                <a:pos x="0" y="8"/>
              </a:cxn>
              <a:cxn ang="0">
                <a:pos x="15" y="33"/>
              </a:cxn>
              <a:cxn ang="0">
                <a:pos x="34" y="66"/>
              </a:cxn>
              <a:cxn ang="0">
                <a:pos x="51" y="98"/>
              </a:cxn>
              <a:cxn ang="0">
                <a:pos x="64" y="123"/>
              </a:cxn>
            </a:cxnLst>
            <a:rect l="0" t="0" r="r" b="b"/>
            <a:pathLst>
              <a:path w="79" h="123">
                <a:moveTo>
                  <a:pt x="64" y="123"/>
                </a:moveTo>
                <a:lnTo>
                  <a:pt x="79" y="115"/>
                </a:lnTo>
                <a:lnTo>
                  <a:pt x="67" y="92"/>
                </a:lnTo>
                <a:lnTo>
                  <a:pt x="50" y="60"/>
                </a:lnTo>
                <a:lnTo>
                  <a:pt x="31" y="27"/>
                </a:lnTo>
                <a:lnTo>
                  <a:pt x="14" y="0"/>
                </a:lnTo>
                <a:lnTo>
                  <a:pt x="0" y="8"/>
                </a:lnTo>
                <a:lnTo>
                  <a:pt x="15" y="33"/>
                </a:lnTo>
                <a:lnTo>
                  <a:pt x="34" y="66"/>
                </a:lnTo>
                <a:lnTo>
                  <a:pt x="51" y="98"/>
                </a:lnTo>
                <a:lnTo>
                  <a:pt x="64" y="123"/>
                </a:lnTo>
                <a:close/>
              </a:path>
            </a:pathLst>
          </a:custGeom>
          <a:solidFill>
            <a:srgbClr val="FF66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9888" name="Freeform 2000"/>
          <p:cNvSpPr>
            <a:spLocks/>
          </p:cNvSpPr>
          <p:nvPr/>
        </p:nvSpPr>
        <p:spPr bwMode="auto">
          <a:xfrm>
            <a:off x="7354888" y="2759075"/>
            <a:ext cx="146050" cy="180975"/>
          </a:xfrm>
          <a:custGeom>
            <a:avLst/>
            <a:gdLst/>
            <a:ahLst/>
            <a:cxnLst>
              <a:cxn ang="0">
                <a:pos x="78" y="114"/>
              </a:cxn>
              <a:cxn ang="0">
                <a:pos x="92" y="105"/>
              </a:cxn>
              <a:cxn ang="0">
                <a:pos x="72" y="76"/>
              </a:cxn>
              <a:cxn ang="0">
                <a:pos x="70" y="75"/>
              </a:cxn>
              <a:cxn ang="0">
                <a:pos x="46" y="42"/>
              </a:cxn>
              <a:cxn ang="0">
                <a:pos x="22" y="12"/>
              </a:cxn>
              <a:cxn ang="0">
                <a:pos x="12" y="0"/>
              </a:cxn>
              <a:cxn ang="0">
                <a:pos x="0" y="11"/>
              </a:cxn>
              <a:cxn ang="0">
                <a:pos x="10" y="23"/>
              </a:cxn>
              <a:cxn ang="0">
                <a:pos x="35" y="54"/>
              </a:cxn>
              <a:cxn ang="0">
                <a:pos x="58" y="86"/>
              </a:cxn>
              <a:cxn ang="0">
                <a:pos x="63" y="80"/>
              </a:cxn>
              <a:cxn ang="0">
                <a:pos x="56" y="83"/>
              </a:cxn>
              <a:cxn ang="0">
                <a:pos x="78" y="114"/>
              </a:cxn>
            </a:cxnLst>
            <a:rect l="0" t="0" r="r" b="b"/>
            <a:pathLst>
              <a:path w="92" h="114">
                <a:moveTo>
                  <a:pt x="78" y="114"/>
                </a:moveTo>
                <a:lnTo>
                  <a:pt x="92" y="105"/>
                </a:lnTo>
                <a:lnTo>
                  <a:pt x="72" y="76"/>
                </a:lnTo>
                <a:lnTo>
                  <a:pt x="70" y="75"/>
                </a:lnTo>
                <a:lnTo>
                  <a:pt x="46" y="42"/>
                </a:lnTo>
                <a:lnTo>
                  <a:pt x="22" y="12"/>
                </a:lnTo>
                <a:lnTo>
                  <a:pt x="12" y="0"/>
                </a:lnTo>
                <a:lnTo>
                  <a:pt x="0" y="11"/>
                </a:lnTo>
                <a:lnTo>
                  <a:pt x="10" y="23"/>
                </a:lnTo>
                <a:lnTo>
                  <a:pt x="35" y="54"/>
                </a:lnTo>
                <a:lnTo>
                  <a:pt x="58" y="86"/>
                </a:lnTo>
                <a:lnTo>
                  <a:pt x="63" y="80"/>
                </a:lnTo>
                <a:lnTo>
                  <a:pt x="56" y="83"/>
                </a:lnTo>
                <a:lnTo>
                  <a:pt x="78" y="114"/>
                </a:lnTo>
                <a:close/>
              </a:path>
            </a:pathLst>
          </a:custGeom>
          <a:solidFill>
            <a:srgbClr val="FF66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9889" name="Freeform 2001"/>
          <p:cNvSpPr>
            <a:spLocks/>
          </p:cNvSpPr>
          <p:nvPr/>
        </p:nvSpPr>
        <p:spPr bwMode="auto">
          <a:xfrm>
            <a:off x="7158038" y="2551113"/>
            <a:ext cx="165100" cy="166687"/>
          </a:xfrm>
          <a:custGeom>
            <a:avLst/>
            <a:gdLst/>
            <a:ahLst/>
            <a:cxnLst>
              <a:cxn ang="0">
                <a:pos x="92" y="105"/>
              </a:cxn>
              <a:cxn ang="0">
                <a:pos x="104" y="94"/>
              </a:cxn>
              <a:cxn ang="0">
                <a:pos x="93" y="82"/>
              </a:cxn>
              <a:cxn ang="0">
                <a:pos x="66" y="53"/>
              </a:cxn>
              <a:cxn ang="0">
                <a:pos x="37" y="24"/>
              </a:cxn>
              <a:cxn ang="0">
                <a:pos x="12" y="0"/>
              </a:cxn>
              <a:cxn ang="0">
                <a:pos x="0" y="12"/>
              </a:cxn>
              <a:cxn ang="0">
                <a:pos x="26" y="36"/>
              </a:cxn>
              <a:cxn ang="0">
                <a:pos x="53" y="65"/>
              </a:cxn>
              <a:cxn ang="0">
                <a:pos x="82" y="94"/>
              </a:cxn>
              <a:cxn ang="0">
                <a:pos x="92" y="105"/>
              </a:cxn>
            </a:cxnLst>
            <a:rect l="0" t="0" r="r" b="b"/>
            <a:pathLst>
              <a:path w="104" h="105">
                <a:moveTo>
                  <a:pt x="92" y="105"/>
                </a:moveTo>
                <a:lnTo>
                  <a:pt x="104" y="94"/>
                </a:lnTo>
                <a:lnTo>
                  <a:pt x="93" y="82"/>
                </a:lnTo>
                <a:lnTo>
                  <a:pt x="66" y="53"/>
                </a:lnTo>
                <a:lnTo>
                  <a:pt x="37" y="24"/>
                </a:lnTo>
                <a:lnTo>
                  <a:pt x="12" y="0"/>
                </a:lnTo>
                <a:lnTo>
                  <a:pt x="0" y="12"/>
                </a:lnTo>
                <a:lnTo>
                  <a:pt x="26" y="36"/>
                </a:lnTo>
                <a:lnTo>
                  <a:pt x="53" y="65"/>
                </a:lnTo>
                <a:lnTo>
                  <a:pt x="82" y="94"/>
                </a:lnTo>
                <a:lnTo>
                  <a:pt x="92" y="105"/>
                </a:lnTo>
                <a:close/>
              </a:path>
            </a:pathLst>
          </a:custGeom>
          <a:solidFill>
            <a:srgbClr val="FF66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9890" name="Freeform 2002"/>
          <p:cNvSpPr>
            <a:spLocks/>
          </p:cNvSpPr>
          <p:nvPr/>
        </p:nvSpPr>
        <p:spPr bwMode="auto">
          <a:xfrm>
            <a:off x="6940550" y="2363788"/>
            <a:ext cx="177800" cy="152400"/>
          </a:xfrm>
          <a:custGeom>
            <a:avLst/>
            <a:gdLst/>
            <a:ahLst/>
            <a:cxnLst>
              <a:cxn ang="0">
                <a:pos x="101" y="96"/>
              </a:cxn>
              <a:cxn ang="0">
                <a:pos x="112" y="84"/>
              </a:cxn>
              <a:cxn ang="0">
                <a:pos x="82" y="59"/>
              </a:cxn>
              <a:cxn ang="0">
                <a:pos x="49" y="32"/>
              </a:cxn>
              <a:cxn ang="0">
                <a:pos x="16" y="6"/>
              </a:cxn>
              <a:cxn ang="0">
                <a:pos x="10" y="0"/>
              </a:cxn>
              <a:cxn ang="0">
                <a:pos x="0" y="14"/>
              </a:cxn>
              <a:cxn ang="0">
                <a:pos x="4" y="17"/>
              </a:cxn>
              <a:cxn ang="0">
                <a:pos x="38" y="43"/>
              </a:cxn>
              <a:cxn ang="0">
                <a:pos x="71" y="69"/>
              </a:cxn>
              <a:cxn ang="0">
                <a:pos x="101" y="96"/>
              </a:cxn>
            </a:cxnLst>
            <a:rect l="0" t="0" r="r" b="b"/>
            <a:pathLst>
              <a:path w="112" h="96">
                <a:moveTo>
                  <a:pt x="101" y="96"/>
                </a:moveTo>
                <a:lnTo>
                  <a:pt x="112" y="84"/>
                </a:lnTo>
                <a:lnTo>
                  <a:pt x="82" y="59"/>
                </a:lnTo>
                <a:lnTo>
                  <a:pt x="49" y="32"/>
                </a:lnTo>
                <a:lnTo>
                  <a:pt x="16" y="6"/>
                </a:lnTo>
                <a:lnTo>
                  <a:pt x="10" y="0"/>
                </a:lnTo>
                <a:lnTo>
                  <a:pt x="0" y="14"/>
                </a:lnTo>
                <a:lnTo>
                  <a:pt x="4" y="17"/>
                </a:lnTo>
                <a:lnTo>
                  <a:pt x="38" y="43"/>
                </a:lnTo>
                <a:lnTo>
                  <a:pt x="71" y="69"/>
                </a:lnTo>
                <a:lnTo>
                  <a:pt x="101" y="96"/>
                </a:lnTo>
                <a:close/>
              </a:path>
            </a:pathLst>
          </a:custGeom>
          <a:solidFill>
            <a:srgbClr val="FF66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9891" name="Freeform 2003"/>
          <p:cNvSpPr>
            <a:spLocks/>
          </p:cNvSpPr>
          <p:nvPr/>
        </p:nvSpPr>
        <p:spPr bwMode="auto">
          <a:xfrm>
            <a:off x="6704013" y="2200275"/>
            <a:ext cx="187325" cy="139700"/>
          </a:xfrm>
          <a:custGeom>
            <a:avLst/>
            <a:gdLst/>
            <a:ahLst/>
            <a:cxnLst>
              <a:cxn ang="0">
                <a:pos x="110" y="88"/>
              </a:cxn>
              <a:cxn ang="0">
                <a:pos x="118" y="74"/>
              </a:cxn>
              <a:cxn ang="0">
                <a:pos x="93" y="57"/>
              </a:cxn>
              <a:cxn ang="0">
                <a:pos x="59" y="33"/>
              </a:cxn>
              <a:cxn ang="0">
                <a:pos x="56" y="31"/>
              </a:cxn>
              <a:cxn ang="0">
                <a:pos x="19" y="6"/>
              </a:cxn>
              <a:cxn ang="0">
                <a:pos x="9" y="0"/>
              </a:cxn>
              <a:cxn ang="0">
                <a:pos x="0" y="15"/>
              </a:cxn>
              <a:cxn ang="0">
                <a:pos x="13" y="21"/>
              </a:cxn>
              <a:cxn ang="0">
                <a:pos x="50" y="45"/>
              </a:cxn>
              <a:cxn ang="0">
                <a:pos x="52" y="38"/>
              </a:cxn>
              <a:cxn ang="0">
                <a:pos x="48" y="44"/>
              </a:cxn>
              <a:cxn ang="0">
                <a:pos x="82" y="69"/>
              </a:cxn>
              <a:cxn ang="0">
                <a:pos x="110" y="88"/>
              </a:cxn>
            </a:cxnLst>
            <a:rect l="0" t="0" r="r" b="b"/>
            <a:pathLst>
              <a:path w="118" h="88">
                <a:moveTo>
                  <a:pt x="110" y="88"/>
                </a:moveTo>
                <a:lnTo>
                  <a:pt x="118" y="74"/>
                </a:lnTo>
                <a:lnTo>
                  <a:pt x="93" y="57"/>
                </a:lnTo>
                <a:lnTo>
                  <a:pt x="59" y="33"/>
                </a:lnTo>
                <a:lnTo>
                  <a:pt x="56" y="31"/>
                </a:lnTo>
                <a:lnTo>
                  <a:pt x="19" y="6"/>
                </a:lnTo>
                <a:lnTo>
                  <a:pt x="9" y="0"/>
                </a:lnTo>
                <a:lnTo>
                  <a:pt x="0" y="15"/>
                </a:lnTo>
                <a:lnTo>
                  <a:pt x="13" y="21"/>
                </a:lnTo>
                <a:lnTo>
                  <a:pt x="50" y="45"/>
                </a:lnTo>
                <a:lnTo>
                  <a:pt x="52" y="38"/>
                </a:lnTo>
                <a:lnTo>
                  <a:pt x="48" y="44"/>
                </a:lnTo>
                <a:lnTo>
                  <a:pt x="82" y="69"/>
                </a:lnTo>
                <a:lnTo>
                  <a:pt x="110" y="88"/>
                </a:lnTo>
                <a:close/>
              </a:path>
            </a:pathLst>
          </a:custGeom>
          <a:solidFill>
            <a:srgbClr val="FF66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9892" name="Freeform 2004"/>
          <p:cNvSpPr>
            <a:spLocks/>
          </p:cNvSpPr>
          <p:nvPr/>
        </p:nvSpPr>
        <p:spPr bwMode="auto">
          <a:xfrm>
            <a:off x="6454775" y="2060575"/>
            <a:ext cx="196850" cy="120650"/>
          </a:xfrm>
          <a:custGeom>
            <a:avLst/>
            <a:gdLst/>
            <a:ahLst/>
            <a:cxnLst>
              <a:cxn ang="0">
                <a:pos x="115" y="76"/>
              </a:cxn>
              <a:cxn ang="0">
                <a:pos x="124" y="63"/>
              </a:cxn>
              <a:cxn ang="0">
                <a:pos x="99" y="48"/>
              </a:cxn>
              <a:cxn ang="0">
                <a:pos x="58" y="27"/>
              </a:cxn>
              <a:cxn ang="0">
                <a:pos x="7" y="0"/>
              </a:cxn>
              <a:cxn ang="0">
                <a:pos x="0" y="13"/>
              </a:cxn>
              <a:cxn ang="0">
                <a:pos x="52" y="41"/>
              </a:cxn>
              <a:cxn ang="0">
                <a:pos x="92" y="63"/>
              </a:cxn>
              <a:cxn ang="0">
                <a:pos x="115" y="76"/>
              </a:cxn>
            </a:cxnLst>
            <a:rect l="0" t="0" r="r" b="b"/>
            <a:pathLst>
              <a:path w="124" h="76">
                <a:moveTo>
                  <a:pt x="115" y="76"/>
                </a:moveTo>
                <a:lnTo>
                  <a:pt x="124" y="63"/>
                </a:lnTo>
                <a:lnTo>
                  <a:pt x="99" y="48"/>
                </a:lnTo>
                <a:lnTo>
                  <a:pt x="58" y="27"/>
                </a:lnTo>
                <a:lnTo>
                  <a:pt x="7" y="0"/>
                </a:lnTo>
                <a:lnTo>
                  <a:pt x="0" y="13"/>
                </a:lnTo>
                <a:lnTo>
                  <a:pt x="52" y="41"/>
                </a:lnTo>
                <a:lnTo>
                  <a:pt x="92" y="63"/>
                </a:lnTo>
                <a:lnTo>
                  <a:pt x="115" y="76"/>
                </a:lnTo>
                <a:close/>
              </a:path>
            </a:pathLst>
          </a:custGeom>
          <a:solidFill>
            <a:srgbClr val="FF66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9893" name="Freeform 2005"/>
          <p:cNvSpPr>
            <a:spLocks/>
          </p:cNvSpPr>
          <p:nvPr/>
        </p:nvSpPr>
        <p:spPr bwMode="auto">
          <a:xfrm>
            <a:off x="6194425" y="1936750"/>
            <a:ext cx="203200" cy="109538"/>
          </a:xfrm>
          <a:custGeom>
            <a:avLst/>
            <a:gdLst/>
            <a:ahLst/>
            <a:cxnLst>
              <a:cxn ang="0">
                <a:pos x="120" y="69"/>
              </a:cxn>
              <a:cxn ang="0">
                <a:pos x="128" y="55"/>
              </a:cxn>
              <a:cxn ang="0">
                <a:pos x="56" y="21"/>
              </a:cxn>
              <a:cxn ang="0">
                <a:pos x="6" y="0"/>
              </a:cxn>
              <a:cxn ang="0">
                <a:pos x="0" y="15"/>
              </a:cxn>
              <a:cxn ang="0">
                <a:pos x="49" y="36"/>
              </a:cxn>
              <a:cxn ang="0">
                <a:pos x="120" y="69"/>
              </a:cxn>
            </a:cxnLst>
            <a:rect l="0" t="0" r="r" b="b"/>
            <a:pathLst>
              <a:path w="128" h="69">
                <a:moveTo>
                  <a:pt x="120" y="69"/>
                </a:moveTo>
                <a:lnTo>
                  <a:pt x="128" y="55"/>
                </a:lnTo>
                <a:lnTo>
                  <a:pt x="56" y="21"/>
                </a:lnTo>
                <a:lnTo>
                  <a:pt x="6" y="0"/>
                </a:lnTo>
                <a:lnTo>
                  <a:pt x="0" y="15"/>
                </a:lnTo>
                <a:lnTo>
                  <a:pt x="49" y="36"/>
                </a:lnTo>
                <a:lnTo>
                  <a:pt x="120" y="69"/>
                </a:lnTo>
                <a:close/>
              </a:path>
            </a:pathLst>
          </a:custGeom>
          <a:solidFill>
            <a:srgbClr val="FF66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9894" name="Freeform 2006"/>
          <p:cNvSpPr>
            <a:spLocks/>
          </p:cNvSpPr>
          <p:nvPr/>
        </p:nvSpPr>
        <p:spPr bwMode="auto">
          <a:xfrm>
            <a:off x="5924550" y="1833563"/>
            <a:ext cx="206375" cy="98425"/>
          </a:xfrm>
          <a:custGeom>
            <a:avLst/>
            <a:gdLst/>
            <a:ahLst/>
            <a:cxnLst>
              <a:cxn ang="0">
                <a:pos x="125" y="62"/>
              </a:cxn>
              <a:cxn ang="0">
                <a:pos x="130" y="46"/>
              </a:cxn>
              <a:cxn ang="0">
                <a:pos x="47" y="13"/>
              </a:cxn>
              <a:cxn ang="0">
                <a:pos x="6" y="0"/>
              </a:cxn>
              <a:cxn ang="0">
                <a:pos x="0" y="16"/>
              </a:cxn>
              <a:cxn ang="0">
                <a:pos x="39" y="28"/>
              </a:cxn>
              <a:cxn ang="0">
                <a:pos x="125" y="62"/>
              </a:cxn>
            </a:cxnLst>
            <a:rect l="0" t="0" r="r" b="b"/>
            <a:pathLst>
              <a:path w="130" h="62">
                <a:moveTo>
                  <a:pt x="125" y="62"/>
                </a:moveTo>
                <a:lnTo>
                  <a:pt x="130" y="46"/>
                </a:lnTo>
                <a:lnTo>
                  <a:pt x="47" y="13"/>
                </a:lnTo>
                <a:lnTo>
                  <a:pt x="6" y="0"/>
                </a:lnTo>
                <a:lnTo>
                  <a:pt x="0" y="16"/>
                </a:lnTo>
                <a:lnTo>
                  <a:pt x="39" y="28"/>
                </a:lnTo>
                <a:lnTo>
                  <a:pt x="125" y="62"/>
                </a:lnTo>
                <a:close/>
              </a:path>
            </a:pathLst>
          </a:custGeom>
          <a:solidFill>
            <a:srgbClr val="FF66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9895" name="Freeform 2007"/>
          <p:cNvSpPr>
            <a:spLocks/>
          </p:cNvSpPr>
          <p:nvPr/>
        </p:nvSpPr>
        <p:spPr bwMode="auto">
          <a:xfrm>
            <a:off x="5649913" y="1749425"/>
            <a:ext cx="209550" cy="84138"/>
          </a:xfrm>
          <a:custGeom>
            <a:avLst/>
            <a:gdLst/>
            <a:ahLst/>
            <a:cxnLst>
              <a:cxn ang="0">
                <a:pos x="126" y="53"/>
              </a:cxn>
              <a:cxn ang="0">
                <a:pos x="132" y="37"/>
              </a:cxn>
              <a:cxn ang="0">
                <a:pos x="126" y="36"/>
              </a:cxn>
              <a:cxn ang="0">
                <a:pos x="30" y="7"/>
              </a:cxn>
              <a:cxn ang="0">
                <a:pos x="4" y="0"/>
              </a:cxn>
              <a:cxn ang="0">
                <a:pos x="0" y="15"/>
              </a:cxn>
              <a:cxn ang="0">
                <a:pos x="24" y="22"/>
              </a:cxn>
              <a:cxn ang="0">
                <a:pos x="119" y="51"/>
              </a:cxn>
              <a:cxn ang="0">
                <a:pos x="126" y="53"/>
              </a:cxn>
            </a:cxnLst>
            <a:rect l="0" t="0" r="r" b="b"/>
            <a:pathLst>
              <a:path w="132" h="53">
                <a:moveTo>
                  <a:pt x="126" y="53"/>
                </a:moveTo>
                <a:lnTo>
                  <a:pt x="132" y="37"/>
                </a:lnTo>
                <a:lnTo>
                  <a:pt x="126" y="36"/>
                </a:lnTo>
                <a:lnTo>
                  <a:pt x="30" y="7"/>
                </a:lnTo>
                <a:lnTo>
                  <a:pt x="4" y="0"/>
                </a:lnTo>
                <a:lnTo>
                  <a:pt x="0" y="15"/>
                </a:lnTo>
                <a:lnTo>
                  <a:pt x="24" y="22"/>
                </a:lnTo>
                <a:lnTo>
                  <a:pt x="119" y="51"/>
                </a:lnTo>
                <a:lnTo>
                  <a:pt x="126" y="53"/>
                </a:lnTo>
                <a:close/>
              </a:path>
            </a:pathLst>
          </a:custGeom>
          <a:solidFill>
            <a:srgbClr val="FF66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9896" name="Freeform 2008"/>
          <p:cNvSpPr>
            <a:spLocks/>
          </p:cNvSpPr>
          <p:nvPr/>
        </p:nvSpPr>
        <p:spPr bwMode="auto">
          <a:xfrm>
            <a:off x="5368925" y="1681163"/>
            <a:ext cx="209550" cy="71437"/>
          </a:xfrm>
          <a:custGeom>
            <a:avLst/>
            <a:gdLst/>
            <a:ahLst/>
            <a:cxnLst>
              <a:cxn ang="0">
                <a:pos x="129" y="45"/>
              </a:cxn>
              <a:cxn ang="0">
                <a:pos x="132" y="31"/>
              </a:cxn>
              <a:cxn ang="0">
                <a:pos x="109" y="25"/>
              </a:cxn>
              <a:cxn ang="0">
                <a:pos x="7" y="2"/>
              </a:cxn>
              <a:cxn ang="0">
                <a:pos x="3" y="0"/>
              </a:cxn>
              <a:cxn ang="0">
                <a:pos x="3" y="0"/>
              </a:cxn>
              <a:cxn ang="0">
                <a:pos x="0" y="16"/>
              </a:cxn>
              <a:cxn ang="0">
                <a:pos x="3" y="17"/>
              </a:cxn>
              <a:cxn ang="0">
                <a:pos x="3" y="9"/>
              </a:cxn>
              <a:cxn ang="0">
                <a:pos x="1" y="16"/>
              </a:cxn>
              <a:cxn ang="0">
                <a:pos x="101" y="39"/>
              </a:cxn>
              <a:cxn ang="0">
                <a:pos x="129" y="45"/>
              </a:cxn>
            </a:cxnLst>
            <a:rect l="0" t="0" r="r" b="b"/>
            <a:pathLst>
              <a:path w="132" h="45">
                <a:moveTo>
                  <a:pt x="129" y="45"/>
                </a:moveTo>
                <a:lnTo>
                  <a:pt x="132" y="31"/>
                </a:lnTo>
                <a:lnTo>
                  <a:pt x="109" y="25"/>
                </a:lnTo>
                <a:lnTo>
                  <a:pt x="7" y="2"/>
                </a:lnTo>
                <a:lnTo>
                  <a:pt x="3" y="0"/>
                </a:lnTo>
                <a:lnTo>
                  <a:pt x="3" y="0"/>
                </a:lnTo>
                <a:lnTo>
                  <a:pt x="0" y="16"/>
                </a:lnTo>
                <a:lnTo>
                  <a:pt x="3" y="17"/>
                </a:lnTo>
                <a:lnTo>
                  <a:pt x="3" y="9"/>
                </a:lnTo>
                <a:lnTo>
                  <a:pt x="1" y="16"/>
                </a:lnTo>
                <a:lnTo>
                  <a:pt x="101" y="39"/>
                </a:lnTo>
                <a:lnTo>
                  <a:pt x="129" y="45"/>
                </a:lnTo>
                <a:close/>
              </a:path>
            </a:pathLst>
          </a:custGeom>
          <a:solidFill>
            <a:srgbClr val="FF66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9897" name="Freeform 2009"/>
          <p:cNvSpPr>
            <a:spLocks/>
          </p:cNvSpPr>
          <p:nvPr/>
        </p:nvSpPr>
        <p:spPr bwMode="auto">
          <a:xfrm>
            <a:off x="5084763" y="1631950"/>
            <a:ext cx="211137" cy="58738"/>
          </a:xfrm>
          <a:custGeom>
            <a:avLst/>
            <a:gdLst/>
            <a:ahLst/>
            <a:cxnLst>
              <a:cxn ang="0">
                <a:pos x="130" y="37"/>
              </a:cxn>
              <a:cxn ang="0">
                <a:pos x="133" y="22"/>
              </a:cxn>
              <a:cxn ang="0">
                <a:pos x="81" y="12"/>
              </a:cxn>
              <a:cxn ang="0">
                <a:pos x="27" y="3"/>
              </a:cxn>
              <a:cxn ang="0">
                <a:pos x="2" y="0"/>
              </a:cxn>
              <a:cxn ang="0">
                <a:pos x="0" y="16"/>
              </a:cxn>
              <a:cxn ang="0">
                <a:pos x="27" y="20"/>
              </a:cxn>
              <a:cxn ang="0">
                <a:pos x="81" y="28"/>
              </a:cxn>
              <a:cxn ang="0">
                <a:pos x="130" y="37"/>
              </a:cxn>
            </a:cxnLst>
            <a:rect l="0" t="0" r="r" b="b"/>
            <a:pathLst>
              <a:path w="133" h="37">
                <a:moveTo>
                  <a:pt x="130" y="37"/>
                </a:moveTo>
                <a:lnTo>
                  <a:pt x="133" y="22"/>
                </a:lnTo>
                <a:lnTo>
                  <a:pt x="81" y="12"/>
                </a:lnTo>
                <a:lnTo>
                  <a:pt x="27" y="3"/>
                </a:lnTo>
                <a:lnTo>
                  <a:pt x="2" y="0"/>
                </a:lnTo>
                <a:lnTo>
                  <a:pt x="0" y="16"/>
                </a:lnTo>
                <a:lnTo>
                  <a:pt x="27" y="20"/>
                </a:lnTo>
                <a:lnTo>
                  <a:pt x="81" y="28"/>
                </a:lnTo>
                <a:lnTo>
                  <a:pt x="130" y="37"/>
                </a:lnTo>
                <a:close/>
              </a:path>
            </a:pathLst>
          </a:custGeom>
          <a:solidFill>
            <a:srgbClr val="FF66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9898" name="Freeform 2010"/>
          <p:cNvSpPr>
            <a:spLocks/>
          </p:cNvSpPr>
          <p:nvPr/>
        </p:nvSpPr>
        <p:spPr bwMode="auto">
          <a:xfrm>
            <a:off x="4797425" y="1598613"/>
            <a:ext cx="212725" cy="49212"/>
          </a:xfrm>
          <a:custGeom>
            <a:avLst/>
            <a:gdLst/>
            <a:ahLst/>
            <a:cxnLst>
              <a:cxn ang="0">
                <a:pos x="131" y="31"/>
              </a:cxn>
              <a:cxn ang="0">
                <a:pos x="134" y="15"/>
              </a:cxn>
              <a:cxn ang="0">
                <a:pos x="103" y="10"/>
              </a:cxn>
              <a:cxn ang="0">
                <a:pos x="49" y="4"/>
              </a:cxn>
              <a:cxn ang="0">
                <a:pos x="1" y="0"/>
              </a:cxn>
              <a:cxn ang="0">
                <a:pos x="0" y="16"/>
              </a:cxn>
              <a:cxn ang="0">
                <a:pos x="49" y="21"/>
              </a:cxn>
              <a:cxn ang="0">
                <a:pos x="103" y="27"/>
              </a:cxn>
              <a:cxn ang="0">
                <a:pos x="131" y="31"/>
              </a:cxn>
            </a:cxnLst>
            <a:rect l="0" t="0" r="r" b="b"/>
            <a:pathLst>
              <a:path w="134" h="31">
                <a:moveTo>
                  <a:pt x="131" y="31"/>
                </a:moveTo>
                <a:lnTo>
                  <a:pt x="134" y="15"/>
                </a:lnTo>
                <a:lnTo>
                  <a:pt x="103" y="10"/>
                </a:lnTo>
                <a:lnTo>
                  <a:pt x="49" y="4"/>
                </a:lnTo>
                <a:lnTo>
                  <a:pt x="1" y="0"/>
                </a:lnTo>
                <a:lnTo>
                  <a:pt x="0" y="16"/>
                </a:lnTo>
                <a:lnTo>
                  <a:pt x="49" y="21"/>
                </a:lnTo>
                <a:lnTo>
                  <a:pt x="103" y="27"/>
                </a:lnTo>
                <a:lnTo>
                  <a:pt x="131" y="31"/>
                </a:lnTo>
                <a:close/>
              </a:path>
            </a:pathLst>
          </a:custGeom>
          <a:solidFill>
            <a:srgbClr val="FF66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9899" name="Freeform 2011"/>
          <p:cNvSpPr>
            <a:spLocks/>
          </p:cNvSpPr>
          <p:nvPr/>
        </p:nvSpPr>
        <p:spPr bwMode="auto">
          <a:xfrm>
            <a:off x="4506913" y="1581150"/>
            <a:ext cx="212725" cy="36513"/>
          </a:xfrm>
          <a:custGeom>
            <a:avLst/>
            <a:gdLst/>
            <a:ahLst/>
            <a:cxnLst>
              <a:cxn ang="0">
                <a:pos x="134" y="23"/>
              </a:cxn>
              <a:cxn ang="0">
                <a:pos x="134" y="6"/>
              </a:cxn>
              <a:cxn ang="0">
                <a:pos x="124" y="6"/>
              </a:cxn>
              <a:cxn ang="0">
                <a:pos x="68" y="3"/>
              </a:cxn>
              <a:cxn ang="0">
                <a:pos x="14" y="0"/>
              </a:cxn>
              <a:cxn ang="0">
                <a:pos x="0" y="0"/>
              </a:cxn>
              <a:cxn ang="0">
                <a:pos x="0" y="17"/>
              </a:cxn>
              <a:cxn ang="0">
                <a:pos x="14" y="17"/>
              </a:cxn>
              <a:cxn ang="0">
                <a:pos x="68" y="20"/>
              </a:cxn>
              <a:cxn ang="0">
                <a:pos x="124" y="22"/>
              </a:cxn>
              <a:cxn ang="0">
                <a:pos x="134" y="23"/>
              </a:cxn>
            </a:cxnLst>
            <a:rect l="0" t="0" r="r" b="b"/>
            <a:pathLst>
              <a:path w="134" h="23">
                <a:moveTo>
                  <a:pt x="134" y="23"/>
                </a:moveTo>
                <a:lnTo>
                  <a:pt x="134" y="6"/>
                </a:lnTo>
                <a:lnTo>
                  <a:pt x="124" y="6"/>
                </a:lnTo>
                <a:lnTo>
                  <a:pt x="68" y="3"/>
                </a:lnTo>
                <a:lnTo>
                  <a:pt x="14" y="0"/>
                </a:lnTo>
                <a:lnTo>
                  <a:pt x="0" y="0"/>
                </a:lnTo>
                <a:lnTo>
                  <a:pt x="0" y="17"/>
                </a:lnTo>
                <a:lnTo>
                  <a:pt x="14" y="17"/>
                </a:lnTo>
                <a:lnTo>
                  <a:pt x="68" y="20"/>
                </a:lnTo>
                <a:lnTo>
                  <a:pt x="124" y="22"/>
                </a:lnTo>
                <a:lnTo>
                  <a:pt x="134" y="23"/>
                </a:lnTo>
                <a:close/>
              </a:path>
            </a:pathLst>
          </a:custGeom>
          <a:solidFill>
            <a:srgbClr val="FF66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9900" name="Freeform 2012"/>
          <p:cNvSpPr>
            <a:spLocks/>
          </p:cNvSpPr>
          <p:nvPr/>
        </p:nvSpPr>
        <p:spPr bwMode="auto">
          <a:xfrm>
            <a:off x="4630738" y="2197100"/>
            <a:ext cx="109537" cy="61913"/>
          </a:xfrm>
          <a:custGeom>
            <a:avLst/>
            <a:gdLst/>
            <a:ahLst/>
            <a:cxnLst>
              <a:cxn ang="0">
                <a:pos x="69" y="15"/>
              </a:cxn>
              <a:cxn ang="0">
                <a:pos x="62" y="0"/>
              </a:cxn>
              <a:cxn ang="0">
                <a:pos x="0" y="24"/>
              </a:cxn>
              <a:cxn ang="0">
                <a:pos x="6" y="39"/>
              </a:cxn>
              <a:cxn ang="0">
                <a:pos x="69" y="15"/>
              </a:cxn>
            </a:cxnLst>
            <a:rect l="0" t="0" r="r" b="b"/>
            <a:pathLst>
              <a:path w="69" h="39">
                <a:moveTo>
                  <a:pt x="69" y="15"/>
                </a:moveTo>
                <a:lnTo>
                  <a:pt x="62" y="0"/>
                </a:lnTo>
                <a:lnTo>
                  <a:pt x="0" y="24"/>
                </a:lnTo>
                <a:lnTo>
                  <a:pt x="6" y="39"/>
                </a:lnTo>
                <a:lnTo>
                  <a:pt x="69" y="15"/>
                </a:lnTo>
                <a:close/>
              </a:path>
            </a:pathLst>
          </a:custGeom>
          <a:solidFill>
            <a:srgbClr val="FF66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9901" name="Freeform 2013"/>
          <p:cNvSpPr>
            <a:spLocks/>
          </p:cNvSpPr>
          <p:nvPr/>
        </p:nvSpPr>
        <p:spPr bwMode="auto">
          <a:xfrm>
            <a:off x="4459288" y="2263775"/>
            <a:ext cx="106362" cy="61913"/>
          </a:xfrm>
          <a:custGeom>
            <a:avLst/>
            <a:gdLst/>
            <a:ahLst/>
            <a:cxnLst>
              <a:cxn ang="0">
                <a:pos x="67" y="15"/>
              </a:cxn>
              <a:cxn ang="0">
                <a:pos x="62" y="0"/>
              </a:cxn>
              <a:cxn ang="0">
                <a:pos x="0" y="25"/>
              </a:cxn>
              <a:cxn ang="0">
                <a:pos x="6" y="39"/>
              </a:cxn>
              <a:cxn ang="0">
                <a:pos x="67" y="15"/>
              </a:cxn>
            </a:cxnLst>
            <a:rect l="0" t="0" r="r" b="b"/>
            <a:pathLst>
              <a:path w="67" h="39">
                <a:moveTo>
                  <a:pt x="67" y="15"/>
                </a:moveTo>
                <a:lnTo>
                  <a:pt x="62" y="0"/>
                </a:lnTo>
                <a:lnTo>
                  <a:pt x="0" y="25"/>
                </a:lnTo>
                <a:lnTo>
                  <a:pt x="6" y="39"/>
                </a:lnTo>
                <a:lnTo>
                  <a:pt x="67" y="15"/>
                </a:lnTo>
                <a:close/>
              </a:path>
            </a:pathLst>
          </a:custGeom>
          <a:solidFill>
            <a:srgbClr val="FF66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9902" name="Freeform 2014"/>
          <p:cNvSpPr>
            <a:spLocks/>
          </p:cNvSpPr>
          <p:nvPr/>
        </p:nvSpPr>
        <p:spPr bwMode="auto">
          <a:xfrm>
            <a:off x="4289425" y="2332038"/>
            <a:ext cx="107950" cy="61912"/>
          </a:xfrm>
          <a:custGeom>
            <a:avLst/>
            <a:gdLst/>
            <a:ahLst/>
            <a:cxnLst>
              <a:cxn ang="0">
                <a:pos x="68" y="14"/>
              </a:cxn>
              <a:cxn ang="0">
                <a:pos x="61" y="0"/>
              </a:cxn>
              <a:cxn ang="0">
                <a:pos x="0" y="24"/>
              </a:cxn>
              <a:cxn ang="0">
                <a:pos x="5" y="39"/>
              </a:cxn>
              <a:cxn ang="0">
                <a:pos x="68" y="14"/>
              </a:cxn>
            </a:cxnLst>
            <a:rect l="0" t="0" r="r" b="b"/>
            <a:pathLst>
              <a:path w="68" h="39">
                <a:moveTo>
                  <a:pt x="68" y="14"/>
                </a:moveTo>
                <a:lnTo>
                  <a:pt x="61" y="0"/>
                </a:lnTo>
                <a:lnTo>
                  <a:pt x="0" y="24"/>
                </a:lnTo>
                <a:lnTo>
                  <a:pt x="5" y="39"/>
                </a:lnTo>
                <a:lnTo>
                  <a:pt x="68" y="14"/>
                </a:lnTo>
                <a:close/>
              </a:path>
            </a:pathLst>
          </a:custGeom>
          <a:solidFill>
            <a:srgbClr val="FF66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9903" name="Freeform 2015"/>
          <p:cNvSpPr>
            <a:spLocks/>
          </p:cNvSpPr>
          <p:nvPr/>
        </p:nvSpPr>
        <p:spPr bwMode="auto">
          <a:xfrm>
            <a:off x="4117975" y="2398713"/>
            <a:ext cx="106363" cy="61912"/>
          </a:xfrm>
          <a:custGeom>
            <a:avLst/>
            <a:gdLst/>
            <a:ahLst/>
            <a:cxnLst>
              <a:cxn ang="0">
                <a:pos x="67" y="15"/>
              </a:cxn>
              <a:cxn ang="0">
                <a:pos x="61" y="0"/>
              </a:cxn>
              <a:cxn ang="0">
                <a:pos x="0" y="24"/>
              </a:cxn>
              <a:cxn ang="0">
                <a:pos x="5" y="39"/>
              </a:cxn>
              <a:cxn ang="0">
                <a:pos x="67" y="15"/>
              </a:cxn>
            </a:cxnLst>
            <a:rect l="0" t="0" r="r" b="b"/>
            <a:pathLst>
              <a:path w="67" h="39">
                <a:moveTo>
                  <a:pt x="67" y="15"/>
                </a:moveTo>
                <a:lnTo>
                  <a:pt x="61" y="0"/>
                </a:lnTo>
                <a:lnTo>
                  <a:pt x="0" y="24"/>
                </a:lnTo>
                <a:lnTo>
                  <a:pt x="5" y="39"/>
                </a:lnTo>
                <a:lnTo>
                  <a:pt x="67" y="15"/>
                </a:lnTo>
                <a:close/>
              </a:path>
            </a:pathLst>
          </a:custGeom>
          <a:solidFill>
            <a:srgbClr val="FF66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9904" name="Freeform 2016"/>
          <p:cNvSpPr>
            <a:spLocks/>
          </p:cNvSpPr>
          <p:nvPr/>
        </p:nvSpPr>
        <p:spPr bwMode="auto">
          <a:xfrm>
            <a:off x="3946525" y="2463800"/>
            <a:ext cx="106363" cy="61913"/>
          </a:xfrm>
          <a:custGeom>
            <a:avLst/>
            <a:gdLst/>
            <a:ahLst/>
            <a:cxnLst>
              <a:cxn ang="0">
                <a:pos x="67" y="16"/>
              </a:cxn>
              <a:cxn ang="0">
                <a:pos x="61" y="0"/>
              </a:cxn>
              <a:cxn ang="0">
                <a:pos x="0" y="25"/>
              </a:cxn>
              <a:cxn ang="0">
                <a:pos x="5" y="39"/>
              </a:cxn>
              <a:cxn ang="0">
                <a:pos x="67" y="16"/>
              </a:cxn>
            </a:cxnLst>
            <a:rect l="0" t="0" r="r" b="b"/>
            <a:pathLst>
              <a:path w="67" h="39">
                <a:moveTo>
                  <a:pt x="67" y="16"/>
                </a:moveTo>
                <a:lnTo>
                  <a:pt x="61" y="0"/>
                </a:lnTo>
                <a:lnTo>
                  <a:pt x="0" y="25"/>
                </a:lnTo>
                <a:lnTo>
                  <a:pt x="5" y="39"/>
                </a:lnTo>
                <a:lnTo>
                  <a:pt x="67" y="16"/>
                </a:lnTo>
                <a:close/>
              </a:path>
            </a:pathLst>
          </a:custGeom>
          <a:solidFill>
            <a:srgbClr val="FF66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9905" name="Freeform 2017"/>
          <p:cNvSpPr>
            <a:spLocks/>
          </p:cNvSpPr>
          <p:nvPr/>
        </p:nvSpPr>
        <p:spPr bwMode="auto">
          <a:xfrm>
            <a:off x="3775075" y="2532063"/>
            <a:ext cx="106363" cy="61912"/>
          </a:xfrm>
          <a:custGeom>
            <a:avLst/>
            <a:gdLst/>
            <a:ahLst/>
            <a:cxnLst>
              <a:cxn ang="0">
                <a:pos x="67" y="14"/>
              </a:cxn>
              <a:cxn ang="0">
                <a:pos x="61" y="0"/>
              </a:cxn>
              <a:cxn ang="0">
                <a:pos x="0" y="24"/>
              </a:cxn>
              <a:cxn ang="0">
                <a:pos x="5" y="39"/>
              </a:cxn>
              <a:cxn ang="0">
                <a:pos x="67" y="14"/>
              </a:cxn>
            </a:cxnLst>
            <a:rect l="0" t="0" r="r" b="b"/>
            <a:pathLst>
              <a:path w="67" h="39">
                <a:moveTo>
                  <a:pt x="67" y="14"/>
                </a:moveTo>
                <a:lnTo>
                  <a:pt x="61" y="0"/>
                </a:lnTo>
                <a:lnTo>
                  <a:pt x="0" y="24"/>
                </a:lnTo>
                <a:lnTo>
                  <a:pt x="5" y="39"/>
                </a:lnTo>
                <a:lnTo>
                  <a:pt x="67" y="14"/>
                </a:lnTo>
                <a:close/>
              </a:path>
            </a:pathLst>
          </a:custGeom>
          <a:solidFill>
            <a:srgbClr val="FF66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9906" name="Freeform 2018"/>
          <p:cNvSpPr>
            <a:spLocks/>
          </p:cNvSpPr>
          <p:nvPr/>
        </p:nvSpPr>
        <p:spPr bwMode="auto">
          <a:xfrm>
            <a:off x="3603625" y="2598738"/>
            <a:ext cx="106363" cy="60325"/>
          </a:xfrm>
          <a:custGeom>
            <a:avLst/>
            <a:gdLst/>
            <a:ahLst/>
            <a:cxnLst>
              <a:cxn ang="0">
                <a:pos x="67" y="15"/>
              </a:cxn>
              <a:cxn ang="0">
                <a:pos x="61" y="0"/>
              </a:cxn>
              <a:cxn ang="0">
                <a:pos x="0" y="23"/>
              </a:cxn>
              <a:cxn ang="0">
                <a:pos x="7" y="38"/>
              </a:cxn>
              <a:cxn ang="0">
                <a:pos x="67" y="15"/>
              </a:cxn>
            </a:cxnLst>
            <a:rect l="0" t="0" r="r" b="b"/>
            <a:pathLst>
              <a:path w="67" h="38">
                <a:moveTo>
                  <a:pt x="67" y="15"/>
                </a:moveTo>
                <a:lnTo>
                  <a:pt x="61" y="0"/>
                </a:lnTo>
                <a:lnTo>
                  <a:pt x="0" y="23"/>
                </a:lnTo>
                <a:lnTo>
                  <a:pt x="7" y="38"/>
                </a:lnTo>
                <a:lnTo>
                  <a:pt x="67" y="15"/>
                </a:lnTo>
                <a:close/>
              </a:path>
            </a:pathLst>
          </a:custGeom>
          <a:solidFill>
            <a:srgbClr val="FF66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9907" name="Freeform 2019"/>
          <p:cNvSpPr>
            <a:spLocks/>
          </p:cNvSpPr>
          <p:nvPr/>
        </p:nvSpPr>
        <p:spPr bwMode="auto">
          <a:xfrm>
            <a:off x="3432175" y="2667000"/>
            <a:ext cx="106363" cy="58738"/>
          </a:xfrm>
          <a:custGeom>
            <a:avLst/>
            <a:gdLst/>
            <a:ahLst/>
            <a:cxnLst>
              <a:cxn ang="0">
                <a:pos x="67" y="14"/>
              </a:cxn>
              <a:cxn ang="0">
                <a:pos x="62" y="0"/>
              </a:cxn>
              <a:cxn ang="0">
                <a:pos x="0" y="23"/>
              </a:cxn>
              <a:cxn ang="0">
                <a:pos x="7" y="37"/>
              </a:cxn>
              <a:cxn ang="0">
                <a:pos x="67" y="14"/>
              </a:cxn>
            </a:cxnLst>
            <a:rect l="0" t="0" r="r" b="b"/>
            <a:pathLst>
              <a:path w="67" h="37">
                <a:moveTo>
                  <a:pt x="67" y="14"/>
                </a:moveTo>
                <a:lnTo>
                  <a:pt x="62" y="0"/>
                </a:lnTo>
                <a:lnTo>
                  <a:pt x="0" y="23"/>
                </a:lnTo>
                <a:lnTo>
                  <a:pt x="7" y="37"/>
                </a:lnTo>
                <a:lnTo>
                  <a:pt x="67" y="14"/>
                </a:lnTo>
                <a:close/>
              </a:path>
            </a:pathLst>
          </a:custGeom>
          <a:solidFill>
            <a:srgbClr val="FF66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9908" name="Freeform 2020"/>
          <p:cNvSpPr>
            <a:spLocks/>
          </p:cNvSpPr>
          <p:nvPr/>
        </p:nvSpPr>
        <p:spPr bwMode="auto">
          <a:xfrm>
            <a:off x="3260725" y="2733675"/>
            <a:ext cx="106363" cy="60325"/>
          </a:xfrm>
          <a:custGeom>
            <a:avLst/>
            <a:gdLst/>
            <a:ahLst/>
            <a:cxnLst>
              <a:cxn ang="0">
                <a:pos x="67" y="15"/>
              </a:cxn>
              <a:cxn ang="0">
                <a:pos x="62" y="0"/>
              </a:cxn>
              <a:cxn ang="0">
                <a:pos x="0" y="23"/>
              </a:cxn>
              <a:cxn ang="0">
                <a:pos x="7" y="38"/>
              </a:cxn>
              <a:cxn ang="0">
                <a:pos x="67" y="15"/>
              </a:cxn>
            </a:cxnLst>
            <a:rect l="0" t="0" r="r" b="b"/>
            <a:pathLst>
              <a:path w="67" h="38">
                <a:moveTo>
                  <a:pt x="67" y="15"/>
                </a:moveTo>
                <a:lnTo>
                  <a:pt x="62" y="0"/>
                </a:lnTo>
                <a:lnTo>
                  <a:pt x="0" y="23"/>
                </a:lnTo>
                <a:lnTo>
                  <a:pt x="7" y="38"/>
                </a:lnTo>
                <a:lnTo>
                  <a:pt x="67" y="15"/>
                </a:lnTo>
                <a:close/>
              </a:path>
            </a:pathLst>
          </a:custGeom>
          <a:solidFill>
            <a:srgbClr val="FF66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9909" name="Freeform 2021"/>
          <p:cNvSpPr>
            <a:spLocks/>
          </p:cNvSpPr>
          <p:nvPr/>
        </p:nvSpPr>
        <p:spPr bwMode="auto">
          <a:xfrm>
            <a:off x="3089275" y="2798763"/>
            <a:ext cx="106363" cy="61912"/>
          </a:xfrm>
          <a:custGeom>
            <a:avLst/>
            <a:gdLst/>
            <a:ahLst/>
            <a:cxnLst>
              <a:cxn ang="0">
                <a:pos x="67" y="15"/>
              </a:cxn>
              <a:cxn ang="0">
                <a:pos x="61" y="0"/>
              </a:cxn>
              <a:cxn ang="0">
                <a:pos x="0" y="24"/>
              </a:cxn>
              <a:cxn ang="0">
                <a:pos x="7" y="39"/>
              </a:cxn>
              <a:cxn ang="0">
                <a:pos x="67" y="15"/>
              </a:cxn>
            </a:cxnLst>
            <a:rect l="0" t="0" r="r" b="b"/>
            <a:pathLst>
              <a:path w="67" h="39">
                <a:moveTo>
                  <a:pt x="67" y="15"/>
                </a:moveTo>
                <a:lnTo>
                  <a:pt x="61" y="0"/>
                </a:lnTo>
                <a:lnTo>
                  <a:pt x="0" y="24"/>
                </a:lnTo>
                <a:lnTo>
                  <a:pt x="7" y="39"/>
                </a:lnTo>
                <a:lnTo>
                  <a:pt x="67" y="15"/>
                </a:lnTo>
                <a:close/>
              </a:path>
            </a:pathLst>
          </a:custGeom>
          <a:solidFill>
            <a:srgbClr val="FF66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9910" name="Freeform 2022"/>
          <p:cNvSpPr>
            <a:spLocks/>
          </p:cNvSpPr>
          <p:nvPr/>
        </p:nvSpPr>
        <p:spPr bwMode="auto">
          <a:xfrm>
            <a:off x="2917825" y="2863850"/>
            <a:ext cx="106363" cy="61913"/>
          </a:xfrm>
          <a:custGeom>
            <a:avLst/>
            <a:gdLst/>
            <a:ahLst/>
            <a:cxnLst>
              <a:cxn ang="0">
                <a:pos x="67" y="15"/>
              </a:cxn>
              <a:cxn ang="0">
                <a:pos x="62" y="0"/>
              </a:cxn>
              <a:cxn ang="0">
                <a:pos x="0" y="25"/>
              </a:cxn>
              <a:cxn ang="0">
                <a:pos x="7" y="39"/>
              </a:cxn>
              <a:cxn ang="0">
                <a:pos x="67" y="15"/>
              </a:cxn>
            </a:cxnLst>
            <a:rect l="0" t="0" r="r" b="b"/>
            <a:pathLst>
              <a:path w="67" h="39">
                <a:moveTo>
                  <a:pt x="67" y="15"/>
                </a:moveTo>
                <a:lnTo>
                  <a:pt x="62" y="0"/>
                </a:lnTo>
                <a:lnTo>
                  <a:pt x="0" y="25"/>
                </a:lnTo>
                <a:lnTo>
                  <a:pt x="7" y="39"/>
                </a:lnTo>
                <a:lnTo>
                  <a:pt x="67" y="15"/>
                </a:lnTo>
                <a:close/>
              </a:path>
            </a:pathLst>
          </a:custGeom>
          <a:solidFill>
            <a:srgbClr val="FF66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9911" name="Freeform 2023"/>
          <p:cNvSpPr>
            <a:spLocks/>
          </p:cNvSpPr>
          <p:nvPr/>
        </p:nvSpPr>
        <p:spPr bwMode="auto">
          <a:xfrm>
            <a:off x="2746375" y="2932113"/>
            <a:ext cx="106363" cy="61912"/>
          </a:xfrm>
          <a:custGeom>
            <a:avLst/>
            <a:gdLst/>
            <a:ahLst/>
            <a:cxnLst>
              <a:cxn ang="0">
                <a:pos x="67" y="14"/>
              </a:cxn>
              <a:cxn ang="0">
                <a:pos x="62" y="0"/>
              </a:cxn>
              <a:cxn ang="0">
                <a:pos x="0" y="24"/>
              </a:cxn>
              <a:cxn ang="0">
                <a:pos x="7" y="39"/>
              </a:cxn>
              <a:cxn ang="0">
                <a:pos x="67" y="14"/>
              </a:cxn>
            </a:cxnLst>
            <a:rect l="0" t="0" r="r" b="b"/>
            <a:pathLst>
              <a:path w="67" h="39">
                <a:moveTo>
                  <a:pt x="67" y="14"/>
                </a:moveTo>
                <a:lnTo>
                  <a:pt x="62" y="0"/>
                </a:lnTo>
                <a:lnTo>
                  <a:pt x="0" y="24"/>
                </a:lnTo>
                <a:lnTo>
                  <a:pt x="7" y="39"/>
                </a:lnTo>
                <a:lnTo>
                  <a:pt x="67" y="14"/>
                </a:lnTo>
                <a:close/>
              </a:path>
            </a:pathLst>
          </a:custGeom>
          <a:solidFill>
            <a:srgbClr val="FF66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9912" name="Freeform 2024"/>
          <p:cNvSpPr>
            <a:spLocks/>
          </p:cNvSpPr>
          <p:nvPr/>
        </p:nvSpPr>
        <p:spPr bwMode="auto">
          <a:xfrm>
            <a:off x="2574925" y="2998788"/>
            <a:ext cx="109538" cy="61912"/>
          </a:xfrm>
          <a:custGeom>
            <a:avLst/>
            <a:gdLst/>
            <a:ahLst/>
            <a:cxnLst>
              <a:cxn ang="0">
                <a:pos x="69" y="15"/>
              </a:cxn>
              <a:cxn ang="0">
                <a:pos x="62" y="0"/>
              </a:cxn>
              <a:cxn ang="0">
                <a:pos x="0" y="24"/>
              </a:cxn>
              <a:cxn ang="0">
                <a:pos x="7" y="39"/>
              </a:cxn>
              <a:cxn ang="0">
                <a:pos x="69" y="15"/>
              </a:cxn>
            </a:cxnLst>
            <a:rect l="0" t="0" r="r" b="b"/>
            <a:pathLst>
              <a:path w="69" h="39">
                <a:moveTo>
                  <a:pt x="69" y="15"/>
                </a:moveTo>
                <a:lnTo>
                  <a:pt x="62" y="0"/>
                </a:lnTo>
                <a:lnTo>
                  <a:pt x="0" y="24"/>
                </a:lnTo>
                <a:lnTo>
                  <a:pt x="7" y="39"/>
                </a:lnTo>
                <a:lnTo>
                  <a:pt x="69" y="15"/>
                </a:lnTo>
                <a:close/>
              </a:path>
            </a:pathLst>
          </a:custGeom>
          <a:solidFill>
            <a:srgbClr val="FF66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9913" name="Freeform 2025"/>
          <p:cNvSpPr>
            <a:spLocks/>
          </p:cNvSpPr>
          <p:nvPr/>
        </p:nvSpPr>
        <p:spPr bwMode="auto">
          <a:xfrm>
            <a:off x="2403475" y="3067050"/>
            <a:ext cx="109538" cy="60325"/>
          </a:xfrm>
          <a:custGeom>
            <a:avLst/>
            <a:gdLst/>
            <a:ahLst/>
            <a:cxnLst>
              <a:cxn ang="0">
                <a:pos x="69" y="14"/>
              </a:cxn>
              <a:cxn ang="0">
                <a:pos x="62" y="0"/>
              </a:cxn>
              <a:cxn ang="0">
                <a:pos x="0" y="24"/>
              </a:cxn>
              <a:cxn ang="0">
                <a:pos x="7" y="38"/>
              </a:cxn>
              <a:cxn ang="0">
                <a:pos x="69" y="14"/>
              </a:cxn>
            </a:cxnLst>
            <a:rect l="0" t="0" r="r" b="b"/>
            <a:pathLst>
              <a:path w="69" h="38">
                <a:moveTo>
                  <a:pt x="69" y="14"/>
                </a:moveTo>
                <a:lnTo>
                  <a:pt x="62" y="0"/>
                </a:lnTo>
                <a:lnTo>
                  <a:pt x="0" y="24"/>
                </a:lnTo>
                <a:lnTo>
                  <a:pt x="7" y="38"/>
                </a:lnTo>
                <a:lnTo>
                  <a:pt x="69" y="14"/>
                </a:lnTo>
                <a:close/>
              </a:path>
            </a:pathLst>
          </a:custGeom>
          <a:solidFill>
            <a:srgbClr val="FF66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9914" name="Freeform 2026"/>
          <p:cNvSpPr>
            <a:spLocks/>
          </p:cNvSpPr>
          <p:nvPr/>
        </p:nvSpPr>
        <p:spPr bwMode="auto">
          <a:xfrm>
            <a:off x="2235200" y="3133725"/>
            <a:ext cx="106363" cy="61913"/>
          </a:xfrm>
          <a:custGeom>
            <a:avLst/>
            <a:gdLst/>
            <a:ahLst/>
            <a:cxnLst>
              <a:cxn ang="0">
                <a:pos x="67" y="14"/>
              </a:cxn>
              <a:cxn ang="0">
                <a:pos x="60" y="0"/>
              </a:cxn>
              <a:cxn ang="0">
                <a:pos x="0" y="24"/>
              </a:cxn>
              <a:cxn ang="0">
                <a:pos x="5" y="39"/>
              </a:cxn>
              <a:cxn ang="0">
                <a:pos x="67" y="14"/>
              </a:cxn>
            </a:cxnLst>
            <a:rect l="0" t="0" r="r" b="b"/>
            <a:pathLst>
              <a:path w="67" h="39">
                <a:moveTo>
                  <a:pt x="67" y="14"/>
                </a:moveTo>
                <a:lnTo>
                  <a:pt x="60" y="0"/>
                </a:lnTo>
                <a:lnTo>
                  <a:pt x="0" y="24"/>
                </a:lnTo>
                <a:lnTo>
                  <a:pt x="5" y="39"/>
                </a:lnTo>
                <a:lnTo>
                  <a:pt x="67" y="14"/>
                </a:lnTo>
                <a:close/>
              </a:path>
            </a:pathLst>
          </a:custGeom>
          <a:solidFill>
            <a:srgbClr val="FF66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9915" name="Rectangle 2027"/>
          <p:cNvSpPr>
            <a:spLocks noChangeArrowheads="1"/>
          </p:cNvSpPr>
          <p:nvPr/>
        </p:nvSpPr>
        <p:spPr bwMode="auto">
          <a:xfrm>
            <a:off x="3614738" y="1654175"/>
            <a:ext cx="817562" cy="3730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9916" name="Rectangle 2028"/>
          <p:cNvSpPr>
            <a:spLocks noChangeArrowheads="1"/>
          </p:cNvSpPr>
          <p:nvPr/>
        </p:nvSpPr>
        <p:spPr bwMode="auto">
          <a:xfrm>
            <a:off x="3690938" y="1708150"/>
            <a:ext cx="793750" cy="349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9917" name="Rectangle 2029"/>
          <p:cNvSpPr>
            <a:spLocks noChangeArrowheads="1"/>
          </p:cNvSpPr>
          <p:nvPr/>
        </p:nvSpPr>
        <p:spPr bwMode="auto">
          <a:xfrm>
            <a:off x="3744913" y="1716088"/>
            <a:ext cx="657225" cy="288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sz="1900" b="0">
                <a:solidFill>
                  <a:srgbClr val="FF0000"/>
                </a:solidFill>
                <a:latin typeface="Times New Roman" pitchFamily="18" charset="0"/>
              </a:rPr>
              <a:t>ALCA</a:t>
            </a:r>
            <a:endParaRPr lang="en-US"/>
          </a:p>
        </p:txBody>
      </p:sp>
      <p:sp>
        <p:nvSpPr>
          <p:cNvPr id="679918" name="Rectangle 2030"/>
          <p:cNvSpPr>
            <a:spLocks noChangeArrowheads="1"/>
          </p:cNvSpPr>
          <p:nvPr/>
        </p:nvSpPr>
        <p:spPr bwMode="auto">
          <a:xfrm>
            <a:off x="3690938" y="1958975"/>
            <a:ext cx="668337" cy="11113"/>
          </a:xfrm>
          <a:prstGeom prst="rect">
            <a:avLst/>
          </a:prstGeom>
          <a:solidFill>
            <a:srgbClr val="FF000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9919" name="Rectangle 2031"/>
          <p:cNvSpPr>
            <a:spLocks noChangeArrowheads="1"/>
          </p:cNvSpPr>
          <p:nvPr/>
        </p:nvSpPr>
        <p:spPr bwMode="auto">
          <a:xfrm>
            <a:off x="4408488" y="1716088"/>
            <a:ext cx="60325" cy="288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sz="1900" b="0">
                <a:solidFill>
                  <a:srgbClr val="FF0000"/>
                </a:solidFill>
                <a:latin typeface="Times New Roman" pitchFamily="18" charset="0"/>
              </a:rPr>
              <a:t> </a:t>
            </a:r>
            <a:endParaRPr lang="en-US"/>
          </a:p>
        </p:txBody>
      </p:sp>
      <p:sp>
        <p:nvSpPr>
          <p:cNvPr id="679920" name="Rectangle 2032"/>
          <p:cNvSpPr>
            <a:spLocks noChangeArrowheads="1"/>
          </p:cNvSpPr>
          <p:nvPr/>
        </p:nvSpPr>
        <p:spPr bwMode="auto">
          <a:xfrm>
            <a:off x="3273425" y="2381250"/>
            <a:ext cx="352425" cy="152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sz="1000">
                <a:solidFill>
                  <a:schemeClr val="accent2"/>
                </a:solidFill>
                <a:latin typeface="Times New Roman" pitchFamily="18" charset="0"/>
              </a:rPr>
              <a:t>EEUU</a:t>
            </a:r>
            <a:endParaRPr lang="en-US">
              <a:solidFill>
                <a:schemeClr val="accent2"/>
              </a:solidFill>
            </a:endParaRPr>
          </a:p>
        </p:txBody>
      </p:sp>
      <p:sp>
        <p:nvSpPr>
          <p:cNvPr id="679921" name="Rectangle 2033"/>
          <p:cNvSpPr>
            <a:spLocks noChangeArrowheads="1"/>
          </p:cNvSpPr>
          <p:nvPr/>
        </p:nvSpPr>
        <p:spPr bwMode="auto">
          <a:xfrm>
            <a:off x="3567113" y="2381250"/>
            <a:ext cx="42862" cy="152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sz="1000">
                <a:solidFill>
                  <a:srgbClr val="000000"/>
                </a:solidFill>
                <a:latin typeface="Times New Roman" pitchFamily="18" charset="0"/>
              </a:rPr>
              <a:t>-</a:t>
            </a:r>
            <a:endParaRPr lang="en-US"/>
          </a:p>
        </p:txBody>
      </p:sp>
      <p:sp>
        <p:nvSpPr>
          <p:cNvPr id="679922" name="Rectangle 2034"/>
          <p:cNvSpPr>
            <a:spLocks noChangeArrowheads="1"/>
          </p:cNvSpPr>
          <p:nvPr/>
        </p:nvSpPr>
        <p:spPr bwMode="auto">
          <a:xfrm>
            <a:off x="3635375" y="2381250"/>
            <a:ext cx="396875" cy="152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sz="1000">
                <a:solidFill>
                  <a:schemeClr val="accent2"/>
                </a:solidFill>
                <a:latin typeface="Times New Roman" pitchFamily="18" charset="0"/>
              </a:rPr>
              <a:t>MCCA</a:t>
            </a:r>
            <a:endParaRPr lang="en-US">
              <a:solidFill>
                <a:schemeClr val="accent2"/>
              </a:solidFill>
            </a:endParaRPr>
          </a:p>
        </p:txBody>
      </p:sp>
      <p:sp>
        <p:nvSpPr>
          <p:cNvPr id="679923" name="Rectangle 2035"/>
          <p:cNvSpPr>
            <a:spLocks noChangeArrowheads="1"/>
          </p:cNvSpPr>
          <p:nvPr/>
        </p:nvSpPr>
        <p:spPr bwMode="auto">
          <a:xfrm>
            <a:off x="4021138" y="2357438"/>
            <a:ext cx="41275" cy="1984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sz="1300" b="0">
                <a:solidFill>
                  <a:srgbClr val="000000"/>
                </a:solidFill>
                <a:latin typeface="Times New Roman" pitchFamily="18" charset="0"/>
              </a:rPr>
              <a:t> </a:t>
            </a:r>
            <a:endParaRPr lang="en-US"/>
          </a:p>
        </p:txBody>
      </p:sp>
      <p:sp>
        <p:nvSpPr>
          <p:cNvPr id="679924" name="Freeform 2036"/>
          <p:cNvSpPr>
            <a:spLocks/>
          </p:cNvSpPr>
          <p:nvPr/>
        </p:nvSpPr>
        <p:spPr bwMode="auto">
          <a:xfrm>
            <a:off x="3084513" y="2794000"/>
            <a:ext cx="107950" cy="46038"/>
          </a:xfrm>
          <a:custGeom>
            <a:avLst/>
            <a:gdLst/>
            <a:ahLst/>
            <a:cxnLst>
              <a:cxn ang="0">
                <a:pos x="0" y="13"/>
              </a:cxn>
              <a:cxn ang="0">
                <a:pos x="2" y="29"/>
              </a:cxn>
              <a:cxn ang="0">
                <a:pos x="68" y="15"/>
              </a:cxn>
              <a:cxn ang="0">
                <a:pos x="64" y="0"/>
              </a:cxn>
              <a:cxn ang="0">
                <a:pos x="0" y="13"/>
              </a:cxn>
            </a:cxnLst>
            <a:rect l="0" t="0" r="r" b="b"/>
            <a:pathLst>
              <a:path w="68" h="29">
                <a:moveTo>
                  <a:pt x="0" y="13"/>
                </a:moveTo>
                <a:lnTo>
                  <a:pt x="2" y="29"/>
                </a:lnTo>
                <a:lnTo>
                  <a:pt x="68" y="15"/>
                </a:lnTo>
                <a:lnTo>
                  <a:pt x="64" y="0"/>
                </a:lnTo>
                <a:lnTo>
                  <a:pt x="0" y="13"/>
                </a:lnTo>
                <a:close/>
              </a:path>
            </a:pathLst>
          </a:custGeom>
          <a:solidFill>
            <a:srgbClr val="FF66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9925" name="Freeform 2037"/>
          <p:cNvSpPr>
            <a:spLocks/>
          </p:cNvSpPr>
          <p:nvPr/>
        </p:nvSpPr>
        <p:spPr bwMode="auto">
          <a:xfrm>
            <a:off x="3263900" y="2757488"/>
            <a:ext cx="107950" cy="42862"/>
          </a:xfrm>
          <a:custGeom>
            <a:avLst/>
            <a:gdLst/>
            <a:ahLst/>
            <a:cxnLst>
              <a:cxn ang="0">
                <a:pos x="0" y="13"/>
              </a:cxn>
              <a:cxn ang="0">
                <a:pos x="3" y="27"/>
              </a:cxn>
              <a:cxn ang="0">
                <a:pos x="68" y="15"/>
              </a:cxn>
              <a:cxn ang="0">
                <a:pos x="65" y="0"/>
              </a:cxn>
              <a:cxn ang="0">
                <a:pos x="0" y="13"/>
              </a:cxn>
            </a:cxnLst>
            <a:rect l="0" t="0" r="r" b="b"/>
            <a:pathLst>
              <a:path w="68" h="27">
                <a:moveTo>
                  <a:pt x="0" y="13"/>
                </a:moveTo>
                <a:lnTo>
                  <a:pt x="3" y="27"/>
                </a:lnTo>
                <a:lnTo>
                  <a:pt x="68" y="15"/>
                </a:lnTo>
                <a:lnTo>
                  <a:pt x="65" y="0"/>
                </a:lnTo>
                <a:lnTo>
                  <a:pt x="0" y="13"/>
                </a:lnTo>
                <a:close/>
              </a:path>
            </a:pathLst>
          </a:custGeom>
          <a:solidFill>
            <a:srgbClr val="FF66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9926" name="Freeform 2038"/>
          <p:cNvSpPr>
            <a:spLocks/>
          </p:cNvSpPr>
          <p:nvPr/>
        </p:nvSpPr>
        <p:spPr bwMode="auto">
          <a:xfrm>
            <a:off x="3444875" y="2719388"/>
            <a:ext cx="107950" cy="47625"/>
          </a:xfrm>
          <a:custGeom>
            <a:avLst/>
            <a:gdLst/>
            <a:ahLst/>
            <a:cxnLst>
              <a:cxn ang="0">
                <a:pos x="0" y="14"/>
              </a:cxn>
              <a:cxn ang="0">
                <a:pos x="4" y="30"/>
              </a:cxn>
              <a:cxn ang="0">
                <a:pos x="68" y="16"/>
              </a:cxn>
              <a:cxn ang="0">
                <a:pos x="66" y="0"/>
              </a:cxn>
              <a:cxn ang="0">
                <a:pos x="0" y="14"/>
              </a:cxn>
            </a:cxnLst>
            <a:rect l="0" t="0" r="r" b="b"/>
            <a:pathLst>
              <a:path w="68" h="30">
                <a:moveTo>
                  <a:pt x="0" y="14"/>
                </a:moveTo>
                <a:lnTo>
                  <a:pt x="4" y="30"/>
                </a:lnTo>
                <a:lnTo>
                  <a:pt x="68" y="16"/>
                </a:lnTo>
                <a:lnTo>
                  <a:pt x="66" y="0"/>
                </a:lnTo>
                <a:lnTo>
                  <a:pt x="0" y="14"/>
                </a:lnTo>
                <a:close/>
              </a:path>
            </a:pathLst>
          </a:custGeom>
          <a:solidFill>
            <a:srgbClr val="FF66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9927" name="Freeform 2039"/>
          <p:cNvSpPr>
            <a:spLocks/>
          </p:cNvSpPr>
          <p:nvPr/>
        </p:nvSpPr>
        <p:spPr bwMode="auto">
          <a:xfrm>
            <a:off x="3625850" y="2682875"/>
            <a:ext cx="107950" cy="47625"/>
          </a:xfrm>
          <a:custGeom>
            <a:avLst/>
            <a:gdLst/>
            <a:ahLst/>
            <a:cxnLst>
              <a:cxn ang="0">
                <a:pos x="0" y="14"/>
              </a:cxn>
              <a:cxn ang="0">
                <a:pos x="3" y="30"/>
              </a:cxn>
              <a:cxn ang="0">
                <a:pos x="68" y="16"/>
              </a:cxn>
              <a:cxn ang="0">
                <a:pos x="65" y="0"/>
              </a:cxn>
              <a:cxn ang="0">
                <a:pos x="0" y="14"/>
              </a:cxn>
            </a:cxnLst>
            <a:rect l="0" t="0" r="r" b="b"/>
            <a:pathLst>
              <a:path w="68" h="30">
                <a:moveTo>
                  <a:pt x="0" y="14"/>
                </a:moveTo>
                <a:lnTo>
                  <a:pt x="3" y="30"/>
                </a:lnTo>
                <a:lnTo>
                  <a:pt x="68" y="16"/>
                </a:lnTo>
                <a:lnTo>
                  <a:pt x="65" y="0"/>
                </a:lnTo>
                <a:lnTo>
                  <a:pt x="0" y="14"/>
                </a:lnTo>
                <a:close/>
              </a:path>
            </a:pathLst>
          </a:custGeom>
          <a:solidFill>
            <a:srgbClr val="FF66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9928" name="Freeform 2040"/>
          <p:cNvSpPr>
            <a:spLocks/>
          </p:cNvSpPr>
          <p:nvPr/>
        </p:nvSpPr>
        <p:spPr bwMode="auto">
          <a:xfrm>
            <a:off x="3805238" y="2646363"/>
            <a:ext cx="111125" cy="47625"/>
          </a:xfrm>
          <a:custGeom>
            <a:avLst/>
            <a:gdLst/>
            <a:ahLst/>
            <a:cxnLst>
              <a:cxn ang="0">
                <a:pos x="0" y="14"/>
              </a:cxn>
              <a:cxn ang="0">
                <a:pos x="4" y="30"/>
              </a:cxn>
              <a:cxn ang="0">
                <a:pos x="70" y="16"/>
              </a:cxn>
              <a:cxn ang="0">
                <a:pos x="66" y="0"/>
              </a:cxn>
              <a:cxn ang="0">
                <a:pos x="0" y="14"/>
              </a:cxn>
            </a:cxnLst>
            <a:rect l="0" t="0" r="r" b="b"/>
            <a:pathLst>
              <a:path w="70" h="30">
                <a:moveTo>
                  <a:pt x="0" y="14"/>
                </a:moveTo>
                <a:lnTo>
                  <a:pt x="4" y="30"/>
                </a:lnTo>
                <a:lnTo>
                  <a:pt x="70" y="16"/>
                </a:lnTo>
                <a:lnTo>
                  <a:pt x="66" y="0"/>
                </a:lnTo>
                <a:lnTo>
                  <a:pt x="0" y="14"/>
                </a:lnTo>
                <a:close/>
              </a:path>
            </a:pathLst>
          </a:custGeom>
          <a:solidFill>
            <a:srgbClr val="FF66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9929" name="Freeform 2041"/>
          <p:cNvSpPr>
            <a:spLocks/>
          </p:cNvSpPr>
          <p:nvPr/>
        </p:nvSpPr>
        <p:spPr bwMode="auto">
          <a:xfrm>
            <a:off x="3986213" y="2613025"/>
            <a:ext cx="109537" cy="44450"/>
          </a:xfrm>
          <a:custGeom>
            <a:avLst/>
            <a:gdLst/>
            <a:ahLst/>
            <a:cxnLst>
              <a:cxn ang="0">
                <a:pos x="0" y="13"/>
              </a:cxn>
              <a:cxn ang="0">
                <a:pos x="4" y="28"/>
              </a:cxn>
              <a:cxn ang="0">
                <a:pos x="69" y="14"/>
              </a:cxn>
              <a:cxn ang="0">
                <a:pos x="65" y="0"/>
              </a:cxn>
              <a:cxn ang="0">
                <a:pos x="0" y="13"/>
              </a:cxn>
            </a:cxnLst>
            <a:rect l="0" t="0" r="r" b="b"/>
            <a:pathLst>
              <a:path w="69" h="28">
                <a:moveTo>
                  <a:pt x="0" y="13"/>
                </a:moveTo>
                <a:lnTo>
                  <a:pt x="4" y="28"/>
                </a:lnTo>
                <a:lnTo>
                  <a:pt x="69" y="14"/>
                </a:lnTo>
                <a:lnTo>
                  <a:pt x="65" y="0"/>
                </a:lnTo>
                <a:lnTo>
                  <a:pt x="0" y="13"/>
                </a:lnTo>
                <a:close/>
              </a:path>
            </a:pathLst>
          </a:custGeom>
          <a:solidFill>
            <a:srgbClr val="FF66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9930" name="Freeform 2042"/>
          <p:cNvSpPr>
            <a:spLocks/>
          </p:cNvSpPr>
          <p:nvPr/>
        </p:nvSpPr>
        <p:spPr bwMode="auto">
          <a:xfrm>
            <a:off x="4167188" y="2573338"/>
            <a:ext cx="109537" cy="46037"/>
          </a:xfrm>
          <a:custGeom>
            <a:avLst/>
            <a:gdLst/>
            <a:ahLst/>
            <a:cxnLst>
              <a:cxn ang="0">
                <a:pos x="0" y="14"/>
              </a:cxn>
              <a:cxn ang="0">
                <a:pos x="4" y="29"/>
              </a:cxn>
              <a:cxn ang="0">
                <a:pos x="69" y="16"/>
              </a:cxn>
              <a:cxn ang="0">
                <a:pos x="65" y="0"/>
              </a:cxn>
              <a:cxn ang="0">
                <a:pos x="0" y="14"/>
              </a:cxn>
            </a:cxnLst>
            <a:rect l="0" t="0" r="r" b="b"/>
            <a:pathLst>
              <a:path w="69" h="29">
                <a:moveTo>
                  <a:pt x="0" y="14"/>
                </a:moveTo>
                <a:lnTo>
                  <a:pt x="4" y="29"/>
                </a:lnTo>
                <a:lnTo>
                  <a:pt x="69" y="16"/>
                </a:lnTo>
                <a:lnTo>
                  <a:pt x="65" y="0"/>
                </a:lnTo>
                <a:lnTo>
                  <a:pt x="0" y="14"/>
                </a:lnTo>
                <a:close/>
              </a:path>
            </a:pathLst>
          </a:custGeom>
          <a:solidFill>
            <a:srgbClr val="FF66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9931" name="Freeform 2043"/>
          <p:cNvSpPr>
            <a:spLocks/>
          </p:cNvSpPr>
          <p:nvPr/>
        </p:nvSpPr>
        <p:spPr bwMode="auto">
          <a:xfrm>
            <a:off x="4349750" y="2540000"/>
            <a:ext cx="107950" cy="42863"/>
          </a:xfrm>
          <a:custGeom>
            <a:avLst/>
            <a:gdLst/>
            <a:ahLst/>
            <a:cxnLst>
              <a:cxn ang="0">
                <a:pos x="0" y="12"/>
              </a:cxn>
              <a:cxn ang="0">
                <a:pos x="2" y="27"/>
              </a:cxn>
              <a:cxn ang="0">
                <a:pos x="68" y="14"/>
              </a:cxn>
              <a:cxn ang="0">
                <a:pos x="64" y="0"/>
              </a:cxn>
              <a:cxn ang="0">
                <a:pos x="0" y="12"/>
              </a:cxn>
            </a:cxnLst>
            <a:rect l="0" t="0" r="r" b="b"/>
            <a:pathLst>
              <a:path w="68" h="27">
                <a:moveTo>
                  <a:pt x="0" y="12"/>
                </a:moveTo>
                <a:lnTo>
                  <a:pt x="2" y="27"/>
                </a:lnTo>
                <a:lnTo>
                  <a:pt x="68" y="14"/>
                </a:lnTo>
                <a:lnTo>
                  <a:pt x="64" y="0"/>
                </a:lnTo>
                <a:lnTo>
                  <a:pt x="0" y="12"/>
                </a:lnTo>
                <a:close/>
              </a:path>
            </a:pathLst>
          </a:custGeom>
          <a:solidFill>
            <a:srgbClr val="FF66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9932" name="Freeform 2044"/>
          <p:cNvSpPr>
            <a:spLocks/>
          </p:cNvSpPr>
          <p:nvPr/>
        </p:nvSpPr>
        <p:spPr bwMode="auto">
          <a:xfrm>
            <a:off x="4529138" y="2506663"/>
            <a:ext cx="90487" cy="39687"/>
          </a:xfrm>
          <a:custGeom>
            <a:avLst/>
            <a:gdLst/>
            <a:ahLst/>
            <a:cxnLst>
              <a:cxn ang="0">
                <a:pos x="0" y="10"/>
              </a:cxn>
              <a:cxn ang="0">
                <a:pos x="3" y="25"/>
              </a:cxn>
              <a:cxn ang="0">
                <a:pos x="57" y="16"/>
              </a:cxn>
              <a:cxn ang="0">
                <a:pos x="53" y="0"/>
              </a:cxn>
              <a:cxn ang="0">
                <a:pos x="0" y="10"/>
              </a:cxn>
            </a:cxnLst>
            <a:rect l="0" t="0" r="r" b="b"/>
            <a:pathLst>
              <a:path w="57" h="25">
                <a:moveTo>
                  <a:pt x="0" y="10"/>
                </a:moveTo>
                <a:lnTo>
                  <a:pt x="3" y="25"/>
                </a:lnTo>
                <a:lnTo>
                  <a:pt x="57" y="16"/>
                </a:lnTo>
                <a:lnTo>
                  <a:pt x="53" y="0"/>
                </a:lnTo>
                <a:lnTo>
                  <a:pt x="0" y="10"/>
                </a:lnTo>
                <a:close/>
              </a:path>
            </a:pathLst>
          </a:custGeom>
          <a:solidFill>
            <a:srgbClr val="FF66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9933" name="Freeform 2045"/>
          <p:cNvSpPr>
            <a:spLocks/>
          </p:cNvSpPr>
          <p:nvPr/>
        </p:nvSpPr>
        <p:spPr bwMode="auto">
          <a:xfrm>
            <a:off x="2713038" y="2879725"/>
            <a:ext cx="88900" cy="96838"/>
          </a:xfrm>
          <a:custGeom>
            <a:avLst/>
            <a:gdLst/>
            <a:ahLst/>
            <a:cxnLst>
              <a:cxn ang="0">
                <a:pos x="56" y="11"/>
              </a:cxn>
              <a:cxn ang="0">
                <a:pos x="44" y="0"/>
              </a:cxn>
              <a:cxn ang="0">
                <a:pos x="0" y="50"/>
              </a:cxn>
              <a:cxn ang="0">
                <a:pos x="13" y="61"/>
              </a:cxn>
              <a:cxn ang="0">
                <a:pos x="56" y="11"/>
              </a:cxn>
            </a:cxnLst>
            <a:rect l="0" t="0" r="r" b="b"/>
            <a:pathLst>
              <a:path w="56" h="61">
                <a:moveTo>
                  <a:pt x="56" y="11"/>
                </a:moveTo>
                <a:lnTo>
                  <a:pt x="44" y="0"/>
                </a:lnTo>
                <a:lnTo>
                  <a:pt x="0" y="50"/>
                </a:lnTo>
                <a:lnTo>
                  <a:pt x="13" y="61"/>
                </a:lnTo>
                <a:lnTo>
                  <a:pt x="56" y="11"/>
                </a:lnTo>
                <a:close/>
              </a:path>
            </a:pathLst>
          </a:custGeom>
          <a:solidFill>
            <a:srgbClr val="FF66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9934" name="Freeform 2046"/>
          <p:cNvSpPr>
            <a:spLocks/>
          </p:cNvSpPr>
          <p:nvPr/>
        </p:nvSpPr>
        <p:spPr bwMode="auto">
          <a:xfrm>
            <a:off x="2592388" y="3016250"/>
            <a:ext cx="88900" cy="96838"/>
          </a:xfrm>
          <a:custGeom>
            <a:avLst/>
            <a:gdLst/>
            <a:ahLst/>
            <a:cxnLst>
              <a:cxn ang="0">
                <a:pos x="56" y="11"/>
              </a:cxn>
              <a:cxn ang="0">
                <a:pos x="44" y="0"/>
              </a:cxn>
              <a:cxn ang="0">
                <a:pos x="0" y="50"/>
              </a:cxn>
              <a:cxn ang="0">
                <a:pos x="13" y="61"/>
              </a:cxn>
              <a:cxn ang="0">
                <a:pos x="56" y="11"/>
              </a:cxn>
            </a:cxnLst>
            <a:rect l="0" t="0" r="r" b="b"/>
            <a:pathLst>
              <a:path w="56" h="61">
                <a:moveTo>
                  <a:pt x="56" y="11"/>
                </a:moveTo>
                <a:lnTo>
                  <a:pt x="44" y="0"/>
                </a:lnTo>
                <a:lnTo>
                  <a:pt x="0" y="50"/>
                </a:lnTo>
                <a:lnTo>
                  <a:pt x="13" y="61"/>
                </a:lnTo>
                <a:lnTo>
                  <a:pt x="56" y="11"/>
                </a:lnTo>
                <a:close/>
              </a:path>
            </a:pathLst>
          </a:custGeom>
          <a:solidFill>
            <a:srgbClr val="FF66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9935" name="Freeform 2047"/>
          <p:cNvSpPr>
            <a:spLocks/>
          </p:cNvSpPr>
          <p:nvPr/>
        </p:nvSpPr>
        <p:spPr bwMode="auto">
          <a:xfrm>
            <a:off x="2474913" y="3154363"/>
            <a:ext cx="88900" cy="95250"/>
          </a:xfrm>
          <a:custGeom>
            <a:avLst/>
            <a:gdLst/>
            <a:ahLst/>
            <a:cxnLst>
              <a:cxn ang="0">
                <a:pos x="56" y="11"/>
              </a:cxn>
              <a:cxn ang="0">
                <a:pos x="43" y="0"/>
              </a:cxn>
              <a:cxn ang="0">
                <a:pos x="0" y="50"/>
              </a:cxn>
              <a:cxn ang="0">
                <a:pos x="12" y="60"/>
              </a:cxn>
              <a:cxn ang="0">
                <a:pos x="56" y="11"/>
              </a:cxn>
            </a:cxnLst>
            <a:rect l="0" t="0" r="r" b="b"/>
            <a:pathLst>
              <a:path w="56" h="60">
                <a:moveTo>
                  <a:pt x="56" y="11"/>
                </a:moveTo>
                <a:lnTo>
                  <a:pt x="43" y="0"/>
                </a:lnTo>
                <a:lnTo>
                  <a:pt x="0" y="50"/>
                </a:lnTo>
                <a:lnTo>
                  <a:pt x="12" y="60"/>
                </a:lnTo>
                <a:lnTo>
                  <a:pt x="56" y="11"/>
                </a:lnTo>
                <a:close/>
              </a:path>
            </a:pathLst>
          </a:custGeom>
          <a:solidFill>
            <a:srgbClr val="FF66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9936" name="Freeform 2048"/>
          <p:cNvSpPr>
            <a:spLocks/>
          </p:cNvSpPr>
          <p:nvPr/>
        </p:nvSpPr>
        <p:spPr bwMode="auto">
          <a:xfrm>
            <a:off x="2354263" y="3290888"/>
            <a:ext cx="88900" cy="96837"/>
          </a:xfrm>
          <a:custGeom>
            <a:avLst/>
            <a:gdLst/>
            <a:ahLst/>
            <a:cxnLst>
              <a:cxn ang="0">
                <a:pos x="56" y="11"/>
              </a:cxn>
              <a:cxn ang="0">
                <a:pos x="44" y="0"/>
              </a:cxn>
              <a:cxn ang="0">
                <a:pos x="0" y="50"/>
              </a:cxn>
              <a:cxn ang="0">
                <a:pos x="13" y="61"/>
              </a:cxn>
              <a:cxn ang="0">
                <a:pos x="56" y="11"/>
              </a:cxn>
            </a:cxnLst>
            <a:rect l="0" t="0" r="r" b="b"/>
            <a:pathLst>
              <a:path w="56" h="61">
                <a:moveTo>
                  <a:pt x="56" y="11"/>
                </a:moveTo>
                <a:lnTo>
                  <a:pt x="44" y="0"/>
                </a:lnTo>
                <a:lnTo>
                  <a:pt x="0" y="50"/>
                </a:lnTo>
                <a:lnTo>
                  <a:pt x="13" y="61"/>
                </a:lnTo>
                <a:lnTo>
                  <a:pt x="56" y="11"/>
                </a:lnTo>
                <a:close/>
              </a:path>
            </a:pathLst>
          </a:custGeom>
          <a:solidFill>
            <a:srgbClr val="FF66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9937" name="Freeform 2049"/>
          <p:cNvSpPr>
            <a:spLocks/>
          </p:cNvSpPr>
          <p:nvPr/>
        </p:nvSpPr>
        <p:spPr bwMode="auto">
          <a:xfrm>
            <a:off x="2236788" y="3430588"/>
            <a:ext cx="88900" cy="93662"/>
          </a:xfrm>
          <a:custGeom>
            <a:avLst/>
            <a:gdLst/>
            <a:ahLst/>
            <a:cxnLst>
              <a:cxn ang="0">
                <a:pos x="56" y="9"/>
              </a:cxn>
              <a:cxn ang="0">
                <a:pos x="43" y="0"/>
              </a:cxn>
              <a:cxn ang="0">
                <a:pos x="0" y="49"/>
              </a:cxn>
              <a:cxn ang="0">
                <a:pos x="12" y="59"/>
              </a:cxn>
              <a:cxn ang="0">
                <a:pos x="56" y="9"/>
              </a:cxn>
            </a:cxnLst>
            <a:rect l="0" t="0" r="r" b="b"/>
            <a:pathLst>
              <a:path w="56" h="59">
                <a:moveTo>
                  <a:pt x="56" y="9"/>
                </a:moveTo>
                <a:lnTo>
                  <a:pt x="43" y="0"/>
                </a:lnTo>
                <a:lnTo>
                  <a:pt x="0" y="49"/>
                </a:lnTo>
                <a:lnTo>
                  <a:pt x="12" y="59"/>
                </a:lnTo>
                <a:lnTo>
                  <a:pt x="56" y="9"/>
                </a:lnTo>
                <a:close/>
              </a:path>
            </a:pathLst>
          </a:custGeom>
          <a:solidFill>
            <a:srgbClr val="FF66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9938" name="Rectangle 2050"/>
          <p:cNvSpPr>
            <a:spLocks noChangeArrowheads="1"/>
          </p:cNvSpPr>
          <p:nvPr/>
        </p:nvSpPr>
        <p:spPr bwMode="auto">
          <a:xfrm>
            <a:off x="1966913" y="3554413"/>
            <a:ext cx="106362" cy="25400"/>
          </a:xfrm>
          <a:prstGeom prst="rect">
            <a:avLst/>
          </a:prstGeom>
          <a:solidFill>
            <a:srgbClr val="FF660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9939" name="Rectangle 2051"/>
          <p:cNvSpPr>
            <a:spLocks noChangeArrowheads="1"/>
          </p:cNvSpPr>
          <p:nvPr/>
        </p:nvSpPr>
        <p:spPr bwMode="auto">
          <a:xfrm>
            <a:off x="2151063" y="3554413"/>
            <a:ext cx="104775" cy="25400"/>
          </a:xfrm>
          <a:prstGeom prst="rect">
            <a:avLst/>
          </a:prstGeom>
          <a:solidFill>
            <a:srgbClr val="FF660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9940" name="Rectangle 2052"/>
          <p:cNvSpPr>
            <a:spLocks noChangeArrowheads="1"/>
          </p:cNvSpPr>
          <p:nvPr/>
        </p:nvSpPr>
        <p:spPr bwMode="auto">
          <a:xfrm>
            <a:off x="2336800" y="3554413"/>
            <a:ext cx="104775" cy="25400"/>
          </a:xfrm>
          <a:prstGeom prst="rect">
            <a:avLst/>
          </a:prstGeom>
          <a:solidFill>
            <a:srgbClr val="FF660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9941" name="Rectangle 2053"/>
          <p:cNvSpPr>
            <a:spLocks noChangeArrowheads="1"/>
          </p:cNvSpPr>
          <p:nvPr/>
        </p:nvSpPr>
        <p:spPr bwMode="auto">
          <a:xfrm>
            <a:off x="2190750" y="2178050"/>
            <a:ext cx="906463" cy="2254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9942" name="Rectangle 2054"/>
          <p:cNvSpPr>
            <a:spLocks noChangeArrowheads="1"/>
          </p:cNvSpPr>
          <p:nvPr/>
        </p:nvSpPr>
        <p:spPr bwMode="auto">
          <a:xfrm>
            <a:off x="2268538" y="2220913"/>
            <a:ext cx="841375" cy="1746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9943" name="Rectangle 2055"/>
          <p:cNvSpPr>
            <a:spLocks noChangeArrowheads="1"/>
          </p:cNvSpPr>
          <p:nvPr/>
        </p:nvSpPr>
        <p:spPr bwMode="auto">
          <a:xfrm>
            <a:off x="2330450" y="2224088"/>
            <a:ext cx="422275" cy="152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sz="1000">
                <a:solidFill>
                  <a:schemeClr val="accent2"/>
                </a:solidFill>
                <a:latin typeface="Times New Roman" pitchFamily="18" charset="0"/>
              </a:rPr>
              <a:t>Canadá</a:t>
            </a:r>
            <a:endParaRPr lang="en-US">
              <a:solidFill>
                <a:schemeClr val="accent2"/>
              </a:solidFill>
            </a:endParaRPr>
          </a:p>
        </p:txBody>
      </p:sp>
      <p:sp>
        <p:nvSpPr>
          <p:cNvPr id="679944" name="Rectangle 2056"/>
          <p:cNvSpPr>
            <a:spLocks noChangeArrowheads="1"/>
          </p:cNvSpPr>
          <p:nvPr/>
        </p:nvSpPr>
        <p:spPr bwMode="auto">
          <a:xfrm>
            <a:off x="2740025" y="2224088"/>
            <a:ext cx="42863" cy="152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sz="1000">
                <a:solidFill>
                  <a:srgbClr val="000000"/>
                </a:solidFill>
                <a:latin typeface="Times New Roman" pitchFamily="18" charset="0"/>
              </a:rPr>
              <a:t>-</a:t>
            </a:r>
            <a:endParaRPr lang="en-US"/>
          </a:p>
        </p:txBody>
      </p:sp>
      <p:sp>
        <p:nvSpPr>
          <p:cNvPr id="679945" name="Rectangle 2057"/>
          <p:cNvSpPr>
            <a:spLocks noChangeArrowheads="1"/>
          </p:cNvSpPr>
          <p:nvPr/>
        </p:nvSpPr>
        <p:spPr bwMode="auto">
          <a:xfrm>
            <a:off x="2741613" y="2224088"/>
            <a:ext cx="290512" cy="152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sz="1000">
                <a:solidFill>
                  <a:schemeClr val="accent2"/>
                </a:solidFill>
                <a:latin typeface="Times New Roman" pitchFamily="18" charset="0"/>
              </a:rPr>
              <a:t>CA-4</a:t>
            </a:r>
            <a:endParaRPr lang="en-US">
              <a:solidFill>
                <a:schemeClr val="accent2"/>
              </a:solidFill>
            </a:endParaRPr>
          </a:p>
        </p:txBody>
      </p:sp>
      <p:sp>
        <p:nvSpPr>
          <p:cNvPr id="679946" name="Rectangle 2058"/>
          <p:cNvSpPr>
            <a:spLocks noChangeArrowheads="1"/>
          </p:cNvSpPr>
          <p:nvPr/>
        </p:nvSpPr>
        <p:spPr bwMode="auto">
          <a:xfrm>
            <a:off x="2971800" y="2224088"/>
            <a:ext cx="42863" cy="152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sz="1000">
                <a:solidFill>
                  <a:srgbClr val="000000"/>
                </a:solidFill>
                <a:latin typeface="Times New Roman" pitchFamily="18" charset="0"/>
              </a:rPr>
              <a:t>-</a:t>
            </a:r>
            <a:endParaRPr lang="en-US"/>
          </a:p>
        </p:txBody>
      </p:sp>
      <p:sp>
        <p:nvSpPr>
          <p:cNvPr id="679947" name="Rectangle 2059"/>
          <p:cNvSpPr>
            <a:spLocks noChangeArrowheads="1"/>
          </p:cNvSpPr>
          <p:nvPr/>
        </p:nvSpPr>
        <p:spPr bwMode="auto">
          <a:xfrm>
            <a:off x="3086100" y="2198688"/>
            <a:ext cx="41275" cy="1984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sz="1300" b="0">
                <a:solidFill>
                  <a:srgbClr val="000000"/>
                </a:solidFill>
                <a:latin typeface="Times New Roman" pitchFamily="18" charset="0"/>
              </a:rPr>
              <a:t> </a:t>
            </a:r>
            <a:endParaRPr lang="en-US"/>
          </a:p>
        </p:txBody>
      </p:sp>
      <p:sp>
        <p:nvSpPr>
          <p:cNvPr id="679948" name="Line 2060"/>
          <p:cNvSpPr>
            <a:spLocks noChangeShapeType="1"/>
          </p:cNvSpPr>
          <p:nvPr/>
        </p:nvSpPr>
        <p:spPr bwMode="auto">
          <a:xfrm flipH="1">
            <a:off x="2362200" y="2368550"/>
            <a:ext cx="214313" cy="849313"/>
          </a:xfrm>
          <a:prstGeom prst="line">
            <a:avLst/>
          </a:prstGeom>
          <a:noFill/>
          <a:ln w="8001">
            <a:solidFill>
              <a:schemeClr val="accent2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9949" name="Freeform 2061"/>
          <p:cNvSpPr>
            <a:spLocks/>
          </p:cNvSpPr>
          <p:nvPr/>
        </p:nvSpPr>
        <p:spPr bwMode="auto">
          <a:xfrm>
            <a:off x="2300288" y="3233738"/>
            <a:ext cx="79375" cy="85725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12" y="54"/>
              </a:cxn>
              <a:cxn ang="0">
                <a:pos x="50" y="12"/>
              </a:cxn>
              <a:cxn ang="0">
                <a:pos x="0" y="0"/>
              </a:cxn>
            </a:cxnLst>
            <a:rect l="0" t="0" r="r" b="b"/>
            <a:pathLst>
              <a:path w="50" h="54">
                <a:moveTo>
                  <a:pt x="0" y="0"/>
                </a:moveTo>
                <a:lnTo>
                  <a:pt x="12" y="54"/>
                </a:lnTo>
                <a:lnTo>
                  <a:pt x="50" y="12"/>
                </a:lnTo>
                <a:lnTo>
                  <a:pt x="0" y="0"/>
                </a:lnTo>
                <a:close/>
              </a:path>
            </a:pathLst>
          </a:custGeom>
          <a:solidFill>
            <a:schemeClr val="accent2"/>
          </a:solidFill>
          <a:ln w="9525">
            <a:solidFill>
              <a:schemeClr val="accent2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9950" name="Freeform 2062"/>
          <p:cNvSpPr>
            <a:spLocks/>
          </p:cNvSpPr>
          <p:nvPr/>
        </p:nvSpPr>
        <p:spPr bwMode="auto">
          <a:xfrm>
            <a:off x="4956175" y="2268538"/>
            <a:ext cx="53975" cy="104775"/>
          </a:xfrm>
          <a:custGeom>
            <a:avLst/>
            <a:gdLst/>
            <a:ahLst/>
            <a:cxnLst>
              <a:cxn ang="0">
                <a:pos x="16" y="0"/>
              </a:cxn>
              <a:cxn ang="0">
                <a:pos x="0" y="5"/>
              </a:cxn>
              <a:cxn ang="0">
                <a:pos x="19" y="66"/>
              </a:cxn>
              <a:cxn ang="0">
                <a:pos x="34" y="62"/>
              </a:cxn>
              <a:cxn ang="0">
                <a:pos x="16" y="0"/>
              </a:cxn>
            </a:cxnLst>
            <a:rect l="0" t="0" r="r" b="b"/>
            <a:pathLst>
              <a:path w="34" h="66">
                <a:moveTo>
                  <a:pt x="16" y="0"/>
                </a:moveTo>
                <a:lnTo>
                  <a:pt x="0" y="5"/>
                </a:lnTo>
                <a:lnTo>
                  <a:pt x="19" y="66"/>
                </a:lnTo>
                <a:lnTo>
                  <a:pt x="34" y="62"/>
                </a:lnTo>
                <a:lnTo>
                  <a:pt x="16" y="0"/>
                </a:lnTo>
                <a:close/>
              </a:path>
            </a:pathLst>
          </a:custGeom>
          <a:solidFill>
            <a:srgbClr val="FF66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9951" name="Freeform 2063"/>
          <p:cNvSpPr>
            <a:spLocks/>
          </p:cNvSpPr>
          <p:nvPr/>
        </p:nvSpPr>
        <p:spPr bwMode="auto">
          <a:xfrm>
            <a:off x="5005388" y="2441575"/>
            <a:ext cx="55562" cy="104775"/>
          </a:xfrm>
          <a:custGeom>
            <a:avLst/>
            <a:gdLst/>
            <a:ahLst/>
            <a:cxnLst>
              <a:cxn ang="0">
                <a:pos x="16" y="0"/>
              </a:cxn>
              <a:cxn ang="0">
                <a:pos x="0" y="5"/>
              </a:cxn>
              <a:cxn ang="0">
                <a:pos x="19" y="66"/>
              </a:cxn>
              <a:cxn ang="0">
                <a:pos x="35" y="62"/>
              </a:cxn>
              <a:cxn ang="0">
                <a:pos x="16" y="0"/>
              </a:cxn>
            </a:cxnLst>
            <a:rect l="0" t="0" r="r" b="b"/>
            <a:pathLst>
              <a:path w="35" h="66">
                <a:moveTo>
                  <a:pt x="16" y="0"/>
                </a:moveTo>
                <a:lnTo>
                  <a:pt x="0" y="5"/>
                </a:lnTo>
                <a:lnTo>
                  <a:pt x="19" y="66"/>
                </a:lnTo>
                <a:lnTo>
                  <a:pt x="35" y="62"/>
                </a:lnTo>
                <a:lnTo>
                  <a:pt x="16" y="0"/>
                </a:lnTo>
                <a:close/>
              </a:path>
            </a:pathLst>
          </a:custGeom>
          <a:solidFill>
            <a:srgbClr val="FF66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9952" name="Freeform 2064"/>
          <p:cNvSpPr>
            <a:spLocks/>
          </p:cNvSpPr>
          <p:nvPr/>
        </p:nvSpPr>
        <p:spPr bwMode="auto">
          <a:xfrm>
            <a:off x="5056188" y="2614613"/>
            <a:ext cx="53975" cy="104775"/>
          </a:xfrm>
          <a:custGeom>
            <a:avLst/>
            <a:gdLst/>
            <a:ahLst/>
            <a:cxnLst>
              <a:cxn ang="0">
                <a:pos x="15" y="0"/>
              </a:cxn>
              <a:cxn ang="0">
                <a:pos x="0" y="5"/>
              </a:cxn>
              <a:cxn ang="0">
                <a:pos x="18" y="66"/>
              </a:cxn>
              <a:cxn ang="0">
                <a:pos x="34" y="63"/>
              </a:cxn>
              <a:cxn ang="0">
                <a:pos x="15" y="0"/>
              </a:cxn>
            </a:cxnLst>
            <a:rect l="0" t="0" r="r" b="b"/>
            <a:pathLst>
              <a:path w="34" h="66">
                <a:moveTo>
                  <a:pt x="15" y="0"/>
                </a:moveTo>
                <a:lnTo>
                  <a:pt x="0" y="5"/>
                </a:lnTo>
                <a:lnTo>
                  <a:pt x="18" y="66"/>
                </a:lnTo>
                <a:lnTo>
                  <a:pt x="34" y="63"/>
                </a:lnTo>
                <a:lnTo>
                  <a:pt x="15" y="0"/>
                </a:lnTo>
                <a:close/>
              </a:path>
            </a:pathLst>
          </a:custGeom>
          <a:solidFill>
            <a:srgbClr val="FF66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9953" name="Freeform 2065"/>
          <p:cNvSpPr>
            <a:spLocks/>
          </p:cNvSpPr>
          <p:nvPr/>
        </p:nvSpPr>
        <p:spPr bwMode="auto">
          <a:xfrm>
            <a:off x="5105400" y="2787650"/>
            <a:ext cx="53975" cy="106363"/>
          </a:xfrm>
          <a:custGeom>
            <a:avLst/>
            <a:gdLst/>
            <a:ahLst/>
            <a:cxnLst>
              <a:cxn ang="0">
                <a:pos x="17" y="0"/>
              </a:cxn>
              <a:cxn ang="0">
                <a:pos x="0" y="5"/>
              </a:cxn>
              <a:cxn ang="0">
                <a:pos x="18" y="67"/>
              </a:cxn>
              <a:cxn ang="0">
                <a:pos x="34" y="62"/>
              </a:cxn>
              <a:cxn ang="0">
                <a:pos x="17" y="0"/>
              </a:cxn>
            </a:cxnLst>
            <a:rect l="0" t="0" r="r" b="b"/>
            <a:pathLst>
              <a:path w="34" h="67">
                <a:moveTo>
                  <a:pt x="17" y="0"/>
                </a:moveTo>
                <a:lnTo>
                  <a:pt x="0" y="5"/>
                </a:lnTo>
                <a:lnTo>
                  <a:pt x="18" y="67"/>
                </a:lnTo>
                <a:lnTo>
                  <a:pt x="34" y="62"/>
                </a:lnTo>
                <a:lnTo>
                  <a:pt x="17" y="0"/>
                </a:lnTo>
                <a:close/>
              </a:path>
            </a:pathLst>
          </a:custGeom>
          <a:solidFill>
            <a:srgbClr val="FF66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9954" name="Freeform 2066"/>
          <p:cNvSpPr>
            <a:spLocks/>
          </p:cNvSpPr>
          <p:nvPr/>
        </p:nvSpPr>
        <p:spPr bwMode="auto">
          <a:xfrm>
            <a:off x="5157788" y="2960688"/>
            <a:ext cx="50800" cy="106362"/>
          </a:xfrm>
          <a:custGeom>
            <a:avLst/>
            <a:gdLst/>
            <a:ahLst/>
            <a:cxnLst>
              <a:cxn ang="0">
                <a:pos x="15" y="0"/>
              </a:cxn>
              <a:cxn ang="0">
                <a:pos x="0" y="5"/>
              </a:cxn>
              <a:cxn ang="0">
                <a:pos x="16" y="67"/>
              </a:cxn>
              <a:cxn ang="0">
                <a:pos x="32" y="62"/>
              </a:cxn>
              <a:cxn ang="0">
                <a:pos x="15" y="0"/>
              </a:cxn>
            </a:cxnLst>
            <a:rect l="0" t="0" r="r" b="b"/>
            <a:pathLst>
              <a:path w="32" h="67">
                <a:moveTo>
                  <a:pt x="15" y="0"/>
                </a:moveTo>
                <a:lnTo>
                  <a:pt x="0" y="5"/>
                </a:lnTo>
                <a:lnTo>
                  <a:pt x="16" y="67"/>
                </a:lnTo>
                <a:lnTo>
                  <a:pt x="32" y="62"/>
                </a:lnTo>
                <a:lnTo>
                  <a:pt x="15" y="0"/>
                </a:lnTo>
                <a:close/>
              </a:path>
            </a:pathLst>
          </a:custGeom>
          <a:solidFill>
            <a:srgbClr val="FF66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9955" name="Freeform 2067"/>
          <p:cNvSpPr>
            <a:spLocks/>
          </p:cNvSpPr>
          <p:nvPr/>
        </p:nvSpPr>
        <p:spPr bwMode="auto">
          <a:xfrm>
            <a:off x="5205413" y="3133725"/>
            <a:ext cx="53975" cy="107950"/>
          </a:xfrm>
          <a:custGeom>
            <a:avLst/>
            <a:gdLst/>
            <a:ahLst/>
            <a:cxnLst>
              <a:cxn ang="0">
                <a:pos x="16" y="0"/>
              </a:cxn>
              <a:cxn ang="0">
                <a:pos x="0" y="5"/>
              </a:cxn>
              <a:cxn ang="0">
                <a:pos x="18" y="68"/>
              </a:cxn>
              <a:cxn ang="0">
                <a:pos x="34" y="63"/>
              </a:cxn>
              <a:cxn ang="0">
                <a:pos x="16" y="0"/>
              </a:cxn>
            </a:cxnLst>
            <a:rect l="0" t="0" r="r" b="b"/>
            <a:pathLst>
              <a:path w="34" h="68">
                <a:moveTo>
                  <a:pt x="16" y="0"/>
                </a:moveTo>
                <a:lnTo>
                  <a:pt x="0" y="5"/>
                </a:lnTo>
                <a:lnTo>
                  <a:pt x="18" y="68"/>
                </a:lnTo>
                <a:lnTo>
                  <a:pt x="34" y="63"/>
                </a:lnTo>
                <a:lnTo>
                  <a:pt x="16" y="0"/>
                </a:lnTo>
                <a:close/>
              </a:path>
            </a:pathLst>
          </a:custGeom>
          <a:solidFill>
            <a:srgbClr val="FF66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9956" name="Freeform 2068"/>
          <p:cNvSpPr>
            <a:spLocks/>
          </p:cNvSpPr>
          <p:nvPr/>
        </p:nvSpPr>
        <p:spPr bwMode="auto">
          <a:xfrm>
            <a:off x="5256213" y="3306763"/>
            <a:ext cx="52387" cy="107950"/>
          </a:xfrm>
          <a:custGeom>
            <a:avLst/>
            <a:gdLst/>
            <a:ahLst/>
            <a:cxnLst>
              <a:cxn ang="0">
                <a:pos x="16" y="0"/>
              </a:cxn>
              <a:cxn ang="0">
                <a:pos x="0" y="6"/>
              </a:cxn>
              <a:cxn ang="0">
                <a:pos x="17" y="68"/>
              </a:cxn>
              <a:cxn ang="0">
                <a:pos x="33" y="63"/>
              </a:cxn>
              <a:cxn ang="0">
                <a:pos x="16" y="0"/>
              </a:cxn>
            </a:cxnLst>
            <a:rect l="0" t="0" r="r" b="b"/>
            <a:pathLst>
              <a:path w="33" h="68">
                <a:moveTo>
                  <a:pt x="16" y="0"/>
                </a:moveTo>
                <a:lnTo>
                  <a:pt x="0" y="6"/>
                </a:lnTo>
                <a:lnTo>
                  <a:pt x="17" y="68"/>
                </a:lnTo>
                <a:lnTo>
                  <a:pt x="33" y="63"/>
                </a:lnTo>
                <a:lnTo>
                  <a:pt x="16" y="0"/>
                </a:lnTo>
                <a:close/>
              </a:path>
            </a:pathLst>
          </a:custGeom>
          <a:solidFill>
            <a:srgbClr val="FF66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9957" name="Freeform 2069"/>
          <p:cNvSpPr>
            <a:spLocks/>
          </p:cNvSpPr>
          <p:nvPr/>
        </p:nvSpPr>
        <p:spPr bwMode="auto">
          <a:xfrm>
            <a:off x="5305425" y="3481388"/>
            <a:ext cx="31750" cy="26987"/>
          </a:xfrm>
          <a:custGeom>
            <a:avLst/>
            <a:gdLst/>
            <a:ahLst/>
            <a:cxnLst>
              <a:cxn ang="0">
                <a:pos x="16" y="0"/>
              </a:cxn>
              <a:cxn ang="0">
                <a:pos x="0" y="5"/>
              </a:cxn>
              <a:cxn ang="0">
                <a:pos x="4" y="17"/>
              </a:cxn>
              <a:cxn ang="0">
                <a:pos x="20" y="12"/>
              </a:cxn>
              <a:cxn ang="0">
                <a:pos x="16" y="0"/>
              </a:cxn>
            </a:cxnLst>
            <a:rect l="0" t="0" r="r" b="b"/>
            <a:pathLst>
              <a:path w="20" h="17">
                <a:moveTo>
                  <a:pt x="16" y="0"/>
                </a:moveTo>
                <a:lnTo>
                  <a:pt x="0" y="5"/>
                </a:lnTo>
                <a:lnTo>
                  <a:pt x="4" y="17"/>
                </a:lnTo>
                <a:lnTo>
                  <a:pt x="20" y="12"/>
                </a:lnTo>
                <a:lnTo>
                  <a:pt x="16" y="0"/>
                </a:lnTo>
                <a:close/>
              </a:path>
            </a:pathLst>
          </a:custGeom>
          <a:solidFill>
            <a:srgbClr val="FF66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9958" name="Rectangle 2070"/>
          <p:cNvSpPr>
            <a:spLocks noChangeArrowheads="1"/>
          </p:cNvSpPr>
          <p:nvPr/>
        </p:nvSpPr>
        <p:spPr bwMode="auto">
          <a:xfrm>
            <a:off x="5257800" y="2520950"/>
            <a:ext cx="739775" cy="2238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9959" name="Rectangle 2071"/>
          <p:cNvSpPr>
            <a:spLocks noChangeArrowheads="1"/>
          </p:cNvSpPr>
          <p:nvPr/>
        </p:nvSpPr>
        <p:spPr bwMode="auto">
          <a:xfrm>
            <a:off x="5329238" y="2527300"/>
            <a:ext cx="665162" cy="177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9960" name="Rectangle 2072"/>
          <p:cNvSpPr>
            <a:spLocks noChangeArrowheads="1"/>
          </p:cNvSpPr>
          <p:nvPr/>
        </p:nvSpPr>
        <p:spPr bwMode="auto">
          <a:xfrm>
            <a:off x="5329238" y="2532063"/>
            <a:ext cx="352425" cy="152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sz="1000">
                <a:solidFill>
                  <a:schemeClr val="accent2"/>
                </a:solidFill>
                <a:latin typeface="Times New Roman" pitchFamily="18" charset="0"/>
              </a:rPr>
              <a:t>EEUU</a:t>
            </a:r>
            <a:endParaRPr lang="en-US">
              <a:solidFill>
                <a:schemeClr val="accent2"/>
              </a:solidFill>
            </a:endParaRPr>
          </a:p>
        </p:txBody>
      </p:sp>
      <p:sp>
        <p:nvSpPr>
          <p:cNvPr id="679961" name="Rectangle 2073"/>
          <p:cNvSpPr>
            <a:spLocks noChangeArrowheads="1"/>
          </p:cNvSpPr>
          <p:nvPr/>
        </p:nvSpPr>
        <p:spPr bwMode="auto">
          <a:xfrm>
            <a:off x="5622925" y="2532063"/>
            <a:ext cx="42863" cy="152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sz="1000">
                <a:solidFill>
                  <a:srgbClr val="000000"/>
                </a:solidFill>
                <a:latin typeface="Times New Roman" pitchFamily="18" charset="0"/>
              </a:rPr>
              <a:t>-</a:t>
            </a:r>
            <a:endParaRPr lang="en-US"/>
          </a:p>
        </p:txBody>
      </p:sp>
      <p:sp>
        <p:nvSpPr>
          <p:cNvPr id="679962" name="Rectangle 2074"/>
          <p:cNvSpPr>
            <a:spLocks noChangeArrowheads="1"/>
          </p:cNvSpPr>
          <p:nvPr/>
        </p:nvSpPr>
        <p:spPr bwMode="auto">
          <a:xfrm>
            <a:off x="5683250" y="2532063"/>
            <a:ext cx="288925" cy="152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sz="1000">
                <a:solidFill>
                  <a:schemeClr val="accent2"/>
                </a:solidFill>
                <a:latin typeface="Times New Roman" pitchFamily="18" charset="0"/>
              </a:rPr>
              <a:t>Chile</a:t>
            </a:r>
            <a:endParaRPr lang="en-US">
              <a:solidFill>
                <a:schemeClr val="accent2"/>
              </a:solidFill>
            </a:endParaRPr>
          </a:p>
        </p:txBody>
      </p:sp>
      <p:grpSp>
        <p:nvGrpSpPr>
          <p:cNvPr id="679963" name="Group 2075"/>
          <p:cNvGrpSpPr>
            <a:grpSpLocks/>
          </p:cNvGrpSpPr>
          <p:nvPr/>
        </p:nvGrpSpPr>
        <p:grpSpPr bwMode="auto">
          <a:xfrm>
            <a:off x="5724525" y="2444750"/>
            <a:ext cx="1785938" cy="1441450"/>
            <a:chOff x="3606" y="1296"/>
            <a:chExt cx="1125" cy="908"/>
          </a:xfrm>
        </p:grpSpPr>
        <p:sp>
          <p:nvSpPr>
            <p:cNvPr id="679964" name="Freeform 2076"/>
            <p:cNvSpPr>
              <a:spLocks/>
            </p:cNvSpPr>
            <p:nvPr/>
          </p:nvSpPr>
          <p:spPr bwMode="auto">
            <a:xfrm>
              <a:off x="4621" y="1490"/>
              <a:ext cx="18" cy="18"/>
            </a:xfrm>
            <a:custGeom>
              <a:avLst/>
              <a:gdLst/>
              <a:ahLst/>
              <a:cxnLst>
                <a:cxn ang="0">
                  <a:pos x="8" y="18"/>
                </a:cxn>
                <a:cxn ang="0">
                  <a:pos x="18" y="11"/>
                </a:cxn>
                <a:cxn ang="0">
                  <a:pos x="15" y="6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5" y="15"/>
                </a:cxn>
                <a:cxn ang="0">
                  <a:pos x="8" y="18"/>
                </a:cxn>
              </a:cxnLst>
              <a:rect l="0" t="0" r="r" b="b"/>
              <a:pathLst>
                <a:path w="18" h="18">
                  <a:moveTo>
                    <a:pt x="8" y="18"/>
                  </a:moveTo>
                  <a:lnTo>
                    <a:pt x="18" y="11"/>
                  </a:lnTo>
                  <a:lnTo>
                    <a:pt x="15" y="6"/>
                  </a:lnTo>
                  <a:lnTo>
                    <a:pt x="10" y="0"/>
                  </a:lnTo>
                  <a:lnTo>
                    <a:pt x="0" y="9"/>
                  </a:lnTo>
                  <a:lnTo>
                    <a:pt x="5" y="15"/>
                  </a:lnTo>
                  <a:lnTo>
                    <a:pt x="8" y="18"/>
                  </a:lnTo>
                  <a:close/>
                </a:path>
              </a:pathLst>
            </a:custGeom>
            <a:solidFill>
              <a:srgbClr val="FF66FF"/>
            </a:solidFill>
            <a:ln w="9525">
              <a:solidFill>
                <a:srgbClr val="FF66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965" name="Freeform 2077"/>
            <p:cNvSpPr>
              <a:spLocks/>
            </p:cNvSpPr>
            <p:nvPr/>
          </p:nvSpPr>
          <p:spPr bwMode="auto">
            <a:xfrm>
              <a:off x="4177" y="1296"/>
              <a:ext cx="13" cy="15"/>
            </a:xfrm>
            <a:custGeom>
              <a:avLst/>
              <a:gdLst/>
              <a:ahLst/>
              <a:cxnLst>
                <a:cxn ang="0">
                  <a:pos x="13" y="15"/>
                </a:cxn>
                <a:cxn ang="0">
                  <a:pos x="13" y="1"/>
                </a:cxn>
                <a:cxn ang="0">
                  <a:pos x="0" y="0"/>
                </a:cxn>
                <a:cxn ang="0">
                  <a:pos x="0" y="14"/>
                </a:cxn>
                <a:cxn ang="0">
                  <a:pos x="13" y="15"/>
                </a:cxn>
              </a:cxnLst>
              <a:rect l="0" t="0" r="r" b="b"/>
              <a:pathLst>
                <a:path w="13" h="15">
                  <a:moveTo>
                    <a:pt x="13" y="15"/>
                  </a:moveTo>
                  <a:lnTo>
                    <a:pt x="13" y="1"/>
                  </a:lnTo>
                  <a:lnTo>
                    <a:pt x="0" y="0"/>
                  </a:lnTo>
                  <a:lnTo>
                    <a:pt x="0" y="14"/>
                  </a:lnTo>
                  <a:lnTo>
                    <a:pt x="13" y="15"/>
                  </a:lnTo>
                  <a:close/>
                </a:path>
              </a:pathLst>
            </a:custGeom>
            <a:solidFill>
              <a:srgbClr val="FF66FF"/>
            </a:solidFill>
            <a:ln w="9525">
              <a:solidFill>
                <a:srgbClr val="FF66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679966" name="Group 2078"/>
            <p:cNvGrpSpPr>
              <a:grpSpLocks/>
            </p:cNvGrpSpPr>
            <p:nvPr/>
          </p:nvGrpSpPr>
          <p:grpSpPr bwMode="auto">
            <a:xfrm>
              <a:off x="3606" y="1296"/>
              <a:ext cx="1125" cy="908"/>
              <a:chOff x="3606" y="1296"/>
              <a:chExt cx="1125" cy="908"/>
            </a:xfrm>
          </p:grpSpPr>
          <p:sp>
            <p:nvSpPr>
              <p:cNvPr id="679967" name="Freeform 2079"/>
              <p:cNvSpPr>
                <a:spLocks/>
              </p:cNvSpPr>
              <p:nvPr/>
            </p:nvSpPr>
            <p:spPr bwMode="auto">
              <a:xfrm>
                <a:off x="4514" y="2086"/>
                <a:ext cx="18" cy="18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7" y="18"/>
                  </a:cxn>
                  <a:cxn ang="0">
                    <a:pos x="11" y="16"/>
                  </a:cxn>
                  <a:cxn ang="0">
                    <a:pos x="14" y="15"/>
                  </a:cxn>
                  <a:cxn ang="0">
                    <a:pos x="18" y="11"/>
                  </a:cxn>
                  <a:cxn ang="0">
                    <a:pos x="11" y="0"/>
                  </a:cxn>
                  <a:cxn ang="0">
                    <a:pos x="5" y="5"/>
                  </a:cxn>
                  <a:cxn ang="0">
                    <a:pos x="9" y="10"/>
                  </a:cxn>
                  <a:cxn ang="0">
                    <a:pos x="7" y="4"/>
                  </a:cxn>
                  <a:cxn ang="0">
                    <a:pos x="0" y="7"/>
                  </a:cxn>
                </a:cxnLst>
                <a:rect l="0" t="0" r="r" b="b"/>
                <a:pathLst>
                  <a:path w="18" h="18">
                    <a:moveTo>
                      <a:pt x="0" y="7"/>
                    </a:moveTo>
                    <a:lnTo>
                      <a:pt x="7" y="18"/>
                    </a:lnTo>
                    <a:lnTo>
                      <a:pt x="11" y="16"/>
                    </a:lnTo>
                    <a:lnTo>
                      <a:pt x="14" y="15"/>
                    </a:lnTo>
                    <a:lnTo>
                      <a:pt x="18" y="11"/>
                    </a:lnTo>
                    <a:lnTo>
                      <a:pt x="11" y="0"/>
                    </a:lnTo>
                    <a:lnTo>
                      <a:pt x="5" y="5"/>
                    </a:lnTo>
                    <a:lnTo>
                      <a:pt x="9" y="10"/>
                    </a:lnTo>
                    <a:lnTo>
                      <a:pt x="7" y="4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FF66FF"/>
              </a:solidFill>
              <a:ln w="9525">
                <a:solidFill>
                  <a:srgbClr val="FF66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9968" name="Freeform 2080"/>
              <p:cNvSpPr>
                <a:spLocks/>
              </p:cNvSpPr>
              <p:nvPr/>
            </p:nvSpPr>
            <p:spPr bwMode="auto">
              <a:xfrm>
                <a:off x="4653" y="1949"/>
                <a:ext cx="17" cy="17"/>
              </a:xfrm>
              <a:custGeom>
                <a:avLst/>
                <a:gdLst/>
                <a:ahLst/>
                <a:cxnLst>
                  <a:cxn ang="0">
                    <a:pos x="0" y="11"/>
                  </a:cxn>
                  <a:cxn ang="0">
                    <a:pos x="11" y="17"/>
                  </a:cxn>
                  <a:cxn ang="0">
                    <a:pos x="17" y="6"/>
                  </a:cxn>
                  <a:cxn ang="0">
                    <a:pos x="7" y="0"/>
                  </a:cxn>
                  <a:cxn ang="0">
                    <a:pos x="0" y="11"/>
                  </a:cxn>
                </a:cxnLst>
                <a:rect l="0" t="0" r="r" b="b"/>
                <a:pathLst>
                  <a:path w="17" h="17">
                    <a:moveTo>
                      <a:pt x="0" y="11"/>
                    </a:moveTo>
                    <a:lnTo>
                      <a:pt x="11" y="17"/>
                    </a:lnTo>
                    <a:lnTo>
                      <a:pt x="17" y="6"/>
                    </a:lnTo>
                    <a:lnTo>
                      <a:pt x="7" y="0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FF66FF"/>
              </a:solidFill>
              <a:ln w="9525">
                <a:solidFill>
                  <a:srgbClr val="FF66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9969" name="Freeform 2081"/>
              <p:cNvSpPr>
                <a:spLocks/>
              </p:cNvSpPr>
              <p:nvPr/>
            </p:nvSpPr>
            <p:spPr bwMode="auto">
              <a:xfrm>
                <a:off x="4371" y="1329"/>
                <a:ext cx="17" cy="16"/>
              </a:xfrm>
              <a:custGeom>
                <a:avLst/>
                <a:gdLst/>
                <a:ahLst/>
                <a:cxnLst>
                  <a:cxn ang="0">
                    <a:pos x="13" y="16"/>
                  </a:cxn>
                  <a:cxn ang="0">
                    <a:pos x="17" y="4"/>
                  </a:cxn>
                  <a:cxn ang="0">
                    <a:pos x="5" y="0"/>
                  </a:cxn>
                  <a:cxn ang="0">
                    <a:pos x="0" y="12"/>
                  </a:cxn>
                  <a:cxn ang="0">
                    <a:pos x="13" y="16"/>
                  </a:cxn>
                </a:cxnLst>
                <a:rect l="0" t="0" r="r" b="b"/>
                <a:pathLst>
                  <a:path w="17" h="16">
                    <a:moveTo>
                      <a:pt x="13" y="16"/>
                    </a:moveTo>
                    <a:lnTo>
                      <a:pt x="17" y="4"/>
                    </a:lnTo>
                    <a:lnTo>
                      <a:pt x="5" y="0"/>
                    </a:lnTo>
                    <a:lnTo>
                      <a:pt x="0" y="12"/>
                    </a:lnTo>
                    <a:lnTo>
                      <a:pt x="13" y="16"/>
                    </a:lnTo>
                    <a:close/>
                  </a:path>
                </a:pathLst>
              </a:custGeom>
              <a:solidFill>
                <a:srgbClr val="FF66FF"/>
              </a:solidFill>
              <a:ln w="9525">
                <a:solidFill>
                  <a:srgbClr val="FF66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679970" name="Group 2082"/>
              <p:cNvGrpSpPr>
                <a:grpSpLocks/>
              </p:cNvGrpSpPr>
              <p:nvPr/>
            </p:nvGrpSpPr>
            <p:grpSpPr bwMode="auto">
              <a:xfrm>
                <a:off x="3606" y="1296"/>
                <a:ext cx="1125" cy="908"/>
                <a:chOff x="3606" y="1296"/>
                <a:chExt cx="1125" cy="908"/>
              </a:xfrm>
            </p:grpSpPr>
            <p:sp>
              <p:nvSpPr>
                <p:cNvPr id="679971" name="Freeform 2083"/>
                <p:cNvSpPr>
                  <a:spLocks/>
                </p:cNvSpPr>
                <p:nvPr/>
              </p:nvSpPr>
              <p:spPr bwMode="auto">
                <a:xfrm>
                  <a:off x="4010" y="1313"/>
                  <a:ext cx="15" cy="15"/>
                </a:xfrm>
                <a:custGeom>
                  <a:avLst/>
                  <a:gdLst/>
                  <a:ahLst/>
                  <a:cxnLst>
                    <a:cxn ang="0">
                      <a:pos x="15" y="12"/>
                    </a:cxn>
                    <a:cxn ang="0">
                      <a:pos x="12" y="0"/>
                    </a:cxn>
                    <a:cxn ang="0">
                      <a:pos x="0" y="3"/>
                    </a:cxn>
                    <a:cxn ang="0">
                      <a:pos x="2" y="15"/>
                    </a:cxn>
                    <a:cxn ang="0">
                      <a:pos x="15" y="12"/>
                    </a:cxn>
                  </a:cxnLst>
                  <a:rect l="0" t="0" r="r" b="b"/>
                  <a:pathLst>
                    <a:path w="15" h="15">
                      <a:moveTo>
                        <a:pt x="15" y="12"/>
                      </a:moveTo>
                      <a:lnTo>
                        <a:pt x="12" y="0"/>
                      </a:lnTo>
                      <a:lnTo>
                        <a:pt x="0" y="3"/>
                      </a:lnTo>
                      <a:lnTo>
                        <a:pt x="2" y="15"/>
                      </a:lnTo>
                      <a:lnTo>
                        <a:pt x="15" y="12"/>
                      </a:lnTo>
                      <a:close/>
                    </a:path>
                  </a:pathLst>
                </a:custGeom>
                <a:solidFill>
                  <a:srgbClr val="FF66FF"/>
                </a:solidFill>
                <a:ln w="9525">
                  <a:solidFill>
                    <a:srgbClr val="FF66FF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79972" name="Freeform 2084"/>
                <p:cNvSpPr>
                  <a:spLocks/>
                </p:cNvSpPr>
                <p:nvPr/>
              </p:nvSpPr>
              <p:spPr bwMode="auto">
                <a:xfrm>
                  <a:off x="3958" y="1327"/>
                  <a:ext cx="17" cy="15"/>
                </a:xfrm>
                <a:custGeom>
                  <a:avLst/>
                  <a:gdLst/>
                  <a:ahLst/>
                  <a:cxnLst>
                    <a:cxn ang="0">
                      <a:pos x="17" y="12"/>
                    </a:cxn>
                    <a:cxn ang="0">
                      <a:pos x="12" y="0"/>
                    </a:cxn>
                    <a:cxn ang="0">
                      <a:pos x="0" y="3"/>
                    </a:cxn>
                    <a:cxn ang="0">
                      <a:pos x="5" y="15"/>
                    </a:cxn>
                    <a:cxn ang="0">
                      <a:pos x="17" y="12"/>
                    </a:cxn>
                  </a:cxnLst>
                  <a:rect l="0" t="0" r="r" b="b"/>
                  <a:pathLst>
                    <a:path w="17" h="15">
                      <a:moveTo>
                        <a:pt x="17" y="12"/>
                      </a:moveTo>
                      <a:lnTo>
                        <a:pt x="12" y="0"/>
                      </a:lnTo>
                      <a:lnTo>
                        <a:pt x="0" y="3"/>
                      </a:lnTo>
                      <a:lnTo>
                        <a:pt x="5" y="15"/>
                      </a:lnTo>
                      <a:lnTo>
                        <a:pt x="17" y="12"/>
                      </a:lnTo>
                      <a:close/>
                    </a:path>
                  </a:pathLst>
                </a:custGeom>
                <a:solidFill>
                  <a:srgbClr val="FF66FF"/>
                </a:solidFill>
                <a:ln w="9525">
                  <a:solidFill>
                    <a:srgbClr val="FF66FF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79973" name="Freeform 2085"/>
                <p:cNvSpPr>
                  <a:spLocks/>
                </p:cNvSpPr>
                <p:nvPr/>
              </p:nvSpPr>
              <p:spPr bwMode="auto">
                <a:xfrm>
                  <a:off x="3630" y="1608"/>
                  <a:ext cx="17" cy="15"/>
                </a:xfrm>
                <a:custGeom>
                  <a:avLst/>
                  <a:gdLst/>
                  <a:ahLst/>
                  <a:cxnLst>
                    <a:cxn ang="0">
                      <a:pos x="17" y="3"/>
                    </a:cxn>
                    <a:cxn ang="0">
                      <a:pos x="5" y="0"/>
                    </a:cxn>
                    <a:cxn ang="0">
                      <a:pos x="1" y="7"/>
                    </a:cxn>
                    <a:cxn ang="0">
                      <a:pos x="0" y="12"/>
                    </a:cxn>
                    <a:cxn ang="0">
                      <a:pos x="12" y="15"/>
                    </a:cxn>
                    <a:cxn ang="0">
                      <a:pos x="14" y="12"/>
                    </a:cxn>
                    <a:cxn ang="0">
                      <a:pos x="17" y="3"/>
                    </a:cxn>
                  </a:cxnLst>
                  <a:rect l="0" t="0" r="r" b="b"/>
                  <a:pathLst>
                    <a:path w="17" h="15">
                      <a:moveTo>
                        <a:pt x="17" y="3"/>
                      </a:moveTo>
                      <a:lnTo>
                        <a:pt x="5" y="0"/>
                      </a:lnTo>
                      <a:lnTo>
                        <a:pt x="1" y="7"/>
                      </a:lnTo>
                      <a:lnTo>
                        <a:pt x="0" y="12"/>
                      </a:lnTo>
                      <a:lnTo>
                        <a:pt x="12" y="15"/>
                      </a:lnTo>
                      <a:lnTo>
                        <a:pt x="14" y="12"/>
                      </a:lnTo>
                      <a:lnTo>
                        <a:pt x="17" y="3"/>
                      </a:lnTo>
                      <a:close/>
                    </a:path>
                  </a:pathLst>
                </a:custGeom>
                <a:solidFill>
                  <a:srgbClr val="FF66FF"/>
                </a:solidFill>
                <a:ln w="9525">
                  <a:solidFill>
                    <a:srgbClr val="FF66FF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79974" name="Freeform 2086"/>
                <p:cNvSpPr>
                  <a:spLocks/>
                </p:cNvSpPr>
                <p:nvPr/>
              </p:nvSpPr>
              <p:spPr bwMode="auto">
                <a:xfrm>
                  <a:off x="3639" y="1898"/>
                  <a:ext cx="17" cy="16"/>
                </a:xfrm>
                <a:custGeom>
                  <a:avLst/>
                  <a:gdLst/>
                  <a:ahLst/>
                  <a:cxnLst>
                    <a:cxn ang="0">
                      <a:pos x="12" y="0"/>
                    </a:cxn>
                    <a:cxn ang="0">
                      <a:pos x="0" y="4"/>
                    </a:cxn>
                    <a:cxn ang="0">
                      <a:pos x="1" y="9"/>
                    </a:cxn>
                    <a:cxn ang="0">
                      <a:pos x="5" y="16"/>
                    </a:cxn>
                    <a:cxn ang="0">
                      <a:pos x="17" y="11"/>
                    </a:cxn>
                    <a:cxn ang="0">
                      <a:pos x="13" y="4"/>
                    </a:cxn>
                    <a:cxn ang="0">
                      <a:pos x="12" y="0"/>
                    </a:cxn>
                  </a:cxnLst>
                  <a:rect l="0" t="0" r="r" b="b"/>
                  <a:pathLst>
                    <a:path w="17" h="16">
                      <a:moveTo>
                        <a:pt x="12" y="0"/>
                      </a:moveTo>
                      <a:lnTo>
                        <a:pt x="0" y="4"/>
                      </a:lnTo>
                      <a:lnTo>
                        <a:pt x="1" y="9"/>
                      </a:lnTo>
                      <a:lnTo>
                        <a:pt x="5" y="16"/>
                      </a:lnTo>
                      <a:lnTo>
                        <a:pt x="17" y="11"/>
                      </a:lnTo>
                      <a:lnTo>
                        <a:pt x="13" y="4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FF66FF"/>
                </a:solidFill>
                <a:ln w="9525">
                  <a:solidFill>
                    <a:srgbClr val="FF66FF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79975" name="Freeform 2087"/>
                <p:cNvSpPr>
                  <a:spLocks/>
                </p:cNvSpPr>
                <p:nvPr/>
              </p:nvSpPr>
              <p:spPr bwMode="auto">
                <a:xfrm>
                  <a:off x="3799" y="2082"/>
                  <a:ext cx="18" cy="19"/>
                </a:xfrm>
                <a:custGeom>
                  <a:avLst/>
                  <a:gdLst/>
                  <a:ahLst/>
                  <a:cxnLst>
                    <a:cxn ang="0">
                      <a:pos x="8" y="0"/>
                    </a:cxn>
                    <a:cxn ang="0">
                      <a:pos x="0" y="11"/>
                    </a:cxn>
                    <a:cxn ang="0">
                      <a:pos x="11" y="19"/>
                    </a:cxn>
                    <a:cxn ang="0">
                      <a:pos x="18" y="8"/>
                    </a:cxn>
                    <a:cxn ang="0">
                      <a:pos x="8" y="0"/>
                    </a:cxn>
                  </a:cxnLst>
                  <a:rect l="0" t="0" r="r" b="b"/>
                  <a:pathLst>
                    <a:path w="18" h="19">
                      <a:moveTo>
                        <a:pt x="8" y="0"/>
                      </a:moveTo>
                      <a:lnTo>
                        <a:pt x="0" y="11"/>
                      </a:lnTo>
                      <a:lnTo>
                        <a:pt x="11" y="19"/>
                      </a:lnTo>
                      <a:lnTo>
                        <a:pt x="18" y="8"/>
                      </a:lnTo>
                      <a:lnTo>
                        <a:pt x="8" y="0"/>
                      </a:lnTo>
                      <a:close/>
                    </a:path>
                  </a:pathLst>
                </a:custGeom>
                <a:solidFill>
                  <a:srgbClr val="FF66FF"/>
                </a:solidFill>
                <a:ln w="9525">
                  <a:solidFill>
                    <a:srgbClr val="FF66FF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79976" name="Freeform 2088"/>
                <p:cNvSpPr>
                  <a:spLocks/>
                </p:cNvSpPr>
                <p:nvPr/>
              </p:nvSpPr>
              <p:spPr bwMode="auto">
                <a:xfrm>
                  <a:off x="3980" y="2165"/>
                  <a:ext cx="16" cy="16"/>
                </a:xfrm>
                <a:custGeom>
                  <a:avLst/>
                  <a:gdLst/>
                  <a:ahLst/>
                  <a:cxnLst>
                    <a:cxn ang="0">
                      <a:pos x="4" y="0"/>
                    </a:cxn>
                    <a:cxn ang="0">
                      <a:pos x="0" y="12"/>
                    </a:cxn>
                    <a:cxn ang="0">
                      <a:pos x="12" y="16"/>
                    </a:cxn>
                    <a:cxn ang="0">
                      <a:pos x="16" y="3"/>
                    </a:cxn>
                    <a:cxn ang="0">
                      <a:pos x="4" y="0"/>
                    </a:cxn>
                  </a:cxnLst>
                  <a:rect l="0" t="0" r="r" b="b"/>
                  <a:pathLst>
                    <a:path w="16" h="16">
                      <a:moveTo>
                        <a:pt x="4" y="0"/>
                      </a:moveTo>
                      <a:lnTo>
                        <a:pt x="0" y="12"/>
                      </a:lnTo>
                      <a:lnTo>
                        <a:pt x="12" y="16"/>
                      </a:lnTo>
                      <a:lnTo>
                        <a:pt x="16" y="3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FF66FF"/>
                </a:solidFill>
                <a:ln w="9525">
                  <a:solidFill>
                    <a:srgbClr val="FF66FF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79977" name="Freeform 2089"/>
                <p:cNvSpPr>
                  <a:spLocks/>
                </p:cNvSpPr>
                <p:nvPr/>
              </p:nvSpPr>
              <p:spPr bwMode="auto">
                <a:xfrm>
                  <a:off x="4231" y="2187"/>
                  <a:ext cx="15" cy="14"/>
                </a:xfrm>
                <a:custGeom>
                  <a:avLst/>
                  <a:gdLst/>
                  <a:ahLst/>
                  <a:cxnLst>
                    <a:cxn ang="0">
                      <a:pos x="0" y="1"/>
                    </a:cxn>
                    <a:cxn ang="0">
                      <a:pos x="2" y="14"/>
                    </a:cxn>
                    <a:cxn ang="0">
                      <a:pos x="15" y="13"/>
                    </a:cxn>
                    <a:cxn ang="0">
                      <a:pos x="13" y="0"/>
                    </a:cxn>
                    <a:cxn ang="0">
                      <a:pos x="0" y="1"/>
                    </a:cxn>
                  </a:cxnLst>
                  <a:rect l="0" t="0" r="r" b="b"/>
                  <a:pathLst>
                    <a:path w="15" h="14">
                      <a:moveTo>
                        <a:pt x="0" y="1"/>
                      </a:moveTo>
                      <a:lnTo>
                        <a:pt x="2" y="14"/>
                      </a:lnTo>
                      <a:lnTo>
                        <a:pt x="15" y="13"/>
                      </a:lnTo>
                      <a:lnTo>
                        <a:pt x="13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FF66FF"/>
                </a:solidFill>
                <a:ln w="9525">
                  <a:solidFill>
                    <a:srgbClr val="FF66FF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79978" name="Freeform 2090"/>
                <p:cNvSpPr>
                  <a:spLocks/>
                </p:cNvSpPr>
                <p:nvPr/>
              </p:nvSpPr>
              <p:spPr bwMode="auto">
                <a:xfrm>
                  <a:off x="4709" y="1665"/>
                  <a:ext cx="16" cy="15"/>
                </a:xfrm>
                <a:custGeom>
                  <a:avLst/>
                  <a:gdLst/>
                  <a:ahLst/>
                  <a:cxnLst>
                    <a:cxn ang="0">
                      <a:pos x="4" y="15"/>
                    </a:cxn>
                    <a:cxn ang="0">
                      <a:pos x="16" y="13"/>
                    </a:cxn>
                    <a:cxn ang="0">
                      <a:pos x="12" y="0"/>
                    </a:cxn>
                    <a:cxn ang="0">
                      <a:pos x="0" y="2"/>
                    </a:cxn>
                    <a:cxn ang="0">
                      <a:pos x="4" y="15"/>
                    </a:cxn>
                  </a:cxnLst>
                  <a:rect l="0" t="0" r="r" b="b"/>
                  <a:pathLst>
                    <a:path w="16" h="15">
                      <a:moveTo>
                        <a:pt x="4" y="15"/>
                      </a:moveTo>
                      <a:lnTo>
                        <a:pt x="16" y="13"/>
                      </a:lnTo>
                      <a:lnTo>
                        <a:pt x="12" y="0"/>
                      </a:lnTo>
                      <a:lnTo>
                        <a:pt x="0" y="2"/>
                      </a:lnTo>
                      <a:lnTo>
                        <a:pt x="4" y="15"/>
                      </a:lnTo>
                      <a:close/>
                    </a:path>
                  </a:pathLst>
                </a:custGeom>
                <a:solidFill>
                  <a:srgbClr val="FF66FF"/>
                </a:solidFill>
                <a:ln w="9525">
                  <a:solidFill>
                    <a:srgbClr val="FF66FF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679979" name="Group 2091"/>
                <p:cNvGrpSpPr>
                  <a:grpSpLocks/>
                </p:cNvGrpSpPr>
                <p:nvPr/>
              </p:nvGrpSpPr>
              <p:grpSpPr bwMode="auto">
                <a:xfrm>
                  <a:off x="3606" y="1296"/>
                  <a:ext cx="1125" cy="908"/>
                  <a:chOff x="3606" y="1296"/>
                  <a:chExt cx="1125" cy="908"/>
                </a:xfrm>
              </p:grpSpPr>
              <p:sp>
                <p:nvSpPr>
                  <p:cNvPr id="679980" name="Freeform 2092"/>
                  <p:cNvSpPr>
                    <a:spLocks/>
                  </p:cNvSpPr>
                  <p:nvPr/>
                </p:nvSpPr>
                <p:spPr bwMode="auto">
                  <a:xfrm>
                    <a:off x="4062" y="1296"/>
                    <a:ext cx="107" cy="22"/>
                  </a:xfrm>
                  <a:custGeom>
                    <a:avLst/>
                    <a:gdLst/>
                    <a:ahLst/>
                    <a:cxnLst>
                      <a:cxn ang="0">
                        <a:pos x="107" y="14"/>
                      </a:cxn>
                      <a:cxn ang="0">
                        <a:pos x="107" y="0"/>
                      </a:cxn>
                      <a:cxn ang="0">
                        <a:pos x="78" y="1"/>
                      </a:cxn>
                      <a:cxn ang="0">
                        <a:pos x="50" y="4"/>
                      </a:cxn>
                      <a:cxn ang="0">
                        <a:pos x="22" y="6"/>
                      </a:cxn>
                      <a:cxn ang="0">
                        <a:pos x="0" y="9"/>
                      </a:cxn>
                      <a:cxn ang="0">
                        <a:pos x="2" y="22"/>
                      </a:cxn>
                      <a:cxn ang="0">
                        <a:pos x="22" y="18"/>
                      </a:cxn>
                      <a:cxn ang="0">
                        <a:pos x="50" y="16"/>
                      </a:cxn>
                      <a:cxn ang="0">
                        <a:pos x="78" y="15"/>
                      </a:cxn>
                      <a:cxn ang="0">
                        <a:pos x="107" y="14"/>
                      </a:cxn>
                    </a:cxnLst>
                    <a:rect l="0" t="0" r="r" b="b"/>
                    <a:pathLst>
                      <a:path w="107" h="22">
                        <a:moveTo>
                          <a:pt x="107" y="14"/>
                        </a:moveTo>
                        <a:lnTo>
                          <a:pt x="107" y="0"/>
                        </a:lnTo>
                        <a:lnTo>
                          <a:pt x="78" y="1"/>
                        </a:lnTo>
                        <a:lnTo>
                          <a:pt x="50" y="4"/>
                        </a:lnTo>
                        <a:lnTo>
                          <a:pt x="22" y="6"/>
                        </a:lnTo>
                        <a:lnTo>
                          <a:pt x="0" y="9"/>
                        </a:lnTo>
                        <a:lnTo>
                          <a:pt x="2" y="22"/>
                        </a:lnTo>
                        <a:lnTo>
                          <a:pt x="22" y="18"/>
                        </a:lnTo>
                        <a:lnTo>
                          <a:pt x="50" y="16"/>
                        </a:lnTo>
                        <a:lnTo>
                          <a:pt x="78" y="15"/>
                        </a:lnTo>
                        <a:lnTo>
                          <a:pt x="107" y="14"/>
                        </a:lnTo>
                        <a:close/>
                      </a:path>
                    </a:pathLst>
                  </a:custGeom>
                  <a:solidFill>
                    <a:srgbClr val="FF66FF"/>
                  </a:solidFill>
                  <a:ln w="9525">
                    <a:solidFill>
                      <a:srgbClr val="FF66FF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679981" name="Freeform 2093"/>
                  <p:cNvSpPr>
                    <a:spLocks/>
                  </p:cNvSpPr>
                  <p:nvPr/>
                </p:nvSpPr>
                <p:spPr bwMode="auto">
                  <a:xfrm>
                    <a:off x="3825" y="1343"/>
                    <a:ext cx="99" cy="60"/>
                  </a:xfrm>
                  <a:custGeom>
                    <a:avLst/>
                    <a:gdLst/>
                    <a:ahLst/>
                    <a:cxnLst>
                      <a:cxn ang="0">
                        <a:pos x="99" y="13"/>
                      </a:cxn>
                      <a:cxn ang="0">
                        <a:pos x="94" y="0"/>
                      </a:cxn>
                      <a:cxn ang="0">
                        <a:pos x="77" y="8"/>
                      </a:cxn>
                      <a:cxn ang="0">
                        <a:pos x="53" y="19"/>
                      </a:cxn>
                      <a:cxn ang="0">
                        <a:pos x="30" y="31"/>
                      </a:cxn>
                      <a:cxn ang="0">
                        <a:pos x="9" y="43"/>
                      </a:cxn>
                      <a:cxn ang="0">
                        <a:pos x="0" y="49"/>
                      </a:cxn>
                      <a:cxn ang="0">
                        <a:pos x="7" y="60"/>
                      </a:cxn>
                      <a:cxn ang="0">
                        <a:pos x="13" y="55"/>
                      </a:cxn>
                      <a:cxn ang="0">
                        <a:pos x="35" y="43"/>
                      </a:cxn>
                      <a:cxn ang="0">
                        <a:pos x="58" y="31"/>
                      </a:cxn>
                      <a:cxn ang="0">
                        <a:pos x="82" y="20"/>
                      </a:cxn>
                      <a:cxn ang="0">
                        <a:pos x="99" y="13"/>
                      </a:cxn>
                    </a:cxnLst>
                    <a:rect l="0" t="0" r="r" b="b"/>
                    <a:pathLst>
                      <a:path w="99" h="60">
                        <a:moveTo>
                          <a:pt x="99" y="13"/>
                        </a:moveTo>
                        <a:lnTo>
                          <a:pt x="94" y="0"/>
                        </a:lnTo>
                        <a:lnTo>
                          <a:pt x="77" y="8"/>
                        </a:lnTo>
                        <a:lnTo>
                          <a:pt x="53" y="19"/>
                        </a:lnTo>
                        <a:lnTo>
                          <a:pt x="30" y="31"/>
                        </a:lnTo>
                        <a:lnTo>
                          <a:pt x="9" y="43"/>
                        </a:lnTo>
                        <a:lnTo>
                          <a:pt x="0" y="49"/>
                        </a:lnTo>
                        <a:lnTo>
                          <a:pt x="7" y="60"/>
                        </a:lnTo>
                        <a:lnTo>
                          <a:pt x="13" y="55"/>
                        </a:lnTo>
                        <a:lnTo>
                          <a:pt x="35" y="43"/>
                        </a:lnTo>
                        <a:lnTo>
                          <a:pt x="58" y="31"/>
                        </a:lnTo>
                        <a:lnTo>
                          <a:pt x="82" y="20"/>
                        </a:lnTo>
                        <a:lnTo>
                          <a:pt x="99" y="13"/>
                        </a:lnTo>
                        <a:close/>
                      </a:path>
                    </a:pathLst>
                  </a:custGeom>
                  <a:solidFill>
                    <a:srgbClr val="FF66FF"/>
                  </a:solidFill>
                  <a:ln w="9525">
                    <a:solidFill>
                      <a:srgbClr val="FF66FF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679982" name="Freeform 2094"/>
                  <p:cNvSpPr>
                    <a:spLocks/>
                  </p:cNvSpPr>
                  <p:nvPr/>
                </p:nvSpPr>
                <p:spPr bwMode="auto">
                  <a:xfrm>
                    <a:off x="3652" y="1485"/>
                    <a:ext cx="70" cy="94"/>
                  </a:xfrm>
                  <a:custGeom>
                    <a:avLst/>
                    <a:gdLst/>
                    <a:ahLst/>
                    <a:cxnLst>
                      <a:cxn ang="0">
                        <a:pos x="70" y="9"/>
                      </a:cxn>
                      <a:cxn ang="0">
                        <a:pos x="60" y="0"/>
                      </a:cxn>
                      <a:cxn ang="0">
                        <a:pos x="51" y="11"/>
                      </a:cxn>
                      <a:cxn ang="0">
                        <a:pos x="37" y="29"/>
                      </a:cxn>
                      <a:cxn ang="0">
                        <a:pos x="23" y="47"/>
                      </a:cxn>
                      <a:cxn ang="0">
                        <a:pos x="21" y="50"/>
                      </a:cxn>
                      <a:cxn ang="0">
                        <a:pos x="10" y="69"/>
                      </a:cxn>
                      <a:cxn ang="0">
                        <a:pos x="0" y="86"/>
                      </a:cxn>
                      <a:cxn ang="0">
                        <a:pos x="11" y="94"/>
                      </a:cxn>
                      <a:cxn ang="0">
                        <a:pos x="23" y="74"/>
                      </a:cxn>
                      <a:cxn ang="0">
                        <a:pos x="34" y="55"/>
                      </a:cxn>
                      <a:cxn ang="0">
                        <a:pos x="28" y="52"/>
                      </a:cxn>
                      <a:cxn ang="0">
                        <a:pos x="31" y="57"/>
                      </a:cxn>
                      <a:cxn ang="0">
                        <a:pos x="46" y="38"/>
                      </a:cxn>
                      <a:cxn ang="0">
                        <a:pos x="60" y="20"/>
                      </a:cxn>
                      <a:cxn ang="0">
                        <a:pos x="70" y="9"/>
                      </a:cxn>
                    </a:cxnLst>
                    <a:rect l="0" t="0" r="r" b="b"/>
                    <a:pathLst>
                      <a:path w="70" h="94">
                        <a:moveTo>
                          <a:pt x="70" y="9"/>
                        </a:moveTo>
                        <a:lnTo>
                          <a:pt x="60" y="0"/>
                        </a:lnTo>
                        <a:lnTo>
                          <a:pt x="51" y="11"/>
                        </a:lnTo>
                        <a:lnTo>
                          <a:pt x="37" y="29"/>
                        </a:lnTo>
                        <a:lnTo>
                          <a:pt x="23" y="47"/>
                        </a:lnTo>
                        <a:lnTo>
                          <a:pt x="21" y="50"/>
                        </a:lnTo>
                        <a:lnTo>
                          <a:pt x="10" y="69"/>
                        </a:lnTo>
                        <a:lnTo>
                          <a:pt x="0" y="86"/>
                        </a:lnTo>
                        <a:lnTo>
                          <a:pt x="11" y="94"/>
                        </a:lnTo>
                        <a:lnTo>
                          <a:pt x="23" y="74"/>
                        </a:lnTo>
                        <a:lnTo>
                          <a:pt x="34" y="55"/>
                        </a:lnTo>
                        <a:lnTo>
                          <a:pt x="28" y="52"/>
                        </a:lnTo>
                        <a:lnTo>
                          <a:pt x="31" y="57"/>
                        </a:lnTo>
                        <a:lnTo>
                          <a:pt x="46" y="38"/>
                        </a:lnTo>
                        <a:lnTo>
                          <a:pt x="60" y="20"/>
                        </a:lnTo>
                        <a:lnTo>
                          <a:pt x="70" y="9"/>
                        </a:lnTo>
                        <a:close/>
                      </a:path>
                    </a:pathLst>
                  </a:custGeom>
                  <a:solidFill>
                    <a:srgbClr val="FF66FF"/>
                  </a:solidFill>
                  <a:ln w="9525">
                    <a:solidFill>
                      <a:srgbClr val="FF66FF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679983" name="Freeform 2095"/>
                  <p:cNvSpPr>
                    <a:spLocks/>
                  </p:cNvSpPr>
                  <p:nvPr/>
                </p:nvSpPr>
                <p:spPr bwMode="auto">
                  <a:xfrm>
                    <a:off x="3615" y="1657"/>
                    <a:ext cx="16" cy="16"/>
                  </a:xfrm>
                  <a:custGeom>
                    <a:avLst/>
                    <a:gdLst/>
                    <a:ahLst/>
                    <a:cxnLst>
                      <a:cxn ang="0">
                        <a:pos x="16" y="3"/>
                      </a:cxn>
                      <a:cxn ang="0">
                        <a:pos x="4" y="0"/>
                      </a:cxn>
                      <a:cxn ang="0">
                        <a:pos x="2" y="1"/>
                      </a:cxn>
                      <a:cxn ang="0">
                        <a:pos x="0" y="14"/>
                      </a:cxn>
                      <a:cxn ang="0">
                        <a:pos x="12" y="16"/>
                      </a:cxn>
                      <a:cxn ang="0">
                        <a:pos x="15" y="6"/>
                      </a:cxn>
                      <a:cxn ang="0">
                        <a:pos x="16" y="3"/>
                      </a:cxn>
                    </a:cxnLst>
                    <a:rect l="0" t="0" r="r" b="b"/>
                    <a:pathLst>
                      <a:path w="16" h="16">
                        <a:moveTo>
                          <a:pt x="16" y="3"/>
                        </a:moveTo>
                        <a:lnTo>
                          <a:pt x="4" y="0"/>
                        </a:lnTo>
                        <a:lnTo>
                          <a:pt x="2" y="1"/>
                        </a:lnTo>
                        <a:lnTo>
                          <a:pt x="0" y="14"/>
                        </a:lnTo>
                        <a:lnTo>
                          <a:pt x="12" y="16"/>
                        </a:lnTo>
                        <a:lnTo>
                          <a:pt x="15" y="6"/>
                        </a:lnTo>
                        <a:lnTo>
                          <a:pt x="16" y="3"/>
                        </a:lnTo>
                        <a:close/>
                      </a:path>
                    </a:pathLst>
                  </a:custGeom>
                  <a:solidFill>
                    <a:srgbClr val="FF66FF"/>
                  </a:solidFill>
                  <a:ln w="9525">
                    <a:solidFill>
                      <a:srgbClr val="FF66FF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679984" name="Freeform 2096"/>
                  <p:cNvSpPr>
                    <a:spLocks/>
                  </p:cNvSpPr>
                  <p:nvPr/>
                </p:nvSpPr>
                <p:spPr bwMode="auto">
                  <a:xfrm>
                    <a:off x="3606" y="1709"/>
                    <a:ext cx="19" cy="106"/>
                  </a:xfrm>
                  <a:custGeom>
                    <a:avLst/>
                    <a:gdLst/>
                    <a:ahLst/>
                    <a:cxnLst>
                      <a:cxn ang="0">
                        <a:pos x="15" y="2"/>
                      </a:cxn>
                      <a:cxn ang="0">
                        <a:pos x="3" y="0"/>
                      </a:cxn>
                      <a:cxn ang="0">
                        <a:pos x="0" y="19"/>
                      </a:cxn>
                      <a:cxn ang="0">
                        <a:pos x="0" y="42"/>
                      </a:cxn>
                      <a:cxn ang="0">
                        <a:pos x="0" y="63"/>
                      </a:cxn>
                      <a:cxn ang="0">
                        <a:pos x="3" y="86"/>
                      </a:cxn>
                      <a:cxn ang="0">
                        <a:pos x="7" y="106"/>
                      </a:cxn>
                      <a:cxn ang="0">
                        <a:pos x="19" y="103"/>
                      </a:cxn>
                      <a:cxn ang="0">
                        <a:pos x="15" y="86"/>
                      </a:cxn>
                      <a:cxn ang="0">
                        <a:pos x="14" y="63"/>
                      </a:cxn>
                      <a:cxn ang="0">
                        <a:pos x="13" y="42"/>
                      </a:cxn>
                      <a:cxn ang="0">
                        <a:pos x="14" y="19"/>
                      </a:cxn>
                      <a:cxn ang="0">
                        <a:pos x="15" y="2"/>
                      </a:cxn>
                    </a:cxnLst>
                    <a:rect l="0" t="0" r="r" b="b"/>
                    <a:pathLst>
                      <a:path w="19" h="106">
                        <a:moveTo>
                          <a:pt x="15" y="2"/>
                        </a:moveTo>
                        <a:lnTo>
                          <a:pt x="3" y="0"/>
                        </a:lnTo>
                        <a:lnTo>
                          <a:pt x="0" y="19"/>
                        </a:lnTo>
                        <a:lnTo>
                          <a:pt x="0" y="42"/>
                        </a:lnTo>
                        <a:lnTo>
                          <a:pt x="0" y="63"/>
                        </a:lnTo>
                        <a:lnTo>
                          <a:pt x="3" y="86"/>
                        </a:lnTo>
                        <a:lnTo>
                          <a:pt x="7" y="106"/>
                        </a:lnTo>
                        <a:lnTo>
                          <a:pt x="19" y="103"/>
                        </a:lnTo>
                        <a:lnTo>
                          <a:pt x="15" y="86"/>
                        </a:lnTo>
                        <a:lnTo>
                          <a:pt x="14" y="63"/>
                        </a:lnTo>
                        <a:lnTo>
                          <a:pt x="13" y="42"/>
                        </a:lnTo>
                        <a:lnTo>
                          <a:pt x="14" y="19"/>
                        </a:lnTo>
                        <a:lnTo>
                          <a:pt x="15" y="2"/>
                        </a:lnTo>
                        <a:close/>
                      </a:path>
                    </a:pathLst>
                  </a:custGeom>
                  <a:solidFill>
                    <a:srgbClr val="FF66FF"/>
                  </a:solidFill>
                  <a:ln w="9525">
                    <a:solidFill>
                      <a:srgbClr val="FF66FF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679985" name="Freeform 2097"/>
                  <p:cNvSpPr>
                    <a:spLocks/>
                  </p:cNvSpPr>
                  <p:nvPr/>
                </p:nvSpPr>
                <p:spPr bwMode="auto">
                  <a:xfrm>
                    <a:off x="3621" y="1849"/>
                    <a:ext cx="16" cy="17"/>
                  </a:xfrm>
                  <a:custGeom>
                    <a:avLst/>
                    <a:gdLst/>
                    <a:ahLst/>
                    <a:cxnLst>
                      <a:cxn ang="0">
                        <a:pos x="13" y="0"/>
                      </a:cxn>
                      <a:cxn ang="0">
                        <a:pos x="0" y="3"/>
                      </a:cxn>
                      <a:cxn ang="0">
                        <a:pos x="4" y="15"/>
                      </a:cxn>
                      <a:cxn ang="0">
                        <a:pos x="4" y="17"/>
                      </a:cxn>
                      <a:cxn ang="0">
                        <a:pos x="16" y="12"/>
                      </a:cxn>
                      <a:cxn ang="0">
                        <a:pos x="16" y="11"/>
                      </a:cxn>
                      <a:cxn ang="0">
                        <a:pos x="13" y="0"/>
                      </a:cxn>
                    </a:cxnLst>
                    <a:rect l="0" t="0" r="r" b="b"/>
                    <a:pathLst>
                      <a:path w="16" h="17">
                        <a:moveTo>
                          <a:pt x="13" y="0"/>
                        </a:moveTo>
                        <a:lnTo>
                          <a:pt x="0" y="3"/>
                        </a:lnTo>
                        <a:lnTo>
                          <a:pt x="4" y="15"/>
                        </a:lnTo>
                        <a:lnTo>
                          <a:pt x="4" y="17"/>
                        </a:lnTo>
                        <a:lnTo>
                          <a:pt x="16" y="12"/>
                        </a:lnTo>
                        <a:lnTo>
                          <a:pt x="16" y="11"/>
                        </a:lnTo>
                        <a:lnTo>
                          <a:pt x="13" y="0"/>
                        </a:lnTo>
                        <a:close/>
                      </a:path>
                    </a:pathLst>
                  </a:custGeom>
                  <a:solidFill>
                    <a:srgbClr val="FF66FF"/>
                  </a:solidFill>
                  <a:ln w="9525">
                    <a:solidFill>
                      <a:srgbClr val="FF66FF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679986" name="Freeform 2098"/>
                  <p:cNvSpPr>
                    <a:spLocks/>
                  </p:cNvSpPr>
                  <p:nvPr/>
                </p:nvSpPr>
                <p:spPr bwMode="auto">
                  <a:xfrm>
                    <a:off x="3663" y="1943"/>
                    <a:ext cx="75" cy="90"/>
                  </a:xfrm>
                  <a:custGeom>
                    <a:avLst/>
                    <a:gdLst/>
                    <a:ahLst/>
                    <a:cxnLst>
                      <a:cxn ang="0">
                        <a:pos x="12" y="0"/>
                      </a:cxn>
                      <a:cxn ang="0">
                        <a:pos x="0" y="6"/>
                      </a:cxn>
                      <a:cxn ang="0">
                        <a:pos x="10" y="23"/>
                      </a:cxn>
                      <a:cxn ang="0">
                        <a:pos x="12" y="26"/>
                      </a:cxn>
                      <a:cxn ang="0">
                        <a:pos x="26" y="44"/>
                      </a:cxn>
                      <a:cxn ang="0">
                        <a:pos x="40" y="62"/>
                      </a:cxn>
                      <a:cxn ang="0">
                        <a:pos x="56" y="80"/>
                      </a:cxn>
                      <a:cxn ang="0">
                        <a:pos x="65" y="90"/>
                      </a:cxn>
                      <a:cxn ang="0">
                        <a:pos x="75" y="81"/>
                      </a:cxn>
                      <a:cxn ang="0">
                        <a:pos x="65" y="70"/>
                      </a:cxn>
                      <a:cxn ang="0">
                        <a:pos x="49" y="53"/>
                      </a:cxn>
                      <a:cxn ang="0">
                        <a:pos x="35" y="35"/>
                      </a:cxn>
                      <a:cxn ang="0">
                        <a:pos x="20" y="17"/>
                      </a:cxn>
                      <a:cxn ang="0">
                        <a:pos x="17" y="21"/>
                      </a:cxn>
                      <a:cxn ang="0">
                        <a:pos x="23" y="18"/>
                      </a:cxn>
                      <a:cxn ang="0">
                        <a:pos x="12" y="0"/>
                      </a:cxn>
                    </a:cxnLst>
                    <a:rect l="0" t="0" r="r" b="b"/>
                    <a:pathLst>
                      <a:path w="75" h="90">
                        <a:moveTo>
                          <a:pt x="12" y="0"/>
                        </a:moveTo>
                        <a:lnTo>
                          <a:pt x="0" y="6"/>
                        </a:lnTo>
                        <a:lnTo>
                          <a:pt x="10" y="23"/>
                        </a:lnTo>
                        <a:lnTo>
                          <a:pt x="12" y="26"/>
                        </a:lnTo>
                        <a:lnTo>
                          <a:pt x="26" y="44"/>
                        </a:lnTo>
                        <a:lnTo>
                          <a:pt x="40" y="62"/>
                        </a:lnTo>
                        <a:lnTo>
                          <a:pt x="56" y="80"/>
                        </a:lnTo>
                        <a:lnTo>
                          <a:pt x="65" y="90"/>
                        </a:lnTo>
                        <a:lnTo>
                          <a:pt x="75" y="81"/>
                        </a:lnTo>
                        <a:lnTo>
                          <a:pt x="65" y="70"/>
                        </a:lnTo>
                        <a:lnTo>
                          <a:pt x="49" y="53"/>
                        </a:lnTo>
                        <a:lnTo>
                          <a:pt x="35" y="35"/>
                        </a:lnTo>
                        <a:lnTo>
                          <a:pt x="20" y="17"/>
                        </a:lnTo>
                        <a:lnTo>
                          <a:pt x="17" y="21"/>
                        </a:lnTo>
                        <a:lnTo>
                          <a:pt x="23" y="18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FF66FF"/>
                  </a:solidFill>
                  <a:ln w="9525">
                    <a:solidFill>
                      <a:srgbClr val="FF66FF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679987" name="Freeform 2099"/>
                  <p:cNvSpPr>
                    <a:spLocks/>
                  </p:cNvSpPr>
                  <p:nvPr/>
                </p:nvSpPr>
                <p:spPr bwMode="auto">
                  <a:xfrm>
                    <a:off x="3758" y="2050"/>
                    <a:ext cx="18" cy="19"/>
                  </a:xfrm>
                  <a:custGeom>
                    <a:avLst/>
                    <a:gdLst/>
                    <a:ahLst/>
                    <a:cxnLst>
                      <a:cxn ang="0">
                        <a:pos x="8" y="0"/>
                      </a:cxn>
                      <a:cxn ang="0">
                        <a:pos x="0" y="9"/>
                      </a:cxn>
                      <a:cxn ang="0">
                        <a:pos x="10" y="19"/>
                      </a:cxn>
                      <a:cxn ang="0">
                        <a:pos x="18" y="9"/>
                      </a:cxn>
                      <a:cxn ang="0">
                        <a:pos x="8" y="0"/>
                      </a:cxn>
                    </a:cxnLst>
                    <a:rect l="0" t="0" r="r" b="b"/>
                    <a:pathLst>
                      <a:path w="18" h="19">
                        <a:moveTo>
                          <a:pt x="8" y="0"/>
                        </a:moveTo>
                        <a:lnTo>
                          <a:pt x="0" y="9"/>
                        </a:lnTo>
                        <a:lnTo>
                          <a:pt x="10" y="19"/>
                        </a:lnTo>
                        <a:lnTo>
                          <a:pt x="18" y="9"/>
                        </a:lnTo>
                        <a:lnTo>
                          <a:pt x="8" y="0"/>
                        </a:lnTo>
                        <a:close/>
                      </a:path>
                    </a:pathLst>
                  </a:custGeom>
                  <a:solidFill>
                    <a:srgbClr val="FF66FF"/>
                  </a:solidFill>
                  <a:ln w="9525">
                    <a:solidFill>
                      <a:srgbClr val="FF66FF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679988" name="Freeform 2100"/>
                  <p:cNvSpPr>
                    <a:spLocks/>
                  </p:cNvSpPr>
                  <p:nvPr/>
                </p:nvSpPr>
                <p:spPr bwMode="auto">
                  <a:xfrm>
                    <a:off x="3845" y="2110"/>
                    <a:ext cx="101" cy="55"/>
                  </a:xfrm>
                  <a:custGeom>
                    <a:avLst/>
                    <a:gdLst/>
                    <a:ahLst/>
                    <a:cxnLst>
                      <a:cxn ang="0">
                        <a:pos x="6" y="0"/>
                      </a:cxn>
                      <a:cxn ang="0">
                        <a:pos x="0" y="11"/>
                      </a:cxn>
                      <a:cxn ang="0">
                        <a:pos x="10" y="17"/>
                      </a:cxn>
                      <a:cxn ang="0">
                        <a:pos x="33" y="29"/>
                      </a:cxn>
                      <a:cxn ang="0">
                        <a:pos x="57" y="40"/>
                      </a:cxn>
                      <a:cxn ang="0">
                        <a:pos x="80" y="50"/>
                      </a:cxn>
                      <a:cxn ang="0">
                        <a:pos x="97" y="55"/>
                      </a:cxn>
                      <a:cxn ang="0">
                        <a:pos x="101" y="43"/>
                      </a:cxn>
                      <a:cxn ang="0">
                        <a:pos x="85" y="38"/>
                      </a:cxn>
                      <a:cxn ang="0">
                        <a:pos x="62" y="28"/>
                      </a:cxn>
                      <a:cxn ang="0">
                        <a:pos x="38" y="17"/>
                      </a:cxn>
                      <a:cxn ang="0">
                        <a:pos x="15" y="5"/>
                      </a:cxn>
                      <a:cxn ang="0">
                        <a:pos x="6" y="0"/>
                      </a:cxn>
                    </a:cxnLst>
                    <a:rect l="0" t="0" r="r" b="b"/>
                    <a:pathLst>
                      <a:path w="101" h="55">
                        <a:moveTo>
                          <a:pt x="6" y="0"/>
                        </a:moveTo>
                        <a:lnTo>
                          <a:pt x="0" y="11"/>
                        </a:lnTo>
                        <a:lnTo>
                          <a:pt x="10" y="17"/>
                        </a:lnTo>
                        <a:lnTo>
                          <a:pt x="33" y="29"/>
                        </a:lnTo>
                        <a:lnTo>
                          <a:pt x="57" y="40"/>
                        </a:lnTo>
                        <a:lnTo>
                          <a:pt x="80" y="50"/>
                        </a:lnTo>
                        <a:lnTo>
                          <a:pt x="97" y="55"/>
                        </a:lnTo>
                        <a:lnTo>
                          <a:pt x="101" y="43"/>
                        </a:lnTo>
                        <a:lnTo>
                          <a:pt x="85" y="38"/>
                        </a:lnTo>
                        <a:lnTo>
                          <a:pt x="62" y="28"/>
                        </a:lnTo>
                        <a:lnTo>
                          <a:pt x="38" y="17"/>
                        </a:lnTo>
                        <a:lnTo>
                          <a:pt x="15" y="5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FF66FF"/>
                  </a:solidFill>
                  <a:ln w="9525">
                    <a:solidFill>
                      <a:srgbClr val="FF66FF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679989" name="Freeform 2101"/>
                  <p:cNvSpPr>
                    <a:spLocks/>
                  </p:cNvSpPr>
                  <p:nvPr/>
                </p:nvSpPr>
                <p:spPr bwMode="auto">
                  <a:xfrm>
                    <a:off x="4032" y="2178"/>
                    <a:ext cx="15" cy="15"/>
                  </a:xfrm>
                  <a:custGeom>
                    <a:avLst/>
                    <a:gdLst/>
                    <a:ahLst/>
                    <a:cxnLst>
                      <a:cxn ang="0">
                        <a:pos x="3" y="0"/>
                      </a:cxn>
                      <a:cxn ang="0">
                        <a:pos x="0" y="12"/>
                      </a:cxn>
                      <a:cxn ang="0">
                        <a:pos x="13" y="15"/>
                      </a:cxn>
                      <a:cxn ang="0">
                        <a:pos x="15" y="3"/>
                      </a:cxn>
                      <a:cxn ang="0">
                        <a:pos x="3" y="0"/>
                      </a:cxn>
                    </a:cxnLst>
                    <a:rect l="0" t="0" r="r" b="b"/>
                    <a:pathLst>
                      <a:path w="15" h="15">
                        <a:moveTo>
                          <a:pt x="3" y="0"/>
                        </a:moveTo>
                        <a:lnTo>
                          <a:pt x="0" y="12"/>
                        </a:lnTo>
                        <a:lnTo>
                          <a:pt x="13" y="15"/>
                        </a:lnTo>
                        <a:lnTo>
                          <a:pt x="15" y="3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FF66FF"/>
                  </a:solidFill>
                  <a:ln w="9525">
                    <a:solidFill>
                      <a:srgbClr val="FF66FF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679990" name="Freeform 2102"/>
                  <p:cNvSpPr>
                    <a:spLocks/>
                  </p:cNvSpPr>
                  <p:nvPr/>
                </p:nvSpPr>
                <p:spPr bwMode="auto">
                  <a:xfrm>
                    <a:off x="4084" y="2187"/>
                    <a:ext cx="108" cy="17"/>
                  </a:xfrm>
                  <a:custGeom>
                    <a:avLst/>
                    <a:gdLst/>
                    <a:ahLst/>
                    <a:cxnLst>
                      <a:cxn ang="0">
                        <a:pos x="3" y="0"/>
                      </a:cxn>
                      <a:cxn ang="0">
                        <a:pos x="0" y="12"/>
                      </a:cxn>
                      <a:cxn ang="0">
                        <a:pos x="28" y="14"/>
                      </a:cxn>
                      <a:cxn ang="0">
                        <a:pos x="56" y="17"/>
                      </a:cxn>
                      <a:cxn ang="0">
                        <a:pos x="85" y="17"/>
                      </a:cxn>
                      <a:cxn ang="0">
                        <a:pos x="108" y="17"/>
                      </a:cxn>
                      <a:cxn ang="0">
                        <a:pos x="108" y="3"/>
                      </a:cxn>
                      <a:cxn ang="0">
                        <a:pos x="85" y="3"/>
                      </a:cxn>
                      <a:cxn ang="0">
                        <a:pos x="56" y="3"/>
                      </a:cxn>
                      <a:cxn ang="0">
                        <a:pos x="28" y="2"/>
                      </a:cxn>
                      <a:cxn ang="0">
                        <a:pos x="3" y="0"/>
                      </a:cxn>
                    </a:cxnLst>
                    <a:rect l="0" t="0" r="r" b="b"/>
                    <a:pathLst>
                      <a:path w="108" h="17">
                        <a:moveTo>
                          <a:pt x="3" y="0"/>
                        </a:moveTo>
                        <a:lnTo>
                          <a:pt x="0" y="12"/>
                        </a:lnTo>
                        <a:lnTo>
                          <a:pt x="28" y="14"/>
                        </a:lnTo>
                        <a:lnTo>
                          <a:pt x="56" y="17"/>
                        </a:lnTo>
                        <a:lnTo>
                          <a:pt x="85" y="17"/>
                        </a:lnTo>
                        <a:lnTo>
                          <a:pt x="108" y="17"/>
                        </a:lnTo>
                        <a:lnTo>
                          <a:pt x="108" y="3"/>
                        </a:lnTo>
                        <a:lnTo>
                          <a:pt x="85" y="3"/>
                        </a:lnTo>
                        <a:lnTo>
                          <a:pt x="56" y="3"/>
                        </a:lnTo>
                        <a:lnTo>
                          <a:pt x="28" y="2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FF66FF"/>
                  </a:solidFill>
                  <a:ln w="9525">
                    <a:solidFill>
                      <a:srgbClr val="FF66FF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679991" name="Freeform 2103"/>
                  <p:cNvSpPr>
                    <a:spLocks/>
                  </p:cNvSpPr>
                  <p:nvPr/>
                </p:nvSpPr>
                <p:spPr bwMode="auto">
                  <a:xfrm>
                    <a:off x="4335" y="2137"/>
                    <a:ext cx="104" cy="46"/>
                  </a:xfrm>
                  <a:custGeom>
                    <a:avLst/>
                    <a:gdLst/>
                    <a:ahLst/>
                    <a:cxnLst>
                      <a:cxn ang="0">
                        <a:pos x="0" y="34"/>
                      </a:cxn>
                      <a:cxn ang="0">
                        <a:pos x="4" y="46"/>
                      </a:cxn>
                      <a:cxn ang="0">
                        <a:pos x="29" y="40"/>
                      </a:cxn>
                      <a:cxn ang="0">
                        <a:pos x="53" y="31"/>
                      </a:cxn>
                      <a:cxn ang="0">
                        <a:pos x="78" y="23"/>
                      </a:cxn>
                      <a:cxn ang="0">
                        <a:pos x="102" y="13"/>
                      </a:cxn>
                      <a:cxn ang="0">
                        <a:pos x="104" y="11"/>
                      </a:cxn>
                      <a:cxn ang="0">
                        <a:pos x="98" y="0"/>
                      </a:cxn>
                      <a:cxn ang="0">
                        <a:pos x="97" y="1"/>
                      </a:cxn>
                      <a:cxn ang="0">
                        <a:pos x="72" y="11"/>
                      </a:cxn>
                      <a:cxn ang="0">
                        <a:pos x="47" y="19"/>
                      </a:cxn>
                      <a:cxn ang="0">
                        <a:pos x="22" y="28"/>
                      </a:cxn>
                      <a:cxn ang="0">
                        <a:pos x="0" y="34"/>
                      </a:cxn>
                    </a:cxnLst>
                    <a:rect l="0" t="0" r="r" b="b"/>
                    <a:pathLst>
                      <a:path w="104" h="46">
                        <a:moveTo>
                          <a:pt x="0" y="34"/>
                        </a:moveTo>
                        <a:lnTo>
                          <a:pt x="4" y="46"/>
                        </a:lnTo>
                        <a:lnTo>
                          <a:pt x="29" y="40"/>
                        </a:lnTo>
                        <a:lnTo>
                          <a:pt x="53" y="31"/>
                        </a:lnTo>
                        <a:lnTo>
                          <a:pt x="78" y="23"/>
                        </a:lnTo>
                        <a:lnTo>
                          <a:pt x="102" y="13"/>
                        </a:lnTo>
                        <a:lnTo>
                          <a:pt x="104" y="11"/>
                        </a:lnTo>
                        <a:lnTo>
                          <a:pt x="98" y="0"/>
                        </a:lnTo>
                        <a:lnTo>
                          <a:pt x="97" y="1"/>
                        </a:lnTo>
                        <a:lnTo>
                          <a:pt x="72" y="11"/>
                        </a:lnTo>
                        <a:lnTo>
                          <a:pt x="47" y="19"/>
                        </a:lnTo>
                        <a:lnTo>
                          <a:pt x="22" y="28"/>
                        </a:lnTo>
                        <a:lnTo>
                          <a:pt x="0" y="34"/>
                        </a:lnTo>
                        <a:close/>
                      </a:path>
                    </a:pathLst>
                  </a:custGeom>
                  <a:solidFill>
                    <a:srgbClr val="FF66FF"/>
                  </a:solidFill>
                  <a:ln w="9525">
                    <a:solidFill>
                      <a:srgbClr val="FF66FF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679992" name="Freeform 2104"/>
                  <p:cNvSpPr>
                    <a:spLocks/>
                  </p:cNvSpPr>
                  <p:nvPr/>
                </p:nvSpPr>
                <p:spPr bwMode="auto">
                  <a:xfrm>
                    <a:off x="4556" y="1990"/>
                    <a:ext cx="85" cy="83"/>
                  </a:xfrm>
                  <a:custGeom>
                    <a:avLst/>
                    <a:gdLst/>
                    <a:ahLst/>
                    <a:cxnLst>
                      <a:cxn ang="0">
                        <a:pos x="0" y="73"/>
                      </a:cxn>
                      <a:cxn ang="0">
                        <a:pos x="9" y="83"/>
                      </a:cxn>
                      <a:cxn ang="0">
                        <a:pos x="11" y="82"/>
                      </a:cxn>
                      <a:cxn ang="0">
                        <a:pos x="30" y="66"/>
                      </a:cxn>
                      <a:cxn ang="0">
                        <a:pos x="46" y="49"/>
                      </a:cxn>
                      <a:cxn ang="0">
                        <a:pos x="63" y="33"/>
                      </a:cxn>
                      <a:cxn ang="0">
                        <a:pos x="80" y="15"/>
                      </a:cxn>
                      <a:cxn ang="0">
                        <a:pos x="85" y="9"/>
                      </a:cxn>
                      <a:cxn ang="0">
                        <a:pos x="75" y="0"/>
                      </a:cxn>
                      <a:cxn ang="0">
                        <a:pos x="70" y="6"/>
                      </a:cxn>
                      <a:cxn ang="0">
                        <a:pos x="55" y="23"/>
                      </a:cxn>
                      <a:cxn ang="0">
                        <a:pos x="37" y="40"/>
                      </a:cxn>
                      <a:cxn ang="0">
                        <a:pos x="20" y="57"/>
                      </a:cxn>
                      <a:cxn ang="0">
                        <a:pos x="3" y="72"/>
                      </a:cxn>
                      <a:cxn ang="0">
                        <a:pos x="0" y="73"/>
                      </a:cxn>
                    </a:cxnLst>
                    <a:rect l="0" t="0" r="r" b="b"/>
                    <a:pathLst>
                      <a:path w="85" h="83">
                        <a:moveTo>
                          <a:pt x="0" y="73"/>
                        </a:moveTo>
                        <a:lnTo>
                          <a:pt x="9" y="83"/>
                        </a:lnTo>
                        <a:lnTo>
                          <a:pt x="11" y="82"/>
                        </a:lnTo>
                        <a:lnTo>
                          <a:pt x="30" y="66"/>
                        </a:lnTo>
                        <a:lnTo>
                          <a:pt x="46" y="49"/>
                        </a:lnTo>
                        <a:lnTo>
                          <a:pt x="63" y="33"/>
                        </a:lnTo>
                        <a:lnTo>
                          <a:pt x="80" y="15"/>
                        </a:lnTo>
                        <a:lnTo>
                          <a:pt x="85" y="9"/>
                        </a:lnTo>
                        <a:lnTo>
                          <a:pt x="75" y="0"/>
                        </a:lnTo>
                        <a:lnTo>
                          <a:pt x="70" y="6"/>
                        </a:lnTo>
                        <a:lnTo>
                          <a:pt x="55" y="23"/>
                        </a:lnTo>
                        <a:lnTo>
                          <a:pt x="37" y="40"/>
                        </a:lnTo>
                        <a:lnTo>
                          <a:pt x="20" y="57"/>
                        </a:lnTo>
                        <a:lnTo>
                          <a:pt x="3" y="72"/>
                        </a:lnTo>
                        <a:lnTo>
                          <a:pt x="0" y="73"/>
                        </a:lnTo>
                        <a:close/>
                      </a:path>
                    </a:pathLst>
                  </a:custGeom>
                  <a:solidFill>
                    <a:srgbClr val="FF66FF"/>
                  </a:solidFill>
                  <a:ln w="9525">
                    <a:solidFill>
                      <a:srgbClr val="FF66FF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679993" name="Freeform 2105"/>
                  <p:cNvSpPr>
                    <a:spLocks/>
                  </p:cNvSpPr>
                  <p:nvPr/>
                </p:nvSpPr>
                <p:spPr bwMode="auto">
                  <a:xfrm>
                    <a:off x="4679" y="1904"/>
                    <a:ext cx="17" cy="17"/>
                  </a:xfrm>
                  <a:custGeom>
                    <a:avLst/>
                    <a:gdLst/>
                    <a:ahLst/>
                    <a:cxnLst>
                      <a:cxn ang="0">
                        <a:pos x="0" y="11"/>
                      </a:cxn>
                      <a:cxn ang="0">
                        <a:pos x="12" y="17"/>
                      </a:cxn>
                      <a:cxn ang="0">
                        <a:pos x="17" y="6"/>
                      </a:cxn>
                      <a:cxn ang="0">
                        <a:pos x="6" y="0"/>
                      </a:cxn>
                      <a:cxn ang="0">
                        <a:pos x="0" y="11"/>
                      </a:cxn>
                    </a:cxnLst>
                    <a:rect l="0" t="0" r="r" b="b"/>
                    <a:pathLst>
                      <a:path w="17" h="17">
                        <a:moveTo>
                          <a:pt x="0" y="11"/>
                        </a:moveTo>
                        <a:lnTo>
                          <a:pt x="12" y="17"/>
                        </a:lnTo>
                        <a:lnTo>
                          <a:pt x="17" y="6"/>
                        </a:lnTo>
                        <a:lnTo>
                          <a:pt x="6" y="0"/>
                        </a:lnTo>
                        <a:lnTo>
                          <a:pt x="0" y="11"/>
                        </a:lnTo>
                        <a:close/>
                      </a:path>
                    </a:pathLst>
                  </a:custGeom>
                  <a:solidFill>
                    <a:srgbClr val="FF66FF"/>
                  </a:solidFill>
                  <a:ln w="9525">
                    <a:solidFill>
                      <a:srgbClr val="FF66FF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679994" name="Freeform 2106"/>
                  <p:cNvSpPr>
                    <a:spLocks/>
                  </p:cNvSpPr>
                  <p:nvPr/>
                </p:nvSpPr>
                <p:spPr bwMode="auto">
                  <a:xfrm>
                    <a:off x="4717" y="1718"/>
                    <a:ext cx="14" cy="12"/>
                  </a:xfrm>
                  <a:custGeom>
                    <a:avLst/>
                    <a:gdLst/>
                    <a:ahLst/>
                    <a:cxnLst>
                      <a:cxn ang="0">
                        <a:pos x="2" y="12"/>
                      </a:cxn>
                      <a:cxn ang="0">
                        <a:pos x="14" y="12"/>
                      </a:cxn>
                      <a:cxn ang="0">
                        <a:pos x="14" y="10"/>
                      </a:cxn>
                      <a:cxn ang="0">
                        <a:pos x="14" y="0"/>
                      </a:cxn>
                      <a:cxn ang="0">
                        <a:pos x="0" y="0"/>
                      </a:cxn>
                      <a:cxn ang="0">
                        <a:pos x="2" y="10"/>
                      </a:cxn>
                      <a:cxn ang="0">
                        <a:pos x="2" y="12"/>
                      </a:cxn>
                    </a:cxnLst>
                    <a:rect l="0" t="0" r="r" b="b"/>
                    <a:pathLst>
                      <a:path w="14" h="12">
                        <a:moveTo>
                          <a:pt x="2" y="12"/>
                        </a:moveTo>
                        <a:lnTo>
                          <a:pt x="14" y="12"/>
                        </a:lnTo>
                        <a:lnTo>
                          <a:pt x="14" y="10"/>
                        </a:lnTo>
                        <a:lnTo>
                          <a:pt x="14" y="0"/>
                        </a:lnTo>
                        <a:lnTo>
                          <a:pt x="0" y="0"/>
                        </a:lnTo>
                        <a:lnTo>
                          <a:pt x="2" y="10"/>
                        </a:lnTo>
                        <a:lnTo>
                          <a:pt x="2" y="12"/>
                        </a:lnTo>
                        <a:close/>
                      </a:path>
                    </a:pathLst>
                  </a:custGeom>
                  <a:solidFill>
                    <a:srgbClr val="FF66FF"/>
                  </a:solidFill>
                  <a:ln w="9525">
                    <a:solidFill>
                      <a:srgbClr val="FF66FF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679995" name="Freeform 2107"/>
                  <p:cNvSpPr>
                    <a:spLocks/>
                  </p:cNvSpPr>
                  <p:nvPr/>
                </p:nvSpPr>
                <p:spPr bwMode="auto">
                  <a:xfrm>
                    <a:off x="4653" y="1532"/>
                    <a:ext cx="58" cy="99"/>
                  </a:xfrm>
                  <a:custGeom>
                    <a:avLst/>
                    <a:gdLst/>
                    <a:ahLst/>
                    <a:cxnLst>
                      <a:cxn ang="0">
                        <a:pos x="46" y="99"/>
                      </a:cxn>
                      <a:cxn ang="0">
                        <a:pos x="58" y="95"/>
                      </a:cxn>
                      <a:cxn ang="0">
                        <a:pos x="53" y="83"/>
                      </a:cxn>
                      <a:cxn ang="0">
                        <a:pos x="46" y="62"/>
                      </a:cxn>
                      <a:cxn ang="0">
                        <a:pos x="36" y="42"/>
                      </a:cxn>
                      <a:cxn ang="0">
                        <a:pos x="24" y="22"/>
                      </a:cxn>
                      <a:cxn ang="0">
                        <a:pos x="12" y="3"/>
                      </a:cxn>
                      <a:cxn ang="0">
                        <a:pos x="11" y="0"/>
                      </a:cxn>
                      <a:cxn ang="0">
                        <a:pos x="0" y="8"/>
                      </a:cxn>
                      <a:cxn ang="0">
                        <a:pos x="1" y="10"/>
                      </a:cxn>
                      <a:cxn ang="0">
                        <a:pos x="5" y="5"/>
                      </a:cxn>
                      <a:cxn ang="0">
                        <a:pos x="0" y="8"/>
                      </a:cxn>
                      <a:cxn ang="0">
                        <a:pos x="11" y="27"/>
                      </a:cxn>
                      <a:cxn ang="0">
                        <a:pos x="24" y="47"/>
                      </a:cxn>
                      <a:cxn ang="0">
                        <a:pos x="33" y="67"/>
                      </a:cxn>
                      <a:cxn ang="0">
                        <a:pos x="41" y="88"/>
                      </a:cxn>
                      <a:cxn ang="0">
                        <a:pos x="46" y="99"/>
                      </a:cxn>
                    </a:cxnLst>
                    <a:rect l="0" t="0" r="r" b="b"/>
                    <a:pathLst>
                      <a:path w="58" h="99">
                        <a:moveTo>
                          <a:pt x="46" y="99"/>
                        </a:moveTo>
                        <a:lnTo>
                          <a:pt x="58" y="95"/>
                        </a:lnTo>
                        <a:lnTo>
                          <a:pt x="53" y="83"/>
                        </a:lnTo>
                        <a:lnTo>
                          <a:pt x="46" y="62"/>
                        </a:lnTo>
                        <a:lnTo>
                          <a:pt x="36" y="42"/>
                        </a:lnTo>
                        <a:lnTo>
                          <a:pt x="24" y="22"/>
                        </a:lnTo>
                        <a:lnTo>
                          <a:pt x="12" y="3"/>
                        </a:lnTo>
                        <a:lnTo>
                          <a:pt x="11" y="0"/>
                        </a:lnTo>
                        <a:lnTo>
                          <a:pt x="0" y="8"/>
                        </a:lnTo>
                        <a:lnTo>
                          <a:pt x="1" y="10"/>
                        </a:lnTo>
                        <a:lnTo>
                          <a:pt x="5" y="5"/>
                        </a:lnTo>
                        <a:lnTo>
                          <a:pt x="0" y="8"/>
                        </a:lnTo>
                        <a:lnTo>
                          <a:pt x="11" y="27"/>
                        </a:lnTo>
                        <a:lnTo>
                          <a:pt x="24" y="47"/>
                        </a:lnTo>
                        <a:lnTo>
                          <a:pt x="33" y="67"/>
                        </a:lnTo>
                        <a:lnTo>
                          <a:pt x="41" y="88"/>
                        </a:lnTo>
                        <a:lnTo>
                          <a:pt x="46" y="99"/>
                        </a:lnTo>
                        <a:close/>
                      </a:path>
                    </a:pathLst>
                  </a:custGeom>
                  <a:solidFill>
                    <a:srgbClr val="FF66FF"/>
                  </a:solidFill>
                  <a:ln w="9525">
                    <a:solidFill>
                      <a:srgbClr val="FF66FF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679996" name="Freeform 2108"/>
                  <p:cNvSpPr>
                    <a:spLocks/>
                  </p:cNvSpPr>
                  <p:nvPr/>
                </p:nvSpPr>
                <p:spPr bwMode="auto">
                  <a:xfrm>
                    <a:off x="4468" y="1369"/>
                    <a:ext cx="94" cy="67"/>
                  </a:xfrm>
                  <a:custGeom>
                    <a:avLst/>
                    <a:gdLst/>
                    <a:ahLst/>
                    <a:cxnLst>
                      <a:cxn ang="0">
                        <a:pos x="87" y="67"/>
                      </a:cxn>
                      <a:cxn ang="0">
                        <a:pos x="94" y="58"/>
                      </a:cxn>
                      <a:cxn ang="0">
                        <a:pos x="81" y="46"/>
                      </a:cxn>
                      <a:cxn ang="0">
                        <a:pos x="60" y="33"/>
                      </a:cxn>
                      <a:cxn ang="0">
                        <a:pos x="57" y="30"/>
                      </a:cxn>
                      <a:cxn ang="0">
                        <a:pos x="37" y="17"/>
                      </a:cxn>
                      <a:cxn ang="0">
                        <a:pos x="15" y="5"/>
                      </a:cxn>
                      <a:cxn ang="0">
                        <a:pos x="5" y="0"/>
                      </a:cxn>
                      <a:cxn ang="0">
                        <a:pos x="0" y="11"/>
                      </a:cxn>
                      <a:cxn ang="0">
                        <a:pos x="10" y="17"/>
                      </a:cxn>
                      <a:cxn ang="0">
                        <a:pos x="32" y="29"/>
                      </a:cxn>
                      <a:cxn ang="0">
                        <a:pos x="53" y="42"/>
                      </a:cxn>
                      <a:cxn ang="0">
                        <a:pos x="55" y="36"/>
                      </a:cxn>
                      <a:cxn ang="0">
                        <a:pos x="51" y="41"/>
                      </a:cxn>
                      <a:cxn ang="0">
                        <a:pos x="71" y="54"/>
                      </a:cxn>
                      <a:cxn ang="0">
                        <a:pos x="87" y="67"/>
                      </a:cxn>
                    </a:cxnLst>
                    <a:rect l="0" t="0" r="r" b="b"/>
                    <a:pathLst>
                      <a:path w="94" h="67">
                        <a:moveTo>
                          <a:pt x="87" y="67"/>
                        </a:moveTo>
                        <a:lnTo>
                          <a:pt x="94" y="58"/>
                        </a:lnTo>
                        <a:lnTo>
                          <a:pt x="81" y="46"/>
                        </a:lnTo>
                        <a:lnTo>
                          <a:pt x="60" y="33"/>
                        </a:lnTo>
                        <a:lnTo>
                          <a:pt x="57" y="30"/>
                        </a:lnTo>
                        <a:lnTo>
                          <a:pt x="37" y="17"/>
                        </a:lnTo>
                        <a:lnTo>
                          <a:pt x="15" y="5"/>
                        </a:lnTo>
                        <a:lnTo>
                          <a:pt x="5" y="0"/>
                        </a:lnTo>
                        <a:lnTo>
                          <a:pt x="0" y="11"/>
                        </a:lnTo>
                        <a:lnTo>
                          <a:pt x="10" y="17"/>
                        </a:lnTo>
                        <a:lnTo>
                          <a:pt x="32" y="29"/>
                        </a:lnTo>
                        <a:lnTo>
                          <a:pt x="53" y="42"/>
                        </a:lnTo>
                        <a:lnTo>
                          <a:pt x="55" y="36"/>
                        </a:lnTo>
                        <a:lnTo>
                          <a:pt x="51" y="41"/>
                        </a:lnTo>
                        <a:lnTo>
                          <a:pt x="71" y="54"/>
                        </a:lnTo>
                        <a:lnTo>
                          <a:pt x="87" y="67"/>
                        </a:lnTo>
                        <a:close/>
                      </a:path>
                    </a:pathLst>
                  </a:custGeom>
                  <a:solidFill>
                    <a:srgbClr val="FF66FF"/>
                  </a:solidFill>
                  <a:ln w="9525">
                    <a:solidFill>
                      <a:srgbClr val="FF66FF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679997" name="Freeform 2109"/>
                  <p:cNvSpPr>
                    <a:spLocks/>
                  </p:cNvSpPr>
                  <p:nvPr/>
                </p:nvSpPr>
                <p:spPr bwMode="auto">
                  <a:xfrm>
                    <a:off x="4420" y="1346"/>
                    <a:ext cx="18" cy="17"/>
                  </a:xfrm>
                  <a:custGeom>
                    <a:avLst/>
                    <a:gdLst/>
                    <a:ahLst/>
                    <a:cxnLst>
                      <a:cxn ang="0">
                        <a:pos x="12" y="17"/>
                      </a:cxn>
                      <a:cxn ang="0">
                        <a:pos x="18" y="6"/>
                      </a:cxn>
                      <a:cxn ang="0">
                        <a:pos x="17" y="5"/>
                      </a:cxn>
                      <a:cxn ang="0">
                        <a:pos x="6" y="0"/>
                      </a:cxn>
                      <a:cxn ang="0">
                        <a:pos x="0" y="12"/>
                      </a:cxn>
                      <a:cxn ang="0">
                        <a:pos x="12" y="17"/>
                      </a:cxn>
                    </a:cxnLst>
                    <a:rect l="0" t="0" r="r" b="b"/>
                    <a:pathLst>
                      <a:path w="18" h="17">
                        <a:moveTo>
                          <a:pt x="12" y="17"/>
                        </a:moveTo>
                        <a:lnTo>
                          <a:pt x="18" y="6"/>
                        </a:lnTo>
                        <a:lnTo>
                          <a:pt x="17" y="5"/>
                        </a:lnTo>
                        <a:lnTo>
                          <a:pt x="6" y="0"/>
                        </a:lnTo>
                        <a:lnTo>
                          <a:pt x="0" y="12"/>
                        </a:lnTo>
                        <a:lnTo>
                          <a:pt x="12" y="17"/>
                        </a:lnTo>
                        <a:close/>
                      </a:path>
                    </a:pathLst>
                  </a:custGeom>
                  <a:solidFill>
                    <a:srgbClr val="FF66FF"/>
                  </a:solidFill>
                  <a:ln w="9525">
                    <a:solidFill>
                      <a:srgbClr val="FF66FF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679998" name="Freeform 2110"/>
                  <p:cNvSpPr>
                    <a:spLocks/>
                  </p:cNvSpPr>
                  <p:nvPr/>
                </p:nvSpPr>
                <p:spPr bwMode="auto">
                  <a:xfrm>
                    <a:off x="4230" y="1300"/>
                    <a:ext cx="108" cy="29"/>
                  </a:xfrm>
                  <a:custGeom>
                    <a:avLst/>
                    <a:gdLst/>
                    <a:ahLst/>
                    <a:cxnLst>
                      <a:cxn ang="0">
                        <a:pos x="103" y="29"/>
                      </a:cxn>
                      <a:cxn ang="0">
                        <a:pos x="106" y="17"/>
                      </a:cxn>
                      <a:cxn ang="0">
                        <a:pos x="108" y="17"/>
                      </a:cxn>
                      <a:cxn ang="0">
                        <a:pos x="80" y="12"/>
                      </a:cxn>
                      <a:cxn ang="0">
                        <a:pos x="78" y="11"/>
                      </a:cxn>
                      <a:cxn ang="0">
                        <a:pos x="50" y="6"/>
                      </a:cxn>
                      <a:cxn ang="0">
                        <a:pos x="23" y="2"/>
                      </a:cxn>
                      <a:cxn ang="0">
                        <a:pos x="1" y="0"/>
                      </a:cxn>
                      <a:cxn ang="0">
                        <a:pos x="0" y="12"/>
                      </a:cxn>
                      <a:cxn ang="0">
                        <a:pos x="23" y="14"/>
                      </a:cxn>
                      <a:cxn ang="0">
                        <a:pos x="50" y="18"/>
                      </a:cxn>
                      <a:cxn ang="0">
                        <a:pos x="78" y="24"/>
                      </a:cxn>
                      <a:cxn ang="0">
                        <a:pos x="78" y="17"/>
                      </a:cxn>
                      <a:cxn ang="0">
                        <a:pos x="75" y="24"/>
                      </a:cxn>
                      <a:cxn ang="0">
                        <a:pos x="103" y="29"/>
                      </a:cxn>
                      <a:cxn ang="0">
                        <a:pos x="103" y="29"/>
                      </a:cxn>
                    </a:cxnLst>
                    <a:rect l="0" t="0" r="r" b="b"/>
                    <a:pathLst>
                      <a:path w="108" h="29">
                        <a:moveTo>
                          <a:pt x="103" y="29"/>
                        </a:moveTo>
                        <a:lnTo>
                          <a:pt x="106" y="17"/>
                        </a:lnTo>
                        <a:lnTo>
                          <a:pt x="108" y="17"/>
                        </a:lnTo>
                        <a:lnTo>
                          <a:pt x="80" y="12"/>
                        </a:lnTo>
                        <a:lnTo>
                          <a:pt x="78" y="11"/>
                        </a:lnTo>
                        <a:lnTo>
                          <a:pt x="50" y="6"/>
                        </a:lnTo>
                        <a:lnTo>
                          <a:pt x="23" y="2"/>
                        </a:lnTo>
                        <a:lnTo>
                          <a:pt x="1" y="0"/>
                        </a:lnTo>
                        <a:lnTo>
                          <a:pt x="0" y="12"/>
                        </a:lnTo>
                        <a:lnTo>
                          <a:pt x="23" y="14"/>
                        </a:lnTo>
                        <a:lnTo>
                          <a:pt x="50" y="18"/>
                        </a:lnTo>
                        <a:lnTo>
                          <a:pt x="78" y="24"/>
                        </a:lnTo>
                        <a:lnTo>
                          <a:pt x="78" y="17"/>
                        </a:lnTo>
                        <a:lnTo>
                          <a:pt x="75" y="24"/>
                        </a:lnTo>
                        <a:lnTo>
                          <a:pt x="103" y="29"/>
                        </a:lnTo>
                        <a:lnTo>
                          <a:pt x="103" y="29"/>
                        </a:lnTo>
                        <a:close/>
                      </a:path>
                    </a:pathLst>
                  </a:custGeom>
                  <a:solidFill>
                    <a:srgbClr val="FF66FF"/>
                  </a:solidFill>
                  <a:ln w="9525">
                    <a:solidFill>
                      <a:srgbClr val="FF66FF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679999" name="Freeform 2111"/>
                  <p:cNvSpPr>
                    <a:spLocks/>
                  </p:cNvSpPr>
                  <p:nvPr/>
                </p:nvSpPr>
                <p:spPr bwMode="auto">
                  <a:xfrm>
                    <a:off x="4478" y="2108"/>
                    <a:ext cx="18" cy="19"/>
                  </a:xfrm>
                  <a:custGeom>
                    <a:avLst/>
                    <a:gdLst/>
                    <a:ahLst/>
                    <a:cxnLst>
                      <a:cxn ang="0">
                        <a:pos x="0" y="10"/>
                      </a:cxn>
                      <a:cxn ang="0">
                        <a:pos x="9" y="19"/>
                      </a:cxn>
                      <a:cxn ang="0">
                        <a:pos x="18" y="10"/>
                      </a:cxn>
                      <a:cxn ang="0">
                        <a:pos x="10" y="0"/>
                      </a:cxn>
                      <a:cxn ang="0">
                        <a:pos x="0" y="10"/>
                      </a:cxn>
                    </a:cxnLst>
                    <a:rect l="0" t="0" r="r" b="b"/>
                    <a:pathLst>
                      <a:path w="18" h="19">
                        <a:moveTo>
                          <a:pt x="0" y="10"/>
                        </a:moveTo>
                        <a:lnTo>
                          <a:pt x="9" y="19"/>
                        </a:lnTo>
                        <a:lnTo>
                          <a:pt x="18" y="10"/>
                        </a:lnTo>
                        <a:lnTo>
                          <a:pt x="10" y="0"/>
                        </a:lnTo>
                        <a:lnTo>
                          <a:pt x="0" y="10"/>
                        </a:lnTo>
                        <a:close/>
                      </a:path>
                    </a:pathLst>
                  </a:custGeom>
                  <a:solidFill>
                    <a:srgbClr val="FF66FF"/>
                  </a:solidFill>
                  <a:ln w="9525">
                    <a:solidFill>
                      <a:srgbClr val="FF66FF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</p:grpSp>
        </p:grpSp>
      </p:grpSp>
      <p:sp>
        <p:nvSpPr>
          <p:cNvPr id="680000" name="Line 2112"/>
          <p:cNvSpPr>
            <a:spLocks noChangeShapeType="1"/>
          </p:cNvSpPr>
          <p:nvPr/>
        </p:nvSpPr>
        <p:spPr bwMode="auto">
          <a:xfrm flipH="1">
            <a:off x="5264150" y="2703513"/>
            <a:ext cx="352425" cy="3190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0001" name="Freeform 2113"/>
          <p:cNvSpPr>
            <a:spLocks/>
          </p:cNvSpPr>
          <p:nvPr/>
        </p:nvSpPr>
        <p:spPr bwMode="auto">
          <a:xfrm>
            <a:off x="5205413" y="2989263"/>
            <a:ext cx="87312" cy="84137"/>
          </a:xfrm>
          <a:custGeom>
            <a:avLst/>
            <a:gdLst/>
            <a:ahLst/>
            <a:cxnLst>
              <a:cxn ang="0">
                <a:pos x="19" y="0"/>
              </a:cxn>
              <a:cxn ang="0">
                <a:pos x="0" y="53"/>
              </a:cxn>
              <a:cxn ang="0">
                <a:pos x="55" y="38"/>
              </a:cxn>
              <a:cxn ang="0">
                <a:pos x="19" y="0"/>
              </a:cxn>
            </a:cxnLst>
            <a:rect l="0" t="0" r="r" b="b"/>
            <a:pathLst>
              <a:path w="55" h="53">
                <a:moveTo>
                  <a:pt x="19" y="0"/>
                </a:moveTo>
                <a:lnTo>
                  <a:pt x="0" y="53"/>
                </a:lnTo>
                <a:lnTo>
                  <a:pt x="55" y="38"/>
                </a:lnTo>
                <a:lnTo>
                  <a:pt x="19" y="0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0002" name="Rectangle 2114"/>
          <p:cNvSpPr>
            <a:spLocks noChangeArrowheads="1"/>
          </p:cNvSpPr>
          <p:nvPr/>
        </p:nvSpPr>
        <p:spPr bwMode="auto">
          <a:xfrm>
            <a:off x="5411788" y="1887538"/>
            <a:ext cx="544512" cy="3254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0003" name="Rectangle 2115"/>
          <p:cNvSpPr>
            <a:spLocks noChangeArrowheads="1"/>
          </p:cNvSpPr>
          <p:nvPr/>
        </p:nvSpPr>
        <p:spPr bwMode="auto">
          <a:xfrm>
            <a:off x="5487988" y="1931988"/>
            <a:ext cx="471487" cy="1555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0004" name="Rectangle 2116"/>
          <p:cNvSpPr>
            <a:spLocks noChangeArrowheads="1"/>
          </p:cNvSpPr>
          <p:nvPr/>
        </p:nvSpPr>
        <p:spPr bwMode="auto">
          <a:xfrm>
            <a:off x="5514975" y="1933575"/>
            <a:ext cx="371475" cy="1222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sz="800" b="0">
                <a:solidFill>
                  <a:schemeClr val="accent2"/>
                </a:solidFill>
                <a:latin typeface="Times New Roman" pitchFamily="18" charset="0"/>
              </a:rPr>
              <a:t>Bahamas</a:t>
            </a:r>
            <a:endParaRPr lang="en-US">
              <a:solidFill>
                <a:schemeClr val="accent2"/>
              </a:solidFill>
            </a:endParaRPr>
          </a:p>
        </p:txBody>
      </p:sp>
      <p:sp>
        <p:nvSpPr>
          <p:cNvPr id="680005" name="Rectangle 2117"/>
          <p:cNvSpPr>
            <a:spLocks noChangeArrowheads="1"/>
          </p:cNvSpPr>
          <p:nvPr/>
        </p:nvSpPr>
        <p:spPr bwMode="auto">
          <a:xfrm>
            <a:off x="5881688" y="1878013"/>
            <a:ext cx="41275" cy="1984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sz="1300" b="0">
                <a:solidFill>
                  <a:srgbClr val="000000"/>
                </a:solidFill>
                <a:latin typeface="Times New Roman" pitchFamily="18" charset="0"/>
              </a:rPr>
              <a:t> </a:t>
            </a:r>
            <a:endParaRPr lang="en-US"/>
          </a:p>
        </p:txBody>
      </p:sp>
      <p:sp>
        <p:nvSpPr>
          <p:cNvPr id="680006" name="Rectangle 2118"/>
          <p:cNvSpPr>
            <a:spLocks noChangeArrowheads="1"/>
          </p:cNvSpPr>
          <p:nvPr/>
        </p:nvSpPr>
        <p:spPr bwMode="auto">
          <a:xfrm>
            <a:off x="5576888" y="2057400"/>
            <a:ext cx="277812" cy="152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0007" name="Rectangle 2119"/>
          <p:cNvSpPr>
            <a:spLocks noChangeArrowheads="1"/>
          </p:cNvSpPr>
          <p:nvPr/>
        </p:nvSpPr>
        <p:spPr bwMode="auto">
          <a:xfrm>
            <a:off x="5600700" y="2058988"/>
            <a:ext cx="203200" cy="1222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sz="800" b="0">
                <a:solidFill>
                  <a:schemeClr val="accent2"/>
                </a:solidFill>
                <a:latin typeface="Times New Roman" pitchFamily="18" charset="0"/>
              </a:rPr>
              <a:t>Haití</a:t>
            </a:r>
            <a:endParaRPr lang="en-US">
              <a:solidFill>
                <a:schemeClr val="accent2"/>
              </a:solidFill>
            </a:endParaRPr>
          </a:p>
        </p:txBody>
      </p:sp>
      <p:sp>
        <p:nvSpPr>
          <p:cNvPr id="680008" name="Rectangle 2120"/>
          <p:cNvSpPr>
            <a:spLocks noChangeArrowheads="1"/>
          </p:cNvSpPr>
          <p:nvPr/>
        </p:nvSpPr>
        <p:spPr bwMode="auto">
          <a:xfrm>
            <a:off x="5807075" y="2003425"/>
            <a:ext cx="41275" cy="1984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sz="1300" b="0">
                <a:solidFill>
                  <a:srgbClr val="000000"/>
                </a:solidFill>
                <a:latin typeface="Times New Roman" pitchFamily="18" charset="0"/>
              </a:rPr>
              <a:t> </a:t>
            </a:r>
            <a:endParaRPr lang="en-US"/>
          </a:p>
        </p:txBody>
      </p:sp>
      <p:sp>
        <p:nvSpPr>
          <p:cNvPr id="680009" name="Freeform 2121"/>
          <p:cNvSpPr>
            <a:spLocks/>
          </p:cNvSpPr>
          <p:nvPr/>
        </p:nvSpPr>
        <p:spPr bwMode="auto">
          <a:xfrm>
            <a:off x="3862388" y="3267075"/>
            <a:ext cx="3009900" cy="2613025"/>
          </a:xfrm>
          <a:custGeom>
            <a:avLst/>
            <a:gdLst/>
            <a:ahLst/>
            <a:cxnLst>
              <a:cxn ang="0">
                <a:pos x="1813" y="43"/>
              </a:cxn>
              <a:cxn ang="0">
                <a:pos x="1744" y="12"/>
              </a:cxn>
              <a:cxn ang="0">
                <a:pos x="1661" y="0"/>
              </a:cxn>
              <a:cxn ang="0">
                <a:pos x="1563" y="6"/>
              </a:cxn>
              <a:cxn ang="0">
                <a:pos x="1453" y="27"/>
              </a:cxn>
              <a:cxn ang="0">
                <a:pos x="1333" y="67"/>
              </a:cxn>
              <a:cxn ang="0">
                <a:pos x="1204" y="122"/>
              </a:cxn>
              <a:cxn ang="0">
                <a:pos x="1070" y="191"/>
              </a:cxn>
              <a:cxn ang="0">
                <a:pos x="931" y="276"/>
              </a:cxn>
              <a:cxn ang="0">
                <a:pos x="791" y="373"/>
              </a:cxn>
              <a:cxn ang="0">
                <a:pos x="651" y="483"/>
              </a:cxn>
              <a:cxn ang="0">
                <a:pos x="518" y="600"/>
              </a:cxn>
              <a:cxn ang="0">
                <a:pos x="397" y="720"/>
              </a:cxn>
              <a:cxn ang="0">
                <a:pos x="289" y="841"/>
              </a:cxn>
              <a:cxn ang="0">
                <a:pos x="199" y="960"/>
              </a:cxn>
              <a:cxn ang="0">
                <a:pos x="123" y="1075"/>
              </a:cxn>
              <a:cxn ang="0">
                <a:pos x="65" y="1184"/>
              </a:cxn>
              <a:cxn ang="0">
                <a:pos x="24" y="1287"/>
              </a:cxn>
              <a:cxn ang="0">
                <a:pos x="3" y="1381"/>
              </a:cxn>
              <a:cxn ang="0">
                <a:pos x="3" y="1463"/>
              </a:cxn>
              <a:cxn ang="0">
                <a:pos x="22" y="1533"/>
              </a:cxn>
              <a:cxn ang="0">
                <a:pos x="65" y="1588"/>
              </a:cxn>
              <a:cxn ang="0">
                <a:pos x="127" y="1625"/>
              </a:cxn>
              <a:cxn ang="0">
                <a:pos x="205" y="1643"/>
              </a:cxn>
              <a:cxn ang="0">
                <a:pos x="299" y="1645"/>
              </a:cxn>
              <a:cxn ang="0">
                <a:pos x="405" y="1626"/>
              </a:cxn>
              <a:cxn ang="0">
                <a:pos x="521" y="1594"/>
              </a:cxn>
              <a:cxn ang="0">
                <a:pos x="648" y="1544"/>
              </a:cxn>
              <a:cxn ang="0">
                <a:pos x="780" y="1479"/>
              </a:cxn>
              <a:cxn ang="0">
                <a:pos x="919" y="1400"/>
              </a:cxn>
              <a:cxn ang="0">
                <a:pos x="1058" y="1307"/>
              </a:cxn>
              <a:cxn ang="0">
                <a:pos x="1198" y="1201"/>
              </a:cxn>
              <a:cxn ang="0">
                <a:pos x="1336" y="1085"/>
              </a:cxn>
              <a:cxn ang="0">
                <a:pos x="1461" y="965"/>
              </a:cxn>
              <a:cxn ang="0">
                <a:pos x="1572" y="845"/>
              </a:cxn>
              <a:cxn ang="0">
                <a:pos x="1670" y="724"/>
              </a:cxn>
              <a:cxn ang="0">
                <a:pos x="1751" y="608"/>
              </a:cxn>
              <a:cxn ang="0">
                <a:pos x="1814" y="496"/>
              </a:cxn>
              <a:cxn ang="0">
                <a:pos x="1860" y="391"/>
              </a:cxn>
              <a:cxn ang="0">
                <a:pos x="1888" y="294"/>
              </a:cxn>
              <a:cxn ang="0">
                <a:pos x="1896" y="208"/>
              </a:cxn>
              <a:cxn ang="0">
                <a:pos x="1882" y="134"/>
              </a:cxn>
              <a:cxn ang="0">
                <a:pos x="1847" y="73"/>
              </a:cxn>
            </a:cxnLst>
            <a:rect l="0" t="0" r="r" b="b"/>
            <a:pathLst>
              <a:path w="1896" h="1646">
                <a:moveTo>
                  <a:pt x="1847" y="73"/>
                </a:moveTo>
                <a:lnTo>
                  <a:pt x="1831" y="58"/>
                </a:lnTo>
                <a:lnTo>
                  <a:pt x="1813" y="43"/>
                </a:lnTo>
                <a:lnTo>
                  <a:pt x="1792" y="31"/>
                </a:lnTo>
                <a:lnTo>
                  <a:pt x="1769" y="20"/>
                </a:lnTo>
                <a:lnTo>
                  <a:pt x="1744" y="12"/>
                </a:lnTo>
                <a:lnTo>
                  <a:pt x="1720" y="7"/>
                </a:lnTo>
                <a:lnTo>
                  <a:pt x="1691" y="2"/>
                </a:lnTo>
                <a:lnTo>
                  <a:pt x="1661" y="0"/>
                </a:lnTo>
                <a:lnTo>
                  <a:pt x="1630" y="0"/>
                </a:lnTo>
                <a:lnTo>
                  <a:pt x="1597" y="2"/>
                </a:lnTo>
                <a:lnTo>
                  <a:pt x="1563" y="6"/>
                </a:lnTo>
                <a:lnTo>
                  <a:pt x="1527" y="12"/>
                </a:lnTo>
                <a:lnTo>
                  <a:pt x="1491" y="19"/>
                </a:lnTo>
                <a:lnTo>
                  <a:pt x="1453" y="27"/>
                </a:lnTo>
                <a:lnTo>
                  <a:pt x="1414" y="40"/>
                </a:lnTo>
                <a:lnTo>
                  <a:pt x="1374" y="53"/>
                </a:lnTo>
                <a:lnTo>
                  <a:pt x="1333" y="67"/>
                </a:lnTo>
                <a:lnTo>
                  <a:pt x="1291" y="83"/>
                </a:lnTo>
                <a:lnTo>
                  <a:pt x="1248" y="103"/>
                </a:lnTo>
                <a:lnTo>
                  <a:pt x="1204" y="122"/>
                </a:lnTo>
                <a:lnTo>
                  <a:pt x="1161" y="142"/>
                </a:lnTo>
                <a:lnTo>
                  <a:pt x="1116" y="167"/>
                </a:lnTo>
                <a:lnTo>
                  <a:pt x="1070" y="191"/>
                </a:lnTo>
                <a:lnTo>
                  <a:pt x="1024" y="218"/>
                </a:lnTo>
                <a:lnTo>
                  <a:pt x="977" y="245"/>
                </a:lnTo>
                <a:lnTo>
                  <a:pt x="931" y="276"/>
                </a:lnTo>
                <a:lnTo>
                  <a:pt x="884" y="306"/>
                </a:lnTo>
                <a:lnTo>
                  <a:pt x="838" y="339"/>
                </a:lnTo>
                <a:lnTo>
                  <a:pt x="791" y="373"/>
                </a:lnTo>
                <a:lnTo>
                  <a:pt x="745" y="408"/>
                </a:lnTo>
                <a:lnTo>
                  <a:pt x="698" y="444"/>
                </a:lnTo>
                <a:lnTo>
                  <a:pt x="651" y="483"/>
                </a:lnTo>
                <a:lnTo>
                  <a:pt x="605" y="522"/>
                </a:lnTo>
                <a:lnTo>
                  <a:pt x="560" y="560"/>
                </a:lnTo>
                <a:lnTo>
                  <a:pt x="518" y="600"/>
                </a:lnTo>
                <a:lnTo>
                  <a:pt x="476" y="640"/>
                </a:lnTo>
                <a:lnTo>
                  <a:pt x="435" y="682"/>
                </a:lnTo>
                <a:lnTo>
                  <a:pt x="397" y="720"/>
                </a:lnTo>
                <a:lnTo>
                  <a:pt x="360" y="762"/>
                </a:lnTo>
                <a:lnTo>
                  <a:pt x="324" y="800"/>
                </a:lnTo>
                <a:lnTo>
                  <a:pt x="289" y="841"/>
                </a:lnTo>
                <a:lnTo>
                  <a:pt x="257" y="881"/>
                </a:lnTo>
                <a:lnTo>
                  <a:pt x="227" y="921"/>
                </a:lnTo>
                <a:lnTo>
                  <a:pt x="199" y="960"/>
                </a:lnTo>
                <a:lnTo>
                  <a:pt x="170" y="999"/>
                </a:lnTo>
                <a:lnTo>
                  <a:pt x="145" y="1038"/>
                </a:lnTo>
                <a:lnTo>
                  <a:pt x="123" y="1075"/>
                </a:lnTo>
                <a:lnTo>
                  <a:pt x="102" y="1113"/>
                </a:lnTo>
                <a:lnTo>
                  <a:pt x="82" y="1149"/>
                </a:lnTo>
                <a:lnTo>
                  <a:pt x="65" y="1184"/>
                </a:lnTo>
                <a:lnTo>
                  <a:pt x="50" y="1219"/>
                </a:lnTo>
                <a:lnTo>
                  <a:pt x="36" y="1255"/>
                </a:lnTo>
                <a:lnTo>
                  <a:pt x="24" y="1287"/>
                </a:lnTo>
                <a:lnTo>
                  <a:pt x="15" y="1320"/>
                </a:lnTo>
                <a:lnTo>
                  <a:pt x="9" y="1351"/>
                </a:lnTo>
                <a:lnTo>
                  <a:pt x="3" y="1381"/>
                </a:lnTo>
                <a:lnTo>
                  <a:pt x="0" y="1410"/>
                </a:lnTo>
                <a:lnTo>
                  <a:pt x="0" y="1437"/>
                </a:lnTo>
                <a:lnTo>
                  <a:pt x="3" y="1463"/>
                </a:lnTo>
                <a:lnTo>
                  <a:pt x="6" y="1488"/>
                </a:lnTo>
                <a:lnTo>
                  <a:pt x="14" y="1511"/>
                </a:lnTo>
                <a:lnTo>
                  <a:pt x="22" y="1533"/>
                </a:lnTo>
                <a:lnTo>
                  <a:pt x="34" y="1554"/>
                </a:lnTo>
                <a:lnTo>
                  <a:pt x="48" y="1572"/>
                </a:lnTo>
                <a:lnTo>
                  <a:pt x="65" y="1588"/>
                </a:lnTo>
                <a:lnTo>
                  <a:pt x="83" y="1602"/>
                </a:lnTo>
                <a:lnTo>
                  <a:pt x="103" y="1614"/>
                </a:lnTo>
                <a:lnTo>
                  <a:pt x="127" y="1625"/>
                </a:lnTo>
                <a:lnTo>
                  <a:pt x="152" y="1634"/>
                </a:lnTo>
                <a:lnTo>
                  <a:pt x="176" y="1639"/>
                </a:lnTo>
                <a:lnTo>
                  <a:pt x="205" y="1643"/>
                </a:lnTo>
                <a:lnTo>
                  <a:pt x="235" y="1646"/>
                </a:lnTo>
                <a:lnTo>
                  <a:pt x="266" y="1646"/>
                </a:lnTo>
                <a:lnTo>
                  <a:pt x="299" y="1645"/>
                </a:lnTo>
                <a:lnTo>
                  <a:pt x="333" y="1640"/>
                </a:lnTo>
                <a:lnTo>
                  <a:pt x="369" y="1634"/>
                </a:lnTo>
                <a:lnTo>
                  <a:pt x="405" y="1626"/>
                </a:lnTo>
                <a:lnTo>
                  <a:pt x="443" y="1618"/>
                </a:lnTo>
                <a:lnTo>
                  <a:pt x="482" y="1606"/>
                </a:lnTo>
                <a:lnTo>
                  <a:pt x="521" y="1594"/>
                </a:lnTo>
                <a:lnTo>
                  <a:pt x="564" y="1578"/>
                </a:lnTo>
                <a:lnTo>
                  <a:pt x="605" y="1562"/>
                </a:lnTo>
                <a:lnTo>
                  <a:pt x="648" y="1544"/>
                </a:lnTo>
                <a:lnTo>
                  <a:pt x="692" y="1524"/>
                </a:lnTo>
                <a:lnTo>
                  <a:pt x="735" y="1503"/>
                </a:lnTo>
                <a:lnTo>
                  <a:pt x="780" y="1479"/>
                </a:lnTo>
                <a:lnTo>
                  <a:pt x="826" y="1454"/>
                </a:lnTo>
                <a:lnTo>
                  <a:pt x="872" y="1428"/>
                </a:lnTo>
                <a:lnTo>
                  <a:pt x="919" y="1400"/>
                </a:lnTo>
                <a:lnTo>
                  <a:pt x="965" y="1370"/>
                </a:lnTo>
                <a:lnTo>
                  <a:pt x="1011" y="1339"/>
                </a:lnTo>
                <a:lnTo>
                  <a:pt x="1058" y="1307"/>
                </a:lnTo>
                <a:lnTo>
                  <a:pt x="1105" y="1273"/>
                </a:lnTo>
                <a:lnTo>
                  <a:pt x="1151" y="1238"/>
                </a:lnTo>
                <a:lnTo>
                  <a:pt x="1198" y="1201"/>
                </a:lnTo>
                <a:lnTo>
                  <a:pt x="1245" y="1164"/>
                </a:lnTo>
                <a:lnTo>
                  <a:pt x="1291" y="1124"/>
                </a:lnTo>
                <a:lnTo>
                  <a:pt x="1336" y="1085"/>
                </a:lnTo>
                <a:lnTo>
                  <a:pt x="1378" y="1045"/>
                </a:lnTo>
                <a:lnTo>
                  <a:pt x="1420" y="1005"/>
                </a:lnTo>
                <a:lnTo>
                  <a:pt x="1461" y="965"/>
                </a:lnTo>
                <a:lnTo>
                  <a:pt x="1499" y="925"/>
                </a:lnTo>
                <a:lnTo>
                  <a:pt x="1536" y="885"/>
                </a:lnTo>
                <a:lnTo>
                  <a:pt x="1572" y="845"/>
                </a:lnTo>
                <a:lnTo>
                  <a:pt x="1607" y="804"/>
                </a:lnTo>
                <a:lnTo>
                  <a:pt x="1639" y="764"/>
                </a:lnTo>
                <a:lnTo>
                  <a:pt x="1670" y="724"/>
                </a:lnTo>
                <a:lnTo>
                  <a:pt x="1697" y="685"/>
                </a:lnTo>
                <a:lnTo>
                  <a:pt x="1725" y="646"/>
                </a:lnTo>
                <a:lnTo>
                  <a:pt x="1751" y="608"/>
                </a:lnTo>
                <a:lnTo>
                  <a:pt x="1773" y="571"/>
                </a:lnTo>
                <a:lnTo>
                  <a:pt x="1794" y="534"/>
                </a:lnTo>
                <a:lnTo>
                  <a:pt x="1814" y="496"/>
                </a:lnTo>
                <a:lnTo>
                  <a:pt x="1831" y="461"/>
                </a:lnTo>
                <a:lnTo>
                  <a:pt x="1846" y="426"/>
                </a:lnTo>
                <a:lnTo>
                  <a:pt x="1860" y="391"/>
                </a:lnTo>
                <a:lnTo>
                  <a:pt x="1871" y="358"/>
                </a:lnTo>
                <a:lnTo>
                  <a:pt x="1881" y="325"/>
                </a:lnTo>
                <a:lnTo>
                  <a:pt x="1888" y="294"/>
                </a:lnTo>
                <a:lnTo>
                  <a:pt x="1893" y="265"/>
                </a:lnTo>
                <a:lnTo>
                  <a:pt x="1895" y="236"/>
                </a:lnTo>
                <a:lnTo>
                  <a:pt x="1896" y="208"/>
                </a:lnTo>
                <a:lnTo>
                  <a:pt x="1893" y="182"/>
                </a:lnTo>
                <a:lnTo>
                  <a:pt x="1890" y="157"/>
                </a:lnTo>
                <a:lnTo>
                  <a:pt x="1882" y="134"/>
                </a:lnTo>
                <a:lnTo>
                  <a:pt x="1874" y="112"/>
                </a:lnTo>
                <a:lnTo>
                  <a:pt x="1862" y="92"/>
                </a:lnTo>
                <a:lnTo>
                  <a:pt x="1847" y="73"/>
                </a:lnTo>
                <a:close/>
              </a:path>
            </a:pathLst>
          </a:custGeom>
          <a:noFill/>
          <a:ln w="12700">
            <a:solidFill>
              <a:srgbClr val="66FF66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0016" name="Line 2128"/>
          <p:cNvSpPr>
            <a:spLocks noChangeShapeType="1"/>
          </p:cNvSpPr>
          <p:nvPr/>
        </p:nvSpPr>
        <p:spPr bwMode="auto">
          <a:xfrm>
            <a:off x="5334000" y="2673350"/>
            <a:ext cx="685800" cy="0"/>
          </a:xfrm>
          <a:prstGeom prst="line">
            <a:avLst/>
          </a:prstGeom>
          <a:noFill/>
          <a:ln w="12700">
            <a:solidFill>
              <a:schemeClr val="accent2"/>
            </a:solidFill>
            <a:round/>
            <a:headEnd/>
            <a:tailEnd/>
          </a:ln>
          <a:effectLst/>
        </p:spPr>
        <p:txBody>
          <a:bodyPr lIns="0" tIns="0" rIns="0" bIns="0">
            <a:spAutoFit/>
          </a:bodyPr>
          <a:lstStyle/>
          <a:p>
            <a:endParaRPr lang="en-US"/>
          </a:p>
        </p:txBody>
      </p:sp>
      <p:sp>
        <p:nvSpPr>
          <p:cNvPr id="680017" name="Line 2129"/>
          <p:cNvSpPr>
            <a:spLocks noChangeShapeType="1"/>
          </p:cNvSpPr>
          <p:nvPr/>
        </p:nvSpPr>
        <p:spPr bwMode="auto">
          <a:xfrm>
            <a:off x="3276600" y="2520950"/>
            <a:ext cx="762000" cy="0"/>
          </a:xfrm>
          <a:prstGeom prst="line">
            <a:avLst/>
          </a:prstGeom>
          <a:noFill/>
          <a:ln w="12700">
            <a:solidFill>
              <a:schemeClr val="accent2"/>
            </a:solidFill>
            <a:round/>
            <a:headEnd/>
            <a:tailEnd/>
          </a:ln>
          <a:effectLst/>
        </p:spPr>
        <p:txBody>
          <a:bodyPr lIns="0" tIns="0" rIns="0" bIns="0">
            <a:spAutoFit/>
          </a:bodyPr>
          <a:lstStyle/>
          <a:p>
            <a:endParaRPr lang="en-US"/>
          </a:p>
        </p:txBody>
      </p:sp>
      <p:sp>
        <p:nvSpPr>
          <p:cNvPr id="680018" name="Line 2130"/>
          <p:cNvSpPr>
            <a:spLocks noChangeShapeType="1"/>
          </p:cNvSpPr>
          <p:nvPr/>
        </p:nvSpPr>
        <p:spPr bwMode="auto">
          <a:xfrm>
            <a:off x="2286000" y="2368550"/>
            <a:ext cx="762000" cy="0"/>
          </a:xfrm>
          <a:prstGeom prst="line">
            <a:avLst/>
          </a:prstGeom>
          <a:noFill/>
          <a:ln w="12700">
            <a:solidFill>
              <a:schemeClr val="accent2"/>
            </a:solidFill>
            <a:round/>
            <a:headEnd/>
            <a:tailEnd/>
          </a:ln>
          <a:effectLst/>
        </p:spPr>
        <p:txBody>
          <a:bodyPr lIns="0" tIns="0" rIns="0" bIns="0">
            <a:spAutoFit/>
          </a:bodyPr>
          <a:lstStyle/>
          <a:p>
            <a:endParaRPr lang="en-US"/>
          </a:p>
        </p:txBody>
      </p:sp>
      <p:sp>
        <p:nvSpPr>
          <p:cNvPr id="680019" name="Line 2131"/>
          <p:cNvSpPr>
            <a:spLocks noChangeShapeType="1"/>
          </p:cNvSpPr>
          <p:nvPr/>
        </p:nvSpPr>
        <p:spPr bwMode="auto">
          <a:xfrm>
            <a:off x="5334000" y="5873750"/>
            <a:ext cx="457200" cy="0"/>
          </a:xfrm>
          <a:prstGeom prst="line">
            <a:avLst/>
          </a:prstGeom>
          <a:noFill/>
          <a:ln w="12700">
            <a:solidFill>
              <a:srgbClr val="FF0000"/>
            </a:solidFill>
            <a:round/>
            <a:headEnd/>
            <a:tailEnd/>
          </a:ln>
          <a:effectLst/>
        </p:spPr>
        <p:txBody>
          <a:bodyPr wrap="none" lIns="0" tIns="0" rIns="0" bIns="0">
            <a:spAutoFit/>
          </a:bodyPr>
          <a:lstStyle/>
          <a:p>
            <a:endParaRPr lang="en-US"/>
          </a:p>
        </p:txBody>
      </p:sp>
      <p:sp>
        <p:nvSpPr>
          <p:cNvPr id="680020" name="Line 2132"/>
          <p:cNvSpPr>
            <a:spLocks noChangeShapeType="1"/>
          </p:cNvSpPr>
          <p:nvPr/>
        </p:nvSpPr>
        <p:spPr bwMode="auto">
          <a:xfrm>
            <a:off x="1752600" y="4654550"/>
            <a:ext cx="762000" cy="0"/>
          </a:xfrm>
          <a:prstGeom prst="line">
            <a:avLst/>
          </a:prstGeom>
          <a:noFill/>
          <a:ln w="12700">
            <a:solidFill>
              <a:srgbClr val="FF66FF"/>
            </a:solidFill>
            <a:round/>
            <a:headEnd/>
            <a:tailEnd/>
          </a:ln>
          <a:effectLst/>
        </p:spPr>
        <p:txBody>
          <a:bodyPr lIns="0" tIns="0" rIns="0" bIns="0">
            <a:spAutoFit/>
          </a:bodyPr>
          <a:lstStyle/>
          <a:p>
            <a:endParaRPr lang="en-US"/>
          </a:p>
        </p:txBody>
      </p:sp>
      <p:grpSp>
        <p:nvGrpSpPr>
          <p:cNvPr id="680021" name="Group 2133"/>
          <p:cNvGrpSpPr>
            <a:grpSpLocks/>
          </p:cNvGrpSpPr>
          <p:nvPr/>
        </p:nvGrpSpPr>
        <p:grpSpPr bwMode="auto">
          <a:xfrm>
            <a:off x="3840163" y="4422775"/>
            <a:ext cx="2789237" cy="1314450"/>
            <a:chOff x="2419" y="2542"/>
            <a:chExt cx="1757" cy="828"/>
          </a:xfrm>
        </p:grpSpPr>
        <p:sp>
          <p:nvSpPr>
            <p:cNvPr id="680022" name="Freeform 2134"/>
            <p:cNvSpPr>
              <a:spLocks/>
            </p:cNvSpPr>
            <p:nvPr/>
          </p:nvSpPr>
          <p:spPr bwMode="auto">
            <a:xfrm>
              <a:off x="3863" y="3254"/>
              <a:ext cx="18" cy="17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5" y="17"/>
                </a:cxn>
                <a:cxn ang="0">
                  <a:pos x="18" y="12"/>
                </a:cxn>
                <a:cxn ang="0">
                  <a:pos x="13" y="0"/>
                </a:cxn>
                <a:cxn ang="0">
                  <a:pos x="0" y="5"/>
                </a:cxn>
              </a:cxnLst>
              <a:rect l="0" t="0" r="r" b="b"/>
              <a:pathLst>
                <a:path w="18" h="17">
                  <a:moveTo>
                    <a:pt x="0" y="5"/>
                  </a:moveTo>
                  <a:lnTo>
                    <a:pt x="5" y="17"/>
                  </a:lnTo>
                  <a:lnTo>
                    <a:pt x="18" y="12"/>
                  </a:lnTo>
                  <a:lnTo>
                    <a:pt x="13" y="0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FF66FF"/>
            </a:solidFill>
            <a:ln w="9525">
              <a:solidFill>
                <a:srgbClr val="FF66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680023" name="Group 2135"/>
            <p:cNvGrpSpPr>
              <a:grpSpLocks/>
            </p:cNvGrpSpPr>
            <p:nvPr/>
          </p:nvGrpSpPr>
          <p:grpSpPr bwMode="auto">
            <a:xfrm>
              <a:off x="2419" y="2542"/>
              <a:ext cx="1757" cy="828"/>
              <a:chOff x="2419" y="2542"/>
              <a:chExt cx="1757" cy="828"/>
            </a:xfrm>
          </p:grpSpPr>
          <p:sp>
            <p:nvSpPr>
              <p:cNvPr id="680024" name="Freeform 2136"/>
              <p:cNvSpPr>
                <a:spLocks/>
              </p:cNvSpPr>
              <p:nvPr/>
            </p:nvSpPr>
            <p:spPr bwMode="auto">
              <a:xfrm>
                <a:off x="3912" y="3232"/>
                <a:ext cx="17" cy="18"/>
              </a:xfrm>
              <a:custGeom>
                <a:avLst/>
                <a:gdLst/>
                <a:ahLst/>
                <a:cxnLst>
                  <a:cxn ang="0">
                    <a:pos x="0" y="6"/>
                  </a:cxn>
                  <a:cxn ang="0">
                    <a:pos x="5" y="18"/>
                  </a:cxn>
                  <a:cxn ang="0">
                    <a:pos x="17" y="12"/>
                  </a:cxn>
                  <a:cxn ang="0">
                    <a:pos x="11" y="0"/>
                  </a:cxn>
                  <a:cxn ang="0">
                    <a:pos x="0" y="6"/>
                  </a:cxn>
                </a:cxnLst>
                <a:rect l="0" t="0" r="r" b="b"/>
                <a:pathLst>
                  <a:path w="17" h="18">
                    <a:moveTo>
                      <a:pt x="0" y="6"/>
                    </a:moveTo>
                    <a:lnTo>
                      <a:pt x="5" y="18"/>
                    </a:lnTo>
                    <a:lnTo>
                      <a:pt x="17" y="12"/>
                    </a:lnTo>
                    <a:lnTo>
                      <a:pt x="11" y="0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FF66FF"/>
              </a:solidFill>
              <a:ln w="9525">
                <a:solidFill>
                  <a:srgbClr val="FF66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680025" name="Group 2137"/>
              <p:cNvGrpSpPr>
                <a:grpSpLocks/>
              </p:cNvGrpSpPr>
              <p:nvPr/>
            </p:nvGrpSpPr>
            <p:grpSpPr bwMode="auto">
              <a:xfrm>
                <a:off x="2419" y="2542"/>
                <a:ext cx="1757" cy="828"/>
                <a:chOff x="2419" y="2542"/>
                <a:chExt cx="1757" cy="828"/>
              </a:xfrm>
            </p:grpSpPr>
            <p:sp>
              <p:nvSpPr>
                <p:cNvPr id="680026" name="Freeform 2138"/>
                <p:cNvSpPr>
                  <a:spLocks/>
                </p:cNvSpPr>
                <p:nvPr/>
              </p:nvSpPr>
              <p:spPr bwMode="auto">
                <a:xfrm>
                  <a:off x="2873" y="3306"/>
                  <a:ext cx="14" cy="16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12"/>
                    </a:cxn>
                    <a:cxn ang="0">
                      <a:pos x="7" y="15"/>
                    </a:cxn>
                    <a:cxn ang="0">
                      <a:pos x="12" y="16"/>
                    </a:cxn>
                    <a:cxn ang="0">
                      <a:pos x="14" y="4"/>
                    </a:cxn>
                    <a:cxn ang="0">
                      <a:pos x="12" y="2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14" h="16">
                      <a:moveTo>
                        <a:pt x="2" y="0"/>
                      </a:moveTo>
                      <a:lnTo>
                        <a:pt x="0" y="12"/>
                      </a:lnTo>
                      <a:lnTo>
                        <a:pt x="7" y="15"/>
                      </a:lnTo>
                      <a:lnTo>
                        <a:pt x="12" y="16"/>
                      </a:lnTo>
                      <a:lnTo>
                        <a:pt x="14" y="4"/>
                      </a:lnTo>
                      <a:lnTo>
                        <a:pt x="12" y="2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FF66FF"/>
                </a:solidFill>
                <a:ln w="9525">
                  <a:solidFill>
                    <a:srgbClr val="FF66FF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80027" name="Freeform 2139"/>
                <p:cNvSpPr>
                  <a:spLocks/>
                </p:cNvSpPr>
                <p:nvPr/>
              </p:nvSpPr>
              <p:spPr bwMode="auto">
                <a:xfrm>
                  <a:off x="2923" y="3318"/>
                  <a:ext cx="17" cy="15"/>
                </a:xfrm>
                <a:custGeom>
                  <a:avLst/>
                  <a:gdLst/>
                  <a:ahLst/>
                  <a:cxnLst>
                    <a:cxn ang="0">
                      <a:pos x="3" y="0"/>
                    </a:cxn>
                    <a:cxn ang="0">
                      <a:pos x="0" y="12"/>
                    </a:cxn>
                    <a:cxn ang="0">
                      <a:pos x="14" y="15"/>
                    </a:cxn>
                    <a:cxn ang="0">
                      <a:pos x="17" y="3"/>
                    </a:cxn>
                    <a:cxn ang="0">
                      <a:pos x="3" y="0"/>
                    </a:cxn>
                  </a:cxnLst>
                  <a:rect l="0" t="0" r="r" b="b"/>
                  <a:pathLst>
                    <a:path w="17" h="15">
                      <a:moveTo>
                        <a:pt x="3" y="0"/>
                      </a:moveTo>
                      <a:lnTo>
                        <a:pt x="0" y="12"/>
                      </a:lnTo>
                      <a:lnTo>
                        <a:pt x="14" y="15"/>
                      </a:lnTo>
                      <a:lnTo>
                        <a:pt x="17" y="3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FF66FF"/>
                </a:solidFill>
                <a:ln w="9525">
                  <a:solidFill>
                    <a:srgbClr val="FF66FF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80028" name="Freeform 2140"/>
                <p:cNvSpPr>
                  <a:spLocks/>
                </p:cNvSpPr>
                <p:nvPr/>
              </p:nvSpPr>
              <p:spPr bwMode="auto">
                <a:xfrm>
                  <a:off x="2976" y="3329"/>
                  <a:ext cx="106" cy="28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12"/>
                    </a:cxn>
                    <a:cxn ang="0">
                      <a:pos x="22" y="16"/>
                    </a:cxn>
                    <a:cxn ang="0">
                      <a:pos x="63" y="23"/>
                    </a:cxn>
                    <a:cxn ang="0">
                      <a:pos x="105" y="28"/>
                    </a:cxn>
                    <a:cxn ang="0">
                      <a:pos x="105" y="28"/>
                    </a:cxn>
                    <a:cxn ang="0">
                      <a:pos x="106" y="15"/>
                    </a:cxn>
                    <a:cxn ang="0">
                      <a:pos x="105" y="15"/>
                    </a:cxn>
                    <a:cxn ang="0">
                      <a:pos x="63" y="10"/>
                    </a:cxn>
                    <a:cxn ang="0">
                      <a:pos x="22" y="2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106" h="28">
                      <a:moveTo>
                        <a:pt x="2" y="0"/>
                      </a:moveTo>
                      <a:lnTo>
                        <a:pt x="0" y="12"/>
                      </a:lnTo>
                      <a:lnTo>
                        <a:pt x="22" y="16"/>
                      </a:lnTo>
                      <a:lnTo>
                        <a:pt x="63" y="23"/>
                      </a:lnTo>
                      <a:lnTo>
                        <a:pt x="105" y="28"/>
                      </a:lnTo>
                      <a:lnTo>
                        <a:pt x="105" y="28"/>
                      </a:lnTo>
                      <a:lnTo>
                        <a:pt x="106" y="15"/>
                      </a:lnTo>
                      <a:lnTo>
                        <a:pt x="105" y="15"/>
                      </a:lnTo>
                      <a:lnTo>
                        <a:pt x="63" y="10"/>
                      </a:lnTo>
                      <a:lnTo>
                        <a:pt x="22" y="2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FF66FF"/>
                </a:solidFill>
                <a:ln w="9525">
                  <a:solidFill>
                    <a:srgbClr val="FF66FF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80029" name="Freeform 2141"/>
                <p:cNvSpPr>
                  <a:spLocks/>
                </p:cNvSpPr>
                <p:nvPr/>
              </p:nvSpPr>
              <p:spPr bwMode="auto">
                <a:xfrm>
                  <a:off x="3121" y="3350"/>
                  <a:ext cx="14" cy="13"/>
                </a:xfrm>
                <a:custGeom>
                  <a:avLst/>
                  <a:gdLst/>
                  <a:ahLst/>
                  <a:cxnLst>
                    <a:cxn ang="0">
                      <a:pos x="1" y="0"/>
                    </a:cxn>
                    <a:cxn ang="0">
                      <a:pos x="0" y="12"/>
                    </a:cxn>
                    <a:cxn ang="0">
                      <a:pos x="1" y="12"/>
                    </a:cxn>
                    <a:cxn ang="0">
                      <a:pos x="14" y="13"/>
                    </a:cxn>
                    <a:cxn ang="0">
                      <a:pos x="14" y="0"/>
                    </a:cxn>
                    <a:cxn ang="0">
                      <a:pos x="1" y="0"/>
                    </a:cxn>
                  </a:cxnLst>
                  <a:rect l="0" t="0" r="r" b="b"/>
                  <a:pathLst>
                    <a:path w="14" h="13">
                      <a:moveTo>
                        <a:pt x="1" y="0"/>
                      </a:moveTo>
                      <a:lnTo>
                        <a:pt x="0" y="12"/>
                      </a:lnTo>
                      <a:lnTo>
                        <a:pt x="1" y="12"/>
                      </a:lnTo>
                      <a:lnTo>
                        <a:pt x="14" y="13"/>
                      </a:lnTo>
                      <a:lnTo>
                        <a:pt x="14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FF66FF"/>
                </a:solidFill>
                <a:ln w="9525">
                  <a:solidFill>
                    <a:srgbClr val="FF66FF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80030" name="Freeform 2142"/>
                <p:cNvSpPr>
                  <a:spLocks/>
                </p:cNvSpPr>
                <p:nvPr/>
              </p:nvSpPr>
              <p:spPr bwMode="auto">
                <a:xfrm>
                  <a:off x="3373" y="3354"/>
                  <a:ext cx="15" cy="15"/>
                </a:xfrm>
                <a:custGeom>
                  <a:avLst/>
                  <a:gdLst/>
                  <a:ahLst/>
                  <a:cxnLst>
                    <a:cxn ang="0">
                      <a:pos x="0" y="2"/>
                    </a:cxn>
                    <a:cxn ang="0">
                      <a:pos x="1" y="15"/>
                    </a:cxn>
                    <a:cxn ang="0">
                      <a:pos x="15" y="14"/>
                    </a:cxn>
                    <a:cxn ang="0">
                      <a:pos x="14" y="0"/>
                    </a:cxn>
                    <a:cxn ang="0">
                      <a:pos x="0" y="2"/>
                    </a:cxn>
                  </a:cxnLst>
                  <a:rect l="0" t="0" r="r" b="b"/>
                  <a:pathLst>
                    <a:path w="15" h="15">
                      <a:moveTo>
                        <a:pt x="0" y="2"/>
                      </a:moveTo>
                      <a:lnTo>
                        <a:pt x="1" y="15"/>
                      </a:lnTo>
                      <a:lnTo>
                        <a:pt x="15" y="14"/>
                      </a:lnTo>
                      <a:lnTo>
                        <a:pt x="14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FF66FF"/>
                </a:solidFill>
                <a:ln w="9525">
                  <a:solidFill>
                    <a:srgbClr val="FF66FF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80031" name="Freeform 2143"/>
                <p:cNvSpPr>
                  <a:spLocks/>
                </p:cNvSpPr>
                <p:nvPr/>
              </p:nvSpPr>
              <p:spPr bwMode="auto">
                <a:xfrm>
                  <a:off x="3426" y="3352"/>
                  <a:ext cx="14" cy="13"/>
                </a:xfrm>
                <a:custGeom>
                  <a:avLst/>
                  <a:gdLst/>
                  <a:ahLst/>
                  <a:cxnLst>
                    <a:cxn ang="0">
                      <a:pos x="0" y="1"/>
                    </a:cxn>
                    <a:cxn ang="0">
                      <a:pos x="2" y="13"/>
                    </a:cxn>
                    <a:cxn ang="0">
                      <a:pos x="5" y="13"/>
                    </a:cxn>
                    <a:cxn ang="0">
                      <a:pos x="14" y="13"/>
                    </a:cxn>
                    <a:cxn ang="0">
                      <a:pos x="13" y="0"/>
                    </a:cxn>
                    <a:cxn ang="0">
                      <a:pos x="5" y="1"/>
                    </a:cxn>
                    <a:cxn ang="0">
                      <a:pos x="0" y="1"/>
                    </a:cxn>
                  </a:cxnLst>
                  <a:rect l="0" t="0" r="r" b="b"/>
                  <a:pathLst>
                    <a:path w="14" h="13">
                      <a:moveTo>
                        <a:pt x="0" y="1"/>
                      </a:moveTo>
                      <a:lnTo>
                        <a:pt x="2" y="13"/>
                      </a:lnTo>
                      <a:lnTo>
                        <a:pt x="5" y="13"/>
                      </a:lnTo>
                      <a:lnTo>
                        <a:pt x="14" y="13"/>
                      </a:lnTo>
                      <a:lnTo>
                        <a:pt x="13" y="0"/>
                      </a:lnTo>
                      <a:lnTo>
                        <a:pt x="5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FF66FF"/>
                </a:solidFill>
                <a:ln w="9525">
                  <a:solidFill>
                    <a:srgbClr val="FF66FF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80032" name="Freeform 2144"/>
                <p:cNvSpPr>
                  <a:spLocks/>
                </p:cNvSpPr>
                <p:nvPr/>
              </p:nvSpPr>
              <p:spPr bwMode="auto">
                <a:xfrm>
                  <a:off x="3478" y="3335"/>
                  <a:ext cx="108" cy="27"/>
                </a:xfrm>
                <a:custGeom>
                  <a:avLst/>
                  <a:gdLst/>
                  <a:ahLst/>
                  <a:cxnLst>
                    <a:cxn ang="0">
                      <a:pos x="0" y="13"/>
                    </a:cxn>
                    <a:cxn ang="0">
                      <a:pos x="3" y="27"/>
                    </a:cxn>
                    <a:cxn ang="0">
                      <a:pos x="38" y="22"/>
                    </a:cxn>
                    <a:cxn ang="0">
                      <a:pos x="79" y="17"/>
                    </a:cxn>
                    <a:cxn ang="0">
                      <a:pos x="108" y="12"/>
                    </a:cxn>
                    <a:cxn ang="0">
                      <a:pos x="106" y="0"/>
                    </a:cxn>
                    <a:cxn ang="0">
                      <a:pos x="79" y="4"/>
                    </a:cxn>
                    <a:cxn ang="0">
                      <a:pos x="38" y="9"/>
                    </a:cxn>
                    <a:cxn ang="0">
                      <a:pos x="0" y="13"/>
                    </a:cxn>
                  </a:cxnLst>
                  <a:rect l="0" t="0" r="r" b="b"/>
                  <a:pathLst>
                    <a:path w="108" h="27">
                      <a:moveTo>
                        <a:pt x="0" y="13"/>
                      </a:moveTo>
                      <a:lnTo>
                        <a:pt x="3" y="27"/>
                      </a:lnTo>
                      <a:lnTo>
                        <a:pt x="38" y="22"/>
                      </a:lnTo>
                      <a:lnTo>
                        <a:pt x="79" y="17"/>
                      </a:lnTo>
                      <a:lnTo>
                        <a:pt x="108" y="12"/>
                      </a:lnTo>
                      <a:lnTo>
                        <a:pt x="106" y="0"/>
                      </a:lnTo>
                      <a:lnTo>
                        <a:pt x="79" y="4"/>
                      </a:lnTo>
                      <a:lnTo>
                        <a:pt x="38" y="9"/>
                      </a:lnTo>
                      <a:lnTo>
                        <a:pt x="0" y="13"/>
                      </a:lnTo>
                      <a:close/>
                    </a:path>
                  </a:pathLst>
                </a:custGeom>
                <a:solidFill>
                  <a:srgbClr val="FF66FF"/>
                </a:solidFill>
                <a:ln w="9525">
                  <a:solidFill>
                    <a:srgbClr val="FF66FF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80033" name="Freeform 2145"/>
                <p:cNvSpPr>
                  <a:spLocks/>
                </p:cNvSpPr>
                <p:nvPr/>
              </p:nvSpPr>
              <p:spPr bwMode="auto">
                <a:xfrm>
                  <a:off x="3622" y="3325"/>
                  <a:ext cx="17" cy="15"/>
                </a:xfrm>
                <a:custGeom>
                  <a:avLst/>
                  <a:gdLst/>
                  <a:ahLst/>
                  <a:cxnLst>
                    <a:cxn ang="0">
                      <a:pos x="0" y="3"/>
                    </a:cxn>
                    <a:cxn ang="0">
                      <a:pos x="3" y="15"/>
                    </a:cxn>
                    <a:cxn ang="0">
                      <a:pos x="17" y="13"/>
                    </a:cxn>
                    <a:cxn ang="0">
                      <a:pos x="14" y="0"/>
                    </a:cxn>
                    <a:cxn ang="0">
                      <a:pos x="0" y="3"/>
                    </a:cxn>
                  </a:cxnLst>
                  <a:rect l="0" t="0" r="r" b="b"/>
                  <a:pathLst>
                    <a:path w="17" h="15">
                      <a:moveTo>
                        <a:pt x="0" y="3"/>
                      </a:moveTo>
                      <a:lnTo>
                        <a:pt x="3" y="15"/>
                      </a:lnTo>
                      <a:lnTo>
                        <a:pt x="17" y="13"/>
                      </a:lnTo>
                      <a:lnTo>
                        <a:pt x="14" y="0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FF66FF"/>
                </a:solidFill>
                <a:ln w="9525">
                  <a:solidFill>
                    <a:srgbClr val="FF66FF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80034" name="Freeform 2146"/>
                <p:cNvSpPr>
                  <a:spLocks/>
                </p:cNvSpPr>
                <p:nvPr/>
              </p:nvSpPr>
              <p:spPr bwMode="auto">
                <a:xfrm>
                  <a:off x="3675" y="3314"/>
                  <a:ext cx="16" cy="16"/>
                </a:xfrm>
                <a:custGeom>
                  <a:avLst/>
                  <a:gdLst/>
                  <a:ahLst/>
                  <a:cxnLst>
                    <a:cxn ang="0">
                      <a:pos x="0" y="4"/>
                    </a:cxn>
                    <a:cxn ang="0">
                      <a:pos x="2" y="16"/>
                    </a:cxn>
                    <a:cxn ang="0">
                      <a:pos x="16" y="13"/>
                    </a:cxn>
                    <a:cxn ang="0">
                      <a:pos x="12" y="0"/>
                    </a:cxn>
                    <a:cxn ang="0">
                      <a:pos x="0" y="4"/>
                    </a:cxn>
                  </a:cxnLst>
                  <a:rect l="0" t="0" r="r" b="b"/>
                  <a:pathLst>
                    <a:path w="16" h="16">
                      <a:moveTo>
                        <a:pt x="0" y="4"/>
                      </a:moveTo>
                      <a:lnTo>
                        <a:pt x="2" y="16"/>
                      </a:lnTo>
                      <a:lnTo>
                        <a:pt x="16" y="13"/>
                      </a:lnTo>
                      <a:lnTo>
                        <a:pt x="12" y="0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rgbClr val="FF66FF"/>
                </a:solidFill>
                <a:ln w="9525">
                  <a:solidFill>
                    <a:srgbClr val="FF66FF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80035" name="Freeform 2147"/>
                <p:cNvSpPr>
                  <a:spLocks/>
                </p:cNvSpPr>
                <p:nvPr/>
              </p:nvSpPr>
              <p:spPr bwMode="auto">
                <a:xfrm>
                  <a:off x="3958" y="3157"/>
                  <a:ext cx="95" cy="69"/>
                </a:xfrm>
                <a:custGeom>
                  <a:avLst/>
                  <a:gdLst/>
                  <a:ahLst/>
                  <a:cxnLst>
                    <a:cxn ang="0">
                      <a:pos x="0" y="58"/>
                    </a:cxn>
                    <a:cxn ang="0">
                      <a:pos x="6" y="69"/>
                    </a:cxn>
                    <a:cxn ang="0">
                      <a:pos x="15" y="64"/>
                    </a:cxn>
                    <a:cxn ang="0">
                      <a:pos x="41" y="48"/>
                    </a:cxn>
                    <a:cxn ang="0">
                      <a:pos x="65" y="33"/>
                    </a:cxn>
                    <a:cxn ang="0">
                      <a:pos x="67" y="32"/>
                    </a:cxn>
                    <a:cxn ang="0">
                      <a:pos x="90" y="15"/>
                    </a:cxn>
                    <a:cxn ang="0">
                      <a:pos x="95" y="10"/>
                    </a:cxn>
                    <a:cxn ang="0">
                      <a:pos x="87" y="0"/>
                    </a:cxn>
                    <a:cxn ang="0">
                      <a:pos x="82" y="6"/>
                    </a:cxn>
                    <a:cxn ang="0">
                      <a:pos x="58" y="22"/>
                    </a:cxn>
                    <a:cxn ang="0">
                      <a:pos x="63" y="27"/>
                    </a:cxn>
                    <a:cxn ang="0">
                      <a:pos x="60" y="21"/>
                    </a:cxn>
                    <a:cxn ang="0">
                      <a:pos x="36" y="36"/>
                    </a:cxn>
                    <a:cxn ang="0">
                      <a:pos x="10" y="52"/>
                    </a:cxn>
                    <a:cxn ang="0">
                      <a:pos x="0" y="58"/>
                    </a:cxn>
                  </a:cxnLst>
                  <a:rect l="0" t="0" r="r" b="b"/>
                  <a:pathLst>
                    <a:path w="95" h="69">
                      <a:moveTo>
                        <a:pt x="0" y="58"/>
                      </a:moveTo>
                      <a:lnTo>
                        <a:pt x="6" y="69"/>
                      </a:lnTo>
                      <a:lnTo>
                        <a:pt x="15" y="64"/>
                      </a:lnTo>
                      <a:lnTo>
                        <a:pt x="41" y="48"/>
                      </a:lnTo>
                      <a:lnTo>
                        <a:pt x="65" y="33"/>
                      </a:lnTo>
                      <a:lnTo>
                        <a:pt x="67" y="32"/>
                      </a:lnTo>
                      <a:lnTo>
                        <a:pt x="90" y="15"/>
                      </a:lnTo>
                      <a:lnTo>
                        <a:pt x="95" y="10"/>
                      </a:lnTo>
                      <a:lnTo>
                        <a:pt x="87" y="0"/>
                      </a:lnTo>
                      <a:lnTo>
                        <a:pt x="82" y="6"/>
                      </a:lnTo>
                      <a:lnTo>
                        <a:pt x="58" y="22"/>
                      </a:lnTo>
                      <a:lnTo>
                        <a:pt x="63" y="27"/>
                      </a:lnTo>
                      <a:lnTo>
                        <a:pt x="60" y="21"/>
                      </a:lnTo>
                      <a:lnTo>
                        <a:pt x="36" y="36"/>
                      </a:lnTo>
                      <a:lnTo>
                        <a:pt x="10" y="52"/>
                      </a:lnTo>
                      <a:lnTo>
                        <a:pt x="0" y="58"/>
                      </a:lnTo>
                      <a:close/>
                    </a:path>
                  </a:pathLst>
                </a:custGeom>
                <a:solidFill>
                  <a:srgbClr val="FF66FF"/>
                </a:solidFill>
                <a:ln w="9525">
                  <a:solidFill>
                    <a:srgbClr val="FF66FF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80036" name="Freeform 2148"/>
                <p:cNvSpPr>
                  <a:spLocks/>
                </p:cNvSpPr>
                <p:nvPr/>
              </p:nvSpPr>
              <p:spPr bwMode="auto">
                <a:xfrm>
                  <a:off x="4074" y="3123"/>
                  <a:ext cx="20" cy="18"/>
                </a:xfrm>
                <a:custGeom>
                  <a:avLst/>
                  <a:gdLst/>
                  <a:ahLst/>
                  <a:cxnLst>
                    <a:cxn ang="0">
                      <a:pos x="0" y="9"/>
                    </a:cxn>
                    <a:cxn ang="0">
                      <a:pos x="10" y="18"/>
                    </a:cxn>
                    <a:cxn ang="0">
                      <a:pos x="14" y="15"/>
                    </a:cxn>
                    <a:cxn ang="0">
                      <a:pos x="20" y="9"/>
                    </a:cxn>
                    <a:cxn ang="0">
                      <a:pos x="10" y="0"/>
                    </a:cxn>
                    <a:cxn ang="0">
                      <a:pos x="5" y="5"/>
                    </a:cxn>
                    <a:cxn ang="0">
                      <a:pos x="0" y="9"/>
                    </a:cxn>
                  </a:cxnLst>
                  <a:rect l="0" t="0" r="r" b="b"/>
                  <a:pathLst>
                    <a:path w="20" h="18">
                      <a:moveTo>
                        <a:pt x="0" y="9"/>
                      </a:moveTo>
                      <a:lnTo>
                        <a:pt x="10" y="18"/>
                      </a:lnTo>
                      <a:lnTo>
                        <a:pt x="14" y="15"/>
                      </a:lnTo>
                      <a:lnTo>
                        <a:pt x="20" y="9"/>
                      </a:lnTo>
                      <a:lnTo>
                        <a:pt x="10" y="0"/>
                      </a:lnTo>
                      <a:lnTo>
                        <a:pt x="5" y="5"/>
                      </a:lnTo>
                      <a:lnTo>
                        <a:pt x="0" y="9"/>
                      </a:lnTo>
                      <a:close/>
                    </a:path>
                  </a:pathLst>
                </a:custGeom>
                <a:solidFill>
                  <a:srgbClr val="FF66FF"/>
                </a:solidFill>
                <a:ln w="9525">
                  <a:solidFill>
                    <a:srgbClr val="FF66FF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80037" name="Freeform 2149"/>
                <p:cNvSpPr>
                  <a:spLocks/>
                </p:cNvSpPr>
                <p:nvPr/>
              </p:nvSpPr>
              <p:spPr bwMode="auto">
                <a:xfrm>
                  <a:off x="4109" y="3083"/>
                  <a:ext cx="19" cy="19"/>
                </a:xfrm>
                <a:custGeom>
                  <a:avLst/>
                  <a:gdLst/>
                  <a:ahLst/>
                  <a:cxnLst>
                    <a:cxn ang="0">
                      <a:pos x="0" y="11"/>
                    </a:cxn>
                    <a:cxn ang="0">
                      <a:pos x="11" y="19"/>
                    </a:cxn>
                    <a:cxn ang="0">
                      <a:pos x="13" y="17"/>
                    </a:cxn>
                    <a:cxn ang="0">
                      <a:pos x="19" y="7"/>
                    </a:cxn>
                    <a:cxn ang="0">
                      <a:pos x="9" y="0"/>
                    </a:cxn>
                    <a:cxn ang="0">
                      <a:pos x="3" y="9"/>
                    </a:cxn>
                    <a:cxn ang="0">
                      <a:pos x="0" y="11"/>
                    </a:cxn>
                  </a:cxnLst>
                  <a:rect l="0" t="0" r="r" b="b"/>
                  <a:pathLst>
                    <a:path w="19" h="19">
                      <a:moveTo>
                        <a:pt x="0" y="11"/>
                      </a:moveTo>
                      <a:lnTo>
                        <a:pt x="11" y="19"/>
                      </a:lnTo>
                      <a:lnTo>
                        <a:pt x="13" y="17"/>
                      </a:lnTo>
                      <a:lnTo>
                        <a:pt x="19" y="7"/>
                      </a:lnTo>
                      <a:lnTo>
                        <a:pt x="9" y="0"/>
                      </a:lnTo>
                      <a:lnTo>
                        <a:pt x="3" y="9"/>
                      </a:lnTo>
                      <a:lnTo>
                        <a:pt x="0" y="11"/>
                      </a:lnTo>
                      <a:close/>
                    </a:path>
                  </a:pathLst>
                </a:custGeom>
                <a:solidFill>
                  <a:srgbClr val="FF66FF"/>
                </a:solidFill>
                <a:ln w="9525">
                  <a:solidFill>
                    <a:srgbClr val="FF66FF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80038" name="Freeform 2150"/>
                <p:cNvSpPr>
                  <a:spLocks/>
                </p:cNvSpPr>
                <p:nvPr/>
              </p:nvSpPr>
              <p:spPr bwMode="auto">
                <a:xfrm>
                  <a:off x="4138" y="2955"/>
                  <a:ext cx="38" cy="103"/>
                </a:xfrm>
                <a:custGeom>
                  <a:avLst/>
                  <a:gdLst/>
                  <a:ahLst/>
                  <a:cxnLst>
                    <a:cxn ang="0">
                      <a:pos x="0" y="97"/>
                    </a:cxn>
                    <a:cxn ang="0">
                      <a:pos x="11" y="103"/>
                    </a:cxn>
                    <a:cxn ang="0">
                      <a:pos x="20" y="86"/>
                    </a:cxn>
                    <a:cxn ang="0">
                      <a:pos x="27" y="65"/>
                    </a:cxn>
                    <a:cxn ang="0">
                      <a:pos x="33" y="45"/>
                    </a:cxn>
                    <a:cxn ang="0">
                      <a:pos x="34" y="43"/>
                    </a:cxn>
                    <a:cxn ang="0">
                      <a:pos x="37" y="22"/>
                    </a:cxn>
                    <a:cxn ang="0">
                      <a:pos x="38" y="1"/>
                    </a:cxn>
                    <a:cxn ang="0">
                      <a:pos x="38" y="0"/>
                    </a:cxn>
                    <a:cxn ang="0">
                      <a:pos x="25" y="0"/>
                    </a:cxn>
                    <a:cxn ang="0">
                      <a:pos x="25" y="1"/>
                    </a:cxn>
                    <a:cxn ang="0">
                      <a:pos x="23" y="22"/>
                    </a:cxn>
                    <a:cxn ang="0">
                      <a:pos x="21" y="43"/>
                    </a:cxn>
                    <a:cxn ang="0">
                      <a:pos x="27" y="43"/>
                    </a:cxn>
                    <a:cxn ang="0">
                      <a:pos x="21" y="41"/>
                    </a:cxn>
                    <a:cxn ang="0">
                      <a:pos x="15" y="60"/>
                    </a:cxn>
                    <a:cxn ang="0">
                      <a:pos x="7" y="81"/>
                    </a:cxn>
                    <a:cxn ang="0">
                      <a:pos x="0" y="97"/>
                    </a:cxn>
                  </a:cxnLst>
                  <a:rect l="0" t="0" r="r" b="b"/>
                  <a:pathLst>
                    <a:path w="38" h="103">
                      <a:moveTo>
                        <a:pt x="0" y="97"/>
                      </a:moveTo>
                      <a:lnTo>
                        <a:pt x="11" y="103"/>
                      </a:lnTo>
                      <a:lnTo>
                        <a:pt x="20" y="86"/>
                      </a:lnTo>
                      <a:lnTo>
                        <a:pt x="27" y="65"/>
                      </a:lnTo>
                      <a:lnTo>
                        <a:pt x="33" y="45"/>
                      </a:lnTo>
                      <a:lnTo>
                        <a:pt x="34" y="43"/>
                      </a:lnTo>
                      <a:lnTo>
                        <a:pt x="37" y="22"/>
                      </a:lnTo>
                      <a:lnTo>
                        <a:pt x="38" y="1"/>
                      </a:lnTo>
                      <a:lnTo>
                        <a:pt x="38" y="0"/>
                      </a:lnTo>
                      <a:lnTo>
                        <a:pt x="25" y="0"/>
                      </a:lnTo>
                      <a:lnTo>
                        <a:pt x="25" y="1"/>
                      </a:lnTo>
                      <a:lnTo>
                        <a:pt x="23" y="22"/>
                      </a:lnTo>
                      <a:lnTo>
                        <a:pt x="21" y="43"/>
                      </a:lnTo>
                      <a:lnTo>
                        <a:pt x="27" y="43"/>
                      </a:lnTo>
                      <a:lnTo>
                        <a:pt x="21" y="41"/>
                      </a:lnTo>
                      <a:lnTo>
                        <a:pt x="15" y="60"/>
                      </a:lnTo>
                      <a:lnTo>
                        <a:pt x="7" y="81"/>
                      </a:lnTo>
                      <a:lnTo>
                        <a:pt x="0" y="97"/>
                      </a:lnTo>
                      <a:close/>
                    </a:path>
                  </a:pathLst>
                </a:custGeom>
                <a:solidFill>
                  <a:srgbClr val="FF66FF"/>
                </a:solidFill>
                <a:ln w="9525">
                  <a:solidFill>
                    <a:srgbClr val="FF66FF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80039" name="Freeform 2151"/>
                <p:cNvSpPr>
                  <a:spLocks/>
                </p:cNvSpPr>
                <p:nvPr/>
              </p:nvSpPr>
              <p:spPr bwMode="auto">
                <a:xfrm>
                  <a:off x="4156" y="2901"/>
                  <a:ext cx="16" cy="16"/>
                </a:xfrm>
                <a:custGeom>
                  <a:avLst/>
                  <a:gdLst/>
                  <a:ahLst/>
                  <a:cxnLst>
                    <a:cxn ang="0">
                      <a:pos x="4" y="16"/>
                    </a:cxn>
                    <a:cxn ang="0">
                      <a:pos x="16" y="14"/>
                    </a:cxn>
                    <a:cxn ang="0">
                      <a:pos x="16" y="13"/>
                    </a:cxn>
                    <a:cxn ang="0">
                      <a:pos x="15" y="11"/>
                    </a:cxn>
                    <a:cxn ang="0">
                      <a:pos x="13" y="0"/>
                    </a:cxn>
                    <a:cxn ang="0">
                      <a:pos x="0" y="4"/>
                    </a:cxn>
                    <a:cxn ang="0">
                      <a:pos x="3" y="16"/>
                    </a:cxn>
                    <a:cxn ang="0">
                      <a:pos x="9" y="13"/>
                    </a:cxn>
                    <a:cxn ang="0">
                      <a:pos x="3" y="13"/>
                    </a:cxn>
                    <a:cxn ang="0">
                      <a:pos x="4" y="16"/>
                    </a:cxn>
                  </a:cxnLst>
                  <a:rect l="0" t="0" r="r" b="b"/>
                  <a:pathLst>
                    <a:path w="16" h="16">
                      <a:moveTo>
                        <a:pt x="4" y="16"/>
                      </a:moveTo>
                      <a:lnTo>
                        <a:pt x="16" y="14"/>
                      </a:lnTo>
                      <a:lnTo>
                        <a:pt x="16" y="13"/>
                      </a:lnTo>
                      <a:lnTo>
                        <a:pt x="15" y="11"/>
                      </a:lnTo>
                      <a:lnTo>
                        <a:pt x="13" y="0"/>
                      </a:lnTo>
                      <a:lnTo>
                        <a:pt x="0" y="4"/>
                      </a:lnTo>
                      <a:lnTo>
                        <a:pt x="3" y="16"/>
                      </a:lnTo>
                      <a:lnTo>
                        <a:pt x="9" y="13"/>
                      </a:lnTo>
                      <a:lnTo>
                        <a:pt x="3" y="13"/>
                      </a:lnTo>
                      <a:lnTo>
                        <a:pt x="4" y="16"/>
                      </a:lnTo>
                      <a:close/>
                    </a:path>
                  </a:pathLst>
                </a:custGeom>
                <a:solidFill>
                  <a:srgbClr val="FF66FF"/>
                </a:solidFill>
                <a:ln w="9525">
                  <a:solidFill>
                    <a:srgbClr val="FF66FF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80040" name="Freeform 2152"/>
                <p:cNvSpPr>
                  <a:spLocks/>
                </p:cNvSpPr>
                <p:nvPr/>
              </p:nvSpPr>
              <p:spPr bwMode="auto">
                <a:xfrm>
                  <a:off x="4136" y="2853"/>
                  <a:ext cx="19" cy="18"/>
                </a:xfrm>
                <a:custGeom>
                  <a:avLst/>
                  <a:gdLst/>
                  <a:ahLst/>
                  <a:cxnLst>
                    <a:cxn ang="0">
                      <a:pos x="7" y="18"/>
                    </a:cxn>
                    <a:cxn ang="0">
                      <a:pos x="19" y="12"/>
                    </a:cxn>
                    <a:cxn ang="0">
                      <a:pos x="13" y="0"/>
                    </a:cxn>
                    <a:cxn ang="0">
                      <a:pos x="0" y="6"/>
                    </a:cxn>
                    <a:cxn ang="0">
                      <a:pos x="7" y="18"/>
                    </a:cxn>
                  </a:cxnLst>
                  <a:rect l="0" t="0" r="r" b="b"/>
                  <a:pathLst>
                    <a:path w="19" h="18">
                      <a:moveTo>
                        <a:pt x="7" y="18"/>
                      </a:moveTo>
                      <a:lnTo>
                        <a:pt x="19" y="12"/>
                      </a:lnTo>
                      <a:lnTo>
                        <a:pt x="13" y="0"/>
                      </a:lnTo>
                      <a:lnTo>
                        <a:pt x="0" y="6"/>
                      </a:lnTo>
                      <a:lnTo>
                        <a:pt x="7" y="18"/>
                      </a:lnTo>
                      <a:close/>
                    </a:path>
                  </a:pathLst>
                </a:custGeom>
                <a:solidFill>
                  <a:srgbClr val="FF66FF"/>
                </a:solidFill>
                <a:ln w="9525">
                  <a:solidFill>
                    <a:srgbClr val="FF66FF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80041" name="Freeform 2153"/>
                <p:cNvSpPr>
                  <a:spLocks/>
                </p:cNvSpPr>
                <p:nvPr/>
              </p:nvSpPr>
              <p:spPr bwMode="auto">
                <a:xfrm>
                  <a:off x="4045" y="2744"/>
                  <a:ext cx="83" cy="82"/>
                </a:xfrm>
                <a:custGeom>
                  <a:avLst/>
                  <a:gdLst/>
                  <a:ahLst/>
                  <a:cxnLst>
                    <a:cxn ang="0">
                      <a:pos x="72" y="82"/>
                    </a:cxn>
                    <a:cxn ang="0">
                      <a:pos x="83" y="75"/>
                    </a:cxn>
                    <a:cxn ang="0">
                      <a:pos x="77" y="67"/>
                    </a:cxn>
                    <a:cxn ang="0">
                      <a:pos x="60" y="48"/>
                    </a:cxn>
                    <a:cxn ang="0">
                      <a:pos x="43" y="30"/>
                    </a:cxn>
                    <a:cxn ang="0">
                      <a:pos x="24" y="12"/>
                    </a:cxn>
                    <a:cxn ang="0">
                      <a:pos x="8" y="0"/>
                    </a:cxn>
                    <a:cxn ang="0">
                      <a:pos x="0" y="10"/>
                    </a:cxn>
                    <a:cxn ang="0">
                      <a:pos x="14" y="22"/>
                    </a:cxn>
                    <a:cxn ang="0">
                      <a:pos x="34" y="39"/>
                    </a:cxn>
                    <a:cxn ang="0">
                      <a:pos x="52" y="58"/>
                    </a:cxn>
                    <a:cxn ang="0">
                      <a:pos x="67" y="76"/>
                    </a:cxn>
                    <a:cxn ang="0">
                      <a:pos x="72" y="82"/>
                    </a:cxn>
                  </a:cxnLst>
                  <a:rect l="0" t="0" r="r" b="b"/>
                  <a:pathLst>
                    <a:path w="83" h="82">
                      <a:moveTo>
                        <a:pt x="72" y="82"/>
                      </a:moveTo>
                      <a:lnTo>
                        <a:pt x="83" y="75"/>
                      </a:lnTo>
                      <a:lnTo>
                        <a:pt x="77" y="67"/>
                      </a:lnTo>
                      <a:lnTo>
                        <a:pt x="60" y="48"/>
                      </a:lnTo>
                      <a:lnTo>
                        <a:pt x="43" y="30"/>
                      </a:lnTo>
                      <a:lnTo>
                        <a:pt x="24" y="12"/>
                      </a:lnTo>
                      <a:lnTo>
                        <a:pt x="8" y="0"/>
                      </a:lnTo>
                      <a:lnTo>
                        <a:pt x="0" y="10"/>
                      </a:lnTo>
                      <a:lnTo>
                        <a:pt x="14" y="22"/>
                      </a:lnTo>
                      <a:lnTo>
                        <a:pt x="34" y="39"/>
                      </a:lnTo>
                      <a:lnTo>
                        <a:pt x="52" y="58"/>
                      </a:lnTo>
                      <a:lnTo>
                        <a:pt x="67" y="76"/>
                      </a:lnTo>
                      <a:lnTo>
                        <a:pt x="72" y="82"/>
                      </a:lnTo>
                      <a:close/>
                    </a:path>
                  </a:pathLst>
                </a:custGeom>
                <a:solidFill>
                  <a:srgbClr val="FF66FF"/>
                </a:solidFill>
                <a:ln w="9525">
                  <a:solidFill>
                    <a:srgbClr val="FF66FF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80042" name="Freeform 2154"/>
                <p:cNvSpPr>
                  <a:spLocks/>
                </p:cNvSpPr>
                <p:nvPr/>
              </p:nvSpPr>
              <p:spPr bwMode="auto">
                <a:xfrm>
                  <a:off x="4002" y="2712"/>
                  <a:ext cx="18" cy="19"/>
                </a:xfrm>
                <a:custGeom>
                  <a:avLst/>
                  <a:gdLst/>
                  <a:ahLst/>
                  <a:cxnLst>
                    <a:cxn ang="0">
                      <a:pos x="10" y="19"/>
                    </a:cxn>
                    <a:cxn ang="0">
                      <a:pos x="18" y="8"/>
                    </a:cxn>
                    <a:cxn ang="0">
                      <a:pos x="8" y="0"/>
                    </a:cxn>
                    <a:cxn ang="0">
                      <a:pos x="0" y="11"/>
                    </a:cxn>
                    <a:cxn ang="0">
                      <a:pos x="10" y="19"/>
                    </a:cxn>
                  </a:cxnLst>
                  <a:rect l="0" t="0" r="r" b="b"/>
                  <a:pathLst>
                    <a:path w="18" h="19">
                      <a:moveTo>
                        <a:pt x="10" y="19"/>
                      </a:moveTo>
                      <a:lnTo>
                        <a:pt x="18" y="8"/>
                      </a:lnTo>
                      <a:lnTo>
                        <a:pt x="8" y="0"/>
                      </a:lnTo>
                      <a:lnTo>
                        <a:pt x="0" y="11"/>
                      </a:lnTo>
                      <a:lnTo>
                        <a:pt x="10" y="19"/>
                      </a:lnTo>
                      <a:close/>
                    </a:path>
                  </a:pathLst>
                </a:custGeom>
                <a:solidFill>
                  <a:srgbClr val="FF66FF"/>
                </a:solidFill>
                <a:ln w="9525">
                  <a:solidFill>
                    <a:srgbClr val="FF66FF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80043" name="Freeform 2155"/>
                <p:cNvSpPr>
                  <a:spLocks/>
                </p:cNvSpPr>
                <p:nvPr/>
              </p:nvSpPr>
              <p:spPr bwMode="auto">
                <a:xfrm>
                  <a:off x="3775" y="2608"/>
                  <a:ext cx="18" cy="17"/>
                </a:xfrm>
                <a:custGeom>
                  <a:avLst/>
                  <a:gdLst/>
                  <a:ahLst/>
                  <a:cxnLst>
                    <a:cxn ang="0">
                      <a:pos x="13" y="17"/>
                    </a:cxn>
                    <a:cxn ang="0">
                      <a:pos x="18" y="5"/>
                    </a:cxn>
                    <a:cxn ang="0">
                      <a:pos x="13" y="3"/>
                    </a:cxn>
                    <a:cxn ang="0">
                      <a:pos x="5" y="0"/>
                    </a:cxn>
                    <a:cxn ang="0">
                      <a:pos x="0" y="14"/>
                    </a:cxn>
                    <a:cxn ang="0">
                      <a:pos x="8" y="15"/>
                    </a:cxn>
                    <a:cxn ang="0">
                      <a:pos x="13" y="17"/>
                    </a:cxn>
                  </a:cxnLst>
                  <a:rect l="0" t="0" r="r" b="b"/>
                  <a:pathLst>
                    <a:path w="18" h="17">
                      <a:moveTo>
                        <a:pt x="13" y="17"/>
                      </a:moveTo>
                      <a:lnTo>
                        <a:pt x="18" y="5"/>
                      </a:lnTo>
                      <a:lnTo>
                        <a:pt x="13" y="3"/>
                      </a:lnTo>
                      <a:lnTo>
                        <a:pt x="5" y="0"/>
                      </a:lnTo>
                      <a:lnTo>
                        <a:pt x="0" y="14"/>
                      </a:lnTo>
                      <a:lnTo>
                        <a:pt x="8" y="15"/>
                      </a:lnTo>
                      <a:lnTo>
                        <a:pt x="13" y="17"/>
                      </a:lnTo>
                      <a:close/>
                    </a:path>
                  </a:pathLst>
                </a:custGeom>
                <a:solidFill>
                  <a:srgbClr val="FF66FF"/>
                </a:solidFill>
                <a:ln w="9525">
                  <a:solidFill>
                    <a:srgbClr val="FF66FF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680044" name="Group 2156"/>
                <p:cNvGrpSpPr>
                  <a:grpSpLocks/>
                </p:cNvGrpSpPr>
                <p:nvPr/>
              </p:nvGrpSpPr>
              <p:grpSpPr bwMode="auto">
                <a:xfrm>
                  <a:off x="2419" y="2542"/>
                  <a:ext cx="1509" cy="828"/>
                  <a:chOff x="2419" y="2542"/>
                  <a:chExt cx="1509" cy="828"/>
                </a:xfrm>
              </p:grpSpPr>
              <p:sp>
                <p:nvSpPr>
                  <p:cNvPr id="680045" name="Freeform 2157"/>
                  <p:cNvSpPr>
                    <a:spLocks/>
                  </p:cNvSpPr>
                  <p:nvPr/>
                </p:nvSpPr>
                <p:spPr bwMode="auto">
                  <a:xfrm>
                    <a:off x="3192" y="2542"/>
                    <a:ext cx="106" cy="15"/>
                  </a:xfrm>
                  <a:custGeom>
                    <a:avLst/>
                    <a:gdLst/>
                    <a:ahLst/>
                    <a:cxnLst>
                      <a:cxn ang="0">
                        <a:pos x="106" y="12"/>
                      </a:cxn>
                      <a:cxn ang="0">
                        <a:pos x="106" y="0"/>
                      </a:cxn>
                      <a:cxn ang="0">
                        <a:pos x="60" y="0"/>
                      </a:cxn>
                      <a:cxn ang="0">
                        <a:pos x="17" y="1"/>
                      </a:cxn>
                      <a:cxn ang="0">
                        <a:pos x="0" y="2"/>
                      </a:cxn>
                      <a:cxn ang="0">
                        <a:pos x="1" y="15"/>
                      </a:cxn>
                      <a:cxn ang="0">
                        <a:pos x="17" y="14"/>
                      </a:cxn>
                      <a:cxn ang="0">
                        <a:pos x="60" y="13"/>
                      </a:cxn>
                      <a:cxn ang="0">
                        <a:pos x="106" y="12"/>
                      </a:cxn>
                    </a:cxnLst>
                    <a:rect l="0" t="0" r="r" b="b"/>
                    <a:pathLst>
                      <a:path w="106" h="15">
                        <a:moveTo>
                          <a:pt x="106" y="12"/>
                        </a:moveTo>
                        <a:lnTo>
                          <a:pt x="106" y="0"/>
                        </a:lnTo>
                        <a:lnTo>
                          <a:pt x="60" y="0"/>
                        </a:lnTo>
                        <a:lnTo>
                          <a:pt x="17" y="1"/>
                        </a:lnTo>
                        <a:lnTo>
                          <a:pt x="0" y="2"/>
                        </a:lnTo>
                        <a:lnTo>
                          <a:pt x="1" y="15"/>
                        </a:lnTo>
                        <a:lnTo>
                          <a:pt x="17" y="14"/>
                        </a:lnTo>
                        <a:lnTo>
                          <a:pt x="60" y="13"/>
                        </a:lnTo>
                        <a:lnTo>
                          <a:pt x="106" y="12"/>
                        </a:lnTo>
                        <a:close/>
                      </a:path>
                    </a:pathLst>
                  </a:custGeom>
                  <a:solidFill>
                    <a:srgbClr val="FF66FF"/>
                  </a:solidFill>
                  <a:ln w="9525">
                    <a:solidFill>
                      <a:srgbClr val="FF66FF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680046" name="Freeform 2158"/>
                  <p:cNvSpPr>
                    <a:spLocks/>
                  </p:cNvSpPr>
                  <p:nvPr/>
                </p:nvSpPr>
                <p:spPr bwMode="auto">
                  <a:xfrm>
                    <a:off x="3138" y="2546"/>
                    <a:ext cx="15" cy="15"/>
                  </a:xfrm>
                  <a:custGeom>
                    <a:avLst/>
                    <a:gdLst/>
                    <a:ahLst/>
                    <a:cxnLst>
                      <a:cxn ang="0">
                        <a:pos x="15" y="14"/>
                      </a:cxn>
                      <a:cxn ang="0">
                        <a:pos x="14" y="0"/>
                      </a:cxn>
                      <a:cxn ang="0">
                        <a:pos x="0" y="2"/>
                      </a:cxn>
                      <a:cxn ang="0">
                        <a:pos x="1" y="15"/>
                      </a:cxn>
                      <a:cxn ang="0">
                        <a:pos x="15" y="14"/>
                      </a:cxn>
                    </a:cxnLst>
                    <a:rect l="0" t="0" r="r" b="b"/>
                    <a:pathLst>
                      <a:path w="15" h="15">
                        <a:moveTo>
                          <a:pt x="15" y="14"/>
                        </a:moveTo>
                        <a:lnTo>
                          <a:pt x="14" y="0"/>
                        </a:lnTo>
                        <a:lnTo>
                          <a:pt x="0" y="2"/>
                        </a:lnTo>
                        <a:lnTo>
                          <a:pt x="1" y="15"/>
                        </a:lnTo>
                        <a:lnTo>
                          <a:pt x="15" y="14"/>
                        </a:lnTo>
                        <a:close/>
                      </a:path>
                    </a:pathLst>
                  </a:custGeom>
                  <a:solidFill>
                    <a:srgbClr val="FF66FF"/>
                  </a:solidFill>
                  <a:ln w="9525">
                    <a:solidFill>
                      <a:srgbClr val="FF66FF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680047" name="Freeform 2159"/>
                  <p:cNvSpPr>
                    <a:spLocks/>
                  </p:cNvSpPr>
                  <p:nvPr/>
                </p:nvSpPr>
                <p:spPr bwMode="auto">
                  <a:xfrm>
                    <a:off x="2700" y="2614"/>
                    <a:ext cx="103" cy="50"/>
                  </a:xfrm>
                  <a:custGeom>
                    <a:avLst/>
                    <a:gdLst/>
                    <a:ahLst/>
                    <a:cxnLst>
                      <a:cxn ang="0">
                        <a:pos x="103" y="12"/>
                      </a:cxn>
                      <a:cxn ang="0">
                        <a:pos x="99" y="0"/>
                      </a:cxn>
                      <a:cxn ang="0">
                        <a:pos x="74" y="9"/>
                      </a:cxn>
                      <a:cxn ang="0">
                        <a:pos x="41" y="21"/>
                      </a:cxn>
                      <a:cxn ang="0">
                        <a:pos x="9" y="33"/>
                      </a:cxn>
                      <a:cxn ang="0">
                        <a:pos x="0" y="38"/>
                      </a:cxn>
                      <a:cxn ang="0">
                        <a:pos x="5" y="50"/>
                      </a:cxn>
                      <a:cxn ang="0">
                        <a:pos x="15" y="46"/>
                      </a:cxn>
                      <a:cxn ang="0">
                        <a:pos x="46" y="33"/>
                      </a:cxn>
                      <a:cxn ang="0">
                        <a:pos x="79" y="21"/>
                      </a:cxn>
                      <a:cxn ang="0">
                        <a:pos x="103" y="12"/>
                      </a:cxn>
                    </a:cxnLst>
                    <a:rect l="0" t="0" r="r" b="b"/>
                    <a:pathLst>
                      <a:path w="103" h="50">
                        <a:moveTo>
                          <a:pt x="103" y="12"/>
                        </a:moveTo>
                        <a:lnTo>
                          <a:pt x="99" y="0"/>
                        </a:lnTo>
                        <a:lnTo>
                          <a:pt x="74" y="9"/>
                        </a:lnTo>
                        <a:lnTo>
                          <a:pt x="41" y="21"/>
                        </a:lnTo>
                        <a:lnTo>
                          <a:pt x="9" y="33"/>
                        </a:lnTo>
                        <a:lnTo>
                          <a:pt x="0" y="38"/>
                        </a:lnTo>
                        <a:lnTo>
                          <a:pt x="5" y="50"/>
                        </a:lnTo>
                        <a:lnTo>
                          <a:pt x="15" y="46"/>
                        </a:lnTo>
                        <a:lnTo>
                          <a:pt x="46" y="33"/>
                        </a:lnTo>
                        <a:lnTo>
                          <a:pt x="79" y="21"/>
                        </a:lnTo>
                        <a:lnTo>
                          <a:pt x="103" y="12"/>
                        </a:lnTo>
                        <a:close/>
                      </a:path>
                    </a:pathLst>
                  </a:custGeom>
                  <a:solidFill>
                    <a:srgbClr val="FF66FF"/>
                  </a:solidFill>
                  <a:ln w="9525">
                    <a:solidFill>
                      <a:srgbClr val="FF66FF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680048" name="Freeform 2160"/>
                  <p:cNvSpPr>
                    <a:spLocks/>
                  </p:cNvSpPr>
                  <p:nvPr/>
                </p:nvSpPr>
                <p:spPr bwMode="auto">
                  <a:xfrm>
                    <a:off x="2433" y="2869"/>
                    <a:ext cx="17" cy="18"/>
                  </a:xfrm>
                  <a:custGeom>
                    <a:avLst/>
                    <a:gdLst/>
                    <a:ahLst/>
                    <a:cxnLst>
                      <a:cxn ang="0">
                        <a:pos x="17" y="6"/>
                      </a:cxn>
                      <a:cxn ang="0">
                        <a:pos x="6" y="0"/>
                      </a:cxn>
                      <a:cxn ang="0">
                        <a:pos x="5" y="2"/>
                      </a:cxn>
                      <a:cxn ang="0">
                        <a:pos x="0" y="13"/>
                      </a:cxn>
                      <a:cxn ang="0">
                        <a:pos x="14" y="18"/>
                      </a:cxn>
                      <a:cxn ang="0">
                        <a:pos x="17" y="7"/>
                      </a:cxn>
                      <a:cxn ang="0">
                        <a:pos x="17" y="6"/>
                      </a:cxn>
                    </a:cxnLst>
                    <a:rect l="0" t="0" r="r" b="b"/>
                    <a:pathLst>
                      <a:path w="17" h="18">
                        <a:moveTo>
                          <a:pt x="17" y="6"/>
                        </a:moveTo>
                        <a:lnTo>
                          <a:pt x="6" y="0"/>
                        </a:lnTo>
                        <a:lnTo>
                          <a:pt x="5" y="2"/>
                        </a:lnTo>
                        <a:lnTo>
                          <a:pt x="0" y="13"/>
                        </a:lnTo>
                        <a:lnTo>
                          <a:pt x="14" y="18"/>
                        </a:lnTo>
                        <a:lnTo>
                          <a:pt x="17" y="7"/>
                        </a:lnTo>
                        <a:lnTo>
                          <a:pt x="17" y="6"/>
                        </a:lnTo>
                        <a:close/>
                      </a:path>
                    </a:pathLst>
                  </a:custGeom>
                  <a:solidFill>
                    <a:srgbClr val="FF66FF"/>
                  </a:solidFill>
                  <a:ln w="9525">
                    <a:solidFill>
                      <a:srgbClr val="FF66FF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680049" name="Freeform 2161"/>
                  <p:cNvSpPr>
                    <a:spLocks/>
                  </p:cNvSpPr>
                  <p:nvPr/>
                </p:nvSpPr>
                <p:spPr bwMode="auto">
                  <a:xfrm>
                    <a:off x="3825" y="2625"/>
                    <a:ext cx="103" cy="52"/>
                  </a:xfrm>
                  <a:custGeom>
                    <a:avLst/>
                    <a:gdLst/>
                    <a:ahLst/>
                    <a:cxnLst>
                      <a:cxn ang="0">
                        <a:pos x="98" y="52"/>
                      </a:cxn>
                      <a:cxn ang="0">
                        <a:pos x="103" y="41"/>
                      </a:cxn>
                      <a:cxn ang="0">
                        <a:pos x="92" y="35"/>
                      </a:cxn>
                      <a:cxn ang="0">
                        <a:pos x="62" y="22"/>
                      </a:cxn>
                      <a:cxn ang="0">
                        <a:pos x="30" y="10"/>
                      </a:cxn>
                      <a:cxn ang="0">
                        <a:pos x="5" y="0"/>
                      </a:cxn>
                      <a:cxn ang="0">
                        <a:pos x="0" y="12"/>
                      </a:cxn>
                      <a:cxn ang="0">
                        <a:pos x="25" y="22"/>
                      </a:cxn>
                      <a:cxn ang="0">
                        <a:pos x="57" y="35"/>
                      </a:cxn>
                      <a:cxn ang="0">
                        <a:pos x="87" y="47"/>
                      </a:cxn>
                      <a:cxn ang="0">
                        <a:pos x="98" y="52"/>
                      </a:cxn>
                    </a:cxnLst>
                    <a:rect l="0" t="0" r="r" b="b"/>
                    <a:pathLst>
                      <a:path w="103" h="52">
                        <a:moveTo>
                          <a:pt x="98" y="52"/>
                        </a:moveTo>
                        <a:lnTo>
                          <a:pt x="103" y="41"/>
                        </a:lnTo>
                        <a:lnTo>
                          <a:pt x="92" y="35"/>
                        </a:lnTo>
                        <a:lnTo>
                          <a:pt x="62" y="22"/>
                        </a:lnTo>
                        <a:lnTo>
                          <a:pt x="30" y="10"/>
                        </a:lnTo>
                        <a:lnTo>
                          <a:pt x="5" y="0"/>
                        </a:lnTo>
                        <a:lnTo>
                          <a:pt x="0" y="12"/>
                        </a:lnTo>
                        <a:lnTo>
                          <a:pt x="25" y="22"/>
                        </a:lnTo>
                        <a:lnTo>
                          <a:pt x="57" y="35"/>
                        </a:lnTo>
                        <a:lnTo>
                          <a:pt x="87" y="47"/>
                        </a:lnTo>
                        <a:lnTo>
                          <a:pt x="98" y="52"/>
                        </a:lnTo>
                        <a:close/>
                      </a:path>
                    </a:pathLst>
                  </a:custGeom>
                  <a:solidFill>
                    <a:srgbClr val="FF66FF"/>
                  </a:solidFill>
                  <a:ln w="9525">
                    <a:solidFill>
                      <a:srgbClr val="FF66FF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680050" name="Freeform 2162"/>
                  <p:cNvSpPr>
                    <a:spLocks/>
                  </p:cNvSpPr>
                  <p:nvPr/>
                </p:nvSpPr>
                <p:spPr bwMode="auto">
                  <a:xfrm>
                    <a:off x="3724" y="2595"/>
                    <a:ext cx="18" cy="14"/>
                  </a:xfrm>
                  <a:custGeom>
                    <a:avLst/>
                    <a:gdLst/>
                    <a:ahLst/>
                    <a:cxnLst>
                      <a:cxn ang="0">
                        <a:pos x="14" y="14"/>
                      </a:cxn>
                      <a:cxn ang="0">
                        <a:pos x="18" y="2"/>
                      </a:cxn>
                      <a:cxn ang="0">
                        <a:pos x="4" y="0"/>
                      </a:cxn>
                      <a:cxn ang="0">
                        <a:pos x="0" y="12"/>
                      </a:cxn>
                      <a:cxn ang="0">
                        <a:pos x="14" y="14"/>
                      </a:cxn>
                    </a:cxnLst>
                    <a:rect l="0" t="0" r="r" b="b"/>
                    <a:pathLst>
                      <a:path w="18" h="14">
                        <a:moveTo>
                          <a:pt x="14" y="14"/>
                        </a:moveTo>
                        <a:lnTo>
                          <a:pt x="18" y="2"/>
                        </a:lnTo>
                        <a:lnTo>
                          <a:pt x="4" y="0"/>
                        </a:lnTo>
                        <a:lnTo>
                          <a:pt x="0" y="12"/>
                        </a:lnTo>
                        <a:lnTo>
                          <a:pt x="14" y="14"/>
                        </a:lnTo>
                        <a:close/>
                      </a:path>
                    </a:pathLst>
                  </a:custGeom>
                  <a:solidFill>
                    <a:srgbClr val="FF66FF"/>
                  </a:solidFill>
                  <a:ln w="9525">
                    <a:solidFill>
                      <a:srgbClr val="FF66FF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grpSp>
                <p:nvGrpSpPr>
                  <p:cNvPr id="680051" name="Group 2163"/>
                  <p:cNvGrpSpPr>
                    <a:grpSpLocks/>
                  </p:cNvGrpSpPr>
                  <p:nvPr/>
                </p:nvGrpSpPr>
                <p:grpSpPr bwMode="auto">
                  <a:xfrm>
                    <a:off x="2419" y="2542"/>
                    <a:ext cx="1270" cy="828"/>
                    <a:chOff x="2419" y="2542"/>
                    <a:chExt cx="1270" cy="828"/>
                  </a:xfrm>
                </p:grpSpPr>
                <p:sp>
                  <p:nvSpPr>
                    <p:cNvPr id="680052" name="Freeform 2164"/>
                    <p:cNvSpPr>
                      <a:spLocks/>
                    </p:cNvSpPr>
                    <p:nvPr/>
                  </p:nvSpPr>
                  <p:spPr bwMode="auto">
                    <a:xfrm>
                      <a:off x="3085" y="2551"/>
                      <a:ext cx="15" cy="15"/>
                    </a:xfrm>
                    <a:custGeom>
                      <a:avLst/>
                      <a:gdLst/>
                      <a:ahLst/>
                      <a:cxnLst>
                        <a:cxn ang="0">
                          <a:pos x="15" y="14"/>
                        </a:cxn>
                        <a:cxn ang="0">
                          <a:pos x="12" y="0"/>
                        </a:cxn>
                        <a:cxn ang="0">
                          <a:pos x="0" y="3"/>
                        </a:cxn>
                        <a:cxn ang="0">
                          <a:pos x="2" y="15"/>
                        </a:cxn>
                        <a:cxn ang="0">
                          <a:pos x="15" y="14"/>
                        </a:cxn>
                      </a:cxnLst>
                      <a:rect l="0" t="0" r="r" b="b"/>
                      <a:pathLst>
                        <a:path w="15" h="15">
                          <a:moveTo>
                            <a:pt x="15" y="14"/>
                          </a:moveTo>
                          <a:lnTo>
                            <a:pt x="12" y="0"/>
                          </a:lnTo>
                          <a:lnTo>
                            <a:pt x="0" y="3"/>
                          </a:lnTo>
                          <a:lnTo>
                            <a:pt x="2" y="15"/>
                          </a:lnTo>
                          <a:lnTo>
                            <a:pt x="15" y="14"/>
                          </a:lnTo>
                          <a:close/>
                        </a:path>
                      </a:pathLst>
                    </a:custGeom>
                    <a:solidFill>
                      <a:srgbClr val="FF66FF"/>
                    </a:solidFill>
                    <a:ln w="9525">
                      <a:solidFill>
                        <a:srgbClr val="FF66FF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680053" name="Freeform 2165"/>
                    <p:cNvSpPr>
                      <a:spLocks/>
                    </p:cNvSpPr>
                    <p:nvPr/>
                  </p:nvSpPr>
                  <p:spPr bwMode="auto">
                    <a:xfrm>
                      <a:off x="2941" y="2557"/>
                      <a:ext cx="107" cy="33"/>
                    </a:xfrm>
                    <a:custGeom>
                      <a:avLst/>
                      <a:gdLst/>
                      <a:ahLst/>
                      <a:cxnLst>
                        <a:cxn ang="0">
                          <a:pos x="107" y="14"/>
                        </a:cxn>
                        <a:cxn ang="0">
                          <a:pos x="104" y="0"/>
                        </a:cxn>
                        <a:cxn ang="0">
                          <a:pos x="98" y="3"/>
                        </a:cxn>
                        <a:cxn ang="0">
                          <a:pos x="57" y="9"/>
                        </a:cxn>
                        <a:cxn ang="0">
                          <a:pos x="17" y="16"/>
                        </a:cxn>
                        <a:cxn ang="0">
                          <a:pos x="15" y="16"/>
                        </a:cxn>
                        <a:cxn ang="0">
                          <a:pos x="0" y="21"/>
                        </a:cxn>
                        <a:cxn ang="0">
                          <a:pos x="2" y="33"/>
                        </a:cxn>
                        <a:cxn ang="0">
                          <a:pos x="20" y="28"/>
                        </a:cxn>
                        <a:cxn ang="0">
                          <a:pos x="17" y="23"/>
                        </a:cxn>
                        <a:cxn ang="0">
                          <a:pos x="17" y="29"/>
                        </a:cxn>
                        <a:cxn ang="0">
                          <a:pos x="57" y="22"/>
                        </a:cxn>
                        <a:cxn ang="0">
                          <a:pos x="98" y="15"/>
                        </a:cxn>
                        <a:cxn ang="0">
                          <a:pos x="107" y="14"/>
                        </a:cxn>
                      </a:cxnLst>
                      <a:rect l="0" t="0" r="r" b="b"/>
                      <a:pathLst>
                        <a:path w="107" h="33">
                          <a:moveTo>
                            <a:pt x="107" y="14"/>
                          </a:moveTo>
                          <a:lnTo>
                            <a:pt x="104" y="0"/>
                          </a:lnTo>
                          <a:lnTo>
                            <a:pt x="98" y="3"/>
                          </a:lnTo>
                          <a:lnTo>
                            <a:pt x="57" y="9"/>
                          </a:lnTo>
                          <a:lnTo>
                            <a:pt x="17" y="16"/>
                          </a:lnTo>
                          <a:lnTo>
                            <a:pt x="15" y="16"/>
                          </a:lnTo>
                          <a:lnTo>
                            <a:pt x="0" y="21"/>
                          </a:lnTo>
                          <a:lnTo>
                            <a:pt x="2" y="33"/>
                          </a:lnTo>
                          <a:lnTo>
                            <a:pt x="20" y="28"/>
                          </a:lnTo>
                          <a:lnTo>
                            <a:pt x="17" y="23"/>
                          </a:lnTo>
                          <a:lnTo>
                            <a:pt x="17" y="29"/>
                          </a:lnTo>
                          <a:lnTo>
                            <a:pt x="57" y="22"/>
                          </a:lnTo>
                          <a:lnTo>
                            <a:pt x="98" y="15"/>
                          </a:lnTo>
                          <a:lnTo>
                            <a:pt x="107" y="14"/>
                          </a:lnTo>
                          <a:close/>
                        </a:path>
                      </a:pathLst>
                    </a:custGeom>
                    <a:solidFill>
                      <a:srgbClr val="FF66FF"/>
                    </a:solidFill>
                    <a:ln w="9525">
                      <a:solidFill>
                        <a:srgbClr val="FF66FF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680054" name="Freeform 2166"/>
                    <p:cNvSpPr>
                      <a:spLocks/>
                    </p:cNvSpPr>
                    <p:nvPr/>
                  </p:nvSpPr>
                  <p:spPr bwMode="auto">
                    <a:xfrm>
                      <a:off x="2837" y="2599"/>
                      <a:ext cx="16" cy="15"/>
                    </a:xfrm>
                    <a:custGeom>
                      <a:avLst/>
                      <a:gdLst/>
                      <a:ahLst/>
                      <a:cxnLst>
                        <a:cxn ang="0">
                          <a:pos x="16" y="12"/>
                        </a:cxn>
                        <a:cxn ang="0">
                          <a:pos x="12" y="0"/>
                        </a:cxn>
                        <a:cxn ang="0">
                          <a:pos x="7" y="2"/>
                        </a:cxn>
                        <a:cxn ang="0">
                          <a:pos x="0" y="3"/>
                        </a:cxn>
                        <a:cxn ang="0">
                          <a:pos x="5" y="15"/>
                        </a:cxn>
                        <a:cxn ang="0">
                          <a:pos x="12" y="14"/>
                        </a:cxn>
                        <a:cxn ang="0">
                          <a:pos x="16" y="12"/>
                        </a:cxn>
                      </a:cxnLst>
                      <a:rect l="0" t="0" r="r" b="b"/>
                      <a:pathLst>
                        <a:path w="16" h="15">
                          <a:moveTo>
                            <a:pt x="16" y="12"/>
                          </a:moveTo>
                          <a:lnTo>
                            <a:pt x="12" y="0"/>
                          </a:lnTo>
                          <a:lnTo>
                            <a:pt x="7" y="2"/>
                          </a:lnTo>
                          <a:lnTo>
                            <a:pt x="0" y="3"/>
                          </a:lnTo>
                          <a:lnTo>
                            <a:pt x="5" y="15"/>
                          </a:lnTo>
                          <a:lnTo>
                            <a:pt x="12" y="14"/>
                          </a:lnTo>
                          <a:lnTo>
                            <a:pt x="16" y="12"/>
                          </a:lnTo>
                          <a:close/>
                        </a:path>
                      </a:pathLst>
                    </a:custGeom>
                    <a:solidFill>
                      <a:srgbClr val="FF66FF"/>
                    </a:solidFill>
                    <a:ln w="9525">
                      <a:solidFill>
                        <a:srgbClr val="FF66FF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680055" name="Freeform 2167"/>
                    <p:cNvSpPr>
                      <a:spLocks/>
                    </p:cNvSpPr>
                    <p:nvPr/>
                  </p:nvSpPr>
                  <p:spPr bwMode="auto">
                    <a:xfrm>
                      <a:off x="2604" y="2694"/>
                      <a:ext cx="19" cy="17"/>
                    </a:xfrm>
                    <a:custGeom>
                      <a:avLst/>
                      <a:gdLst/>
                      <a:ahLst/>
                      <a:cxnLst>
                        <a:cxn ang="0">
                          <a:pos x="19" y="11"/>
                        </a:cxn>
                        <a:cxn ang="0">
                          <a:pos x="13" y="0"/>
                        </a:cxn>
                        <a:cxn ang="0">
                          <a:pos x="0" y="6"/>
                        </a:cxn>
                        <a:cxn ang="0">
                          <a:pos x="8" y="17"/>
                        </a:cxn>
                        <a:cxn ang="0">
                          <a:pos x="19" y="11"/>
                        </a:cxn>
                      </a:cxnLst>
                      <a:rect l="0" t="0" r="r" b="b"/>
                      <a:pathLst>
                        <a:path w="19" h="17">
                          <a:moveTo>
                            <a:pt x="19" y="11"/>
                          </a:moveTo>
                          <a:lnTo>
                            <a:pt x="13" y="0"/>
                          </a:lnTo>
                          <a:lnTo>
                            <a:pt x="0" y="6"/>
                          </a:lnTo>
                          <a:lnTo>
                            <a:pt x="8" y="17"/>
                          </a:lnTo>
                          <a:lnTo>
                            <a:pt x="19" y="11"/>
                          </a:lnTo>
                          <a:close/>
                        </a:path>
                      </a:pathLst>
                    </a:custGeom>
                    <a:solidFill>
                      <a:srgbClr val="FF66FF"/>
                    </a:solidFill>
                    <a:ln w="9525">
                      <a:solidFill>
                        <a:srgbClr val="FF66FF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680056" name="Freeform 2168"/>
                    <p:cNvSpPr>
                      <a:spLocks/>
                    </p:cNvSpPr>
                    <p:nvPr/>
                  </p:nvSpPr>
                  <p:spPr bwMode="auto">
                    <a:xfrm>
                      <a:off x="2490" y="2722"/>
                      <a:ext cx="88" cy="79"/>
                    </a:xfrm>
                    <a:custGeom>
                      <a:avLst/>
                      <a:gdLst/>
                      <a:ahLst/>
                      <a:cxnLst>
                        <a:cxn ang="0">
                          <a:pos x="88" y="11"/>
                        </a:cxn>
                        <a:cxn ang="0">
                          <a:pos x="81" y="0"/>
                        </a:cxn>
                        <a:cxn ang="0">
                          <a:pos x="59" y="17"/>
                        </a:cxn>
                        <a:cxn ang="0">
                          <a:pos x="36" y="34"/>
                        </a:cxn>
                        <a:cxn ang="0">
                          <a:pos x="18" y="52"/>
                        </a:cxn>
                        <a:cxn ang="0">
                          <a:pos x="0" y="70"/>
                        </a:cxn>
                        <a:cxn ang="0">
                          <a:pos x="10" y="79"/>
                        </a:cxn>
                        <a:cxn ang="0">
                          <a:pos x="26" y="61"/>
                        </a:cxn>
                        <a:cxn ang="0">
                          <a:pos x="46" y="44"/>
                        </a:cxn>
                        <a:cxn ang="0">
                          <a:pos x="67" y="26"/>
                        </a:cxn>
                        <a:cxn ang="0">
                          <a:pos x="88" y="11"/>
                        </a:cxn>
                      </a:cxnLst>
                      <a:rect l="0" t="0" r="r" b="b"/>
                      <a:pathLst>
                        <a:path w="88" h="79">
                          <a:moveTo>
                            <a:pt x="88" y="11"/>
                          </a:moveTo>
                          <a:lnTo>
                            <a:pt x="81" y="0"/>
                          </a:lnTo>
                          <a:lnTo>
                            <a:pt x="59" y="17"/>
                          </a:lnTo>
                          <a:lnTo>
                            <a:pt x="36" y="34"/>
                          </a:lnTo>
                          <a:lnTo>
                            <a:pt x="18" y="52"/>
                          </a:lnTo>
                          <a:lnTo>
                            <a:pt x="0" y="70"/>
                          </a:lnTo>
                          <a:lnTo>
                            <a:pt x="10" y="79"/>
                          </a:lnTo>
                          <a:lnTo>
                            <a:pt x="26" y="61"/>
                          </a:lnTo>
                          <a:lnTo>
                            <a:pt x="46" y="44"/>
                          </a:lnTo>
                          <a:lnTo>
                            <a:pt x="67" y="26"/>
                          </a:lnTo>
                          <a:lnTo>
                            <a:pt x="88" y="11"/>
                          </a:lnTo>
                          <a:close/>
                        </a:path>
                      </a:pathLst>
                    </a:custGeom>
                    <a:solidFill>
                      <a:srgbClr val="FF66FF"/>
                    </a:solidFill>
                    <a:ln w="9525">
                      <a:solidFill>
                        <a:srgbClr val="FF66FF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680057" name="Freeform 2169"/>
                    <p:cNvSpPr>
                      <a:spLocks/>
                    </p:cNvSpPr>
                    <p:nvPr/>
                  </p:nvSpPr>
                  <p:spPr bwMode="auto">
                    <a:xfrm>
                      <a:off x="2419" y="2920"/>
                      <a:ext cx="25" cy="106"/>
                    </a:xfrm>
                    <a:custGeom>
                      <a:avLst/>
                      <a:gdLst/>
                      <a:ahLst/>
                      <a:cxnLst>
                        <a:cxn ang="0">
                          <a:pos x="17" y="2"/>
                        </a:cxn>
                        <a:cxn ang="0">
                          <a:pos x="4" y="0"/>
                        </a:cxn>
                        <a:cxn ang="0">
                          <a:pos x="2" y="15"/>
                        </a:cxn>
                        <a:cxn ang="0">
                          <a:pos x="0" y="36"/>
                        </a:cxn>
                        <a:cxn ang="0">
                          <a:pos x="2" y="57"/>
                        </a:cxn>
                        <a:cxn ang="0">
                          <a:pos x="4" y="78"/>
                        </a:cxn>
                        <a:cxn ang="0">
                          <a:pos x="5" y="80"/>
                        </a:cxn>
                        <a:cxn ang="0">
                          <a:pos x="12" y="100"/>
                        </a:cxn>
                        <a:cxn ang="0">
                          <a:pos x="13" y="106"/>
                        </a:cxn>
                        <a:cxn ang="0">
                          <a:pos x="25" y="101"/>
                        </a:cxn>
                        <a:cxn ang="0">
                          <a:pos x="24" y="95"/>
                        </a:cxn>
                        <a:cxn ang="0">
                          <a:pos x="18" y="76"/>
                        </a:cxn>
                        <a:cxn ang="0">
                          <a:pos x="12" y="78"/>
                        </a:cxn>
                        <a:cxn ang="0">
                          <a:pos x="18" y="78"/>
                        </a:cxn>
                        <a:cxn ang="0">
                          <a:pos x="14" y="57"/>
                        </a:cxn>
                        <a:cxn ang="0">
                          <a:pos x="14" y="36"/>
                        </a:cxn>
                        <a:cxn ang="0">
                          <a:pos x="14" y="15"/>
                        </a:cxn>
                        <a:cxn ang="0">
                          <a:pos x="17" y="2"/>
                        </a:cxn>
                      </a:cxnLst>
                      <a:rect l="0" t="0" r="r" b="b"/>
                      <a:pathLst>
                        <a:path w="25" h="106">
                          <a:moveTo>
                            <a:pt x="17" y="2"/>
                          </a:moveTo>
                          <a:lnTo>
                            <a:pt x="4" y="0"/>
                          </a:lnTo>
                          <a:lnTo>
                            <a:pt x="2" y="15"/>
                          </a:lnTo>
                          <a:lnTo>
                            <a:pt x="0" y="36"/>
                          </a:lnTo>
                          <a:lnTo>
                            <a:pt x="2" y="57"/>
                          </a:lnTo>
                          <a:lnTo>
                            <a:pt x="4" y="78"/>
                          </a:lnTo>
                          <a:lnTo>
                            <a:pt x="5" y="80"/>
                          </a:lnTo>
                          <a:lnTo>
                            <a:pt x="12" y="100"/>
                          </a:lnTo>
                          <a:lnTo>
                            <a:pt x="13" y="106"/>
                          </a:lnTo>
                          <a:lnTo>
                            <a:pt x="25" y="101"/>
                          </a:lnTo>
                          <a:lnTo>
                            <a:pt x="24" y="95"/>
                          </a:lnTo>
                          <a:lnTo>
                            <a:pt x="18" y="76"/>
                          </a:lnTo>
                          <a:lnTo>
                            <a:pt x="12" y="78"/>
                          </a:lnTo>
                          <a:lnTo>
                            <a:pt x="18" y="78"/>
                          </a:lnTo>
                          <a:lnTo>
                            <a:pt x="14" y="57"/>
                          </a:lnTo>
                          <a:lnTo>
                            <a:pt x="14" y="36"/>
                          </a:lnTo>
                          <a:lnTo>
                            <a:pt x="14" y="15"/>
                          </a:lnTo>
                          <a:lnTo>
                            <a:pt x="17" y="2"/>
                          </a:lnTo>
                          <a:close/>
                        </a:path>
                      </a:pathLst>
                    </a:custGeom>
                    <a:solidFill>
                      <a:srgbClr val="FF66FF"/>
                    </a:solidFill>
                    <a:ln w="9525">
                      <a:solidFill>
                        <a:srgbClr val="FF66FF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680058" name="Freeform 2170"/>
                    <p:cNvSpPr>
                      <a:spLocks/>
                    </p:cNvSpPr>
                    <p:nvPr/>
                  </p:nvSpPr>
                  <p:spPr bwMode="auto">
                    <a:xfrm>
                      <a:off x="2516" y="3135"/>
                      <a:ext cx="92" cy="73"/>
                    </a:xfrm>
                    <a:custGeom>
                      <a:avLst/>
                      <a:gdLst/>
                      <a:ahLst/>
                      <a:cxnLst>
                        <a:cxn ang="0">
                          <a:pos x="9" y="0"/>
                        </a:cxn>
                        <a:cxn ang="0">
                          <a:pos x="0" y="10"/>
                        </a:cxn>
                        <a:cxn ang="0">
                          <a:pos x="10" y="20"/>
                        </a:cxn>
                        <a:cxn ang="0">
                          <a:pos x="33" y="37"/>
                        </a:cxn>
                        <a:cxn ang="0">
                          <a:pos x="55" y="54"/>
                        </a:cxn>
                        <a:cxn ang="0">
                          <a:pos x="56" y="55"/>
                        </a:cxn>
                        <a:cxn ang="0">
                          <a:pos x="81" y="70"/>
                        </a:cxn>
                        <a:cxn ang="0">
                          <a:pos x="86" y="73"/>
                        </a:cxn>
                        <a:cxn ang="0">
                          <a:pos x="92" y="62"/>
                        </a:cxn>
                        <a:cxn ang="0">
                          <a:pos x="86" y="58"/>
                        </a:cxn>
                        <a:cxn ang="0">
                          <a:pos x="61" y="43"/>
                        </a:cxn>
                        <a:cxn ang="0">
                          <a:pos x="59" y="49"/>
                        </a:cxn>
                        <a:cxn ang="0">
                          <a:pos x="64" y="44"/>
                        </a:cxn>
                        <a:cxn ang="0">
                          <a:pos x="41" y="28"/>
                        </a:cxn>
                        <a:cxn ang="0">
                          <a:pos x="20" y="11"/>
                        </a:cxn>
                        <a:cxn ang="0">
                          <a:pos x="9" y="0"/>
                        </a:cxn>
                      </a:cxnLst>
                      <a:rect l="0" t="0" r="r" b="b"/>
                      <a:pathLst>
                        <a:path w="92" h="73">
                          <a:moveTo>
                            <a:pt x="9" y="0"/>
                          </a:moveTo>
                          <a:lnTo>
                            <a:pt x="0" y="10"/>
                          </a:lnTo>
                          <a:lnTo>
                            <a:pt x="10" y="20"/>
                          </a:lnTo>
                          <a:lnTo>
                            <a:pt x="33" y="37"/>
                          </a:lnTo>
                          <a:lnTo>
                            <a:pt x="55" y="54"/>
                          </a:lnTo>
                          <a:lnTo>
                            <a:pt x="56" y="55"/>
                          </a:lnTo>
                          <a:lnTo>
                            <a:pt x="81" y="70"/>
                          </a:lnTo>
                          <a:lnTo>
                            <a:pt x="86" y="73"/>
                          </a:lnTo>
                          <a:lnTo>
                            <a:pt x="92" y="62"/>
                          </a:lnTo>
                          <a:lnTo>
                            <a:pt x="86" y="58"/>
                          </a:lnTo>
                          <a:lnTo>
                            <a:pt x="61" y="43"/>
                          </a:lnTo>
                          <a:lnTo>
                            <a:pt x="59" y="49"/>
                          </a:lnTo>
                          <a:lnTo>
                            <a:pt x="64" y="44"/>
                          </a:lnTo>
                          <a:lnTo>
                            <a:pt x="41" y="28"/>
                          </a:lnTo>
                          <a:lnTo>
                            <a:pt x="20" y="11"/>
                          </a:lnTo>
                          <a:lnTo>
                            <a:pt x="9" y="0"/>
                          </a:lnTo>
                          <a:close/>
                        </a:path>
                      </a:pathLst>
                    </a:custGeom>
                    <a:solidFill>
                      <a:srgbClr val="FF66FF"/>
                    </a:solidFill>
                    <a:ln w="9525">
                      <a:solidFill>
                        <a:srgbClr val="FF66FF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680059" name="Freeform 2171"/>
                    <p:cNvSpPr>
                      <a:spLocks/>
                    </p:cNvSpPr>
                    <p:nvPr/>
                  </p:nvSpPr>
                  <p:spPr bwMode="auto">
                    <a:xfrm>
                      <a:off x="2635" y="3218"/>
                      <a:ext cx="19" cy="17"/>
                    </a:xfrm>
                    <a:custGeom>
                      <a:avLst/>
                      <a:gdLst/>
                      <a:ahLst/>
                      <a:cxnLst>
                        <a:cxn ang="0">
                          <a:pos x="7" y="0"/>
                        </a:cxn>
                        <a:cxn ang="0">
                          <a:pos x="0" y="10"/>
                        </a:cxn>
                        <a:cxn ang="0">
                          <a:pos x="12" y="17"/>
                        </a:cxn>
                        <a:cxn ang="0">
                          <a:pos x="19" y="4"/>
                        </a:cxn>
                        <a:cxn ang="0">
                          <a:pos x="7" y="0"/>
                        </a:cxn>
                      </a:cxnLst>
                      <a:rect l="0" t="0" r="r" b="b"/>
                      <a:pathLst>
                        <a:path w="19" h="17">
                          <a:moveTo>
                            <a:pt x="7" y="0"/>
                          </a:moveTo>
                          <a:lnTo>
                            <a:pt x="0" y="10"/>
                          </a:lnTo>
                          <a:lnTo>
                            <a:pt x="12" y="17"/>
                          </a:lnTo>
                          <a:lnTo>
                            <a:pt x="19" y="4"/>
                          </a:lnTo>
                          <a:lnTo>
                            <a:pt x="7" y="0"/>
                          </a:lnTo>
                          <a:close/>
                        </a:path>
                      </a:pathLst>
                    </a:custGeom>
                    <a:solidFill>
                      <a:srgbClr val="FF66FF"/>
                    </a:solidFill>
                    <a:ln w="9525">
                      <a:solidFill>
                        <a:srgbClr val="FF66FF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680060" name="Freeform 2172"/>
                    <p:cNvSpPr>
                      <a:spLocks/>
                    </p:cNvSpPr>
                    <p:nvPr/>
                  </p:nvSpPr>
                  <p:spPr bwMode="auto">
                    <a:xfrm>
                      <a:off x="2684" y="3239"/>
                      <a:ext cx="17" cy="19"/>
                    </a:xfrm>
                    <a:custGeom>
                      <a:avLst/>
                      <a:gdLst/>
                      <a:ahLst/>
                      <a:cxnLst>
                        <a:cxn ang="0">
                          <a:pos x="6" y="0"/>
                        </a:cxn>
                        <a:cxn ang="0">
                          <a:pos x="0" y="14"/>
                        </a:cxn>
                        <a:cxn ang="0">
                          <a:pos x="11" y="19"/>
                        </a:cxn>
                        <a:cxn ang="0">
                          <a:pos x="17" y="6"/>
                        </a:cxn>
                        <a:cxn ang="0">
                          <a:pos x="6" y="0"/>
                        </a:cxn>
                      </a:cxnLst>
                      <a:rect l="0" t="0" r="r" b="b"/>
                      <a:pathLst>
                        <a:path w="17" h="19">
                          <a:moveTo>
                            <a:pt x="6" y="0"/>
                          </a:moveTo>
                          <a:lnTo>
                            <a:pt x="0" y="14"/>
                          </a:lnTo>
                          <a:lnTo>
                            <a:pt x="11" y="19"/>
                          </a:lnTo>
                          <a:lnTo>
                            <a:pt x="17" y="6"/>
                          </a:lnTo>
                          <a:lnTo>
                            <a:pt x="6" y="0"/>
                          </a:lnTo>
                          <a:close/>
                        </a:path>
                      </a:pathLst>
                    </a:custGeom>
                    <a:solidFill>
                      <a:srgbClr val="FF66FF"/>
                    </a:solidFill>
                    <a:ln w="9525">
                      <a:solidFill>
                        <a:srgbClr val="FF66FF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680061" name="Freeform 2173"/>
                    <p:cNvSpPr>
                      <a:spLocks/>
                    </p:cNvSpPr>
                    <p:nvPr/>
                  </p:nvSpPr>
                  <p:spPr bwMode="auto">
                    <a:xfrm>
                      <a:off x="2732" y="3261"/>
                      <a:ext cx="105" cy="46"/>
                    </a:xfrm>
                    <a:custGeom>
                      <a:avLst/>
                      <a:gdLst/>
                      <a:ahLst/>
                      <a:cxnLst>
                        <a:cxn ang="0">
                          <a:pos x="5" y="0"/>
                        </a:cxn>
                        <a:cxn ang="0">
                          <a:pos x="0" y="12"/>
                        </a:cxn>
                        <a:cxn ang="0">
                          <a:pos x="9" y="16"/>
                        </a:cxn>
                        <a:cxn ang="0">
                          <a:pos x="42" y="28"/>
                        </a:cxn>
                        <a:cxn ang="0">
                          <a:pos x="76" y="39"/>
                        </a:cxn>
                        <a:cxn ang="0">
                          <a:pos x="101" y="46"/>
                        </a:cxn>
                        <a:cxn ang="0">
                          <a:pos x="105" y="34"/>
                        </a:cxn>
                        <a:cxn ang="0">
                          <a:pos x="81" y="27"/>
                        </a:cxn>
                        <a:cxn ang="0">
                          <a:pos x="47" y="16"/>
                        </a:cxn>
                        <a:cxn ang="0">
                          <a:pos x="14" y="4"/>
                        </a:cxn>
                        <a:cxn ang="0">
                          <a:pos x="5" y="0"/>
                        </a:cxn>
                      </a:cxnLst>
                      <a:rect l="0" t="0" r="r" b="b"/>
                      <a:pathLst>
                        <a:path w="105" h="46">
                          <a:moveTo>
                            <a:pt x="5" y="0"/>
                          </a:moveTo>
                          <a:lnTo>
                            <a:pt x="0" y="12"/>
                          </a:lnTo>
                          <a:lnTo>
                            <a:pt x="9" y="16"/>
                          </a:lnTo>
                          <a:lnTo>
                            <a:pt x="42" y="28"/>
                          </a:lnTo>
                          <a:lnTo>
                            <a:pt x="76" y="39"/>
                          </a:lnTo>
                          <a:lnTo>
                            <a:pt x="101" y="46"/>
                          </a:lnTo>
                          <a:lnTo>
                            <a:pt x="105" y="34"/>
                          </a:lnTo>
                          <a:lnTo>
                            <a:pt x="81" y="27"/>
                          </a:lnTo>
                          <a:lnTo>
                            <a:pt x="47" y="16"/>
                          </a:lnTo>
                          <a:lnTo>
                            <a:pt x="14" y="4"/>
                          </a:lnTo>
                          <a:lnTo>
                            <a:pt x="5" y="0"/>
                          </a:lnTo>
                          <a:close/>
                        </a:path>
                      </a:pathLst>
                    </a:custGeom>
                    <a:solidFill>
                      <a:srgbClr val="FF66FF"/>
                    </a:solidFill>
                    <a:ln w="9525">
                      <a:solidFill>
                        <a:srgbClr val="FF66FF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680062" name="Freeform 2174"/>
                    <p:cNvSpPr>
                      <a:spLocks/>
                    </p:cNvSpPr>
                    <p:nvPr/>
                  </p:nvSpPr>
                  <p:spPr bwMode="auto">
                    <a:xfrm>
                      <a:off x="3174" y="3353"/>
                      <a:ext cx="14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0" y="14"/>
                        </a:cxn>
                        <a:cxn ang="0">
                          <a:pos x="14" y="14"/>
                        </a:cxn>
                        <a:cxn ang="0">
                          <a:pos x="14" y="1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14" h="14">
                          <a:moveTo>
                            <a:pt x="0" y="0"/>
                          </a:moveTo>
                          <a:lnTo>
                            <a:pt x="0" y="14"/>
                          </a:lnTo>
                          <a:lnTo>
                            <a:pt x="14" y="14"/>
                          </a:lnTo>
                          <a:lnTo>
                            <a:pt x="14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FF66FF"/>
                    </a:solidFill>
                    <a:ln w="9525">
                      <a:solidFill>
                        <a:srgbClr val="FF66FF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680063" name="Freeform 2175"/>
                    <p:cNvSpPr>
                      <a:spLocks/>
                    </p:cNvSpPr>
                    <p:nvPr/>
                  </p:nvSpPr>
                  <p:spPr bwMode="auto">
                    <a:xfrm>
                      <a:off x="3228" y="3356"/>
                      <a:ext cx="105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0" y="13"/>
                        </a:cxn>
                        <a:cxn ang="0">
                          <a:pos x="24" y="13"/>
                        </a:cxn>
                        <a:cxn ang="0">
                          <a:pos x="70" y="14"/>
                        </a:cxn>
                        <a:cxn ang="0">
                          <a:pos x="105" y="13"/>
                        </a:cxn>
                        <a:cxn ang="0">
                          <a:pos x="105" y="1"/>
                        </a:cxn>
                        <a:cxn ang="0">
                          <a:pos x="70" y="1"/>
                        </a:cxn>
                        <a:cxn ang="0">
                          <a:pos x="24" y="1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105" h="14">
                          <a:moveTo>
                            <a:pt x="0" y="0"/>
                          </a:moveTo>
                          <a:lnTo>
                            <a:pt x="0" y="13"/>
                          </a:lnTo>
                          <a:lnTo>
                            <a:pt x="24" y="13"/>
                          </a:lnTo>
                          <a:lnTo>
                            <a:pt x="70" y="14"/>
                          </a:lnTo>
                          <a:lnTo>
                            <a:pt x="105" y="13"/>
                          </a:lnTo>
                          <a:lnTo>
                            <a:pt x="105" y="1"/>
                          </a:lnTo>
                          <a:lnTo>
                            <a:pt x="70" y="1"/>
                          </a:lnTo>
                          <a:lnTo>
                            <a:pt x="24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FF66FF"/>
                    </a:solidFill>
                    <a:ln w="9525">
                      <a:solidFill>
                        <a:srgbClr val="FF66FF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680064" name="Freeform 2176"/>
                    <p:cNvSpPr>
                      <a:spLocks/>
                    </p:cNvSpPr>
                    <p:nvPr/>
                  </p:nvSpPr>
                  <p:spPr bwMode="auto">
                    <a:xfrm>
                      <a:off x="3583" y="2563"/>
                      <a:ext cx="106" cy="33"/>
                    </a:xfrm>
                    <a:custGeom>
                      <a:avLst/>
                      <a:gdLst/>
                      <a:ahLst/>
                      <a:cxnLst>
                        <a:cxn ang="0">
                          <a:pos x="104" y="33"/>
                        </a:cxn>
                        <a:cxn ang="0">
                          <a:pos x="106" y="21"/>
                        </a:cxn>
                        <a:cxn ang="0">
                          <a:pos x="95" y="19"/>
                        </a:cxn>
                        <a:cxn ang="0">
                          <a:pos x="57" y="10"/>
                        </a:cxn>
                        <a:cxn ang="0">
                          <a:pos x="54" y="10"/>
                        </a:cxn>
                        <a:cxn ang="0">
                          <a:pos x="15" y="3"/>
                        </a:cxn>
                        <a:cxn ang="0">
                          <a:pos x="1" y="0"/>
                        </a:cxn>
                        <a:cxn ang="0">
                          <a:pos x="0" y="14"/>
                        </a:cxn>
                        <a:cxn ang="0">
                          <a:pos x="15" y="16"/>
                        </a:cxn>
                        <a:cxn ang="0">
                          <a:pos x="54" y="23"/>
                        </a:cxn>
                        <a:cxn ang="0">
                          <a:pos x="54" y="17"/>
                        </a:cxn>
                        <a:cxn ang="0">
                          <a:pos x="52" y="22"/>
                        </a:cxn>
                        <a:cxn ang="0">
                          <a:pos x="90" y="31"/>
                        </a:cxn>
                        <a:cxn ang="0">
                          <a:pos x="104" y="33"/>
                        </a:cxn>
                      </a:cxnLst>
                      <a:rect l="0" t="0" r="r" b="b"/>
                      <a:pathLst>
                        <a:path w="106" h="33">
                          <a:moveTo>
                            <a:pt x="104" y="33"/>
                          </a:moveTo>
                          <a:lnTo>
                            <a:pt x="106" y="21"/>
                          </a:lnTo>
                          <a:lnTo>
                            <a:pt x="95" y="19"/>
                          </a:lnTo>
                          <a:lnTo>
                            <a:pt x="57" y="10"/>
                          </a:lnTo>
                          <a:lnTo>
                            <a:pt x="54" y="10"/>
                          </a:lnTo>
                          <a:lnTo>
                            <a:pt x="15" y="3"/>
                          </a:lnTo>
                          <a:lnTo>
                            <a:pt x="1" y="0"/>
                          </a:lnTo>
                          <a:lnTo>
                            <a:pt x="0" y="14"/>
                          </a:lnTo>
                          <a:lnTo>
                            <a:pt x="15" y="16"/>
                          </a:lnTo>
                          <a:lnTo>
                            <a:pt x="54" y="23"/>
                          </a:lnTo>
                          <a:lnTo>
                            <a:pt x="54" y="17"/>
                          </a:lnTo>
                          <a:lnTo>
                            <a:pt x="52" y="22"/>
                          </a:lnTo>
                          <a:lnTo>
                            <a:pt x="90" y="31"/>
                          </a:lnTo>
                          <a:lnTo>
                            <a:pt x="104" y="33"/>
                          </a:lnTo>
                          <a:close/>
                        </a:path>
                      </a:pathLst>
                    </a:custGeom>
                    <a:solidFill>
                      <a:srgbClr val="FF66FF"/>
                    </a:solidFill>
                    <a:ln w="9525">
                      <a:solidFill>
                        <a:srgbClr val="FF66FF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680065" name="Freeform 2177"/>
                    <p:cNvSpPr>
                      <a:spLocks/>
                    </p:cNvSpPr>
                    <p:nvPr/>
                  </p:nvSpPr>
                  <p:spPr bwMode="auto">
                    <a:xfrm>
                      <a:off x="3531" y="2556"/>
                      <a:ext cx="14" cy="15"/>
                    </a:xfrm>
                    <a:custGeom>
                      <a:avLst/>
                      <a:gdLst/>
                      <a:ahLst/>
                      <a:cxnLst>
                        <a:cxn ang="0">
                          <a:pos x="13" y="15"/>
                        </a:cxn>
                        <a:cxn ang="0">
                          <a:pos x="14" y="1"/>
                        </a:cxn>
                        <a:cxn ang="0">
                          <a:pos x="1" y="0"/>
                        </a:cxn>
                        <a:cxn ang="0">
                          <a:pos x="0" y="12"/>
                        </a:cxn>
                        <a:cxn ang="0">
                          <a:pos x="13" y="15"/>
                        </a:cxn>
                      </a:cxnLst>
                      <a:rect l="0" t="0" r="r" b="b"/>
                      <a:pathLst>
                        <a:path w="14" h="15">
                          <a:moveTo>
                            <a:pt x="13" y="15"/>
                          </a:moveTo>
                          <a:lnTo>
                            <a:pt x="14" y="1"/>
                          </a:lnTo>
                          <a:lnTo>
                            <a:pt x="1" y="0"/>
                          </a:lnTo>
                          <a:lnTo>
                            <a:pt x="0" y="12"/>
                          </a:lnTo>
                          <a:lnTo>
                            <a:pt x="13" y="15"/>
                          </a:lnTo>
                          <a:close/>
                        </a:path>
                      </a:pathLst>
                    </a:custGeom>
                    <a:solidFill>
                      <a:srgbClr val="FF66FF"/>
                    </a:solidFill>
                    <a:ln w="9525">
                      <a:solidFill>
                        <a:srgbClr val="FF66FF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680066" name="Freeform 2178"/>
                    <p:cNvSpPr>
                      <a:spLocks/>
                    </p:cNvSpPr>
                    <p:nvPr/>
                  </p:nvSpPr>
                  <p:spPr bwMode="auto">
                    <a:xfrm>
                      <a:off x="3333" y="2542"/>
                      <a:ext cx="106" cy="18"/>
                    </a:xfrm>
                    <a:custGeom>
                      <a:avLst/>
                      <a:gdLst/>
                      <a:ahLst/>
                      <a:cxnLst>
                        <a:cxn ang="0">
                          <a:pos x="106" y="18"/>
                        </a:cxn>
                        <a:cxn ang="0">
                          <a:pos x="106" y="4"/>
                        </a:cxn>
                        <a:cxn ang="0">
                          <a:pos x="98" y="3"/>
                        </a:cxn>
                        <a:cxn ang="0">
                          <a:pos x="54" y="1"/>
                        </a:cxn>
                        <a:cxn ang="0">
                          <a:pos x="10" y="0"/>
                        </a:cxn>
                        <a:cxn ang="0">
                          <a:pos x="0" y="0"/>
                        </a:cxn>
                        <a:cxn ang="0">
                          <a:pos x="0" y="13"/>
                        </a:cxn>
                        <a:cxn ang="0">
                          <a:pos x="10" y="13"/>
                        </a:cxn>
                        <a:cxn ang="0">
                          <a:pos x="54" y="14"/>
                        </a:cxn>
                        <a:cxn ang="0">
                          <a:pos x="98" y="17"/>
                        </a:cxn>
                        <a:cxn ang="0">
                          <a:pos x="106" y="18"/>
                        </a:cxn>
                      </a:cxnLst>
                      <a:rect l="0" t="0" r="r" b="b"/>
                      <a:pathLst>
                        <a:path w="106" h="18">
                          <a:moveTo>
                            <a:pt x="106" y="18"/>
                          </a:moveTo>
                          <a:lnTo>
                            <a:pt x="106" y="4"/>
                          </a:lnTo>
                          <a:lnTo>
                            <a:pt x="98" y="3"/>
                          </a:lnTo>
                          <a:lnTo>
                            <a:pt x="54" y="1"/>
                          </a:lnTo>
                          <a:lnTo>
                            <a:pt x="10" y="0"/>
                          </a:lnTo>
                          <a:lnTo>
                            <a:pt x="0" y="0"/>
                          </a:lnTo>
                          <a:lnTo>
                            <a:pt x="0" y="13"/>
                          </a:lnTo>
                          <a:lnTo>
                            <a:pt x="10" y="13"/>
                          </a:lnTo>
                          <a:lnTo>
                            <a:pt x="54" y="14"/>
                          </a:lnTo>
                          <a:lnTo>
                            <a:pt x="98" y="17"/>
                          </a:lnTo>
                          <a:lnTo>
                            <a:pt x="106" y="18"/>
                          </a:lnTo>
                          <a:close/>
                        </a:path>
                      </a:pathLst>
                    </a:custGeom>
                    <a:solidFill>
                      <a:srgbClr val="FF66FF"/>
                    </a:solidFill>
                    <a:ln w="9525">
                      <a:solidFill>
                        <a:srgbClr val="FF66FF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  <p:sp>
                <p:nvSpPr>
                  <p:cNvPr id="680067" name="Freeform 2179"/>
                  <p:cNvSpPr>
                    <a:spLocks/>
                  </p:cNvSpPr>
                  <p:nvPr/>
                </p:nvSpPr>
                <p:spPr bwMode="auto">
                  <a:xfrm>
                    <a:off x="2532" y="2732"/>
                    <a:ext cx="10" cy="9"/>
                  </a:xfrm>
                  <a:custGeom>
                    <a:avLst/>
                    <a:gdLst/>
                    <a:ahLst/>
                    <a:cxnLst>
                      <a:cxn ang="0">
                        <a:pos x="3" y="9"/>
                      </a:cxn>
                      <a:cxn ang="0">
                        <a:pos x="5" y="9"/>
                      </a:cxn>
                      <a:cxn ang="0">
                        <a:pos x="7" y="9"/>
                      </a:cxn>
                      <a:cxn ang="0">
                        <a:pos x="9" y="8"/>
                      </a:cxn>
                      <a:cxn ang="0">
                        <a:pos x="10" y="5"/>
                      </a:cxn>
                      <a:cxn ang="0">
                        <a:pos x="9" y="1"/>
                      </a:cxn>
                      <a:cxn ang="0">
                        <a:pos x="7" y="0"/>
                      </a:cxn>
                      <a:cxn ang="0">
                        <a:pos x="5" y="0"/>
                      </a:cxn>
                      <a:cxn ang="0">
                        <a:pos x="3" y="0"/>
                      </a:cxn>
                      <a:cxn ang="0">
                        <a:pos x="3" y="1"/>
                      </a:cxn>
                      <a:cxn ang="0">
                        <a:pos x="0" y="5"/>
                      </a:cxn>
                      <a:cxn ang="0">
                        <a:pos x="3" y="8"/>
                      </a:cxn>
                      <a:cxn ang="0">
                        <a:pos x="3" y="9"/>
                      </a:cxn>
                    </a:cxnLst>
                    <a:rect l="0" t="0" r="r" b="b"/>
                    <a:pathLst>
                      <a:path w="10" h="9">
                        <a:moveTo>
                          <a:pt x="3" y="9"/>
                        </a:moveTo>
                        <a:lnTo>
                          <a:pt x="5" y="9"/>
                        </a:lnTo>
                        <a:lnTo>
                          <a:pt x="7" y="9"/>
                        </a:lnTo>
                        <a:lnTo>
                          <a:pt x="9" y="8"/>
                        </a:lnTo>
                        <a:lnTo>
                          <a:pt x="10" y="5"/>
                        </a:lnTo>
                        <a:lnTo>
                          <a:pt x="9" y="1"/>
                        </a:lnTo>
                        <a:lnTo>
                          <a:pt x="7" y="0"/>
                        </a:lnTo>
                        <a:lnTo>
                          <a:pt x="5" y="0"/>
                        </a:lnTo>
                        <a:lnTo>
                          <a:pt x="3" y="0"/>
                        </a:lnTo>
                        <a:lnTo>
                          <a:pt x="3" y="1"/>
                        </a:lnTo>
                        <a:lnTo>
                          <a:pt x="0" y="5"/>
                        </a:lnTo>
                        <a:lnTo>
                          <a:pt x="3" y="8"/>
                        </a:lnTo>
                        <a:lnTo>
                          <a:pt x="3" y="9"/>
                        </a:lnTo>
                        <a:close/>
                      </a:path>
                    </a:pathLst>
                  </a:custGeom>
                  <a:solidFill>
                    <a:srgbClr val="FF66FF"/>
                  </a:solidFill>
                  <a:ln w="9525">
                    <a:solidFill>
                      <a:srgbClr val="FF66FF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</p:grpSp>
        </p:grpSp>
        <p:sp>
          <p:nvSpPr>
            <p:cNvPr id="680068" name="Freeform 2180"/>
            <p:cNvSpPr>
              <a:spLocks/>
            </p:cNvSpPr>
            <p:nvPr/>
          </p:nvSpPr>
          <p:spPr bwMode="auto">
            <a:xfrm>
              <a:off x="3744" y="3264"/>
              <a:ext cx="96" cy="48"/>
            </a:xfrm>
            <a:custGeom>
              <a:avLst/>
              <a:gdLst/>
              <a:ahLst/>
              <a:cxnLst>
                <a:cxn ang="0">
                  <a:pos x="0" y="53"/>
                </a:cxn>
                <a:cxn ang="0">
                  <a:pos x="6" y="68"/>
                </a:cxn>
                <a:cxn ang="0">
                  <a:pos x="86" y="35"/>
                </a:cxn>
                <a:cxn ang="0">
                  <a:pos x="128" y="14"/>
                </a:cxn>
                <a:cxn ang="0">
                  <a:pos x="120" y="0"/>
                </a:cxn>
                <a:cxn ang="0">
                  <a:pos x="79" y="21"/>
                </a:cxn>
                <a:cxn ang="0">
                  <a:pos x="0" y="53"/>
                </a:cxn>
              </a:cxnLst>
              <a:rect l="0" t="0" r="r" b="b"/>
              <a:pathLst>
                <a:path w="128" h="68">
                  <a:moveTo>
                    <a:pt x="0" y="53"/>
                  </a:moveTo>
                  <a:lnTo>
                    <a:pt x="6" y="68"/>
                  </a:lnTo>
                  <a:lnTo>
                    <a:pt x="86" y="35"/>
                  </a:lnTo>
                  <a:lnTo>
                    <a:pt x="128" y="14"/>
                  </a:lnTo>
                  <a:lnTo>
                    <a:pt x="120" y="0"/>
                  </a:lnTo>
                  <a:lnTo>
                    <a:pt x="79" y="21"/>
                  </a:lnTo>
                  <a:lnTo>
                    <a:pt x="0" y="53"/>
                  </a:lnTo>
                  <a:close/>
                </a:path>
              </a:pathLst>
            </a:custGeom>
            <a:solidFill>
              <a:srgbClr val="FF66FF"/>
            </a:solidFill>
            <a:ln w="6350">
              <a:solidFill>
                <a:srgbClr val="FF66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680069" name="Line 2181"/>
          <p:cNvSpPr>
            <a:spLocks noChangeShapeType="1"/>
          </p:cNvSpPr>
          <p:nvPr/>
        </p:nvSpPr>
        <p:spPr bwMode="auto">
          <a:xfrm>
            <a:off x="6096000" y="2825750"/>
            <a:ext cx="762000" cy="0"/>
          </a:xfrm>
          <a:prstGeom prst="line">
            <a:avLst/>
          </a:prstGeom>
          <a:noFill/>
          <a:ln w="9525">
            <a:solidFill>
              <a:srgbClr val="FF66FF"/>
            </a:solidFill>
            <a:round/>
            <a:headEnd/>
            <a:tailEnd/>
          </a:ln>
          <a:effectLst/>
        </p:spPr>
        <p:txBody>
          <a:bodyPr lIns="0" tIns="0" rIns="0" bIns="0">
            <a:spAutoFit/>
          </a:bodyPr>
          <a:lstStyle/>
          <a:p>
            <a:endParaRPr lang="en-US"/>
          </a:p>
        </p:txBody>
      </p:sp>
    </p:spTree>
  </p:cSld>
  <p:clrMapOvr>
    <a:masterClrMapping/>
  </p:clrMapOvr>
  <p:transition>
    <p:wipe dir="r"/>
  </p:transition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5971" name="Text Box 3"/>
          <p:cNvSpPr txBox="1">
            <a:spLocks noChangeArrowheads="1"/>
          </p:cNvSpPr>
          <p:nvPr/>
        </p:nvSpPr>
        <p:spPr bwMode="auto">
          <a:xfrm>
            <a:off x="0" y="273050"/>
            <a:ext cx="9144000" cy="7016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>
            <a:spAutoFit/>
          </a:bodyPr>
          <a:lstStyle/>
          <a:p>
            <a:r>
              <a:rPr lang="en-US" sz="2000">
                <a:solidFill>
                  <a:srgbClr val="F8B966"/>
                </a:solidFill>
              </a:rPr>
              <a:t>ACCESO A LOS MERCADOS EN LOS TRATADOS DE LIBRE COMERCIO</a:t>
            </a:r>
            <a:endParaRPr lang="es-AR" sz="2000">
              <a:solidFill>
                <a:srgbClr val="F8B966"/>
              </a:solidFill>
            </a:endParaRPr>
          </a:p>
          <a:p>
            <a:r>
              <a:rPr lang="es-AR" sz="2000">
                <a:solidFill>
                  <a:srgbClr val="F8B966"/>
                </a:solidFill>
              </a:rPr>
              <a:t>Aranceles de Nacion Más Favorecida</a:t>
            </a:r>
          </a:p>
        </p:txBody>
      </p:sp>
      <p:sp>
        <p:nvSpPr>
          <p:cNvPr id="1235972" name="Rectangle 4"/>
          <p:cNvSpPr>
            <a:spLocks noGrp="1" noChangeArrowheads="1"/>
          </p:cNvSpPr>
          <p:nvPr>
            <p:ph type="title"/>
          </p:nvPr>
        </p:nvSpPr>
        <p:spPr>
          <a:xfrm>
            <a:off x="0" y="1125538"/>
            <a:ext cx="9144000" cy="396875"/>
          </a:xfrm>
          <a:noFill/>
          <a:ln/>
        </p:spPr>
        <p:txBody>
          <a:bodyPr lIns="0" rIns="0" anchor="t">
            <a:spAutoFit/>
          </a:bodyPr>
          <a:lstStyle/>
          <a:p>
            <a:r>
              <a:rPr lang="en-US" sz="2000" b="1">
                <a:solidFill>
                  <a:schemeClr val="tx1"/>
                </a:solidFill>
                <a:latin typeface="Times New Roman" pitchFamily="18" charset="0"/>
              </a:rPr>
              <a:t>Estructuras Comparativas de Aranceles NMF (2000)</a:t>
            </a:r>
          </a:p>
        </p:txBody>
      </p:sp>
      <p:grpSp>
        <p:nvGrpSpPr>
          <p:cNvPr id="1235974" name="Group 6"/>
          <p:cNvGrpSpPr>
            <a:grpSpLocks noChangeAspect="1"/>
          </p:cNvGrpSpPr>
          <p:nvPr/>
        </p:nvGrpSpPr>
        <p:grpSpPr bwMode="auto">
          <a:xfrm>
            <a:off x="187325" y="1792288"/>
            <a:ext cx="8767763" cy="4895850"/>
            <a:chOff x="118" y="1129"/>
            <a:chExt cx="5523" cy="3084"/>
          </a:xfrm>
        </p:grpSpPr>
        <p:sp>
          <p:nvSpPr>
            <p:cNvPr id="1235973" name="AutoShape 5"/>
            <p:cNvSpPr>
              <a:spLocks noChangeAspect="1" noChangeArrowheads="1" noTextEdit="1"/>
            </p:cNvSpPr>
            <p:nvPr/>
          </p:nvSpPr>
          <p:spPr bwMode="auto">
            <a:xfrm>
              <a:off x="118" y="1129"/>
              <a:ext cx="5523" cy="3084"/>
            </a:xfrm>
            <a:prstGeom prst="rect">
              <a:avLst/>
            </a:prstGeom>
            <a:solidFill>
              <a:schemeClr val="bg1"/>
            </a:solidFill>
            <a:ln w="9525" algn="ctr">
              <a:solidFill>
                <a:srgbClr val="000099"/>
              </a:solidFill>
              <a:miter lim="800000"/>
              <a:headEnd/>
              <a:tailEnd/>
            </a:ln>
            <a:effectLst>
              <a:outerShdw dist="81320" dir="3080412" algn="ctr" rotWithShape="0">
                <a:schemeClr val="bg2"/>
              </a:outer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1235975" name="Rectangle 7"/>
            <p:cNvSpPr>
              <a:spLocks noChangeArrowheads="1"/>
            </p:cNvSpPr>
            <p:nvPr/>
          </p:nvSpPr>
          <p:spPr bwMode="auto">
            <a:xfrm>
              <a:off x="172" y="1186"/>
              <a:ext cx="5448" cy="2983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35976" name="Rectangle 8"/>
            <p:cNvSpPr>
              <a:spLocks noChangeArrowheads="1"/>
            </p:cNvSpPr>
            <p:nvPr/>
          </p:nvSpPr>
          <p:spPr bwMode="auto">
            <a:xfrm>
              <a:off x="714" y="1300"/>
              <a:ext cx="4917" cy="212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35977" name="Rectangle 9"/>
            <p:cNvSpPr>
              <a:spLocks noChangeArrowheads="1"/>
            </p:cNvSpPr>
            <p:nvPr/>
          </p:nvSpPr>
          <p:spPr bwMode="auto">
            <a:xfrm>
              <a:off x="714" y="1300"/>
              <a:ext cx="4917" cy="2126"/>
            </a:xfrm>
            <a:prstGeom prst="rect">
              <a:avLst/>
            </a:prstGeom>
            <a:noFill/>
            <a:ln w="17463" cap="rnd">
              <a:solidFill>
                <a:srgbClr val="80808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35978" name="Rectangle 10"/>
            <p:cNvSpPr>
              <a:spLocks noChangeArrowheads="1"/>
            </p:cNvSpPr>
            <p:nvPr/>
          </p:nvSpPr>
          <p:spPr bwMode="auto">
            <a:xfrm>
              <a:off x="714" y="2980"/>
              <a:ext cx="270" cy="446"/>
            </a:xfrm>
            <a:prstGeom prst="rect">
              <a:avLst/>
            </a:prstGeom>
            <a:solidFill>
              <a:srgbClr val="9999FF"/>
            </a:solidFill>
            <a:ln w="17463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35979" name="Rectangle 11"/>
            <p:cNvSpPr>
              <a:spLocks noChangeArrowheads="1"/>
            </p:cNvSpPr>
            <p:nvPr/>
          </p:nvSpPr>
          <p:spPr bwMode="auto">
            <a:xfrm>
              <a:off x="1255" y="2580"/>
              <a:ext cx="282" cy="846"/>
            </a:xfrm>
            <a:prstGeom prst="rect">
              <a:avLst/>
            </a:prstGeom>
            <a:solidFill>
              <a:srgbClr val="9999FF"/>
            </a:solidFill>
            <a:ln w="17463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35980" name="Rectangle 12"/>
            <p:cNvSpPr>
              <a:spLocks noChangeArrowheads="1"/>
            </p:cNvSpPr>
            <p:nvPr/>
          </p:nvSpPr>
          <p:spPr bwMode="auto">
            <a:xfrm>
              <a:off x="1808" y="3357"/>
              <a:ext cx="270" cy="69"/>
            </a:xfrm>
            <a:prstGeom prst="rect">
              <a:avLst/>
            </a:prstGeom>
            <a:solidFill>
              <a:srgbClr val="9999FF"/>
            </a:solidFill>
            <a:ln w="17463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35981" name="Rectangle 13"/>
            <p:cNvSpPr>
              <a:spLocks noChangeArrowheads="1"/>
            </p:cNvSpPr>
            <p:nvPr/>
          </p:nvSpPr>
          <p:spPr bwMode="auto">
            <a:xfrm>
              <a:off x="2349" y="3255"/>
              <a:ext cx="282" cy="171"/>
            </a:xfrm>
            <a:prstGeom prst="rect">
              <a:avLst/>
            </a:prstGeom>
            <a:solidFill>
              <a:srgbClr val="9999FF"/>
            </a:solidFill>
            <a:ln w="17463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35982" name="Rectangle 14"/>
            <p:cNvSpPr>
              <a:spLocks noChangeArrowheads="1"/>
            </p:cNvSpPr>
            <p:nvPr/>
          </p:nvSpPr>
          <p:spPr bwMode="auto">
            <a:xfrm>
              <a:off x="4537" y="2980"/>
              <a:ext cx="271" cy="446"/>
            </a:xfrm>
            <a:prstGeom prst="rect">
              <a:avLst/>
            </a:prstGeom>
            <a:solidFill>
              <a:srgbClr val="9999FF"/>
            </a:solidFill>
            <a:ln w="17463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35983" name="Rectangle 15"/>
            <p:cNvSpPr>
              <a:spLocks noChangeArrowheads="1"/>
            </p:cNvSpPr>
            <p:nvPr/>
          </p:nvSpPr>
          <p:spPr bwMode="auto">
            <a:xfrm>
              <a:off x="5090" y="2969"/>
              <a:ext cx="270" cy="457"/>
            </a:xfrm>
            <a:prstGeom prst="rect">
              <a:avLst/>
            </a:prstGeom>
            <a:solidFill>
              <a:srgbClr val="9999FF"/>
            </a:solidFill>
            <a:ln w="17463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35984" name="Rectangle 16"/>
            <p:cNvSpPr>
              <a:spLocks noChangeArrowheads="1"/>
            </p:cNvSpPr>
            <p:nvPr/>
          </p:nvSpPr>
          <p:spPr bwMode="auto">
            <a:xfrm>
              <a:off x="714" y="1643"/>
              <a:ext cx="270" cy="1337"/>
            </a:xfrm>
            <a:prstGeom prst="rect">
              <a:avLst/>
            </a:prstGeom>
            <a:solidFill>
              <a:srgbClr val="993366"/>
            </a:solidFill>
            <a:ln w="17463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35985" name="Rectangle 17"/>
            <p:cNvSpPr>
              <a:spLocks noChangeArrowheads="1"/>
            </p:cNvSpPr>
            <p:nvPr/>
          </p:nvSpPr>
          <p:spPr bwMode="auto">
            <a:xfrm>
              <a:off x="1255" y="1495"/>
              <a:ext cx="282" cy="1085"/>
            </a:xfrm>
            <a:prstGeom prst="rect">
              <a:avLst/>
            </a:prstGeom>
            <a:solidFill>
              <a:srgbClr val="993366"/>
            </a:solidFill>
            <a:ln w="17463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35986" name="Rectangle 18"/>
            <p:cNvSpPr>
              <a:spLocks noChangeArrowheads="1"/>
            </p:cNvSpPr>
            <p:nvPr/>
          </p:nvSpPr>
          <p:spPr bwMode="auto">
            <a:xfrm>
              <a:off x="1808" y="2386"/>
              <a:ext cx="270" cy="971"/>
            </a:xfrm>
            <a:prstGeom prst="rect">
              <a:avLst/>
            </a:prstGeom>
            <a:solidFill>
              <a:srgbClr val="993366"/>
            </a:solidFill>
            <a:ln w="17463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35987" name="Rectangle 19"/>
            <p:cNvSpPr>
              <a:spLocks noChangeArrowheads="1"/>
            </p:cNvSpPr>
            <p:nvPr/>
          </p:nvSpPr>
          <p:spPr bwMode="auto">
            <a:xfrm>
              <a:off x="2349" y="1963"/>
              <a:ext cx="282" cy="1292"/>
            </a:xfrm>
            <a:prstGeom prst="rect">
              <a:avLst/>
            </a:prstGeom>
            <a:solidFill>
              <a:srgbClr val="993366"/>
            </a:solidFill>
            <a:ln w="17463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35988" name="Rectangle 20"/>
            <p:cNvSpPr>
              <a:spLocks noChangeArrowheads="1"/>
            </p:cNvSpPr>
            <p:nvPr/>
          </p:nvSpPr>
          <p:spPr bwMode="auto">
            <a:xfrm>
              <a:off x="2902" y="1300"/>
              <a:ext cx="270" cy="2126"/>
            </a:xfrm>
            <a:prstGeom prst="rect">
              <a:avLst/>
            </a:prstGeom>
            <a:solidFill>
              <a:srgbClr val="993366"/>
            </a:solidFill>
            <a:ln w="17463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35989" name="Rectangle 21"/>
            <p:cNvSpPr>
              <a:spLocks noChangeArrowheads="1"/>
            </p:cNvSpPr>
            <p:nvPr/>
          </p:nvSpPr>
          <p:spPr bwMode="auto">
            <a:xfrm>
              <a:off x="3443" y="2797"/>
              <a:ext cx="271" cy="629"/>
            </a:xfrm>
            <a:prstGeom prst="rect">
              <a:avLst/>
            </a:prstGeom>
            <a:solidFill>
              <a:srgbClr val="993366"/>
            </a:solidFill>
            <a:ln w="17463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35990" name="Rectangle 22"/>
            <p:cNvSpPr>
              <a:spLocks noChangeArrowheads="1"/>
            </p:cNvSpPr>
            <p:nvPr/>
          </p:nvSpPr>
          <p:spPr bwMode="auto">
            <a:xfrm>
              <a:off x="3996" y="2169"/>
              <a:ext cx="270" cy="1257"/>
            </a:xfrm>
            <a:prstGeom prst="rect">
              <a:avLst/>
            </a:prstGeom>
            <a:solidFill>
              <a:srgbClr val="993366"/>
            </a:solidFill>
            <a:ln w="17463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35991" name="Rectangle 23"/>
            <p:cNvSpPr>
              <a:spLocks noChangeArrowheads="1"/>
            </p:cNvSpPr>
            <p:nvPr/>
          </p:nvSpPr>
          <p:spPr bwMode="auto">
            <a:xfrm>
              <a:off x="4537" y="1506"/>
              <a:ext cx="271" cy="1474"/>
            </a:xfrm>
            <a:prstGeom prst="rect">
              <a:avLst/>
            </a:prstGeom>
            <a:solidFill>
              <a:srgbClr val="993366"/>
            </a:solidFill>
            <a:ln w="17463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35992" name="Rectangle 24"/>
            <p:cNvSpPr>
              <a:spLocks noChangeArrowheads="1"/>
            </p:cNvSpPr>
            <p:nvPr/>
          </p:nvSpPr>
          <p:spPr bwMode="auto">
            <a:xfrm>
              <a:off x="5090" y="2146"/>
              <a:ext cx="270" cy="823"/>
            </a:xfrm>
            <a:prstGeom prst="rect">
              <a:avLst/>
            </a:prstGeom>
            <a:solidFill>
              <a:srgbClr val="993366"/>
            </a:solidFill>
            <a:ln w="17463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35993" name="Rectangle 25"/>
            <p:cNvSpPr>
              <a:spLocks noChangeArrowheads="1"/>
            </p:cNvSpPr>
            <p:nvPr/>
          </p:nvSpPr>
          <p:spPr bwMode="auto">
            <a:xfrm>
              <a:off x="714" y="1449"/>
              <a:ext cx="270" cy="194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35994" name="Rectangle 26"/>
            <p:cNvSpPr>
              <a:spLocks noChangeArrowheads="1"/>
            </p:cNvSpPr>
            <p:nvPr/>
          </p:nvSpPr>
          <p:spPr bwMode="auto">
            <a:xfrm>
              <a:off x="1255" y="1449"/>
              <a:ext cx="282" cy="46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35995" name="Rectangle 27"/>
            <p:cNvSpPr>
              <a:spLocks noChangeArrowheads="1"/>
            </p:cNvSpPr>
            <p:nvPr/>
          </p:nvSpPr>
          <p:spPr bwMode="auto">
            <a:xfrm>
              <a:off x="1808" y="1529"/>
              <a:ext cx="270" cy="857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35996" name="Rectangle 28"/>
            <p:cNvSpPr>
              <a:spLocks noChangeArrowheads="1"/>
            </p:cNvSpPr>
            <p:nvPr/>
          </p:nvSpPr>
          <p:spPr bwMode="auto">
            <a:xfrm>
              <a:off x="2349" y="1300"/>
              <a:ext cx="282" cy="663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35997" name="Rectangle 29"/>
            <p:cNvSpPr>
              <a:spLocks noChangeArrowheads="1"/>
            </p:cNvSpPr>
            <p:nvPr/>
          </p:nvSpPr>
          <p:spPr bwMode="auto">
            <a:xfrm>
              <a:off x="3443" y="2043"/>
              <a:ext cx="271" cy="754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35998" name="Rectangle 30"/>
            <p:cNvSpPr>
              <a:spLocks noChangeArrowheads="1"/>
            </p:cNvSpPr>
            <p:nvPr/>
          </p:nvSpPr>
          <p:spPr bwMode="auto">
            <a:xfrm>
              <a:off x="3996" y="1426"/>
              <a:ext cx="270" cy="743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35999" name="Rectangle 31"/>
            <p:cNvSpPr>
              <a:spLocks noChangeArrowheads="1"/>
            </p:cNvSpPr>
            <p:nvPr/>
          </p:nvSpPr>
          <p:spPr bwMode="auto">
            <a:xfrm>
              <a:off x="5090" y="1655"/>
              <a:ext cx="270" cy="491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36000" name="Rectangle 32"/>
            <p:cNvSpPr>
              <a:spLocks noChangeArrowheads="1"/>
            </p:cNvSpPr>
            <p:nvPr/>
          </p:nvSpPr>
          <p:spPr bwMode="auto">
            <a:xfrm>
              <a:off x="714" y="1392"/>
              <a:ext cx="270" cy="57"/>
            </a:xfrm>
            <a:prstGeom prst="rect">
              <a:avLst/>
            </a:prstGeom>
            <a:solidFill>
              <a:srgbClr val="FFCC99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36001" name="Rectangle 33"/>
            <p:cNvSpPr>
              <a:spLocks noChangeArrowheads="1"/>
            </p:cNvSpPr>
            <p:nvPr/>
          </p:nvSpPr>
          <p:spPr bwMode="auto">
            <a:xfrm>
              <a:off x="1808" y="1403"/>
              <a:ext cx="270" cy="126"/>
            </a:xfrm>
            <a:prstGeom prst="rect">
              <a:avLst/>
            </a:prstGeom>
            <a:solidFill>
              <a:srgbClr val="FFCC99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36002" name="Rectangle 34"/>
            <p:cNvSpPr>
              <a:spLocks noChangeArrowheads="1"/>
            </p:cNvSpPr>
            <p:nvPr/>
          </p:nvSpPr>
          <p:spPr bwMode="auto">
            <a:xfrm>
              <a:off x="3443" y="1300"/>
              <a:ext cx="271" cy="743"/>
            </a:xfrm>
            <a:prstGeom prst="rect">
              <a:avLst/>
            </a:prstGeom>
            <a:solidFill>
              <a:srgbClr val="FFCC99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36003" name="Rectangle 35"/>
            <p:cNvSpPr>
              <a:spLocks noChangeArrowheads="1"/>
            </p:cNvSpPr>
            <p:nvPr/>
          </p:nvSpPr>
          <p:spPr bwMode="auto">
            <a:xfrm>
              <a:off x="3996" y="1300"/>
              <a:ext cx="270" cy="126"/>
            </a:xfrm>
            <a:prstGeom prst="rect">
              <a:avLst/>
            </a:prstGeom>
            <a:solidFill>
              <a:srgbClr val="FFCC99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36004" name="Rectangle 36"/>
            <p:cNvSpPr>
              <a:spLocks noChangeArrowheads="1"/>
            </p:cNvSpPr>
            <p:nvPr/>
          </p:nvSpPr>
          <p:spPr bwMode="auto">
            <a:xfrm>
              <a:off x="4537" y="1380"/>
              <a:ext cx="271" cy="126"/>
            </a:xfrm>
            <a:prstGeom prst="rect">
              <a:avLst/>
            </a:prstGeom>
            <a:solidFill>
              <a:srgbClr val="FFCC99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36005" name="Rectangle 37"/>
            <p:cNvSpPr>
              <a:spLocks noChangeArrowheads="1"/>
            </p:cNvSpPr>
            <p:nvPr/>
          </p:nvSpPr>
          <p:spPr bwMode="auto">
            <a:xfrm>
              <a:off x="5090" y="1472"/>
              <a:ext cx="270" cy="183"/>
            </a:xfrm>
            <a:prstGeom prst="rect">
              <a:avLst/>
            </a:prstGeom>
            <a:solidFill>
              <a:srgbClr val="FFCC99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36006" name="Rectangle 38"/>
            <p:cNvSpPr>
              <a:spLocks noChangeArrowheads="1"/>
            </p:cNvSpPr>
            <p:nvPr/>
          </p:nvSpPr>
          <p:spPr bwMode="auto">
            <a:xfrm>
              <a:off x="714" y="1300"/>
              <a:ext cx="270" cy="92"/>
            </a:xfrm>
            <a:prstGeom prst="rect">
              <a:avLst/>
            </a:prstGeom>
            <a:solidFill>
              <a:srgbClr val="FF00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36007" name="Rectangle 39"/>
            <p:cNvSpPr>
              <a:spLocks noChangeArrowheads="1"/>
            </p:cNvSpPr>
            <p:nvPr/>
          </p:nvSpPr>
          <p:spPr bwMode="auto">
            <a:xfrm>
              <a:off x="1255" y="1300"/>
              <a:ext cx="282" cy="149"/>
            </a:xfrm>
            <a:prstGeom prst="rect">
              <a:avLst/>
            </a:prstGeom>
            <a:solidFill>
              <a:srgbClr val="FF00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36008" name="Rectangle 40"/>
            <p:cNvSpPr>
              <a:spLocks noChangeArrowheads="1"/>
            </p:cNvSpPr>
            <p:nvPr/>
          </p:nvSpPr>
          <p:spPr bwMode="auto">
            <a:xfrm>
              <a:off x="1808" y="1300"/>
              <a:ext cx="270" cy="103"/>
            </a:xfrm>
            <a:prstGeom prst="rect">
              <a:avLst/>
            </a:prstGeom>
            <a:solidFill>
              <a:srgbClr val="FF00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36009" name="Rectangle 41"/>
            <p:cNvSpPr>
              <a:spLocks noChangeArrowheads="1"/>
            </p:cNvSpPr>
            <p:nvPr/>
          </p:nvSpPr>
          <p:spPr bwMode="auto">
            <a:xfrm>
              <a:off x="4537" y="1300"/>
              <a:ext cx="271" cy="80"/>
            </a:xfrm>
            <a:prstGeom prst="rect">
              <a:avLst/>
            </a:prstGeom>
            <a:solidFill>
              <a:srgbClr val="FF00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36010" name="Rectangle 42"/>
            <p:cNvSpPr>
              <a:spLocks noChangeArrowheads="1"/>
            </p:cNvSpPr>
            <p:nvPr/>
          </p:nvSpPr>
          <p:spPr bwMode="auto">
            <a:xfrm>
              <a:off x="5090" y="1300"/>
              <a:ext cx="270" cy="172"/>
            </a:xfrm>
            <a:prstGeom prst="rect">
              <a:avLst/>
            </a:prstGeom>
            <a:solidFill>
              <a:srgbClr val="FF00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36011" name="Line 43"/>
            <p:cNvSpPr>
              <a:spLocks noChangeShapeType="1"/>
            </p:cNvSpPr>
            <p:nvPr/>
          </p:nvSpPr>
          <p:spPr bwMode="auto">
            <a:xfrm>
              <a:off x="714" y="1300"/>
              <a:ext cx="1" cy="212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36012" name="Line 44"/>
            <p:cNvSpPr>
              <a:spLocks noChangeShapeType="1"/>
            </p:cNvSpPr>
            <p:nvPr/>
          </p:nvSpPr>
          <p:spPr bwMode="auto">
            <a:xfrm>
              <a:off x="681" y="3426"/>
              <a:ext cx="33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36013" name="Line 45"/>
            <p:cNvSpPr>
              <a:spLocks noChangeShapeType="1"/>
            </p:cNvSpPr>
            <p:nvPr/>
          </p:nvSpPr>
          <p:spPr bwMode="auto">
            <a:xfrm>
              <a:off x="681" y="3209"/>
              <a:ext cx="33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36014" name="Line 46"/>
            <p:cNvSpPr>
              <a:spLocks noChangeShapeType="1"/>
            </p:cNvSpPr>
            <p:nvPr/>
          </p:nvSpPr>
          <p:spPr bwMode="auto">
            <a:xfrm>
              <a:off x="681" y="3003"/>
              <a:ext cx="33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36015" name="Line 47"/>
            <p:cNvSpPr>
              <a:spLocks noChangeShapeType="1"/>
            </p:cNvSpPr>
            <p:nvPr/>
          </p:nvSpPr>
          <p:spPr bwMode="auto">
            <a:xfrm>
              <a:off x="681" y="2786"/>
              <a:ext cx="33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36016" name="Line 48"/>
            <p:cNvSpPr>
              <a:spLocks noChangeShapeType="1"/>
            </p:cNvSpPr>
            <p:nvPr/>
          </p:nvSpPr>
          <p:spPr bwMode="auto">
            <a:xfrm>
              <a:off x="681" y="2580"/>
              <a:ext cx="33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36017" name="Line 49"/>
            <p:cNvSpPr>
              <a:spLocks noChangeShapeType="1"/>
            </p:cNvSpPr>
            <p:nvPr/>
          </p:nvSpPr>
          <p:spPr bwMode="auto">
            <a:xfrm>
              <a:off x="681" y="2363"/>
              <a:ext cx="33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36018" name="Line 50"/>
            <p:cNvSpPr>
              <a:spLocks noChangeShapeType="1"/>
            </p:cNvSpPr>
            <p:nvPr/>
          </p:nvSpPr>
          <p:spPr bwMode="auto">
            <a:xfrm>
              <a:off x="681" y="2146"/>
              <a:ext cx="33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36019" name="Line 51"/>
            <p:cNvSpPr>
              <a:spLocks noChangeShapeType="1"/>
            </p:cNvSpPr>
            <p:nvPr/>
          </p:nvSpPr>
          <p:spPr bwMode="auto">
            <a:xfrm>
              <a:off x="681" y="1940"/>
              <a:ext cx="33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36020" name="Line 52"/>
            <p:cNvSpPr>
              <a:spLocks noChangeShapeType="1"/>
            </p:cNvSpPr>
            <p:nvPr/>
          </p:nvSpPr>
          <p:spPr bwMode="auto">
            <a:xfrm>
              <a:off x="681" y="1723"/>
              <a:ext cx="33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36021" name="Line 53"/>
            <p:cNvSpPr>
              <a:spLocks noChangeShapeType="1"/>
            </p:cNvSpPr>
            <p:nvPr/>
          </p:nvSpPr>
          <p:spPr bwMode="auto">
            <a:xfrm>
              <a:off x="681" y="1518"/>
              <a:ext cx="33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36022" name="Line 54"/>
            <p:cNvSpPr>
              <a:spLocks noChangeShapeType="1"/>
            </p:cNvSpPr>
            <p:nvPr/>
          </p:nvSpPr>
          <p:spPr bwMode="auto">
            <a:xfrm>
              <a:off x="681" y="1300"/>
              <a:ext cx="33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36023" name="Line 55"/>
            <p:cNvSpPr>
              <a:spLocks noChangeShapeType="1"/>
            </p:cNvSpPr>
            <p:nvPr/>
          </p:nvSpPr>
          <p:spPr bwMode="auto">
            <a:xfrm>
              <a:off x="714" y="3426"/>
              <a:ext cx="4917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36024" name="Line 56"/>
            <p:cNvSpPr>
              <a:spLocks noChangeShapeType="1"/>
            </p:cNvSpPr>
            <p:nvPr/>
          </p:nvSpPr>
          <p:spPr bwMode="auto">
            <a:xfrm flipV="1">
              <a:off x="714" y="3426"/>
              <a:ext cx="1" cy="3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36025" name="Line 57"/>
            <p:cNvSpPr>
              <a:spLocks noChangeShapeType="1"/>
            </p:cNvSpPr>
            <p:nvPr/>
          </p:nvSpPr>
          <p:spPr bwMode="auto">
            <a:xfrm flipV="1">
              <a:off x="984" y="3426"/>
              <a:ext cx="1" cy="3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36026" name="Line 58"/>
            <p:cNvSpPr>
              <a:spLocks noChangeShapeType="1"/>
            </p:cNvSpPr>
            <p:nvPr/>
          </p:nvSpPr>
          <p:spPr bwMode="auto">
            <a:xfrm flipV="1">
              <a:off x="1255" y="3426"/>
              <a:ext cx="1" cy="3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36027" name="Line 59"/>
            <p:cNvSpPr>
              <a:spLocks noChangeShapeType="1"/>
            </p:cNvSpPr>
            <p:nvPr/>
          </p:nvSpPr>
          <p:spPr bwMode="auto">
            <a:xfrm flipV="1">
              <a:off x="1537" y="3426"/>
              <a:ext cx="1" cy="3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36028" name="Line 60"/>
            <p:cNvSpPr>
              <a:spLocks noChangeShapeType="1"/>
            </p:cNvSpPr>
            <p:nvPr/>
          </p:nvSpPr>
          <p:spPr bwMode="auto">
            <a:xfrm flipV="1">
              <a:off x="1808" y="3426"/>
              <a:ext cx="1" cy="3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36029" name="Line 61"/>
            <p:cNvSpPr>
              <a:spLocks noChangeShapeType="1"/>
            </p:cNvSpPr>
            <p:nvPr/>
          </p:nvSpPr>
          <p:spPr bwMode="auto">
            <a:xfrm flipV="1">
              <a:off x="2078" y="3426"/>
              <a:ext cx="1" cy="3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36030" name="Line 62"/>
            <p:cNvSpPr>
              <a:spLocks noChangeShapeType="1"/>
            </p:cNvSpPr>
            <p:nvPr/>
          </p:nvSpPr>
          <p:spPr bwMode="auto">
            <a:xfrm flipV="1">
              <a:off x="2349" y="3426"/>
              <a:ext cx="1" cy="3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36031" name="Line 63"/>
            <p:cNvSpPr>
              <a:spLocks noChangeShapeType="1"/>
            </p:cNvSpPr>
            <p:nvPr/>
          </p:nvSpPr>
          <p:spPr bwMode="auto">
            <a:xfrm flipV="1">
              <a:off x="2631" y="3426"/>
              <a:ext cx="1" cy="3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36032" name="Line 64"/>
            <p:cNvSpPr>
              <a:spLocks noChangeShapeType="1"/>
            </p:cNvSpPr>
            <p:nvPr/>
          </p:nvSpPr>
          <p:spPr bwMode="auto">
            <a:xfrm flipV="1">
              <a:off x="2902" y="3426"/>
              <a:ext cx="1" cy="3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36033" name="Line 65"/>
            <p:cNvSpPr>
              <a:spLocks noChangeShapeType="1"/>
            </p:cNvSpPr>
            <p:nvPr/>
          </p:nvSpPr>
          <p:spPr bwMode="auto">
            <a:xfrm flipV="1">
              <a:off x="3172" y="3426"/>
              <a:ext cx="1" cy="3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36034" name="Line 66"/>
            <p:cNvSpPr>
              <a:spLocks noChangeShapeType="1"/>
            </p:cNvSpPr>
            <p:nvPr/>
          </p:nvSpPr>
          <p:spPr bwMode="auto">
            <a:xfrm flipV="1">
              <a:off x="3443" y="3426"/>
              <a:ext cx="1" cy="3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36035" name="Line 67"/>
            <p:cNvSpPr>
              <a:spLocks noChangeShapeType="1"/>
            </p:cNvSpPr>
            <p:nvPr/>
          </p:nvSpPr>
          <p:spPr bwMode="auto">
            <a:xfrm flipV="1">
              <a:off x="3714" y="3426"/>
              <a:ext cx="1" cy="3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36036" name="Line 68"/>
            <p:cNvSpPr>
              <a:spLocks noChangeShapeType="1"/>
            </p:cNvSpPr>
            <p:nvPr/>
          </p:nvSpPr>
          <p:spPr bwMode="auto">
            <a:xfrm flipV="1">
              <a:off x="3996" y="3426"/>
              <a:ext cx="1" cy="3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36037" name="Line 69"/>
            <p:cNvSpPr>
              <a:spLocks noChangeShapeType="1"/>
            </p:cNvSpPr>
            <p:nvPr/>
          </p:nvSpPr>
          <p:spPr bwMode="auto">
            <a:xfrm flipV="1">
              <a:off x="4266" y="3426"/>
              <a:ext cx="1" cy="3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36038" name="Line 70"/>
            <p:cNvSpPr>
              <a:spLocks noChangeShapeType="1"/>
            </p:cNvSpPr>
            <p:nvPr/>
          </p:nvSpPr>
          <p:spPr bwMode="auto">
            <a:xfrm flipV="1">
              <a:off x="4537" y="3426"/>
              <a:ext cx="1" cy="3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36039" name="Line 71"/>
            <p:cNvSpPr>
              <a:spLocks noChangeShapeType="1"/>
            </p:cNvSpPr>
            <p:nvPr/>
          </p:nvSpPr>
          <p:spPr bwMode="auto">
            <a:xfrm flipV="1">
              <a:off x="4808" y="3426"/>
              <a:ext cx="1" cy="3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36040" name="Line 72"/>
            <p:cNvSpPr>
              <a:spLocks noChangeShapeType="1"/>
            </p:cNvSpPr>
            <p:nvPr/>
          </p:nvSpPr>
          <p:spPr bwMode="auto">
            <a:xfrm flipV="1">
              <a:off x="5090" y="3426"/>
              <a:ext cx="1" cy="3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36041" name="Line 73"/>
            <p:cNvSpPr>
              <a:spLocks noChangeShapeType="1"/>
            </p:cNvSpPr>
            <p:nvPr/>
          </p:nvSpPr>
          <p:spPr bwMode="auto">
            <a:xfrm flipV="1">
              <a:off x="5360" y="3426"/>
              <a:ext cx="1" cy="3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36042" name="Line 74"/>
            <p:cNvSpPr>
              <a:spLocks noChangeShapeType="1"/>
            </p:cNvSpPr>
            <p:nvPr/>
          </p:nvSpPr>
          <p:spPr bwMode="auto">
            <a:xfrm flipV="1">
              <a:off x="5631" y="3426"/>
              <a:ext cx="1" cy="3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36043" name="Rectangle 75"/>
            <p:cNvSpPr>
              <a:spLocks noChangeArrowheads="1"/>
            </p:cNvSpPr>
            <p:nvPr/>
          </p:nvSpPr>
          <p:spPr bwMode="auto">
            <a:xfrm>
              <a:off x="475" y="3346"/>
              <a:ext cx="185" cy="15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s-ES" sz="1600" b="0">
                  <a:solidFill>
                    <a:srgbClr val="000000"/>
                  </a:solidFill>
                </a:rPr>
                <a:t>0%</a:t>
              </a:r>
              <a:endParaRPr lang="es-ES"/>
            </a:p>
          </p:txBody>
        </p:sp>
        <p:sp>
          <p:nvSpPr>
            <p:cNvPr id="1236044" name="Rectangle 76"/>
            <p:cNvSpPr>
              <a:spLocks noChangeArrowheads="1"/>
            </p:cNvSpPr>
            <p:nvPr/>
          </p:nvSpPr>
          <p:spPr bwMode="auto">
            <a:xfrm>
              <a:off x="407" y="3129"/>
              <a:ext cx="256" cy="15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s-ES" sz="1600" b="0">
                  <a:solidFill>
                    <a:srgbClr val="000000"/>
                  </a:solidFill>
                </a:rPr>
                <a:t>10%</a:t>
              </a:r>
              <a:endParaRPr lang="es-ES"/>
            </a:p>
          </p:txBody>
        </p:sp>
        <p:sp>
          <p:nvSpPr>
            <p:cNvPr id="1236045" name="Rectangle 77"/>
            <p:cNvSpPr>
              <a:spLocks noChangeArrowheads="1"/>
            </p:cNvSpPr>
            <p:nvPr/>
          </p:nvSpPr>
          <p:spPr bwMode="auto">
            <a:xfrm>
              <a:off x="407" y="2923"/>
              <a:ext cx="256" cy="15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s-ES" sz="1600" b="0">
                  <a:solidFill>
                    <a:srgbClr val="000000"/>
                  </a:solidFill>
                </a:rPr>
                <a:t>20%</a:t>
              </a:r>
              <a:endParaRPr lang="es-ES"/>
            </a:p>
          </p:txBody>
        </p:sp>
        <p:sp>
          <p:nvSpPr>
            <p:cNvPr id="1236046" name="Rectangle 78"/>
            <p:cNvSpPr>
              <a:spLocks noChangeArrowheads="1"/>
            </p:cNvSpPr>
            <p:nvPr/>
          </p:nvSpPr>
          <p:spPr bwMode="auto">
            <a:xfrm>
              <a:off x="407" y="2706"/>
              <a:ext cx="256" cy="15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s-ES" sz="1600" b="0">
                  <a:solidFill>
                    <a:srgbClr val="000000"/>
                  </a:solidFill>
                </a:rPr>
                <a:t>30%</a:t>
              </a:r>
              <a:endParaRPr lang="es-ES"/>
            </a:p>
          </p:txBody>
        </p:sp>
        <p:sp>
          <p:nvSpPr>
            <p:cNvPr id="1236047" name="Rectangle 79"/>
            <p:cNvSpPr>
              <a:spLocks noChangeArrowheads="1"/>
            </p:cNvSpPr>
            <p:nvPr/>
          </p:nvSpPr>
          <p:spPr bwMode="auto">
            <a:xfrm>
              <a:off x="407" y="2500"/>
              <a:ext cx="256" cy="15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s-ES" sz="1600" b="0">
                  <a:solidFill>
                    <a:srgbClr val="000000"/>
                  </a:solidFill>
                </a:rPr>
                <a:t>40%</a:t>
              </a:r>
              <a:endParaRPr lang="es-ES"/>
            </a:p>
          </p:txBody>
        </p:sp>
        <p:sp>
          <p:nvSpPr>
            <p:cNvPr id="1236048" name="Rectangle 80"/>
            <p:cNvSpPr>
              <a:spLocks noChangeArrowheads="1"/>
            </p:cNvSpPr>
            <p:nvPr/>
          </p:nvSpPr>
          <p:spPr bwMode="auto">
            <a:xfrm>
              <a:off x="407" y="2283"/>
              <a:ext cx="256" cy="15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s-ES" sz="1600" b="0">
                  <a:solidFill>
                    <a:srgbClr val="000000"/>
                  </a:solidFill>
                </a:rPr>
                <a:t>50%</a:t>
              </a:r>
              <a:endParaRPr lang="es-ES"/>
            </a:p>
          </p:txBody>
        </p:sp>
        <p:sp>
          <p:nvSpPr>
            <p:cNvPr id="1236049" name="Rectangle 81"/>
            <p:cNvSpPr>
              <a:spLocks noChangeArrowheads="1"/>
            </p:cNvSpPr>
            <p:nvPr/>
          </p:nvSpPr>
          <p:spPr bwMode="auto">
            <a:xfrm>
              <a:off x="407" y="2066"/>
              <a:ext cx="256" cy="15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s-ES" sz="1600" b="0">
                  <a:solidFill>
                    <a:srgbClr val="000000"/>
                  </a:solidFill>
                </a:rPr>
                <a:t>60%</a:t>
              </a:r>
              <a:endParaRPr lang="es-ES"/>
            </a:p>
          </p:txBody>
        </p:sp>
        <p:sp>
          <p:nvSpPr>
            <p:cNvPr id="1236050" name="Rectangle 82"/>
            <p:cNvSpPr>
              <a:spLocks noChangeArrowheads="1"/>
            </p:cNvSpPr>
            <p:nvPr/>
          </p:nvSpPr>
          <p:spPr bwMode="auto">
            <a:xfrm>
              <a:off x="407" y="1860"/>
              <a:ext cx="256" cy="15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s-ES" sz="1600" b="0">
                  <a:solidFill>
                    <a:srgbClr val="000000"/>
                  </a:solidFill>
                </a:rPr>
                <a:t>70%</a:t>
              </a:r>
              <a:endParaRPr lang="es-ES"/>
            </a:p>
          </p:txBody>
        </p:sp>
        <p:sp>
          <p:nvSpPr>
            <p:cNvPr id="1236051" name="Rectangle 83"/>
            <p:cNvSpPr>
              <a:spLocks noChangeArrowheads="1"/>
            </p:cNvSpPr>
            <p:nvPr/>
          </p:nvSpPr>
          <p:spPr bwMode="auto">
            <a:xfrm>
              <a:off x="407" y="1643"/>
              <a:ext cx="256" cy="15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s-ES" sz="1600" b="0">
                  <a:solidFill>
                    <a:srgbClr val="000000"/>
                  </a:solidFill>
                </a:rPr>
                <a:t>80%</a:t>
              </a:r>
              <a:endParaRPr lang="es-ES"/>
            </a:p>
          </p:txBody>
        </p:sp>
        <p:sp>
          <p:nvSpPr>
            <p:cNvPr id="1236052" name="Rectangle 84"/>
            <p:cNvSpPr>
              <a:spLocks noChangeArrowheads="1"/>
            </p:cNvSpPr>
            <p:nvPr/>
          </p:nvSpPr>
          <p:spPr bwMode="auto">
            <a:xfrm>
              <a:off x="407" y="1438"/>
              <a:ext cx="256" cy="15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s-ES" sz="1600" b="0">
                  <a:solidFill>
                    <a:srgbClr val="000000"/>
                  </a:solidFill>
                </a:rPr>
                <a:t>90%</a:t>
              </a:r>
              <a:endParaRPr lang="es-ES"/>
            </a:p>
          </p:txBody>
        </p:sp>
        <p:sp>
          <p:nvSpPr>
            <p:cNvPr id="1236053" name="Rectangle 85"/>
            <p:cNvSpPr>
              <a:spLocks noChangeArrowheads="1"/>
            </p:cNvSpPr>
            <p:nvPr/>
          </p:nvSpPr>
          <p:spPr bwMode="auto">
            <a:xfrm>
              <a:off x="339" y="1220"/>
              <a:ext cx="327" cy="15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s-ES" sz="1600" b="0">
                  <a:solidFill>
                    <a:srgbClr val="000000"/>
                  </a:solidFill>
                </a:rPr>
                <a:t>100%</a:t>
              </a:r>
              <a:endParaRPr lang="es-ES"/>
            </a:p>
          </p:txBody>
        </p:sp>
        <p:sp>
          <p:nvSpPr>
            <p:cNvPr id="1236054" name="Rectangle 86"/>
            <p:cNvSpPr>
              <a:spLocks noChangeArrowheads="1"/>
            </p:cNvSpPr>
            <p:nvPr/>
          </p:nvSpPr>
          <p:spPr bwMode="auto">
            <a:xfrm rot="5400000">
              <a:off x="658" y="3592"/>
              <a:ext cx="390" cy="15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1600" b="0">
                  <a:solidFill>
                    <a:srgbClr val="000000"/>
                  </a:solidFill>
                </a:rPr>
                <a:t>EE.UU</a:t>
              </a:r>
              <a:endParaRPr lang="es-ES"/>
            </a:p>
          </p:txBody>
        </p:sp>
        <p:sp>
          <p:nvSpPr>
            <p:cNvPr id="1236055" name="Rectangle 87"/>
            <p:cNvSpPr>
              <a:spLocks noChangeArrowheads="1"/>
            </p:cNvSpPr>
            <p:nvPr/>
          </p:nvSpPr>
          <p:spPr bwMode="auto">
            <a:xfrm rot="5400000">
              <a:off x="1129" y="3716"/>
              <a:ext cx="531" cy="15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s-ES" sz="1600" b="0">
                  <a:solidFill>
                    <a:srgbClr val="000000"/>
                  </a:solidFill>
                </a:rPr>
                <a:t>CANADÁ</a:t>
              </a:r>
              <a:endParaRPr lang="es-ES"/>
            </a:p>
          </p:txBody>
        </p:sp>
        <p:sp>
          <p:nvSpPr>
            <p:cNvPr id="1236056" name="Rectangle 88"/>
            <p:cNvSpPr>
              <a:spLocks noChangeArrowheads="1"/>
            </p:cNvSpPr>
            <p:nvPr/>
          </p:nvSpPr>
          <p:spPr bwMode="auto">
            <a:xfrm rot="5400000">
              <a:off x="1694" y="3700"/>
              <a:ext cx="505" cy="15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s-ES" sz="1600" b="0">
                  <a:solidFill>
                    <a:srgbClr val="000000"/>
                  </a:solidFill>
                </a:rPr>
                <a:t>MÉXICO</a:t>
              </a:r>
              <a:endParaRPr lang="es-ES"/>
            </a:p>
          </p:txBody>
        </p:sp>
        <p:sp>
          <p:nvSpPr>
            <p:cNvPr id="1236057" name="Rectangle 89"/>
            <p:cNvSpPr>
              <a:spLocks noChangeArrowheads="1"/>
            </p:cNvSpPr>
            <p:nvPr/>
          </p:nvSpPr>
          <p:spPr bwMode="auto">
            <a:xfrm rot="5400000">
              <a:off x="2262" y="3679"/>
              <a:ext cx="454" cy="15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s-ES" sz="1600" b="0">
                  <a:solidFill>
                    <a:srgbClr val="000000"/>
                  </a:solidFill>
                </a:rPr>
                <a:t>BRASIL</a:t>
              </a:r>
              <a:endParaRPr lang="es-ES"/>
            </a:p>
          </p:txBody>
        </p:sp>
        <p:sp>
          <p:nvSpPr>
            <p:cNvPr id="1236058" name="Rectangle 90"/>
            <p:cNvSpPr>
              <a:spLocks noChangeArrowheads="1"/>
            </p:cNvSpPr>
            <p:nvPr/>
          </p:nvSpPr>
          <p:spPr bwMode="auto">
            <a:xfrm rot="5400000">
              <a:off x="2842" y="3641"/>
              <a:ext cx="376" cy="15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s-ES" sz="1600" b="0">
                  <a:solidFill>
                    <a:srgbClr val="000000"/>
                  </a:solidFill>
                </a:rPr>
                <a:t>CHILE</a:t>
              </a:r>
              <a:endParaRPr lang="es-ES"/>
            </a:p>
          </p:txBody>
        </p:sp>
        <p:sp>
          <p:nvSpPr>
            <p:cNvPr id="1236059" name="Rectangle 91"/>
            <p:cNvSpPr>
              <a:spLocks noChangeArrowheads="1"/>
            </p:cNvSpPr>
            <p:nvPr/>
          </p:nvSpPr>
          <p:spPr bwMode="auto">
            <a:xfrm rot="5400000">
              <a:off x="3491" y="3554"/>
              <a:ext cx="184" cy="15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1600" b="0">
                  <a:solidFill>
                    <a:srgbClr val="000000"/>
                  </a:solidFill>
                </a:rPr>
                <a:t>RD</a:t>
              </a:r>
              <a:endParaRPr lang="es-ES"/>
            </a:p>
          </p:txBody>
        </p:sp>
        <p:sp>
          <p:nvSpPr>
            <p:cNvPr id="1236060" name="Rectangle 92"/>
            <p:cNvSpPr>
              <a:spLocks noChangeArrowheads="1"/>
            </p:cNvSpPr>
            <p:nvPr/>
          </p:nvSpPr>
          <p:spPr bwMode="auto">
            <a:xfrm rot="5400000">
              <a:off x="3947" y="3635"/>
              <a:ext cx="354" cy="15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s-ES" sz="1600" b="0">
                  <a:solidFill>
                    <a:srgbClr val="000000"/>
                  </a:solidFill>
                </a:rPr>
                <a:t>PERÚ</a:t>
              </a:r>
              <a:endParaRPr lang="es-ES"/>
            </a:p>
          </p:txBody>
        </p:sp>
        <p:sp>
          <p:nvSpPr>
            <p:cNvPr id="1236061" name="Rectangle 93"/>
            <p:cNvSpPr>
              <a:spLocks noChangeArrowheads="1"/>
            </p:cNvSpPr>
            <p:nvPr/>
          </p:nvSpPr>
          <p:spPr bwMode="auto">
            <a:xfrm rot="5400000">
              <a:off x="4585" y="3554"/>
              <a:ext cx="184" cy="15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s-ES" sz="1600" b="0">
                  <a:solidFill>
                    <a:srgbClr val="000000"/>
                  </a:solidFill>
                </a:rPr>
                <a:t>CR</a:t>
              </a:r>
              <a:endParaRPr lang="es-ES"/>
            </a:p>
          </p:txBody>
        </p:sp>
        <p:sp>
          <p:nvSpPr>
            <p:cNvPr id="1236062" name="Rectangle 94"/>
            <p:cNvSpPr>
              <a:spLocks noChangeArrowheads="1"/>
            </p:cNvSpPr>
            <p:nvPr/>
          </p:nvSpPr>
          <p:spPr bwMode="auto">
            <a:xfrm rot="5400000">
              <a:off x="5129" y="3550"/>
              <a:ext cx="177" cy="15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s-ES" sz="1600" b="0">
                  <a:solidFill>
                    <a:srgbClr val="000000"/>
                  </a:solidFill>
                </a:rPr>
                <a:t>UE</a:t>
              </a:r>
              <a:endParaRPr lang="es-ES"/>
            </a:p>
          </p:txBody>
        </p:sp>
        <p:sp>
          <p:nvSpPr>
            <p:cNvPr id="1236063" name="Rectangle 95"/>
            <p:cNvSpPr>
              <a:spLocks noChangeArrowheads="1"/>
            </p:cNvSpPr>
            <p:nvPr/>
          </p:nvSpPr>
          <p:spPr bwMode="auto">
            <a:xfrm>
              <a:off x="2544" y="3929"/>
              <a:ext cx="3011" cy="240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36064" name="Rectangle 96"/>
            <p:cNvSpPr>
              <a:spLocks noChangeArrowheads="1"/>
            </p:cNvSpPr>
            <p:nvPr/>
          </p:nvSpPr>
          <p:spPr bwMode="auto">
            <a:xfrm>
              <a:off x="2588" y="4009"/>
              <a:ext cx="65" cy="68"/>
            </a:xfrm>
            <a:prstGeom prst="rect">
              <a:avLst/>
            </a:prstGeom>
            <a:solidFill>
              <a:srgbClr val="9999FF"/>
            </a:solidFill>
            <a:ln w="17463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36065" name="Rectangle 97"/>
            <p:cNvSpPr>
              <a:spLocks noChangeArrowheads="1"/>
            </p:cNvSpPr>
            <p:nvPr/>
          </p:nvSpPr>
          <p:spPr bwMode="auto">
            <a:xfrm>
              <a:off x="2717" y="3963"/>
              <a:ext cx="185" cy="15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s-ES" sz="1600" b="0">
                  <a:solidFill>
                    <a:srgbClr val="000000"/>
                  </a:solidFill>
                </a:rPr>
                <a:t>0%</a:t>
              </a:r>
              <a:endParaRPr lang="es-ES"/>
            </a:p>
          </p:txBody>
        </p:sp>
        <p:sp>
          <p:nvSpPr>
            <p:cNvPr id="1236066" name="Rectangle 98"/>
            <p:cNvSpPr>
              <a:spLocks noChangeArrowheads="1"/>
            </p:cNvSpPr>
            <p:nvPr/>
          </p:nvSpPr>
          <p:spPr bwMode="auto">
            <a:xfrm>
              <a:off x="2934" y="4009"/>
              <a:ext cx="65" cy="68"/>
            </a:xfrm>
            <a:prstGeom prst="rect">
              <a:avLst/>
            </a:prstGeom>
            <a:solidFill>
              <a:srgbClr val="993366"/>
            </a:solidFill>
            <a:ln w="17463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36067" name="Rectangle 99"/>
            <p:cNvSpPr>
              <a:spLocks noChangeArrowheads="1"/>
            </p:cNvSpPr>
            <p:nvPr/>
          </p:nvSpPr>
          <p:spPr bwMode="auto">
            <a:xfrm>
              <a:off x="3051" y="3963"/>
              <a:ext cx="556" cy="15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s-ES" sz="1600" b="0">
                  <a:solidFill>
                    <a:srgbClr val="000000"/>
                  </a:solidFill>
                </a:rPr>
                <a:t>0% - 15%</a:t>
              </a:r>
              <a:endParaRPr lang="es-ES"/>
            </a:p>
          </p:txBody>
        </p:sp>
        <p:sp>
          <p:nvSpPr>
            <p:cNvPr id="1236068" name="Rectangle 100"/>
            <p:cNvSpPr>
              <a:spLocks noChangeArrowheads="1"/>
            </p:cNvSpPr>
            <p:nvPr/>
          </p:nvSpPr>
          <p:spPr bwMode="auto">
            <a:xfrm>
              <a:off x="3627" y="4009"/>
              <a:ext cx="65" cy="68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36069" name="Rectangle 101"/>
            <p:cNvSpPr>
              <a:spLocks noChangeArrowheads="1"/>
            </p:cNvSpPr>
            <p:nvPr/>
          </p:nvSpPr>
          <p:spPr bwMode="auto">
            <a:xfrm>
              <a:off x="3742" y="3963"/>
              <a:ext cx="627" cy="15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s-ES" sz="1600" b="0">
                  <a:solidFill>
                    <a:srgbClr val="000000"/>
                  </a:solidFill>
                </a:rPr>
                <a:t>15% - 30%</a:t>
              </a:r>
              <a:endParaRPr lang="es-ES"/>
            </a:p>
          </p:txBody>
        </p:sp>
        <p:sp>
          <p:nvSpPr>
            <p:cNvPr id="1236070" name="Rectangle 102"/>
            <p:cNvSpPr>
              <a:spLocks noChangeArrowheads="1"/>
            </p:cNvSpPr>
            <p:nvPr/>
          </p:nvSpPr>
          <p:spPr bwMode="auto">
            <a:xfrm>
              <a:off x="4386" y="4009"/>
              <a:ext cx="64" cy="68"/>
            </a:xfrm>
            <a:prstGeom prst="rect">
              <a:avLst/>
            </a:prstGeom>
            <a:solidFill>
              <a:srgbClr val="FFCC99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36071" name="Rectangle 103"/>
            <p:cNvSpPr>
              <a:spLocks noChangeArrowheads="1"/>
            </p:cNvSpPr>
            <p:nvPr/>
          </p:nvSpPr>
          <p:spPr bwMode="auto">
            <a:xfrm>
              <a:off x="4500" y="3963"/>
              <a:ext cx="627" cy="15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s-ES" sz="1600" b="0">
                  <a:solidFill>
                    <a:srgbClr val="000000"/>
                  </a:solidFill>
                </a:rPr>
                <a:t>30% - 50%</a:t>
              </a:r>
              <a:endParaRPr lang="es-ES"/>
            </a:p>
          </p:txBody>
        </p:sp>
        <p:sp>
          <p:nvSpPr>
            <p:cNvPr id="1236072" name="Rectangle 104"/>
            <p:cNvSpPr>
              <a:spLocks noChangeArrowheads="1"/>
            </p:cNvSpPr>
            <p:nvPr/>
          </p:nvSpPr>
          <p:spPr bwMode="auto">
            <a:xfrm>
              <a:off x="5144" y="4009"/>
              <a:ext cx="65" cy="68"/>
            </a:xfrm>
            <a:prstGeom prst="rect">
              <a:avLst/>
            </a:prstGeom>
            <a:solidFill>
              <a:srgbClr val="FF00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36073" name="Rectangle 105"/>
            <p:cNvSpPr>
              <a:spLocks noChangeArrowheads="1"/>
            </p:cNvSpPr>
            <p:nvPr/>
          </p:nvSpPr>
          <p:spPr bwMode="auto">
            <a:xfrm>
              <a:off x="5265" y="3963"/>
              <a:ext cx="331" cy="15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s-ES" sz="1600" b="0">
                  <a:solidFill>
                    <a:srgbClr val="000000"/>
                  </a:solidFill>
                </a:rPr>
                <a:t>&gt;50%</a:t>
              </a:r>
              <a:endParaRPr lang="es-ES"/>
            </a:p>
          </p:txBody>
        </p:sp>
        <p:sp>
          <p:nvSpPr>
            <p:cNvPr id="1236074" name="Rectangle 106"/>
            <p:cNvSpPr>
              <a:spLocks noChangeArrowheads="1"/>
            </p:cNvSpPr>
            <p:nvPr/>
          </p:nvSpPr>
          <p:spPr bwMode="auto">
            <a:xfrm>
              <a:off x="172" y="1186"/>
              <a:ext cx="5448" cy="2983"/>
            </a:xfrm>
            <a:prstGeom prst="rect">
              <a:avLst/>
            </a:prstGeom>
            <a:noFill/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0034" name="Rectangle 2"/>
          <p:cNvSpPr>
            <a:spLocks noChangeArrowheads="1"/>
          </p:cNvSpPr>
          <p:nvPr/>
        </p:nvSpPr>
        <p:spPr bwMode="auto">
          <a:xfrm>
            <a:off x="0" y="1219200"/>
            <a:ext cx="9144000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lIns="0" rIns="0">
            <a:spAutoFit/>
          </a:bodyPr>
          <a:lstStyle/>
          <a:p>
            <a:r>
              <a:rPr lang="en-US" sz="2000">
                <a:solidFill>
                  <a:schemeClr val="tx1"/>
                </a:solidFill>
                <a:latin typeface="Times New Roman" pitchFamily="18" charset="0"/>
              </a:rPr>
              <a:t>% DE PRODUCTOS LIBRES para 2005 conforme a acuerdos vigentes</a:t>
            </a:r>
          </a:p>
        </p:txBody>
      </p:sp>
      <p:sp>
        <p:nvSpPr>
          <p:cNvPr id="940036" name="Text Box 4"/>
          <p:cNvSpPr txBox="1">
            <a:spLocks noChangeArrowheads="1"/>
          </p:cNvSpPr>
          <p:nvPr/>
        </p:nvSpPr>
        <p:spPr bwMode="auto">
          <a:xfrm>
            <a:off x="0" y="350838"/>
            <a:ext cx="9144000" cy="7016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>
            <a:spAutoFit/>
          </a:bodyPr>
          <a:lstStyle/>
          <a:p>
            <a:r>
              <a:rPr lang="en-US" sz="2000">
                <a:solidFill>
                  <a:srgbClr val="F8B966"/>
                </a:solidFill>
              </a:rPr>
              <a:t>ACCESO A LOS MERCADOS EN LOS TRATADOS DE LIBRE COMERCIO Liberalización en Acuerdos Preferenciales</a:t>
            </a:r>
          </a:p>
        </p:txBody>
      </p:sp>
      <p:grpSp>
        <p:nvGrpSpPr>
          <p:cNvPr id="940039" name="Group 7"/>
          <p:cNvGrpSpPr>
            <a:grpSpLocks noChangeAspect="1"/>
          </p:cNvGrpSpPr>
          <p:nvPr/>
        </p:nvGrpSpPr>
        <p:grpSpPr bwMode="auto">
          <a:xfrm>
            <a:off x="87313" y="2106613"/>
            <a:ext cx="8970962" cy="3943350"/>
            <a:chOff x="55" y="1327"/>
            <a:chExt cx="5651" cy="2484"/>
          </a:xfrm>
        </p:grpSpPr>
        <p:sp>
          <p:nvSpPr>
            <p:cNvPr id="940038" name="AutoShape 6"/>
            <p:cNvSpPr>
              <a:spLocks noChangeAspect="1" noChangeArrowheads="1" noTextEdit="1"/>
            </p:cNvSpPr>
            <p:nvPr/>
          </p:nvSpPr>
          <p:spPr bwMode="auto">
            <a:xfrm>
              <a:off x="55" y="1327"/>
              <a:ext cx="5651" cy="2484"/>
            </a:xfrm>
            <a:prstGeom prst="rect">
              <a:avLst/>
            </a:prstGeom>
            <a:solidFill>
              <a:schemeClr val="bg1"/>
            </a:solidFill>
            <a:ln w="9525" algn="ctr">
              <a:solidFill>
                <a:srgbClr val="000099"/>
              </a:solidFill>
              <a:miter lim="800000"/>
              <a:headEnd/>
              <a:tailEnd/>
            </a:ln>
            <a:effectLst>
              <a:outerShdw dist="35921" dir="2700000" algn="ctr" rotWithShape="0">
                <a:schemeClr val="bg2"/>
              </a:outerShdw>
            </a:effectLst>
          </p:spPr>
          <p:txBody>
            <a:bodyPr/>
            <a:lstStyle/>
            <a:p>
              <a:endParaRPr lang="en-US"/>
            </a:p>
          </p:txBody>
        </p:sp>
        <p:sp>
          <p:nvSpPr>
            <p:cNvPr id="940040" name="Rectangle 8"/>
            <p:cNvSpPr>
              <a:spLocks noChangeArrowheads="1"/>
            </p:cNvSpPr>
            <p:nvPr/>
          </p:nvSpPr>
          <p:spPr bwMode="auto">
            <a:xfrm>
              <a:off x="90" y="1362"/>
              <a:ext cx="5573" cy="2414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40041" name="Rectangle 9"/>
            <p:cNvSpPr>
              <a:spLocks noChangeArrowheads="1"/>
            </p:cNvSpPr>
            <p:nvPr/>
          </p:nvSpPr>
          <p:spPr bwMode="auto">
            <a:xfrm>
              <a:off x="410" y="1441"/>
              <a:ext cx="5175" cy="180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40042" name="Line 10"/>
            <p:cNvSpPr>
              <a:spLocks noChangeShapeType="1"/>
            </p:cNvSpPr>
            <p:nvPr/>
          </p:nvSpPr>
          <p:spPr bwMode="auto">
            <a:xfrm>
              <a:off x="410" y="2888"/>
              <a:ext cx="5175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40043" name="Line 11"/>
            <p:cNvSpPr>
              <a:spLocks noChangeShapeType="1"/>
            </p:cNvSpPr>
            <p:nvPr/>
          </p:nvSpPr>
          <p:spPr bwMode="auto">
            <a:xfrm>
              <a:off x="410" y="2526"/>
              <a:ext cx="5175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40044" name="Line 12"/>
            <p:cNvSpPr>
              <a:spLocks noChangeShapeType="1"/>
            </p:cNvSpPr>
            <p:nvPr/>
          </p:nvSpPr>
          <p:spPr bwMode="auto">
            <a:xfrm>
              <a:off x="410" y="2164"/>
              <a:ext cx="5175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40045" name="Line 13"/>
            <p:cNvSpPr>
              <a:spLocks noChangeShapeType="1"/>
            </p:cNvSpPr>
            <p:nvPr/>
          </p:nvSpPr>
          <p:spPr bwMode="auto">
            <a:xfrm>
              <a:off x="410" y="1803"/>
              <a:ext cx="5175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40046" name="Line 14"/>
            <p:cNvSpPr>
              <a:spLocks noChangeShapeType="1"/>
            </p:cNvSpPr>
            <p:nvPr/>
          </p:nvSpPr>
          <p:spPr bwMode="auto">
            <a:xfrm>
              <a:off x="410" y="1441"/>
              <a:ext cx="5175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40047" name="Rectangle 15"/>
            <p:cNvSpPr>
              <a:spLocks noChangeArrowheads="1"/>
            </p:cNvSpPr>
            <p:nvPr/>
          </p:nvSpPr>
          <p:spPr bwMode="auto">
            <a:xfrm>
              <a:off x="410" y="1441"/>
              <a:ext cx="5175" cy="1809"/>
            </a:xfrm>
            <a:prstGeom prst="rect">
              <a:avLst/>
            </a:prstGeom>
            <a:noFill/>
            <a:ln w="11113">
              <a:solidFill>
                <a:srgbClr val="80808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40048" name="Rectangle 16"/>
            <p:cNvSpPr>
              <a:spLocks noChangeArrowheads="1"/>
            </p:cNvSpPr>
            <p:nvPr/>
          </p:nvSpPr>
          <p:spPr bwMode="auto">
            <a:xfrm>
              <a:off x="438" y="1441"/>
              <a:ext cx="50" cy="1809"/>
            </a:xfrm>
            <a:prstGeom prst="rect">
              <a:avLst/>
            </a:prstGeom>
            <a:solidFill>
              <a:srgbClr val="808080"/>
            </a:solidFill>
            <a:ln w="11113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40049" name="Rectangle 17"/>
            <p:cNvSpPr>
              <a:spLocks noChangeArrowheads="1"/>
            </p:cNvSpPr>
            <p:nvPr/>
          </p:nvSpPr>
          <p:spPr bwMode="auto">
            <a:xfrm>
              <a:off x="545" y="1441"/>
              <a:ext cx="50" cy="1809"/>
            </a:xfrm>
            <a:prstGeom prst="rect">
              <a:avLst/>
            </a:prstGeom>
            <a:solidFill>
              <a:srgbClr val="808080"/>
            </a:solidFill>
            <a:ln w="11113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40050" name="Rectangle 18"/>
            <p:cNvSpPr>
              <a:spLocks noChangeArrowheads="1"/>
            </p:cNvSpPr>
            <p:nvPr/>
          </p:nvSpPr>
          <p:spPr bwMode="auto">
            <a:xfrm>
              <a:off x="651" y="1441"/>
              <a:ext cx="50" cy="1809"/>
            </a:xfrm>
            <a:prstGeom prst="rect">
              <a:avLst/>
            </a:prstGeom>
            <a:solidFill>
              <a:srgbClr val="808080"/>
            </a:solidFill>
            <a:ln w="11113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40051" name="Rectangle 19"/>
            <p:cNvSpPr>
              <a:spLocks noChangeArrowheads="1"/>
            </p:cNvSpPr>
            <p:nvPr/>
          </p:nvSpPr>
          <p:spPr bwMode="auto">
            <a:xfrm>
              <a:off x="758" y="1441"/>
              <a:ext cx="50" cy="1809"/>
            </a:xfrm>
            <a:prstGeom prst="rect">
              <a:avLst/>
            </a:prstGeom>
            <a:solidFill>
              <a:srgbClr val="808080"/>
            </a:solidFill>
            <a:ln w="11113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40052" name="Rectangle 20"/>
            <p:cNvSpPr>
              <a:spLocks noChangeArrowheads="1"/>
            </p:cNvSpPr>
            <p:nvPr/>
          </p:nvSpPr>
          <p:spPr bwMode="auto">
            <a:xfrm>
              <a:off x="864" y="1441"/>
              <a:ext cx="43" cy="1809"/>
            </a:xfrm>
            <a:prstGeom prst="rect">
              <a:avLst/>
            </a:prstGeom>
            <a:solidFill>
              <a:srgbClr val="808080"/>
            </a:solidFill>
            <a:ln w="11113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40053" name="Rectangle 21"/>
            <p:cNvSpPr>
              <a:spLocks noChangeArrowheads="1"/>
            </p:cNvSpPr>
            <p:nvPr/>
          </p:nvSpPr>
          <p:spPr bwMode="auto">
            <a:xfrm>
              <a:off x="964" y="1441"/>
              <a:ext cx="49" cy="1809"/>
            </a:xfrm>
            <a:prstGeom prst="rect">
              <a:avLst/>
            </a:prstGeom>
            <a:solidFill>
              <a:srgbClr val="808080"/>
            </a:solidFill>
            <a:ln w="11113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40054" name="Rectangle 22"/>
            <p:cNvSpPr>
              <a:spLocks noChangeArrowheads="1"/>
            </p:cNvSpPr>
            <p:nvPr/>
          </p:nvSpPr>
          <p:spPr bwMode="auto">
            <a:xfrm>
              <a:off x="1070" y="1441"/>
              <a:ext cx="50" cy="1809"/>
            </a:xfrm>
            <a:prstGeom prst="rect">
              <a:avLst/>
            </a:prstGeom>
            <a:solidFill>
              <a:srgbClr val="808080"/>
            </a:solidFill>
            <a:ln w="11113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40055" name="Rectangle 23"/>
            <p:cNvSpPr>
              <a:spLocks noChangeArrowheads="1"/>
            </p:cNvSpPr>
            <p:nvPr/>
          </p:nvSpPr>
          <p:spPr bwMode="auto">
            <a:xfrm>
              <a:off x="1177" y="1441"/>
              <a:ext cx="49" cy="1809"/>
            </a:xfrm>
            <a:prstGeom prst="rect">
              <a:avLst/>
            </a:prstGeom>
            <a:solidFill>
              <a:srgbClr val="808080"/>
            </a:solidFill>
            <a:ln w="11113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40056" name="Rectangle 24"/>
            <p:cNvSpPr>
              <a:spLocks noChangeArrowheads="1"/>
            </p:cNvSpPr>
            <p:nvPr/>
          </p:nvSpPr>
          <p:spPr bwMode="auto">
            <a:xfrm>
              <a:off x="1283" y="1441"/>
              <a:ext cx="50" cy="1809"/>
            </a:xfrm>
            <a:prstGeom prst="rect">
              <a:avLst/>
            </a:prstGeom>
            <a:solidFill>
              <a:srgbClr val="808080"/>
            </a:solidFill>
            <a:ln w="11113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40057" name="Rectangle 25"/>
            <p:cNvSpPr>
              <a:spLocks noChangeArrowheads="1"/>
            </p:cNvSpPr>
            <p:nvPr/>
          </p:nvSpPr>
          <p:spPr bwMode="auto">
            <a:xfrm>
              <a:off x="1390" y="1441"/>
              <a:ext cx="49" cy="1809"/>
            </a:xfrm>
            <a:prstGeom prst="rect">
              <a:avLst/>
            </a:prstGeom>
            <a:solidFill>
              <a:srgbClr val="808080"/>
            </a:solidFill>
            <a:ln w="11113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40058" name="Rectangle 26"/>
            <p:cNvSpPr>
              <a:spLocks noChangeArrowheads="1"/>
            </p:cNvSpPr>
            <p:nvPr/>
          </p:nvSpPr>
          <p:spPr bwMode="auto">
            <a:xfrm>
              <a:off x="1496" y="1441"/>
              <a:ext cx="50" cy="1809"/>
            </a:xfrm>
            <a:prstGeom prst="rect">
              <a:avLst/>
            </a:prstGeom>
            <a:solidFill>
              <a:srgbClr val="808080"/>
            </a:solidFill>
            <a:ln w="11113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40059" name="Rectangle 27"/>
            <p:cNvSpPr>
              <a:spLocks noChangeArrowheads="1"/>
            </p:cNvSpPr>
            <p:nvPr/>
          </p:nvSpPr>
          <p:spPr bwMode="auto">
            <a:xfrm>
              <a:off x="1603" y="1441"/>
              <a:ext cx="49" cy="1809"/>
            </a:xfrm>
            <a:prstGeom prst="rect">
              <a:avLst/>
            </a:prstGeom>
            <a:solidFill>
              <a:srgbClr val="808080"/>
            </a:solidFill>
            <a:ln w="11113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40060" name="Rectangle 28"/>
            <p:cNvSpPr>
              <a:spLocks noChangeArrowheads="1"/>
            </p:cNvSpPr>
            <p:nvPr/>
          </p:nvSpPr>
          <p:spPr bwMode="auto">
            <a:xfrm>
              <a:off x="1709" y="1441"/>
              <a:ext cx="43" cy="1809"/>
            </a:xfrm>
            <a:prstGeom prst="rect">
              <a:avLst/>
            </a:prstGeom>
            <a:solidFill>
              <a:srgbClr val="808080"/>
            </a:solidFill>
            <a:ln w="11113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40061" name="Rectangle 29"/>
            <p:cNvSpPr>
              <a:spLocks noChangeArrowheads="1"/>
            </p:cNvSpPr>
            <p:nvPr/>
          </p:nvSpPr>
          <p:spPr bwMode="auto">
            <a:xfrm>
              <a:off x="1809" y="1455"/>
              <a:ext cx="49" cy="1795"/>
            </a:xfrm>
            <a:prstGeom prst="rect">
              <a:avLst/>
            </a:prstGeom>
            <a:solidFill>
              <a:srgbClr val="808080"/>
            </a:solidFill>
            <a:ln w="11113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40062" name="Rectangle 30"/>
            <p:cNvSpPr>
              <a:spLocks noChangeArrowheads="1"/>
            </p:cNvSpPr>
            <p:nvPr/>
          </p:nvSpPr>
          <p:spPr bwMode="auto">
            <a:xfrm>
              <a:off x="1915" y="1455"/>
              <a:ext cx="50" cy="1795"/>
            </a:xfrm>
            <a:prstGeom prst="rect">
              <a:avLst/>
            </a:prstGeom>
            <a:solidFill>
              <a:srgbClr val="808080"/>
            </a:solidFill>
            <a:ln w="11113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40063" name="Rectangle 31"/>
            <p:cNvSpPr>
              <a:spLocks noChangeArrowheads="1"/>
            </p:cNvSpPr>
            <p:nvPr/>
          </p:nvSpPr>
          <p:spPr bwMode="auto">
            <a:xfrm>
              <a:off x="2021" y="1462"/>
              <a:ext cx="50" cy="1788"/>
            </a:xfrm>
            <a:prstGeom prst="rect">
              <a:avLst/>
            </a:prstGeom>
            <a:solidFill>
              <a:srgbClr val="808080"/>
            </a:solidFill>
            <a:ln w="11113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40064" name="Rectangle 32"/>
            <p:cNvSpPr>
              <a:spLocks noChangeArrowheads="1"/>
            </p:cNvSpPr>
            <p:nvPr/>
          </p:nvSpPr>
          <p:spPr bwMode="auto">
            <a:xfrm>
              <a:off x="2128" y="1462"/>
              <a:ext cx="50" cy="1788"/>
            </a:xfrm>
            <a:prstGeom prst="rect">
              <a:avLst/>
            </a:prstGeom>
            <a:solidFill>
              <a:srgbClr val="808080"/>
            </a:solidFill>
            <a:ln w="11113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40065" name="Rectangle 33"/>
            <p:cNvSpPr>
              <a:spLocks noChangeArrowheads="1"/>
            </p:cNvSpPr>
            <p:nvPr/>
          </p:nvSpPr>
          <p:spPr bwMode="auto">
            <a:xfrm>
              <a:off x="2234" y="1462"/>
              <a:ext cx="50" cy="1788"/>
            </a:xfrm>
            <a:prstGeom prst="rect">
              <a:avLst/>
            </a:prstGeom>
            <a:solidFill>
              <a:srgbClr val="808080"/>
            </a:solidFill>
            <a:ln w="11113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40066" name="Rectangle 34"/>
            <p:cNvSpPr>
              <a:spLocks noChangeArrowheads="1"/>
            </p:cNvSpPr>
            <p:nvPr/>
          </p:nvSpPr>
          <p:spPr bwMode="auto">
            <a:xfrm>
              <a:off x="2341" y="1462"/>
              <a:ext cx="50" cy="1788"/>
            </a:xfrm>
            <a:prstGeom prst="rect">
              <a:avLst/>
            </a:prstGeom>
            <a:solidFill>
              <a:srgbClr val="808080"/>
            </a:solidFill>
            <a:ln w="11113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40067" name="Rectangle 35"/>
            <p:cNvSpPr>
              <a:spLocks noChangeArrowheads="1"/>
            </p:cNvSpPr>
            <p:nvPr/>
          </p:nvSpPr>
          <p:spPr bwMode="auto">
            <a:xfrm>
              <a:off x="2447" y="1462"/>
              <a:ext cx="50" cy="1788"/>
            </a:xfrm>
            <a:prstGeom prst="rect">
              <a:avLst/>
            </a:prstGeom>
            <a:solidFill>
              <a:srgbClr val="808080"/>
            </a:solidFill>
            <a:ln w="11113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40068" name="Rectangle 36"/>
            <p:cNvSpPr>
              <a:spLocks noChangeArrowheads="1"/>
            </p:cNvSpPr>
            <p:nvPr/>
          </p:nvSpPr>
          <p:spPr bwMode="auto">
            <a:xfrm>
              <a:off x="2554" y="1462"/>
              <a:ext cx="43" cy="1788"/>
            </a:xfrm>
            <a:prstGeom prst="rect">
              <a:avLst/>
            </a:prstGeom>
            <a:solidFill>
              <a:srgbClr val="808080"/>
            </a:solidFill>
            <a:ln w="11113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40069" name="Rectangle 37"/>
            <p:cNvSpPr>
              <a:spLocks noChangeArrowheads="1"/>
            </p:cNvSpPr>
            <p:nvPr/>
          </p:nvSpPr>
          <p:spPr bwMode="auto">
            <a:xfrm>
              <a:off x="2653" y="1462"/>
              <a:ext cx="50" cy="1788"/>
            </a:xfrm>
            <a:prstGeom prst="rect">
              <a:avLst/>
            </a:prstGeom>
            <a:solidFill>
              <a:srgbClr val="808080"/>
            </a:solidFill>
            <a:ln w="11113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40070" name="Rectangle 38"/>
            <p:cNvSpPr>
              <a:spLocks noChangeArrowheads="1"/>
            </p:cNvSpPr>
            <p:nvPr/>
          </p:nvSpPr>
          <p:spPr bwMode="auto">
            <a:xfrm>
              <a:off x="2760" y="1462"/>
              <a:ext cx="50" cy="1788"/>
            </a:xfrm>
            <a:prstGeom prst="rect">
              <a:avLst/>
            </a:prstGeom>
            <a:solidFill>
              <a:srgbClr val="808080"/>
            </a:solidFill>
            <a:ln w="11113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40071" name="Rectangle 39"/>
            <p:cNvSpPr>
              <a:spLocks noChangeArrowheads="1"/>
            </p:cNvSpPr>
            <p:nvPr/>
          </p:nvSpPr>
          <p:spPr bwMode="auto">
            <a:xfrm>
              <a:off x="2866" y="1462"/>
              <a:ext cx="50" cy="1788"/>
            </a:xfrm>
            <a:prstGeom prst="rect">
              <a:avLst/>
            </a:prstGeom>
            <a:solidFill>
              <a:srgbClr val="808080"/>
            </a:solidFill>
            <a:ln w="11113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40072" name="Rectangle 40"/>
            <p:cNvSpPr>
              <a:spLocks noChangeArrowheads="1"/>
            </p:cNvSpPr>
            <p:nvPr/>
          </p:nvSpPr>
          <p:spPr bwMode="auto">
            <a:xfrm>
              <a:off x="2973" y="1483"/>
              <a:ext cx="49" cy="1767"/>
            </a:xfrm>
            <a:prstGeom prst="rect">
              <a:avLst/>
            </a:prstGeom>
            <a:solidFill>
              <a:srgbClr val="808080"/>
            </a:solidFill>
            <a:ln w="11113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40073" name="Rectangle 41"/>
            <p:cNvSpPr>
              <a:spLocks noChangeArrowheads="1"/>
            </p:cNvSpPr>
            <p:nvPr/>
          </p:nvSpPr>
          <p:spPr bwMode="auto">
            <a:xfrm>
              <a:off x="3079" y="1490"/>
              <a:ext cx="50" cy="1760"/>
            </a:xfrm>
            <a:prstGeom prst="rect">
              <a:avLst/>
            </a:prstGeom>
            <a:solidFill>
              <a:srgbClr val="808080"/>
            </a:solidFill>
            <a:ln w="11113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40074" name="Rectangle 42"/>
            <p:cNvSpPr>
              <a:spLocks noChangeArrowheads="1"/>
            </p:cNvSpPr>
            <p:nvPr/>
          </p:nvSpPr>
          <p:spPr bwMode="auto">
            <a:xfrm>
              <a:off x="3186" y="1490"/>
              <a:ext cx="49" cy="1760"/>
            </a:xfrm>
            <a:prstGeom prst="rect">
              <a:avLst/>
            </a:prstGeom>
            <a:solidFill>
              <a:srgbClr val="808080"/>
            </a:solidFill>
            <a:ln w="11113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40075" name="Rectangle 43"/>
            <p:cNvSpPr>
              <a:spLocks noChangeArrowheads="1"/>
            </p:cNvSpPr>
            <p:nvPr/>
          </p:nvSpPr>
          <p:spPr bwMode="auto">
            <a:xfrm>
              <a:off x="3292" y="1490"/>
              <a:ext cx="50" cy="1760"/>
            </a:xfrm>
            <a:prstGeom prst="rect">
              <a:avLst/>
            </a:prstGeom>
            <a:solidFill>
              <a:srgbClr val="808080"/>
            </a:solidFill>
            <a:ln w="11113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40076" name="Rectangle 44"/>
            <p:cNvSpPr>
              <a:spLocks noChangeArrowheads="1"/>
            </p:cNvSpPr>
            <p:nvPr/>
          </p:nvSpPr>
          <p:spPr bwMode="auto">
            <a:xfrm>
              <a:off x="3399" y="1497"/>
              <a:ext cx="42" cy="1753"/>
            </a:xfrm>
            <a:prstGeom prst="rect">
              <a:avLst/>
            </a:prstGeom>
            <a:solidFill>
              <a:srgbClr val="808080"/>
            </a:solidFill>
            <a:ln w="11113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40077" name="Rectangle 45"/>
            <p:cNvSpPr>
              <a:spLocks noChangeArrowheads="1"/>
            </p:cNvSpPr>
            <p:nvPr/>
          </p:nvSpPr>
          <p:spPr bwMode="auto">
            <a:xfrm>
              <a:off x="3498" y="1512"/>
              <a:ext cx="50" cy="1738"/>
            </a:xfrm>
            <a:prstGeom prst="rect">
              <a:avLst/>
            </a:prstGeom>
            <a:solidFill>
              <a:srgbClr val="808080"/>
            </a:solidFill>
            <a:ln w="11113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40078" name="Rectangle 46"/>
            <p:cNvSpPr>
              <a:spLocks noChangeArrowheads="1"/>
            </p:cNvSpPr>
            <p:nvPr/>
          </p:nvSpPr>
          <p:spPr bwMode="auto">
            <a:xfrm>
              <a:off x="3605" y="1512"/>
              <a:ext cx="49" cy="1738"/>
            </a:xfrm>
            <a:prstGeom prst="rect">
              <a:avLst/>
            </a:prstGeom>
            <a:solidFill>
              <a:srgbClr val="808080"/>
            </a:solidFill>
            <a:ln w="11113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40079" name="Rectangle 47"/>
            <p:cNvSpPr>
              <a:spLocks noChangeArrowheads="1"/>
            </p:cNvSpPr>
            <p:nvPr/>
          </p:nvSpPr>
          <p:spPr bwMode="auto">
            <a:xfrm>
              <a:off x="3711" y="1533"/>
              <a:ext cx="50" cy="1717"/>
            </a:xfrm>
            <a:prstGeom prst="rect">
              <a:avLst/>
            </a:prstGeom>
            <a:solidFill>
              <a:srgbClr val="808080"/>
            </a:solidFill>
            <a:ln w="11113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40080" name="Rectangle 48"/>
            <p:cNvSpPr>
              <a:spLocks noChangeArrowheads="1"/>
            </p:cNvSpPr>
            <p:nvPr/>
          </p:nvSpPr>
          <p:spPr bwMode="auto">
            <a:xfrm>
              <a:off x="3818" y="1547"/>
              <a:ext cx="49" cy="1703"/>
            </a:xfrm>
            <a:prstGeom prst="rect">
              <a:avLst/>
            </a:prstGeom>
            <a:solidFill>
              <a:srgbClr val="808080"/>
            </a:solidFill>
            <a:ln w="11113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40081" name="Rectangle 49"/>
            <p:cNvSpPr>
              <a:spLocks noChangeArrowheads="1"/>
            </p:cNvSpPr>
            <p:nvPr/>
          </p:nvSpPr>
          <p:spPr bwMode="auto">
            <a:xfrm>
              <a:off x="3924" y="1561"/>
              <a:ext cx="50" cy="1689"/>
            </a:xfrm>
            <a:prstGeom prst="rect">
              <a:avLst/>
            </a:prstGeom>
            <a:solidFill>
              <a:srgbClr val="808080"/>
            </a:solidFill>
            <a:ln w="11113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40082" name="Rectangle 50"/>
            <p:cNvSpPr>
              <a:spLocks noChangeArrowheads="1"/>
            </p:cNvSpPr>
            <p:nvPr/>
          </p:nvSpPr>
          <p:spPr bwMode="auto">
            <a:xfrm>
              <a:off x="4031" y="1590"/>
              <a:ext cx="49" cy="1660"/>
            </a:xfrm>
            <a:prstGeom prst="rect">
              <a:avLst/>
            </a:prstGeom>
            <a:solidFill>
              <a:srgbClr val="808080"/>
            </a:solidFill>
            <a:ln w="11113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40083" name="Rectangle 51"/>
            <p:cNvSpPr>
              <a:spLocks noChangeArrowheads="1"/>
            </p:cNvSpPr>
            <p:nvPr/>
          </p:nvSpPr>
          <p:spPr bwMode="auto">
            <a:xfrm>
              <a:off x="4137" y="1590"/>
              <a:ext cx="50" cy="1660"/>
            </a:xfrm>
            <a:prstGeom prst="rect">
              <a:avLst/>
            </a:prstGeom>
            <a:solidFill>
              <a:srgbClr val="808080"/>
            </a:solidFill>
            <a:ln w="11113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40084" name="Rectangle 52"/>
            <p:cNvSpPr>
              <a:spLocks noChangeArrowheads="1"/>
            </p:cNvSpPr>
            <p:nvPr/>
          </p:nvSpPr>
          <p:spPr bwMode="auto">
            <a:xfrm>
              <a:off x="4244" y="1590"/>
              <a:ext cx="42" cy="1660"/>
            </a:xfrm>
            <a:prstGeom prst="rect">
              <a:avLst/>
            </a:prstGeom>
            <a:solidFill>
              <a:srgbClr val="808080"/>
            </a:solidFill>
            <a:ln w="11113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40085" name="Rectangle 53"/>
            <p:cNvSpPr>
              <a:spLocks noChangeArrowheads="1"/>
            </p:cNvSpPr>
            <p:nvPr/>
          </p:nvSpPr>
          <p:spPr bwMode="auto">
            <a:xfrm>
              <a:off x="4343" y="1590"/>
              <a:ext cx="50" cy="1660"/>
            </a:xfrm>
            <a:prstGeom prst="rect">
              <a:avLst/>
            </a:prstGeom>
            <a:solidFill>
              <a:srgbClr val="808080"/>
            </a:solidFill>
            <a:ln w="11113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40086" name="Rectangle 54"/>
            <p:cNvSpPr>
              <a:spLocks noChangeArrowheads="1"/>
            </p:cNvSpPr>
            <p:nvPr/>
          </p:nvSpPr>
          <p:spPr bwMode="auto">
            <a:xfrm>
              <a:off x="4449" y="1597"/>
              <a:ext cx="50" cy="1653"/>
            </a:xfrm>
            <a:prstGeom prst="rect">
              <a:avLst/>
            </a:prstGeom>
            <a:solidFill>
              <a:srgbClr val="808080"/>
            </a:solidFill>
            <a:ln w="11113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40087" name="Rectangle 55"/>
            <p:cNvSpPr>
              <a:spLocks noChangeArrowheads="1"/>
            </p:cNvSpPr>
            <p:nvPr/>
          </p:nvSpPr>
          <p:spPr bwMode="auto">
            <a:xfrm>
              <a:off x="4556" y="1597"/>
              <a:ext cx="50" cy="1653"/>
            </a:xfrm>
            <a:prstGeom prst="rect">
              <a:avLst/>
            </a:prstGeom>
            <a:solidFill>
              <a:srgbClr val="808080"/>
            </a:solidFill>
            <a:ln w="11113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40088" name="Rectangle 56"/>
            <p:cNvSpPr>
              <a:spLocks noChangeArrowheads="1"/>
            </p:cNvSpPr>
            <p:nvPr/>
          </p:nvSpPr>
          <p:spPr bwMode="auto">
            <a:xfrm>
              <a:off x="4662" y="1625"/>
              <a:ext cx="50" cy="1625"/>
            </a:xfrm>
            <a:prstGeom prst="rect">
              <a:avLst/>
            </a:prstGeom>
            <a:solidFill>
              <a:srgbClr val="808080"/>
            </a:solidFill>
            <a:ln w="11113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40089" name="Rectangle 57"/>
            <p:cNvSpPr>
              <a:spLocks noChangeArrowheads="1"/>
            </p:cNvSpPr>
            <p:nvPr/>
          </p:nvSpPr>
          <p:spPr bwMode="auto">
            <a:xfrm>
              <a:off x="4769" y="1639"/>
              <a:ext cx="50" cy="1611"/>
            </a:xfrm>
            <a:prstGeom prst="rect">
              <a:avLst/>
            </a:prstGeom>
            <a:solidFill>
              <a:srgbClr val="808080"/>
            </a:solidFill>
            <a:ln w="11113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40090" name="Rectangle 58"/>
            <p:cNvSpPr>
              <a:spLocks noChangeArrowheads="1"/>
            </p:cNvSpPr>
            <p:nvPr/>
          </p:nvSpPr>
          <p:spPr bwMode="auto">
            <a:xfrm>
              <a:off x="4875" y="1646"/>
              <a:ext cx="50" cy="1604"/>
            </a:xfrm>
            <a:prstGeom prst="rect">
              <a:avLst/>
            </a:prstGeom>
            <a:solidFill>
              <a:srgbClr val="808080"/>
            </a:solidFill>
            <a:ln w="11113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40091" name="Rectangle 59"/>
            <p:cNvSpPr>
              <a:spLocks noChangeArrowheads="1"/>
            </p:cNvSpPr>
            <p:nvPr/>
          </p:nvSpPr>
          <p:spPr bwMode="auto">
            <a:xfrm>
              <a:off x="4982" y="1696"/>
              <a:ext cx="50" cy="1554"/>
            </a:xfrm>
            <a:prstGeom prst="rect">
              <a:avLst/>
            </a:prstGeom>
            <a:solidFill>
              <a:srgbClr val="808080"/>
            </a:solidFill>
            <a:ln w="11113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40092" name="Rectangle 60"/>
            <p:cNvSpPr>
              <a:spLocks noChangeArrowheads="1"/>
            </p:cNvSpPr>
            <p:nvPr/>
          </p:nvSpPr>
          <p:spPr bwMode="auto">
            <a:xfrm>
              <a:off x="5088" y="1710"/>
              <a:ext cx="43" cy="1540"/>
            </a:xfrm>
            <a:prstGeom prst="rect">
              <a:avLst/>
            </a:prstGeom>
            <a:solidFill>
              <a:srgbClr val="808080"/>
            </a:solidFill>
            <a:ln w="11113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40093" name="Rectangle 61"/>
            <p:cNvSpPr>
              <a:spLocks noChangeArrowheads="1"/>
            </p:cNvSpPr>
            <p:nvPr/>
          </p:nvSpPr>
          <p:spPr bwMode="auto">
            <a:xfrm>
              <a:off x="5188" y="1760"/>
              <a:ext cx="49" cy="1490"/>
            </a:xfrm>
            <a:prstGeom prst="rect">
              <a:avLst/>
            </a:prstGeom>
            <a:solidFill>
              <a:srgbClr val="808080"/>
            </a:solidFill>
            <a:ln w="11113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40094" name="Rectangle 62"/>
            <p:cNvSpPr>
              <a:spLocks noChangeArrowheads="1"/>
            </p:cNvSpPr>
            <p:nvPr/>
          </p:nvSpPr>
          <p:spPr bwMode="auto">
            <a:xfrm>
              <a:off x="5294" y="2001"/>
              <a:ext cx="50" cy="1249"/>
            </a:xfrm>
            <a:prstGeom prst="rect">
              <a:avLst/>
            </a:prstGeom>
            <a:solidFill>
              <a:srgbClr val="808080"/>
            </a:solidFill>
            <a:ln w="11113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40095" name="Rectangle 63"/>
            <p:cNvSpPr>
              <a:spLocks noChangeArrowheads="1"/>
            </p:cNvSpPr>
            <p:nvPr/>
          </p:nvSpPr>
          <p:spPr bwMode="auto">
            <a:xfrm>
              <a:off x="5401" y="2008"/>
              <a:ext cx="49" cy="1242"/>
            </a:xfrm>
            <a:prstGeom prst="rect">
              <a:avLst/>
            </a:prstGeom>
            <a:solidFill>
              <a:srgbClr val="808080"/>
            </a:solidFill>
            <a:ln w="11113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40096" name="Rectangle 64"/>
            <p:cNvSpPr>
              <a:spLocks noChangeArrowheads="1"/>
            </p:cNvSpPr>
            <p:nvPr/>
          </p:nvSpPr>
          <p:spPr bwMode="auto">
            <a:xfrm>
              <a:off x="5507" y="2157"/>
              <a:ext cx="50" cy="1093"/>
            </a:xfrm>
            <a:prstGeom prst="rect">
              <a:avLst/>
            </a:prstGeom>
            <a:solidFill>
              <a:srgbClr val="808080"/>
            </a:solidFill>
            <a:ln w="11113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40097" name="Line 65"/>
            <p:cNvSpPr>
              <a:spLocks noChangeShapeType="1"/>
            </p:cNvSpPr>
            <p:nvPr/>
          </p:nvSpPr>
          <p:spPr bwMode="auto">
            <a:xfrm>
              <a:off x="410" y="1441"/>
              <a:ext cx="1" cy="180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40098" name="Line 66"/>
            <p:cNvSpPr>
              <a:spLocks noChangeShapeType="1"/>
            </p:cNvSpPr>
            <p:nvPr/>
          </p:nvSpPr>
          <p:spPr bwMode="auto">
            <a:xfrm>
              <a:off x="410" y="3250"/>
              <a:ext cx="5175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40099" name="Rectangle 67"/>
            <p:cNvSpPr>
              <a:spLocks noChangeArrowheads="1"/>
            </p:cNvSpPr>
            <p:nvPr/>
          </p:nvSpPr>
          <p:spPr bwMode="auto">
            <a:xfrm>
              <a:off x="227" y="3194"/>
              <a:ext cx="138" cy="11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s-ES" sz="1200" b="0">
                  <a:solidFill>
                    <a:srgbClr val="000000"/>
                  </a:solidFill>
                </a:rPr>
                <a:t>0%</a:t>
              </a:r>
              <a:endParaRPr lang="es-ES"/>
            </a:p>
          </p:txBody>
        </p:sp>
        <p:sp>
          <p:nvSpPr>
            <p:cNvPr id="940100" name="Rectangle 68"/>
            <p:cNvSpPr>
              <a:spLocks noChangeArrowheads="1"/>
            </p:cNvSpPr>
            <p:nvPr/>
          </p:nvSpPr>
          <p:spPr bwMode="auto">
            <a:xfrm>
              <a:off x="179" y="2832"/>
              <a:ext cx="191" cy="11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s-ES" sz="1200" b="0">
                  <a:solidFill>
                    <a:srgbClr val="000000"/>
                  </a:solidFill>
                </a:rPr>
                <a:t>20%</a:t>
              </a:r>
              <a:endParaRPr lang="es-ES"/>
            </a:p>
          </p:txBody>
        </p:sp>
        <p:sp>
          <p:nvSpPr>
            <p:cNvPr id="940101" name="Rectangle 69"/>
            <p:cNvSpPr>
              <a:spLocks noChangeArrowheads="1"/>
            </p:cNvSpPr>
            <p:nvPr/>
          </p:nvSpPr>
          <p:spPr bwMode="auto">
            <a:xfrm>
              <a:off x="179" y="2470"/>
              <a:ext cx="191" cy="11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s-ES" sz="1200" b="0">
                  <a:solidFill>
                    <a:srgbClr val="000000"/>
                  </a:solidFill>
                </a:rPr>
                <a:t>40%</a:t>
              </a:r>
              <a:endParaRPr lang="es-ES"/>
            </a:p>
          </p:txBody>
        </p:sp>
        <p:sp>
          <p:nvSpPr>
            <p:cNvPr id="940102" name="Rectangle 70"/>
            <p:cNvSpPr>
              <a:spLocks noChangeArrowheads="1"/>
            </p:cNvSpPr>
            <p:nvPr/>
          </p:nvSpPr>
          <p:spPr bwMode="auto">
            <a:xfrm>
              <a:off x="179" y="2108"/>
              <a:ext cx="191" cy="11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s-ES" sz="1200" b="0">
                  <a:solidFill>
                    <a:srgbClr val="000000"/>
                  </a:solidFill>
                </a:rPr>
                <a:t>60%</a:t>
              </a:r>
              <a:endParaRPr lang="es-ES"/>
            </a:p>
          </p:txBody>
        </p:sp>
        <p:sp>
          <p:nvSpPr>
            <p:cNvPr id="940103" name="Rectangle 71"/>
            <p:cNvSpPr>
              <a:spLocks noChangeArrowheads="1"/>
            </p:cNvSpPr>
            <p:nvPr/>
          </p:nvSpPr>
          <p:spPr bwMode="auto">
            <a:xfrm>
              <a:off x="179" y="1746"/>
              <a:ext cx="191" cy="11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s-ES" sz="1200" b="0">
                  <a:solidFill>
                    <a:srgbClr val="000000"/>
                  </a:solidFill>
                </a:rPr>
                <a:t>80%</a:t>
              </a:r>
              <a:endParaRPr lang="es-ES"/>
            </a:p>
          </p:txBody>
        </p:sp>
        <p:sp>
          <p:nvSpPr>
            <p:cNvPr id="940104" name="Rectangle 72"/>
            <p:cNvSpPr>
              <a:spLocks noChangeArrowheads="1"/>
            </p:cNvSpPr>
            <p:nvPr/>
          </p:nvSpPr>
          <p:spPr bwMode="auto">
            <a:xfrm>
              <a:off x="132" y="1384"/>
              <a:ext cx="244" cy="11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s-ES" sz="1200" b="0">
                  <a:solidFill>
                    <a:srgbClr val="000000"/>
                  </a:solidFill>
                </a:rPr>
                <a:t>100%</a:t>
              </a:r>
              <a:endParaRPr lang="es-ES"/>
            </a:p>
          </p:txBody>
        </p:sp>
        <p:pic>
          <p:nvPicPr>
            <p:cNvPr id="940105" name="Picture 73"/>
            <p:cNvPicPr>
              <a:picLocks noChangeAspect="1" noChangeArrowheads="1"/>
            </p:cNvPicPr>
            <p:nvPr/>
          </p:nvPicPr>
          <p:blipFill>
            <a:blip r:embed="rId3" cstate="print"/>
            <a:srcRect/>
            <a:stretch>
              <a:fillRect/>
            </a:stretch>
          </p:blipFill>
          <p:spPr bwMode="auto">
            <a:xfrm>
              <a:off x="261" y="3300"/>
              <a:ext cx="199" cy="26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40106" name="Picture 74"/>
            <p:cNvPicPr>
              <a:picLocks noChangeAspect="1" noChangeArrowheads="1"/>
            </p:cNvPicPr>
            <p:nvPr/>
          </p:nvPicPr>
          <p:blipFill>
            <a:blip r:embed="rId4" cstate="print"/>
            <a:srcRect/>
            <a:stretch>
              <a:fillRect/>
            </a:stretch>
          </p:blipFill>
          <p:spPr bwMode="auto">
            <a:xfrm>
              <a:off x="261" y="3300"/>
              <a:ext cx="199" cy="26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40107" name="Picture 75"/>
            <p:cNvPicPr>
              <a:picLocks noChangeAspect="1" noChangeArrowheads="1"/>
            </p:cNvPicPr>
            <p:nvPr/>
          </p:nvPicPr>
          <p:blipFill>
            <a:blip r:embed="rId5" cstate="print"/>
            <a:srcRect/>
            <a:stretch>
              <a:fillRect/>
            </a:stretch>
          </p:blipFill>
          <p:spPr bwMode="auto">
            <a:xfrm>
              <a:off x="346" y="3300"/>
              <a:ext cx="220" cy="29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40108" name="Picture 76"/>
            <p:cNvPicPr>
              <a:picLocks noChangeAspect="1" noChangeArrowheads="1"/>
            </p:cNvPicPr>
            <p:nvPr/>
          </p:nvPicPr>
          <p:blipFill>
            <a:blip r:embed="rId6" cstate="print"/>
            <a:srcRect/>
            <a:stretch>
              <a:fillRect/>
            </a:stretch>
          </p:blipFill>
          <p:spPr bwMode="auto">
            <a:xfrm>
              <a:off x="346" y="3300"/>
              <a:ext cx="220" cy="29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40109" name="Picture 77"/>
            <p:cNvPicPr>
              <a:picLocks noChangeAspect="1" noChangeArrowheads="1"/>
            </p:cNvPicPr>
            <p:nvPr/>
          </p:nvPicPr>
          <p:blipFill>
            <a:blip r:embed="rId7" cstate="print"/>
            <a:srcRect/>
            <a:stretch>
              <a:fillRect/>
            </a:stretch>
          </p:blipFill>
          <p:spPr bwMode="auto">
            <a:xfrm>
              <a:off x="438" y="3300"/>
              <a:ext cx="235" cy="33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40110" name="Picture 78"/>
            <p:cNvPicPr>
              <a:picLocks noChangeAspect="1" noChangeArrowheads="1"/>
            </p:cNvPicPr>
            <p:nvPr/>
          </p:nvPicPr>
          <p:blipFill>
            <a:blip r:embed="rId8" cstate="print"/>
            <a:srcRect/>
            <a:stretch>
              <a:fillRect/>
            </a:stretch>
          </p:blipFill>
          <p:spPr bwMode="auto">
            <a:xfrm>
              <a:off x="438" y="3300"/>
              <a:ext cx="235" cy="33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40111" name="Picture 79"/>
            <p:cNvPicPr>
              <a:picLocks noChangeAspect="1" noChangeArrowheads="1"/>
            </p:cNvPicPr>
            <p:nvPr/>
          </p:nvPicPr>
          <p:blipFill>
            <a:blip r:embed="rId9" cstate="print"/>
            <a:srcRect/>
            <a:stretch>
              <a:fillRect/>
            </a:stretch>
          </p:blipFill>
          <p:spPr bwMode="auto">
            <a:xfrm>
              <a:off x="552" y="3300"/>
              <a:ext cx="227" cy="31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40112" name="Picture 80"/>
            <p:cNvPicPr>
              <a:picLocks noChangeAspect="1" noChangeArrowheads="1"/>
            </p:cNvPicPr>
            <p:nvPr/>
          </p:nvPicPr>
          <p:blipFill>
            <a:blip r:embed="rId10" cstate="print"/>
            <a:srcRect/>
            <a:stretch>
              <a:fillRect/>
            </a:stretch>
          </p:blipFill>
          <p:spPr bwMode="auto">
            <a:xfrm>
              <a:off x="552" y="3300"/>
              <a:ext cx="227" cy="31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40113" name="Picture 81"/>
            <p:cNvPicPr>
              <a:picLocks noChangeAspect="1" noChangeArrowheads="1"/>
            </p:cNvPicPr>
            <p:nvPr/>
          </p:nvPicPr>
          <p:blipFill>
            <a:blip r:embed="rId11" cstate="print"/>
            <a:srcRect/>
            <a:stretch>
              <a:fillRect/>
            </a:stretch>
          </p:blipFill>
          <p:spPr bwMode="auto">
            <a:xfrm>
              <a:off x="666" y="3300"/>
              <a:ext cx="220" cy="29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40114" name="Picture 82"/>
            <p:cNvPicPr>
              <a:picLocks noChangeAspect="1" noChangeArrowheads="1"/>
            </p:cNvPicPr>
            <p:nvPr/>
          </p:nvPicPr>
          <p:blipFill>
            <a:blip r:embed="rId12" cstate="print"/>
            <a:srcRect/>
            <a:stretch>
              <a:fillRect/>
            </a:stretch>
          </p:blipFill>
          <p:spPr bwMode="auto">
            <a:xfrm>
              <a:off x="666" y="3300"/>
              <a:ext cx="220" cy="29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40115" name="Picture 83"/>
            <p:cNvPicPr>
              <a:picLocks noChangeAspect="1" noChangeArrowheads="1"/>
            </p:cNvPicPr>
            <p:nvPr/>
          </p:nvPicPr>
          <p:blipFill>
            <a:blip r:embed="rId13" cstate="print"/>
            <a:srcRect/>
            <a:stretch>
              <a:fillRect/>
            </a:stretch>
          </p:blipFill>
          <p:spPr bwMode="auto">
            <a:xfrm>
              <a:off x="772" y="3300"/>
              <a:ext cx="220" cy="30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40116" name="Picture 84"/>
            <p:cNvPicPr>
              <a:picLocks noChangeAspect="1" noChangeArrowheads="1"/>
            </p:cNvPicPr>
            <p:nvPr/>
          </p:nvPicPr>
          <p:blipFill>
            <a:blip r:embed="rId14" cstate="print"/>
            <a:srcRect/>
            <a:stretch>
              <a:fillRect/>
            </a:stretch>
          </p:blipFill>
          <p:spPr bwMode="auto">
            <a:xfrm>
              <a:off x="772" y="3300"/>
              <a:ext cx="220" cy="30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40117" name="Picture 85"/>
            <p:cNvPicPr>
              <a:picLocks noChangeAspect="1" noChangeArrowheads="1"/>
            </p:cNvPicPr>
            <p:nvPr/>
          </p:nvPicPr>
          <p:blipFill>
            <a:blip r:embed="rId15" cstate="print"/>
            <a:srcRect/>
            <a:stretch>
              <a:fillRect/>
            </a:stretch>
          </p:blipFill>
          <p:spPr bwMode="auto">
            <a:xfrm>
              <a:off x="843" y="3300"/>
              <a:ext cx="256" cy="36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40118" name="Picture 86"/>
            <p:cNvPicPr>
              <a:picLocks noChangeAspect="1" noChangeArrowheads="1"/>
            </p:cNvPicPr>
            <p:nvPr/>
          </p:nvPicPr>
          <p:blipFill>
            <a:blip r:embed="rId16" cstate="print"/>
            <a:srcRect/>
            <a:stretch>
              <a:fillRect/>
            </a:stretch>
          </p:blipFill>
          <p:spPr bwMode="auto">
            <a:xfrm>
              <a:off x="843" y="3300"/>
              <a:ext cx="256" cy="36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40119" name="Picture 87"/>
            <p:cNvPicPr>
              <a:picLocks noChangeAspect="1" noChangeArrowheads="1"/>
            </p:cNvPicPr>
            <p:nvPr/>
          </p:nvPicPr>
          <p:blipFill>
            <a:blip r:embed="rId17" cstate="print"/>
            <a:srcRect/>
            <a:stretch>
              <a:fillRect/>
            </a:stretch>
          </p:blipFill>
          <p:spPr bwMode="auto">
            <a:xfrm>
              <a:off x="950" y="3300"/>
              <a:ext cx="255" cy="36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40120" name="Picture 88"/>
            <p:cNvPicPr>
              <a:picLocks noChangeAspect="1" noChangeArrowheads="1"/>
            </p:cNvPicPr>
            <p:nvPr/>
          </p:nvPicPr>
          <p:blipFill>
            <a:blip r:embed="rId18" cstate="print"/>
            <a:srcRect/>
            <a:stretch>
              <a:fillRect/>
            </a:stretch>
          </p:blipFill>
          <p:spPr bwMode="auto">
            <a:xfrm>
              <a:off x="950" y="3300"/>
              <a:ext cx="255" cy="36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40121" name="Picture 89"/>
            <p:cNvPicPr>
              <a:picLocks noChangeAspect="1" noChangeArrowheads="1"/>
            </p:cNvPicPr>
            <p:nvPr/>
          </p:nvPicPr>
          <p:blipFill>
            <a:blip r:embed="rId19" cstate="print"/>
            <a:srcRect/>
            <a:stretch>
              <a:fillRect/>
            </a:stretch>
          </p:blipFill>
          <p:spPr bwMode="auto">
            <a:xfrm>
              <a:off x="1042" y="3300"/>
              <a:ext cx="262" cy="37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40122" name="Picture 90"/>
            <p:cNvPicPr>
              <a:picLocks noChangeAspect="1" noChangeArrowheads="1"/>
            </p:cNvPicPr>
            <p:nvPr/>
          </p:nvPicPr>
          <p:blipFill>
            <a:blip r:embed="rId20" cstate="print"/>
            <a:srcRect/>
            <a:stretch>
              <a:fillRect/>
            </a:stretch>
          </p:blipFill>
          <p:spPr bwMode="auto">
            <a:xfrm>
              <a:off x="1042" y="3300"/>
              <a:ext cx="262" cy="37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40123" name="Picture 91"/>
            <p:cNvPicPr>
              <a:picLocks noChangeAspect="1" noChangeArrowheads="1"/>
            </p:cNvPicPr>
            <p:nvPr/>
          </p:nvPicPr>
          <p:blipFill>
            <a:blip r:embed="rId21" cstate="print"/>
            <a:srcRect/>
            <a:stretch>
              <a:fillRect/>
            </a:stretch>
          </p:blipFill>
          <p:spPr bwMode="auto">
            <a:xfrm>
              <a:off x="1155" y="3300"/>
              <a:ext cx="256" cy="36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40124" name="Picture 92"/>
            <p:cNvPicPr>
              <a:picLocks noChangeAspect="1" noChangeArrowheads="1"/>
            </p:cNvPicPr>
            <p:nvPr/>
          </p:nvPicPr>
          <p:blipFill>
            <a:blip r:embed="rId22" cstate="print"/>
            <a:srcRect/>
            <a:stretch>
              <a:fillRect/>
            </a:stretch>
          </p:blipFill>
          <p:spPr bwMode="auto">
            <a:xfrm>
              <a:off x="1155" y="3300"/>
              <a:ext cx="256" cy="36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40125" name="Picture 93"/>
            <p:cNvPicPr>
              <a:picLocks noChangeAspect="1" noChangeArrowheads="1"/>
            </p:cNvPicPr>
            <p:nvPr/>
          </p:nvPicPr>
          <p:blipFill>
            <a:blip r:embed="rId23" cstate="print"/>
            <a:srcRect/>
            <a:stretch>
              <a:fillRect/>
            </a:stretch>
          </p:blipFill>
          <p:spPr bwMode="auto">
            <a:xfrm>
              <a:off x="1255" y="3300"/>
              <a:ext cx="262" cy="37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40126" name="Picture 94"/>
            <p:cNvPicPr>
              <a:picLocks noChangeAspect="1" noChangeArrowheads="1"/>
            </p:cNvPicPr>
            <p:nvPr/>
          </p:nvPicPr>
          <p:blipFill>
            <a:blip r:embed="rId24" cstate="print"/>
            <a:srcRect/>
            <a:stretch>
              <a:fillRect/>
            </a:stretch>
          </p:blipFill>
          <p:spPr bwMode="auto">
            <a:xfrm>
              <a:off x="1255" y="3300"/>
              <a:ext cx="262" cy="37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40127" name="Picture 95"/>
            <p:cNvPicPr>
              <a:picLocks noChangeAspect="1" noChangeArrowheads="1"/>
            </p:cNvPicPr>
            <p:nvPr/>
          </p:nvPicPr>
          <p:blipFill>
            <a:blip r:embed="rId25" cstate="print"/>
            <a:srcRect/>
            <a:stretch>
              <a:fillRect/>
            </a:stretch>
          </p:blipFill>
          <p:spPr bwMode="auto">
            <a:xfrm>
              <a:off x="1418" y="3300"/>
              <a:ext cx="206" cy="28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40128" name="Picture 96"/>
            <p:cNvPicPr>
              <a:picLocks noChangeAspect="1" noChangeArrowheads="1"/>
            </p:cNvPicPr>
            <p:nvPr/>
          </p:nvPicPr>
          <p:blipFill>
            <a:blip r:embed="rId26" cstate="print"/>
            <a:srcRect/>
            <a:stretch>
              <a:fillRect/>
            </a:stretch>
          </p:blipFill>
          <p:spPr bwMode="auto">
            <a:xfrm>
              <a:off x="1418" y="3300"/>
              <a:ext cx="206" cy="28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40129" name="Picture 97"/>
            <p:cNvPicPr>
              <a:picLocks noChangeAspect="1" noChangeArrowheads="1"/>
            </p:cNvPicPr>
            <p:nvPr/>
          </p:nvPicPr>
          <p:blipFill>
            <a:blip r:embed="rId27" cstate="print"/>
            <a:srcRect/>
            <a:stretch>
              <a:fillRect/>
            </a:stretch>
          </p:blipFill>
          <p:spPr bwMode="auto">
            <a:xfrm>
              <a:off x="1525" y="3300"/>
              <a:ext cx="205" cy="27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40130" name="Picture 98"/>
            <p:cNvPicPr>
              <a:picLocks noChangeAspect="1" noChangeArrowheads="1"/>
            </p:cNvPicPr>
            <p:nvPr/>
          </p:nvPicPr>
          <p:blipFill>
            <a:blip r:embed="rId28" cstate="print"/>
            <a:srcRect/>
            <a:stretch>
              <a:fillRect/>
            </a:stretch>
          </p:blipFill>
          <p:spPr bwMode="auto">
            <a:xfrm>
              <a:off x="1525" y="3300"/>
              <a:ext cx="205" cy="27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40131" name="Picture 99"/>
            <p:cNvPicPr>
              <a:picLocks noChangeAspect="1" noChangeArrowheads="1"/>
            </p:cNvPicPr>
            <p:nvPr/>
          </p:nvPicPr>
          <p:blipFill>
            <a:blip r:embed="rId29" cstate="print"/>
            <a:srcRect/>
            <a:stretch>
              <a:fillRect/>
            </a:stretch>
          </p:blipFill>
          <p:spPr bwMode="auto">
            <a:xfrm>
              <a:off x="1631" y="3300"/>
              <a:ext cx="206" cy="27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40132" name="Picture 100"/>
            <p:cNvPicPr>
              <a:picLocks noChangeAspect="1" noChangeArrowheads="1"/>
            </p:cNvPicPr>
            <p:nvPr/>
          </p:nvPicPr>
          <p:blipFill>
            <a:blip r:embed="rId30" cstate="print"/>
            <a:srcRect/>
            <a:stretch>
              <a:fillRect/>
            </a:stretch>
          </p:blipFill>
          <p:spPr bwMode="auto">
            <a:xfrm>
              <a:off x="1631" y="3300"/>
              <a:ext cx="206" cy="27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40133" name="Picture 101"/>
            <p:cNvPicPr>
              <a:picLocks noChangeAspect="1" noChangeArrowheads="1"/>
            </p:cNvPicPr>
            <p:nvPr/>
          </p:nvPicPr>
          <p:blipFill>
            <a:blip r:embed="rId31" cstate="print"/>
            <a:srcRect/>
            <a:stretch>
              <a:fillRect/>
            </a:stretch>
          </p:blipFill>
          <p:spPr bwMode="auto">
            <a:xfrm>
              <a:off x="1752" y="3300"/>
              <a:ext cx="191" cy="25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40134" name="Picture 102"/>
            <p:cNvPicPr>
              <a:picLocks noChangeAspect="1" noChangeArrowheads="1"/>
            </p:cNvPicPr>
            <p:nvPr/>
          </p:nvPicPr>
          <p:blipFill>
            <a:blip r:embed="rId32" cstate="print"/>
            <a:srcRect/>
            <a:stretch>
              <a:fillRect/>
            </a:stretch>
          </p:blipFill>
          <p:spPr bwMode="auto">
            <a:xfrm>
              <a:off x="1752" y="3300"/>
              <a:ext cx="191" cy="25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40135" name="Picture 103"/>
            <p:cNvPicPr>
              <a:picLocks noChangeAspect="1" noChangeArrowheads="1"/>
            </p:cNvPicPr>
            <p:nvPr/>
          </p:nvPicPr>
          <p:blipFill>
            <a:blip r:embed="rId33" cstate="print"/>
            <a:srcRect/>
            <a:stretch>
              <a:fillRect/>
            </a:stretch>
          </p:blipFill>
          <p:spPr bwMode="auto">
            <a:xfrm>
              <a:off x="1858" y="3300"/>
              <a:ext cx="192" cy="25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40136" name="Picture 104"/>
            <p:cNvPicPr>
              <a:picLocks noChangeAspect="1" noChangeArrowheads="1"/>
            </p:cNvPicPr>
            <p:nvPr/>
          </p:nvPicPr>
          <p:blipFill>
            <a:blip r:embed="rId34" cstate="print"/>
            <a:srcRect/>
            <a:stretch>
              <a:fillRect/>
            </a:stretch>
          </p:blipFill>
          <p:spPr bwMode="auto">
            <a:xfrm>
              <a:off x="1858" y="3300"/>
              <a:ext cx="192" cy="25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40137" name="Picture 105"/>
            <p:cNvPicPr>
              <a:picLocks noChangeAspect="1" noChangeArrowheads="1"/>
            </p:cNvPicPr>
            <p:nvPr/>
          </p:nvPicPr>
          <p:blipFill>
            <a:blip r:embed="rId35" cstate="print"/>
            <a:srcRect/>
            <a:stretch>
              <a:fillRect/>
            </a:stretch>
          </p:blipFill>
          <p:spPr bwMode="auto">
            <a:xfrm>
              <a:off x="1958" y="3300"/>
              <a:ext cx="191" cy="25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40138" name="Picture 106"/>
            <p:cNvPicPr>
              <a:picLocks noChangeAspect="1" noChangeArrowheads="1"/>
            </p:cNvPicPr>
            <p:nvPr/>
          </p:nvPicPr>
          <p:blipFill>
            <a:blip r:embed="rId36" cstate="print"/>
            <a:srcRect/>
            <a:stretch>
              <a:fillRect/>
            </a:stretch>
          </p:blipFill>
          <p:spPr bwMode="auto">
            <a:xfrm>
              <a:off x="1958" y="3300"/>
              <a:ext cx="191" cy="25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40139" name="Picture 107"/>
            <p:cNvPicPr>
              <a:picLocks noChangeAspect="1" noChangeArrowheads="1"/>
            </p:cNvPicPr>
            <p:nvPr/>
          </p:nvPicPr>
          <p:blipFill>
            <a:blip r:embed="rId37" cstate="print"/>
            <a:srcRect/>
            <a:stretch>
              <a:fillRect/>
            </a:stretch>
          </p:blipFill>
          <p:spPr bwMode="auto">
            <a:xfrm>
              <a:off x="2064" y="3300"/>
              <a:ext cx="192" cy="25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40140" name="Picture 108"/>
            <p:cNvPicPr>
              <a:picLocks noChangeAspect="1" noChangeArrowheads="1"/>
            </p:cNvPicPr>
            <p:nvPr/>
          </p:nvPicPr>
          <p:blipFill>
            <a:blip r:embed="rId38" cstate="print"/>
            <a:srcRect/>
            <a:stretch>
              <a:fillRect/>
            </a:stretch>
          </p:blipFill>
          <p:spPr bwMode="auto">
            <a:xfrm>
              <a:off x="2064" y="3300"/>
              <a:ext cx="192" cy="25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40141" name="Picture 109"/>
            <p:cNvPicPr>
              <a:picLocks noChangeAspect="1" noChangeArrowheads="1"/>
            </p:cNvPicPr>
            <p:nvPr/>
          </p:nvPicPr>
          <p:blipFill>
            <a:blip r:embed="rId39" cstate="print"/>
            <a:srcRect/>
            <a:stretch>
              <a:fillRect/>
            </a:stretch>
          </p:blipFill>
          <p:spPr bwMode="auto">
            <a:xfrm>
              <a:off x="2171" y="3300"/>
              <a:ext cx="191" cy="24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40142" name="Picture 110"/>
            <p:cNvPicPr>
              <a:picLocks noChangeAspect="1" noChangeArrowheads="1"/>
            </p:cNvPicPr>
            <p:nvPr/>
          </p:nvPicPr>
          <p:blipFill>
            <a:blip r:embed="rId40" cstate="print"/>
            <a:srcRect/>
            <a:stretch>
              <a:fillRect/>
            </a:stretch>
          </p:blipFill>
          <p:spPr bwMode="auto">
            <a:xfrm>
              <a:off x="2171" y="3300"/>
              <a:ext cx="191" cy="24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40143" name="Picture 111"/>
            <p:cNvPicPr>
              <a:picLocks noChangeAspect="1" noChangeArrowheads="1"/>
            </p:cNvPicPr>
            <p:nvPr/>
          </p:nvPicPr>
          <p:blipFill>
            <a:blip r:embed="rId41" cstate="print"/>
            <a:srcRect/>
            <a:stretch>
              <a:fillRect/>
            </a:stretch>
          </p:blipFill>
          <p:spPr bwMode="auto">
            <a:xfrm>
              <a:off x="2277" y="3300"/>
              <a:ext cx="192" cy="25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40144" name="Picture 112"/>
            <p:cNvPicPr>
              <a:picLocks noChangeAspect="1" noChangeArrowheads="1"/>
            </p:cNvPicPr>
            <p:nvPr/>
          </p:nvPicPr>
          <p:blipFill>
            <a:blip r:embed="rId42" cstate="print"/>
            <a:srcRect/>
            <a:stretch>
              <a:fillRect/>
            </a:stretch>
          </p:blipFill>
          <p:spPr bwMode="auto">
            <a:xfrm>
              <a:off x="2277" y="3300"/>
              <a:ext cx="192" cy="25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40145" name="Picture 113"/>
            <p:cNvPicPr>
              <a:picLocks noChangeAspect="1" noChangeArrowheads="1"/>
            </p:cNvPicPr>
            <p:nvPr/>
          </p:nvPicPr>
          <p:blipFill>
            <a:blip r:embed="rId43" cstate="print"/>
            <a:srcRect/>
            <a:stretch>
              <a:fillRect/>
            </a:stretch>
          </p:blipFill>
          <p:spPr bwMode="auto">
            <a:xfrm>
              <a:off x="2263" y="3300"/>
              <a:ext cx="312" cy="46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40146" name="Picture 114"/>
            <p:cNvPicPr>
              <a:picLocks noChangeAspect="1" noChangeArrowheads="1"/>
            </p:cNvPicPr>
            <p:nvPr/>
          </p:nvPicPr>
          <p:blipFill>
            <a:blip r:embed="rId44" cstate="print"/>
            <a:srcRect/>
            <a:stretch>
              <a:fillRect/>
            </a:stretch>
          </p:blipFill>
          <p:spPr bwMode="auto">
            <a:xfrm>
              <a:off x="2263" y="3300"/>
              <a:ext cx="312" cy="46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40147" name="Picture 115"/>
            <p:cNvPicPr>
              <a:picLocks noChangeAspect="1" noChangeArrowheads="1"/>
            </p:cNvPicPr>
            <p:nvPr/>
          </p:nvPicPr>
          <p:blipFill>
            <a:blip r:embed="rId45" cstate="print"/>
            <a:srcRect/>
            <a:stretch>
              <a:fillRect/>
            </a:stretch>
          </p:blipFill>
          <p:spPr bwMode="auto">
            <a:xfrm>
              <a:off x="2369" y="3300"/>
              <a:ext cx="313" cy="46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40148" name="Picture 116"/>
            <p:cNvPicPr>
              <a:picLocks noChangeAspect="1" noChangeArrowheads="1"/>
            </p:cNvPicPr>
            <p:nvPr/>
          </p:nvPicPr>
          <p:blipFill>
            <a:blip r:embed="rId46" cstate="print"/>
            <a:srcRect/>
            <a:stretch>
              <a:fillRect/>
            </a:stretch>
          </p:blipFill>
          <p:spPr bwMode="auto">
            <a:xfrm>
              <a:off x="2369" y="3300"/>
              <a:ext cx="313" cy="46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40149" name="Picture 117"/>
            <p:cNvPicPr>
              <a:picLocks noChangeAspect="1" noChangeArrowheads="1"/>
            </p:cNvPicPr>
            <p:nvPr/>
          </p:nvPicPr>
          <p:blipFill>
            <a:blip r:embed="rId47" cstate="print"/>
            <a:srcRect/>
            <a:stretch>
              <a:fillRect/>
            </a:stretch>
          </p:blipFill>
          <p:spPr bwMode="auto">
            <a:xfrm>
              <a:off x="2483" y="3300"/>
              <a:ext cx="305" cy="45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40150" name="Picture 118"/>
            <p:cNvPicPr>
              <a:picLocks noChangeAspect="1" noChangeArrowheads="1"/>
            </p:cNvPicPr>
            <p:nvPr/>
          </p:nvPicPr>
          <p:blipFill>
            <a:blip r:embed="rId48" cstate="print"/>
            <a:srcRect/>
            <a:stretch>
              <a:fillRect/>
            </a:stretch>
          </p:blipFill>
          <p:spPr bwMode="auto">
            <a:xfrm>
              <a:off x="2483" y="3300"/>
              <a:ext cx="305" cy="45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40151" name="Picture 119"/>
            <p:cNvPicPr>
              <a:picLocks noChangeAspect="1" noChangeArrowheads="1"/>
            </p:cNvPicPr>
            <p:nvPr/>
          </p:nvPicPr>
          <p:blipFill>
            <a:blip r:embed="rId49" cstate="print"/>
            <a:srcRect/>
            <a:stretch>
              <a:fillRect/>
            </a:stretch>
          </p:blipFill>
          <p:spPr bwMode="auto">
            <a:xfrm>
              <a:off x="2582" y="3300"/>
              <a:ext cx="313" cy="46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40152" name="Picture 120"/>
            <p:cNvPicPr>
              <a:picLocks noChangeAspect="1" noChangeArrowheads="1"/>
            </p:cNvPicPr>
            <p:nvPr/>
          </p:nvPicPr>
          <p:blipFill>
            <a:blip r:embed="rId50" cstate="print"/>
            <a:srcRect/>
            <a:stretch>
              <a:fillRect/>
            </a:stretch>
          </p:blipFill>
          <p:spPr bwMode="auto">
            <a:xfrm>
              <a:off x="2582" y="3300"/>
              <a:ext cx="313" cy="46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40153" name="Picture 121"/>
            <p:cNvPicPr>
              <a:picLocks noChangeAspect="1" noChangeArrowheads="1"/>
            </p:cNvPicPr>
            <p:nvPr/>
          </p:nvPicPr>
          <p:blipFill>
            <a:blip r:embed="rId51" cstate="print"/>
            <a:srcRect/>
            <a:stretch>
              <a:fillRect/>
            </a:stretch>
          </p:blipFill>
          <p:spPr bwMode="auto">
            <a:xfrm>
              <a:off x="2810" y="3300"/>
              <a:ext cx="191" cy="25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40154" name="Picture 122"/>
            <p:cNvPicPr>
              <a:picLocks noChangeAspect="1" noChangeArrowheads="1"/>
            </p:cNvPicPr>
            <p:nvPr/>
          </p:nvPicPr>
          <p:blipFill>
            <a:blip r:embed="rId52" cstate="print"/>
            <a:srcRect/>
            <a:stretch>
              <a:fillRect/>
            </a:stretch>
          </p:blipFill>
          <p:spPr bwMode="auto">
            <a:xfrm>
              <a:off x="2810" y="3300"/>
              <a:ext cx="191" cy="25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40155" name="Picture 123"/>
            <p:cNvPicPr>
              <a:picLocks noChangeAspect="1" noChangeArrowheads="1"/>
            </p:cNvPicPr>
            <p:nvPr/>
          </p:nvPicPr>
          <p:blipFill>
            <a:blip r:embed="rId53" cstate="print"/>
            <a:srcRect/>
            <a:stretch>
              <a:fillRect/>
            </a:stretch>
          </p:blipFill>
          <p:spPr bwMode="auto">
            <a:xfrm>
              <a:off x="2909" y="3300"/>
              <a:ext cx="192" cy="25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40156" name="Picture 124"/>
            <p:cNvPicPr>
              <a:picLocks noChangeAspect="1" noChangeArrowheads="1"/>
            </p:cNvPicPr>
            <p:nvPr/>
          </p:nvPicPr>
          <p:blipFill>
            <a:blip r:embed="rId54" cstate="print"/>
            <a:srcRect/>
            <a:stretch>
              <a:fillRect/>
            </a:stretch>
          </p:blipFill>
          <p:spPr bwMode="auto">
            <a:xfrm>
              <a:off x="2909" y="3300"/>
              <a:ext cx="192" cy="25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40157" name="Picture 125"/>
            <p:cNvPicPr>
              <a:picLocks noChangeAspect="1" noChangeArrowheads="1"/>
            </p:cNvPicPr>
            <p:nvPr/>
          </p:nvPicPr>
          <p:blipFill>
            <a:blip r:embed="rId55" cstate="print"/>
            <a:srcRect/>
            <a:stretch>
              <a:fillRect/>
            </a:stretch>
          </p:blipFill>
          <p:spPr bwMode="auto">
            <a:xfrm>
              <a:off x="3008" y="3300"/>
              <a:ext cx="199" cy="27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40158" name="Picture 126"/>
            <p:cNvPicPr>
              <a:picLocks noChangeAspect="1" noChangeArrowheads="1"/>
            </p:cNvPicPr>
            <p:nvPr/>
          </p:nvPicPr>
          <p:blipFill>
            <a:blip r:embed="rId56" cstate="print"/>
            <a:srcRect/>
            <a:stretch>
              <a:fillRect/>
            </a:stretch>
          </p:blipFill>
          <p:spPr bwMode="auto">
            <a:xfrm>
              <a:off x="3008" y="3300"/>
              <a:ext cx="199" cy="27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40159" name="Picture 127"/>
            <p:cNvPicPr>
              <a:picLocks noChangeAspect="1" noChangeArrowheads="1"/>
            </p:cNvPicPr>
            <p:nvPr/>
          </p:nvPicPr>
          <p:blipFill>
            <a:blip r:embed="rId57" cstate="print"/>
            <a:srcRect/>
            <a:stretch>
              <a:fillRect/>
            </a:stretch>
          </p:blipFill>
          <p:spPr bwMode="auto">
            <a:xfrm>
              <a:off x="3115" y="3300"/>
              <a:ext cx="199" cy="26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40160" name="Picture 128"/>
            <p:cNvPicPr>
              <a:picLocks noChangeAspect="1" noChangeArrowheads="1"/>
            </p:cNvPicPr>
            <p:nvPr/>
          </p:nvPicPr>
          <p:blipFill>
            <a:blip r:embed="rId58" cstate="print"/>
            <a:srcRect/>
            <a:stretch>
              <a:fillRect/>
            </a:stretch>
          </p:blipFill>
          <p:spPr bwMode="auto">
            <a:xfrm>
              <a:off x="3115" y="3300"/>
              <a:ext cx="199" cy="26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40161" name="Picture 129"/>
            <p:cNvPicPr>
              <a:picLocks noChangeAspect="1" noChangeArrowheads="1"/>
            </p:cNvPicPr>
            <p:nvPr/>
          </p:nvPicPr>
          <p:blipFill>
            <a:blip r:embed="rId59" cstate="print"/>
            <a:srcRect/>
            <a:stretch>
              <a:fillRect/>
            </a:stretch>
          </p:blipFill>
          <p:spPr bwMode="auto">
            <a:xfrm>
              <a:off x="3228" y="3300"/>
              <a:ext cx="192" cy="24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40162" name="Picture 130"/>
            <p:cNvPicPr>
              <a:picLocks noChangeAspect="1" noChangeArrowheads="1"/>
            </p:cNvPicPr>
            <p:nvPr/>
          </p:nvPicPr>
          <p:blipFill>
            <a:blip r:embed="rId60" cstate="print"/>
            <a:srcRect/>
            <a:stretch>
              <a:fillRect/>
            </a:stretch>
          </p:blipFill>
          <p:spPr bwMode="auto">
            <a:xfrm>
              <a:off x="3228" y="3300"/>
              <a:ext cx="192" cy="24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40163" name="Picture 131"/>
            <p:cNvPicPr>
              <a:picLocks noChangeAspect="1" noChangeArrowheads="1"/>
            </p:cNvPicPr>
            <p:nvPr/>
          </p:nvPicPr>
          <p:blipFill>
            <a:blip r:embed="rId61" cstate="print"/>
            <a:srcRect/>
            <a:stretch>
              <a:fillRect/>
            </a:stretch>
          </p:blipFill>
          <p:spPr bwMode="auto">
            <a:xfrm>
              <a:off x="3335" y="3300"/>
              <a:ext cx="192" cy="24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40164" name="Picture 132"/>
            <p:cNvPicPr>
              <a:picLocks noChangeAspect="1" noChangeArrowheads="1"/>
            </p:cNvPicPr>
            <p:nvPr/>
          </p:nvPicPr>
          <p:blipFill>
            <a:blip r:embed="rId62" cstate="print"/>
            <a:srcRect/>
            <a:stretch>
              <a:fillRect/>
            </a:stretch>
          </p:blipFill>
          <p:spPr bwMode="auto">
            <a:xfrm>
              <a:off x="3335" y="3300"/>
              <a:ext cx="192" cy="24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40165" name="Picture 133"/>
            <p:cNvPicPr>
              <a:picLocks noChangeAspect="1" noChangeArrowheads="1"/>
            </p:cNvPicPr>
            <p:nvPr/>
          </p:nvPicPr>
          <p:blipFill>
            <a:blip r:embed="rId63" cstate="print"/>
            <a:srcRect/>
            <a:stretch>
              <a:fillRect/>
            </a:stretch>
          </p:blipFill>
          <p:spPr bwMode="auto">
            <a:xfrm>
              <a:off x="3434" y="3300"/>
              <a:ext cx="199" cy="27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40166" name="Picture 134"/>
            <p:cNvPicPr>
              <a:picLocks noChangeAspect="1" noChangeArrowheads="1"/>
            </p:cNvPicPr>
            <p:nvPr/>
          </p:nvPicPr>
          <p:blipFill>
            <a:blip r:embed="rId64" cstate="print"/>
            <a:srcRect/>
            <a:stretch>
              <a:fillRect/>
            </a:stretch>
          </p:blipFill>
          <p:spPr bwMode="auto">
            <a:xfrm>
              <a:off x="3434" y="3300"/>
              <a:ext cx="199" cy="27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40167" name="Picture 135"/>
            <p:cNvPicPr>
              <a:picLocks noChangeAspect="1" noChangeArrowheads="1"/>
            </p:cNvPicPr>
            <p:nvPr/>
          </p:nvPicPr>
          <p:blipFill>
            <a:blip r:embed="rId65" cstate="print"/>
            <a:srcRect/>
            <a:stretch>
              <a:fillRect/>
            </a:stretch>
          </p:blipFill>
          <p:spPr bwMode="auto">
            <a:xfrm>
              <a:off x="3562" y="3300"/>
              <a:ext cx="178" cy="23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40168" name="Picture 136"/>
            <p:cNvPicPr>
              <a:picLocks noChangeAspect="1" noChangeArrowheads="1"/>
            </p:cNvPicPr>
            <p:nvPr/>
          </p:nvPicPr>
          <p:blipFill>
            <a:blip r:embed="rId66" cstate="print"/>
            <a:srcRect/>
            <a:stretch>
              <a:fillRect/>
            </a:stretch>
          </p:blipFill>
          <p:spPr bwMode="auto">
            <a:xfrm>
              <a:off x="3562" y="3300"/>
              <a:ext cx="178" cy="23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40169" name="Picture 137"/>
            <p:cNvPicPr>
              <a:picLocks noChangeAspect="1" noChangeArrowheads="1"/>
            </p:cNvPicPr>
            <p:nvPr/>
          </p:nvPicPr>
          <p:blipFill>
            <a:blip r:embed="rId67" cstate="print"/>
            <a:srcRect/>
            <a:stretch>
              <a:fillRect/>
            </a:stretch>
          </p:blipFill>
          <p:spPr bwMode="auto">
            <a:xfrm>
              <a:off x="3647" y="3300"/>
              <a:ext cx="199" cy="27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40170" name="Picture 138"/>
            <p:cNvPicPr>
              <a:picLocks noChangeAspect="1" noChangeArrowheads="1"/>
            </p:cNvPicPr>
            <p:nvPr/>
          </p:nvPicPr>
          <p:blipFill>
            <a:blip r:embed="rId68" cstate="print"/>
            <a:srcRect/>
            <a:stretch>
              <a:fillRect/>
            </a:stretch>
          </p:blipFill>
          <p:spPr bwMode="auto">
            <a:xfrm>
              <a:off x="3647" y="3300"/>
              <a:ext cx="199" cy="27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40171" name="Picture 139"/>
            <p:cNvPicPr>
              <a:picLocks noChangeAspect="1" noChangeArrowheads="1"/>
            </p:cNvPicPr>
            <p:nvPr/>
          </p:nvPicPr>
          <p:blipFill>
            <a:blip r:embed="rId69" cstate="print"/>
            <a:srcRect/>
            <a:stretch>
              <a:fillRect/>
            </a:stretch>
          </p:blipFill>
          <p:spPr bwMode="auto">
            <a:xfrm>
              <a:off x="3761" y="3300"/>
              <a:ext cx="184" cy="24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40172" name="Picture 140"/>
            <p:cNvPicPr>
              <a:picLocks noChangeAspect="1" noChangeArrowheads="1"/>
            </p:cNvPicPr>
            <p:nvPr/>
          </p:nvPicPr>
          <p:blipFill>
            <a:blip r:embed="rId70" cstate="print"/>
            <a:srcRect/>
            <a:stretch>
              <a:fillRect/>
            </a:stretch>
          </p:blipFill>
          <p:spPr bwMode="auto">
            <a:xfrm>
              <a:off x="3761" y="3300"/>
              <a:ext cx="184" cy="24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40173" name="Picture 141"/>
            <p:cNvPicPr>
              <a:picLocks noChangeAspect="1" noChangeArrowheads="1"/>
            </p:cNvPicPr>
            <p:nvPr/>
          </p:nvPicPr>
          <p:blipFill>
            <a:blip r:embed="rId71" cstate="print"/>
            <a:srcRect/>
            <a:stretch>
              <a:fillRect/>
            </a:stretch>
          </p:blipFill>
          <p:spPr bwMode="auto">
            <a:xfrm>
              <a:off x="3860" y="3300"/>
              <a:ext cx="192" cy="25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40174" name="Picture 142"/>
            <p:cNvPicPr>
              <a:picLocks noChangeAspect="1" noChangeArrowheads="1"/>
            </p:cNvPicPr>
            <p:nvPr/>
          </p:nvPicPr>
          <p:blipFill>
            <a:blip r:embed="rId72" cstate="print"/>
            <a:srcRect/>
            <a:stretch>
              <a:fillRect/>
            </a:stretch>
          </p:blipFill>
          <p:spPr bwMode="auto">
            <a:xfrm>
              <a:off x="3860" y="3300"/>
              <a:ext cx="192" cy="25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40175" name="Picture 143"/>
            <p:cNvPicPr>
              <a:picLocks noChangeAspect="1" noChangeArrowheads="1"/>
            </p:cNvPicPr>
            <p:nvPr/>
          </p:nvPicPr>
          <p:blipFill>
            <a:blip r:embed="rId73" cstate="print"/>
            <a:srcRect/>
            <a:stretch>
              <a:fillRect/>
            </a:stretch>
          </p:blipFill>
          <p:spPr bwMode="auto">
            <a:xfrm>
              <a:off x="3967" y="3300"/>
              <a:ext cx="191" cy="25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40176" name="Picture 144"/>
            <p:cNvPicPr>
              <a:picLocks noChangeAspect="1" noChangeArrowheads="1"/>
            </p:cNvPicPr>
            <p:nvPr/>
          </p:nvPicPr>
          <p:blipFill>
            <a:blip r:embed="rId74" cstate="print"/>
            <a:srcRect/>
            <a:stretch>
              <a:fillRect/>
            </a:stretch>
          </p:blipFill>
          <p:spPr bwMode="auto">
            <a:xfrm>
              <a:off x="3967" y="3300"/>
              <a:ext cx="191" cy="25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40177" name="Picture 145"/>
            <p:cNvPicPr>
              <a:picLocks noChangeAspect="1" noChangeArrowheads="1"/>
            </p:cNvPicPr>
            <p:nvPr/>
          </p:nvPicPr>
          <p:blipFill>
            <a:blip r:embed="rId75" cstate="print"/>
            <a:srcRect/>
            <a:stretch>
              <a:fillRect/>
            </a:stretch>
          </p:blipFill>
          <p:spPr bwMode="auto">
            <a:xfrm>
              <a:off x="4073" y="3300"/>
              <a:ext cx="192" cy="24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40178" name="Picture 146"/>
            <p:cNvPicPr>
              <a:picLocks noChangeAspect="1" noChangeArrowheads="1"/>
            </p:cNvPicPr>
            <p:nvPr/>
          </p:nvPicPr>
          <p:blipFill>
            <a:blip r:embed="rId76" cstate="print"/>
            <a:srcRect/>
            <a:stretch>
              <a:fillRect/>
            </a:stretch>
          </p:blipFill>
          <p:spPr bwMode="auto">
            <a:xfrm>
              <a:off x="4073" y="3300"/>
              <a:ext cx="192" cy="24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40179" name="Picture 147"/>
            <p:cNvPicPr>
              <a:picLocks noChangeAspect="1" noChangeArrowheads="1"/>
            </p:cNvPicPr>
            <p:nvPr/>
          </p:nvPicPr>
          <p:blipFill>
            <a:blip r:embed="rId77" cstate="print"/>
            <a:srcRect/>
            <a:stretch>
              <a:fillRect/>
            </a:stretch>
          </p:blipFill>
          <p:spPr bwMode="auto">
            <a:xfrm>
              <a:off x="4180" y="3300"/>
              <a:ext cx="191" cy="25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40180" name="Picture 148"/>
            <p:cNvPicPr>
              <a:picLocks noChangeAspect="1" noChangeArrowheads="1"/>
            </p:cNvPicPr>
            <p:nvPr/>
          </p:nvPicPr>
          <p:blipFill>
            <a:blip r:embed="rId78" cstate="print"/>
            <a:srcRect/>
            <a:stretch>
              <a:fillRect/>
            </a:stretch>
          </p:blipFill>
          <p:spPr bwMode="auto">
            <a:xfrm>
              <a:off x="4180" y="3300"/>
              <a:ext cx="191" cy="25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40181" name="Picture 149"/>
            <p:cNvPicPr>
              <a:picLocks noChangeAspect="1" noChangeArrowheads="1"/>
            </p:cNvPicPr>
            <p:nvPr/>
          </p:nvPicPr>
          <p:blipFill>
            <a:blip r:embed="rId79" cstate="print"/>
            <a:srcRect/>
            <a:stretch>
              <a:fillRect/>
            </a:stretch>
          </p:blipFill>
          <p:spPr bwMode="auto">
            <a:xfrm>
              <a:off x="4293" y="3300"/>
              <a:ext cx="185" cy="24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40182" name="Picture 150"/>
            <p:cNvPicPr>
              <a:picLocks noChangeAspect="1" noChangeArrowheads="1"/>
            </p:cNvPicPr>
            <p:nvPr/>
          </p:nvPicPr>
          <p:blipFill>
            <a:blip r:embed="rId80" cstate="print"/>
            <a:srcRect/>
            <a:stretch>
              <a:fillRect/>
            </a:stretch>
          </p:blipFill>
          <p:spPr bwMode="auto">
            <a:xfrm>
              <a:off x="4293" y="3300"/>
              <a:ext cx="185" cy="24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40183" name="Picture 151"/>
            <p:cNvPicPr>
              <a:picLocks noChangeAspect="1" noChangeArrowheads="1"/>
            </p:cNvPicPr>
            <p:nvPr/>
          </p:nvPicPr>
          <p:blipFill>
            <a:blip r:embed="rId81" cstate="print"/>
            <a:srcRect/>
            <a:stretch>
              <a:fillRect/>
            </a:stretch>
          </p:blipFill>
          <p:spPr bwMode="auto">
            <a:xfrm>
              <a:off x="4386" y="3300"/>
              <a:ext cx="198" cy="27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40184" name="Picture 152"/>
            <p:cNvPicPr>
              <a:picLocks noChangeAspect="1" noChangeArrowheads="1"/>
            </p:cNvPicPr>
            <p:nvPr/>
          </p:nvPicPr>
          <p:blipFill>
            <a:blip r:embed="rId82" cstate="print"/>
            <a:srcRect/>
            <a:stretch>
              <a:fillRect/>
            </a:stretch>
          </p:blipFill>
          <p:spPr bwMode="auto">
            <a:xfrm>
              <a:off x="4386" y="3300"/>
              <a:ext cx="198" cy="27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40185" name="Picture 153"/>
            <p:cNvPicPr>
              <a:picLocks noChangeAspect="1" noChangeArrowheads="1"/>
            </p:cNvPicPr>
            <p:nvPr/>
          </p:nvPicPr>
          <p:blipFill>
            <a:blip r:embed="rId83" cstate="print"/>
            <a:srcRect/>
            <a:stretch>
              <a:fillRect/>
            </a:stretch>
          </p:blipFill>
          <p:spPr bwMode="auto">
            <a:xfrm>
              <a:off x="4485" y="3300"/>
              <a:ext cx="206" cy="28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40186" name="Picture 154"/>
            <p:cNvPicPr>
              <a:picLocks noChangeAspect="1" noChangeArrowheads="1"/>
            </p:cNvPicPr>
            <p:nvPr/>
          </p:nvPicPr>
          <p:blipFill>
            <a:blip r:embed="rId84" cstate="print"/>
            <a:srcRect/>
            <a:stretch>
              <a:fillRect/>
            </a:stretch>
          </p:blipFill>
          <p:spPr bwMode="auto">
            <a:xfrm>
              <a:off x="4485" y="3300"/>
              <a:ext cx="206" cy="28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40187" name="Picture 155"/>
            <p:cNvPicPr>
              <a:picLocks noChangeAspect="1" noChangeArrowheads="1"/>
            </p:cNvPicPr>
            <p:nvPr/>
          </p:nvPicPr>
          <p:blipFill>
            <a:blip r:embed="rId85" cstate="print"/>
            <a:srcRect/>
            <a:stretch>
              <a:fillRect/>
            </a:stretch>
          </p:blipFill>
          <p:spPr bwMode="auto">
            <a:xfrm>
              <a:off x="4584" y="3300"/>
              <a:ext cx="206" cy="27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40188" name="Picture 156"/>
            <p:cNvPicPr>
              <a:picLocks noChangeAspect="1" noChangeArrowheads="1"/>
            </p:cNvPicPr>
            <p:nvPr/>
          </p:nvPicPr>
          <p:blipFill>
            <a:blip r:embed="rId86" cstate="print"/>
            <a:srcRect/>
            <a:stretch>
              <a:fillRect/>
            </a:stretch>
          </p:blipFill>
          <p:spPr bwMode="auto">
            <a:xfrm>
              <a:off x="4584" y="3300"/>
              <a:ext cx="206" cy="27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40189" name="Picture 157"/>
            <p:cNvPicPr>
              <a:picLocks noChangeAspect="1" noChangeArrowheads="1"/>
            </p:cNvPicPr>
            <p:nvPr/>
          </p:nvPicPr>
          <p:blipFill>
            <a:blip r:embed="rId87" cstate="print"/>
            <a:srcRect/>
            <a:stretch>
              <a:fillRect/>
            </a:stretch>
          </p:blipFill>
          <p:spPr bwMode="auto">
            <a:xfrm>
              <a:off x="4698" y="3300"/>
              <a:ext cx="199" cy="26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40190" name="Picture 158"/>
            <p:cNvPicPr>
              <a:picLocks noChangeAspect="1" noChangeArrowheads="1"/>
            </p:cNvPicPr>
            <p:nvPr/>
          </p:nvPicPr>
          <p:blipFill>
            <a:blip r:embed="rId88" cstate="print"/>
            <a:srcRect/>
            <a:stretch>
              <a:fillRect/>
            </a:stretch>
          </p:blipFill>
          <p:spPr bwMode="auto">
            <a:xfrm>
              <a:off x="4698" y="3300"/>
              <a:ext cx="199" cy="26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40191" name="Picture 159"/>
            <p:cNvPicPr>
              <a:picLocks noChangeAspect="1" noChangeArrowheads="1"/>
            </p:cNvPicPr>
            <p:nvPr/>
          </p:nvPicPr>
          <p:blipFill>
            <a:blip r:embed="rId89" cstate="print"/>
            <a:srcRect/>
            <a:stretch>
              <a:fillRect/>
            </a:stretch>
          </p:blipFill>
          <p:spPr bwMode="auto">
            <a:xfrm>
              <a:off x="4797" y="3300"/>
              <a:ext cx="206" cy="27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40192" name="Picture 160"/>
            <p:cNvPicPr>
              <a:picLocks noChangeAspect="1" noChangeArrowheads="1"/>
            </p:cNvPicPr>
            <p:nvPr/>
          </p:nvPicPr>
          <p:blipFill>
            <a:blip r:embed="rId90" cstate="print"/>
            <a:srcRect/>
            <a:stretch>
              <a:fillRect/>
            </a:stretch>
          </p:blipFill>
          <p:spPr bwMode="auto">
            <a:xfrm>
              <a:off x="4797" y="3300"/>
              <a:ext cx="206" cy="27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40193" name="Picture 161"/>
            <p:cNvPicPr>
              <a:picLocks noChangeAspect="1" noChangeArrowheads="1"/>
            </p:cNvPicPr>
            <p:nvPr/>
          </p:nvPicPr>
          <p:blipFill>
            <a:blip r:embed="rId91" cstate="print"/>
            <a:srcRect/>
            <a:stretch>
              <a:fillRect/>
            </a:stretch>
          </p:blipFill>
          <p:spPr bwMode="auto">
            <a:xfrm>
              <a:off x="4897" y="3300"/>
              <a:ext cx="213" cy="29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40194" name="Picture 162"/>
            <p:cNvPicPr>
              <a:picLocks noChangeAspect="1" noChangeArrowheads="1"/>
            </p:cNvPicPr>
            <p:nvPr/>
          </p:nvPicPr>
          <p:blipFill>
            <a:blip r:embed="rId92" cstate="print"/>
            <a:srcRect/>
            <a:stretch>
              <a:fillRect/>
            </a:stretch>
          </p:blipFill>
          <p:spPr bwMode="auto">
            <a:xfrm>
              <a:off x="4897" y="3300"/>
              <a:ext cx="213" cy="29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40195" name="Picture 163"/>
            <p:cNvPicPr>
              <a:picLocks noChangeAspect="1" noChangeArrowheads="1"/>
            </p:cNvPicPr>
            <p:nvPr/>
          </p:nvPicPr>
          <p:blipFill>
            <a:blip r:embed="rId93" cstate="print"/>
            <a:srcRect/>
            <a:stretch>
              <a:fillRect/>
            </a:stretch>
          </p:blipFill>
          <p:spPr bwMode="auto">
            <a:xfrm>
              <a:off x="5039" y="3300"/>
              <a:ext cx="177" cy="23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40196" name="Picture 164"/>
            <p:cNvPicPr>
              <a:picLocks noChangeAspect="1" noChangeArrowheads="1"/>
            </p:cNvPicPr>
            <p:nvPr/>
          </p:nvPicPr>
          <p:blipFill>
            <a:blip r:embed="rId94" cstate="print"/>
            <a:srcRect/>
            <a:stretch>
              <a:fillRect/>
            </a:stretch>
          </p:blipFill>
          <p:spPr bwMode="auto">
            <a:xfrm>
              <a:off x="5039" y="3300"/>
              <a:ext cx="177" cy="23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40197" name="Picture 165"/>
            <p:cNvPicPr>
              <a:picLocks noChangeAspect="1" noChangeArrowheads="1"/>
            </p:cNvPicPr>
            <p:nvPr/>
          </p:nvPicPr>
          <p:blipFill>
            <a:blip r:embed="rId95" cstate="print"/>
            <a:srcRect/>
            <a:stretch>
              <a:fillRect/>
            </a:stretch>
          </p:blipFill>
          <p:spPr bwMode="auto">
            <a:xfrm>
              <a:off x="5124" y="3300"/>
              <a:ext cx="199" cy="26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40198" name="Picture 166"/>
            <p:cNvPicPr>
              <a:picLocks noChangeAspect="1" noChangeArrowheads="1"/>
            </p:cNvPicPr>
            <p:nvPr/>
          </p:nvPicPr>
          <p:blipFill>
            <a:blip r:embed="rId96" cstate="print"/>
            <a:srcRect/>
            <a:stretch>
              <a:fillRect/>
            </a:stretch>
          </p:blipFill>
          <p:spPr bwMode="auto">
            <a:xfrm>
              <a:off x="5124" y="3300"/>
              <a:ext cx="199" cy="26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40199" name="Picture 167"/>
            <p:cNvPicPr>
              <a:picLocks noChangeAspect="1" noChangeArrowheads="1"/>
            </p:cNvPicPr>
            <p:nvPr/>
          </p:nvPicPr>
          <p:blipFill>
            <a:blip r:embed="rId97" cstate="print"/>
            <a:srcRect/>
            <a:stretch>
              <a:fillRect/>
            </a:stretch>
          </p:blipFill>
          <p:spPr bwMode="auto">
            <a:xfrm>
              <a:off x="5216" y="3300"/>
              <a:ext cx="213" cy="29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40200" name="Picture 168"/>
            <p:cNvPicPr>
              <a:picLocks noChangeAspect="1" noChangeArrowheads="1"/>
            </p:cNvPicPr>
            <p:nvPr/>
          </p:nvPicPr>
          <p:blipFill>
            <a:blip r:embed="rId98" cstate="print"/>
            <a:srcRect/>
            <a:stretch>
              <a:fillRect/>
            </a:stretch>
          </p:blipFill>
          <p:spPr bwMode="auto">
            <a:xfrm>
              <a:off x="5216" y="3300"/>
              <a:ext cx="213" cy="29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40201" name="Picture 169"/>
            <p:cNvPicPr>
              <a:picLocks noChangeAspect="1" noChangeArrowheads="1"/>
            </p:cNvPicPr>
            <p:nvPr/>
          </p:nvPicPr>
          <p:blipFill>
            <a:blip r:embed="rId99" cstate="print"/>
            <a:srcRect/>
            <a:stretch>
              <a:fillRect/>
            </a:stretch>
          </p:blipFill>
          <p:spPr bwMode="auto">
            <a:xfrm>
              <a:off x="5330" y="3300"/>
              <a:ext cx="206" cy="27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40202" name="Picture 170"/>
            <p:cNvPicPr>
              <a:picLocks noChangeAspect="1" noChangeArrowheads="1"/>
            </p:cNvPicPr>
            <p:nvPr/>
          </p:nvPicPr>
          <p:blipFill>
            <a:blip r:embed="rId100" cstate="print"/>
            <a:srcRect/>
            <a:stretch>
              <a:fillRect/>
            </a:stretch>
          </p:blipFill>
          <p:spPr bwMode="auto">
            <a:xfrm>
              <a:off x="5330" y="3300"/>
              <a:ext cx="206" cy="27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940203" name="Rectangle 171"/>
            <p:cNvSpPr>
              <a:spLocks noChangeArrowheads="1"/>
            </p:cNvSpPr>
            <p:nvPr/>
          </p:nvSpPr>
          <p:spPr bwMode="auto">
            <a:xfrm>
              <a:off x="90" y="1362"/>
              <a:ext cx="5573" cy="2414"/>
            </a:xfrm>
            <a:prstGeom prst="rect">
              <a:avLst/>
            </a:prstGeom>
            <a:noFill/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3262" name="Rectangle 62"/>
          <p:cNvSpPr>
            <a:spLocks noChangeArrowheads="1"/>
          </p:cNvSpPr>
          <p:nvPr/>
        </p:nvSpPr>
        <p:spPr bwMode="auto">
          <a:xfrm>
            <a:off x="323850" y="1268413"/>
            <a:ext cx="8610600" cy="549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0" tIns="0" rIns="0" bIns="0">
            <a:spAutoFit/>
          </a:bodyPr>
          <a:lstStyle/>
          <a:p>
            <a:r>
              <a:rPr lang="en-US" sz="1800" b="0">
                <a:solidFill>
                  <a:srgbClr val="F7F7F7"/>
                </a:solidFill>
              </a:rPr>
              <a:t>Incidencia de las Medidas no Arancelarias como porcentaje de las Líneas Arancelarias cubiertas</a:t>
            </a:r>
          </a:p>
        </p:txBody>
      </p:sp>
      <p:sp>
        <p:nvSpPr>
          <p:cNvPr id="563206" name="Rectangle 6"/>
          <p:cNvSpPr>
            <a:spLocks noChangeArrowheads="1"/>
          </p:cNvSpPr>
          <p:nvPr/>
        </p:nvSpPr>
        <p:spPr bwMode="auto">
          <a:xfrm>
            <a:off x="1592263" y="6024563"/>
            <a:ext cx="336550" cy="87312"/>
          </a:xfrm>
          <a:prstGeom prst="rect">
            <a:avLst/>
          </a:prstGeom>
          <a:solidFill>
            <a:srgbClr val="4D4D4D"/>
          </a:solidFill>
          <a:ln w="11113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63207" name="Rectangle 7"/>
          <p:cNvSpPr>
            <a:spLocks noChangeArrowheads="1"/>
          </p:cNvSpPr>
          <p:nvPr/>
        </p:nvSpPr>
        <p:spPr bwMode="auto">
          <a:xfrm>
            <a:off x="1592263" y="5618163"/>
            <a:ext cx="1046162" cy="88900"/>
          </a:xfrm>
          <a:prstGeom prst="rect">
            <a:avLst/>
          </a:prstGeom>
          <a:solidFill>
            <a:srgbClr val="4D4D4D"/>
          </a:solidFill>
          <a:ln w="11113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63208" name="Rectangle 8"/>
          <p:cNvSpPr>
            <a:spLocks noChangeArrowheads="1"/>
          </p:cNvSpPr>
          <p:nvPr/>
        </p:nvSpPr>
        <p:spPr bwMode="auto">
          <a:xfrm>
            <a:off x="1592263" y="5230813"/>
            <a:ext cx="1951037" cy="88900"/>
          </a:xfrm>
          <a:prstGeom prst="rect">
            <a:avLst/>
          </a:prstGeom>
          <a:solidFill>
            <a:srgbClr val="4D4D4D"/>
          </a:solidFill>
          <a:ln w="11113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63209" name="Rectangle 9"/>
          <p:cNvSpPr>
            <a:spLocks noChangeArrowheads="1"/>
          </p:cNvSpPr>
          <p:nvPr/>
        </p:nvSpPr>
        <p:spPr bwMode="auto">
          <a:xfrm>
            <a:off x="1592263" y="4822825"/>
            <a:ext cx="685800" cy="88900"/>
          </a:xfrm>
          <a:prstGeom prst="rect">
            <a:avLst/>
          </a:prstGeom>
          <a:solidFill>
            <a:srgbClr val="4D4D4D"/>
          </a:solidFill>
          <a:ln w="11113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63210" name="Rectangle 10"/>
          <p:cNvSpPr>
            <a:spLocks noChangeArrowheads="1"/>
          </p:cNvSpPr>
          <p:nvPr/>
        </p:nvSpPr>
        <p:spPr bwMode="auto">
          <a:xfrm>
            <a:off x="1592263" y="4418013"/>
            <a:ext cx="790575" cy="87312"/>
          </a:xfrm>
          <a:prstGeom prst="rect">
            <a:avLst/>
          </a:prstGeom>
          <a:solidFill>
            <a:srgbClr val="4D4D4D"/>
          </a:solidFill>
          <a:ln w="11113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63211" name="Rectangle 11"/>
          <p:cNvSpPr>
            <a:spLocks noChangeArrowheads="1"/>
          </p:cNvSpPr>
          <p:nvPr/>
        </p:nvSpPr>
        <p:spPr bwMode="auto">
          <a:xfrm>
            <a:off x="1592263" y="4011613"/>
            <a:ext cx="1463675" cy="88900"/>
          </a:xfrm>
          <a:prstGeom prst="rect">
            <a:avLst/>
          </a:prstGeom>
          <a:solidFill>
            <a:srgbClr val="4D4D4D"/>
          </a:solidFill>
          <a:ln w="11113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63212" name="Rectangle 12"/>
          <p:cNvSpPr>
            <a:spLocks noChangeArrowheads="1"/>
          </p:cNvSpPr>
          <p:nvPr/>
        </p:nvSpPr>
        <p:spPr bwMode="auto">
          <a:xfrm>
            <a:off x="1592263" y="3624263"/>
            <a:ext cx="2241550" cy="87312"/>
          </a:xfrm>
          <a:prstGeom prst="rect">
            <a:avLst/>
          </a:prstGeom>
          <a:solidFill>
            <a:srgbClr val="4D4D4D"/>
          </a:solidFill>
          <a:ln w="11113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63213" name="Rectangle 13"/>
          <p:cNvSpPr>
            <a:spLocks noChangeArrowheads="1"/>
          </p:cNvSpPr>
          <p:nvPr/>
        </p:nvSpPr>
        <p:spPr bwMode="auto">
          <a:xfrm>
            <a:off x="1592263" y="3216275"/>
            <a:ext cx="1011237" cy="88900"/>
          </a:xfrm>
          <a:prstGeom prst="rect">
            <a:avLst/>
          </a:prstGeom>
          <a:solidFill>
            <a:srgbClr val="4D4D4D"/>
          </a:solidFill>
          <a:ln w="11113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63214" name="Rectangle 14"/>
          <p:cNvSpPr>
            <a:spLocks noChangeArrowheads="1"/>
          </p:cNvSpPr>
          <p:nvPr/>
        </p:nvSpPr>
        <p:spPr bwMode="auto">
          <a:xfrm>
            <a:off x="1592263" y="2811463"/>
            <a:ext cx="557212" cy="87312"/>
          </a:xfrm>
          <a:prstGeom prst="rect">
            <a:avLst/>
          </a:prstGeom>
          <a:solidFill>
            <a:srgbClr val="4D4D4D"/>
          </a:solidFill>
          <a:ln w="11113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63215" name="Rectangle 15"/>
          <p:cNvSpPr>
            <a:spLocks noChangeArrowheads="1"/>
          </p:cNvSpPr>
          <p:nvPr/>
        </p:nvSpPr>
        <p:spPr bwMode="auto">
          <a:xfrm>
            <a:off x="1592263" y="2405063"/>
            <a:ext cx="2811462" cy="88900"/>
          </a:xfrm>
          <a:prstGeom prst="rect">
            <a:avLst/>
          </a:prstGeom>
          <a:solidFill>
            <a:srgbClr val="4D4D4D"/>
          </a:solidFill>
          <a:ln w="11113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63216" name="Rectangle 16"/>
          <p:cNvSpPr>
            <a:spLocks noChangeArrowheads="1"/>
          </p:cNvSpPr>
          <p:nvPr/>
        </p:nvSpPr>
        <p:spPr bwMode="auto">
          <a:xfrm>
            <a:off x="1592263" y="2017713"/>
            <a:ext cx="4124325" cy="87312"/>
          </a:xfrm>
          <a:prstGeom prst="rect">
            <a:avLst/>
          </a:prstGeom>
          <a:solidFill>
            <a:srgbClr val="4D4D4D"/>
          </a:solidFill>
          <a:ln w="11113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63217" name="Rectangle 17"/>
          <p:cNvSpPr>
            <a:spLocks noChangeArrowheads="1"/>
          </p:cNvSpPr>
          <p:nvPr/>
        </p:nvSpPr>
        <p:spPr bwMode="auto">
          <a:xfrm>
            <a:off x="1592263" y="5918200"/>
            <a:ext cx="1370012" cy="106363"/>
          </a:xfrm>
          <a:prstGeom prst="rect">
            <a:avLst/>
          </a:prstGeom>
          <a:solidFill>
            <a:srgbClr val="DDDDDD"/>
          </a:solidFill>
          <a:ln w="11113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63218" name="Rectangle 18"/>
          <p:cNvSpPr>
            <a:spLocks noChangeArrowheads="1"/>
          </p:cNvSpPr>
          <p:nvPr/>
        </p:nvSpPr>
        <p:spPr bwMode="auto">
          <a:xfrm>
            <a:off x="1592263" y="5529263"/>
            <a:ext cx="1684337" cy="88900"/>
          </a:xfrm>
          <a:prstGeom prst="rect">
            <a:avLst/>
          </a:prstGeom>
          <a:solidFill>
            <a:srgbClr val="DDDDDD"/>
          </a:solidFill>
          <a:ln w="11113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63219" name="Rectangle 19"/>
          <p:cNvSpPr>
            <a:spLocks noChangeArrowheads="1"/>
          </p:cNvSpPr>
          <p:nvPr/>
        </p:nvSpPr>
        <p:spPr bwMode="auto">
          <a:xfrm>
            <a:off x="1592263" y="5124450"/>
            <a:ext cx="2171700" cy="106363"/>
          </a:xfrm>
          <a:prstGeom prst="rect">
            <a:avLst/>
          </a:prstGeom>
          <a:solidFill>
            <a:srgbClr val="DDDDDD"/>
          </a:solidFill>
          <a:ln w="11113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63220" name="Rectangle 20"/>
          <p:cNvSpPr>
            <a:spLocks noChangeArrowheads="1"/>
          </p:cNvSpPr>
          <p:nvPr/>
        </p:nvSpPr>
        <p:spPr bwMode="auto">
          <a:xfrm>
            <a:off x="1592263" y="4718050"/>
            <a:ext cx="2892425" cy="104775"/>
          </a:xfrm>
          <a:prstGeom prst="rect">
            <a:avLst/>
          </a:prstGeom>
          <a:solidFill>
            <a:srgbClr val="DDDDDD"/>
          </a:solidFill>
          <a:ln w="11113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63221" name="Rectangle 21"/>
          <p:cNvSpPr>
            <a:spLocks noChangeArrowheads="1"/>
          </p:cNvSpPr>
          <p:nvPr/>
        </p:nvSpPr>
        <p:spPr bwMode="auto">
          <a:xfrm>
            <a:off x="1592263" y="4311650"/>
            <a:ext cx="2055812" cy="106363"/>
          </a:xfrm>
          <a:prstGeom prst="rect">
            <a:avLst/>
          </a:prstGeom>
          <a:solidFill>
            <a:srgbClr val="DDDDDD"/>
          </a:solidFill>
          <a:ln w="11113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63222" name="Rectangle 22"/>
          <p:cNvSpPr>
            <a:spLocks noChangeArrowheads="1"/>
          </p:cNvSpPr>
          <p:nvPr/>
        </p:nvSpPr>
        <p:spPr bwMode="auto">
          <a:xfrm>
            <a:off x="1592263" y="3922713"/>
            <a:ext cx="2846387" cy="88900"/>
          </a:xfrm>
          <a:prstGeom prst="rect">
            <a:avLst/>
          </a:prstGeom>
          <a:solidFill>
            <a:srgbClr val="DDDDDD"/>
          </a:solidFill>
          <a:ln w="11113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63223" name="Rectangle 23"/>
          <p:cNvSpPr>
            <a:spLocks noChangeArrowheads="1"/>
          </p:cNvSpPr>
          <p:nvPr/>
        </p:nvSpPr>
        <p:spPr bwMode="auto">
          <a:xfrm>
            <a:off x="1592263" y="3517900"/>
            <a:ext cx="3706812" cy="106363"/>
          </a:xfrm>
          <a:prstGeom prst="rect">
            <a:avLst/>
          </a:prstGeom>
          <a:solidFill>
            <a:srgbClr val="DDDDDD"/>
          </a:solidFill>
          <a:ln w="11113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63224" name="Rectangle 24"/>
          <p:cNvSpPr>
            <a:spLocks noChangeArrowheads="1"/>
          </p:cNvSpPr>
          <p:nvPr/>
        </p:nvSpPr>
        <p:spPr bwMode="auto">
          <a:xfrm>
            <a:off x="1592263" y="3111500"/>
            <a:ext cx="4124325" cy="104775"/>
          </a:xfrm>
          <a:prstGeom prst="rect">
            <a:avLst/>
          </a:prstGeom>
          <a:solidFill>
            <a:srgbClr val="DDDDDD"/>
          </a:solidFill>
          <a:ln w="11113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63225" name="Rectangle 25"/>
          <p:cNvSpPr>
            <a:spLocks noChangeArrowheads="1"/>
          </p:cNvSpPr>
          <p:nvPr/>
        </p:nvSpPr>
        <p:spPr bwMode="auto">
          <a:xfrm>
            <a:off x="1592263" y="2705100"/>
            <a:ext cx="4414837" cy="106363"/>
          </a:xfrm>
          <a:prstGeom prst="rect">
            <a:avLst/>
          </a:prstGeom>
          <a:solidFill>
            <a:srgbClr val="DDDDDD"/>
          </a:solidFill>
          <a:ln w="11113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63226" name="Rectangle 26"/>
          <p:cNvSpPr>
            <a:spLocks noChangeArrowheads="1"/>
          </p:cNvSpPr>
          <p:nvPr/>
        </p:nvSpPr>
        <p:spPr bwMode="auto">
          <a:xfrm>
            <a:off x="1592263" y="2316163"/>
            <a:ext cx="4473575" cy="88900"/>
          </a:xfrm>
          <a:prstGeom prst="rect">
            <a:avLst/>
          </a:prstGeom>
          <a:solidFill>
            <a:srgbClr val="DDDDDD"/>
          </a:solidFill>
          <a:ln w="11113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63227" name="Rectangle 27"/>
          <p:cNvSpPr>
            <a:spLocks noChangeArrowheads="1"/>
          </p:cNvSpPr>
          <p:nvPr/>
        </p:nvSpPr>
        <p:spPr bwMode="auto">
          <a:xfrm>
            <a:off x="1592263" y="1911350"/>
            <a:ext cx="5240337" cy="106363"/>
          </a:xfrm>
          <a:prstGeom prst="rect">
            <a:avLst/>
          </a:prstGeom>
          <a:solidFill>
            <a:srgbClr val="DDDDDD"/>
          </a:solidFill>
          <a:ln w="11113">
            <a:solidFill>
              <a:schemeClr val="bg2"/>
            </a:solidFill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63228" name="Rectangle 28"/>
          <p:cNvSpPr>
            <a:spLocks noChangeArrowheads="1"/>
          </p:cNvSpPr>
          <p:nvPr/>
        </p:nvSpPr>
        <p:spPr bwMode="auto">
          <a:xfrm>
            <a:off x="1592263" y="5830888"/>
            <a:ext cx="1603375" cy="87312"/>
          </a:xfrm>
          <a:prstGeom prst="rect">
            <a:avLst/>
          </a:prstGeom>
          <a:solidFill>
            <a:srgbClr val="FFFFFF"/>
          </a:solidFill>
          <a:ln w="11113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63229" name="Rectangle 29"/>
          <p:cNvSpPr>
            <a:spLocks noChangeArrowheads="1"/>
          </p:cNvSpPr>
          <p:nvPr/>
        </p:nvSpPr>
        <p:spPr bwMode="auto">
          <a:xfrm>
            <a:off x="1592263" y="5440363"/>
            <a:ext cx="1963737" cy="88900"/>
          </a:xfrm>
          <a:prstGeom prst="rect">
            <a:avLst/>
          </a:prstGeom>
          <a:solidFill>
            <a:srgbClr val="FFFFFF"/>
          </a:solidFill>
          <a:ln w="11113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63230" name="Rectangle 30"/>
          <p:cNvSpPr>
            <a:spLocks noChangeArrowheads="1"/>
          </p:cNvSpPr>
          <p:nvPr/>
        </p:nvSpPr>
        <p:spPr bwMode="auto">
          <a:xfrm>
            <a:off x="1592263" y="5035550"/>
            <a:ext cx="2741612" cy="88900"/>
          </a:xfrm>
          <a:prstGeom prst="rect">
            <a:avLst/>
          </a:prstGeom>
          <a:solidFill>
            <a:srgbClr val="FFFFFF"/>
          </a:solidFill>
          <a:ln w="11113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63231" name="Rectangle 31"/>
          <p:cNvSpPr>
            <a:spLocks noChangeArrowheads="1"/>
          </p:cNvSpPr>
          <p:nvPr/>
        </p:nvSpPr>
        <p:spPr bwMode="auto">
          <a:xfrm>
            <a:off x="1592263" y="4629150"/>
            <a:ext cx="3008312" cy="88900"/>
          </a:xfrm>
          <a:prstGeom prst="rect">
            <a:avLst/>
          </a:prstGeom>
          <a:solidFill>
            <a:srgbClr val="FFFFFF"/>
          </a:solidFill>
          <a:ln w="11113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63232" name="Rectangle 32"/>
          <p:cNvSpPr>
            <a:spLocks noChangeArrowheads="1"/>
          </p:cNvSpPr>
          <p:nvPr/>
        </p:nvSpPr>
        <p:spPr bwMode="auto">
          <a:xfrm>
            <a:off x="1592263" y="4224338"/>
            <a:ext cx="3090862" cy="87312"/>
          </a:xfrm>
          <a:prstGeom prst="rect">
            <a:avLst/>
          </a:prstGeom>
          <a:solidFill>
            <a:srgbClr val="FFFFFF"/>
          </a:solidFill>
          <a:ln w="11113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63233" name="Rectangle 33"/>
          <p:cNvSpPr>
            <a:spLocks noChangeArrowheads="1"/>
          </p:cNvSpPr>
          <p:nvPr/>
        </p:nvSpPr>
        <p:spPr bwMode="auto">
          <a:xfrm>
            <a:off x="1592263" y="3836988"/>
            <a:ext cx="3554412" cy="85725"/>
          </a:xfrm>
          <a:prstGeom prst="rect">
            <a:avLst/>
          </a:prstGeom>
          <a:solidFill>
            <a:srgbClr val="FFFFFF"/>
          </a:solidFill>
          <a:ln w="11113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63234" name="Rectangle 34"/>
          <p:cNvSpPr>
            <a:spLocks noChangeArrowheads="1"/>
          </p:cNvSpPr>
          <p:nvPr/>
        </p:nvSpPr>
        <p:spPr bwMode="auto">
          <a:xfrm>
            <a:off x="1592263" y="3429000"/>
            <a:ext cx="4113212" cy="88900"/>
          </a:xfrm>
          <a:prstGeom prst="rect">
            <a:avLst/>
          </a:prstGeom>
          <a:solidFill>
            <a:srgbClr val="FFFFFF"/>
          </a:solidFill>
          <a:ln w="11113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63235" name="Rectangle 35"/>
          <p:cNvSpPr>
            <a:spLocks noChangeArrowheads="1"/>
          </p:cNvSpPr>
          <p:nvPr/>
        </p:nvSpPr>
        <p:spPr bwMode="auto">
          <a:xfrm>
            <a:off x="1592263" y="3022600"/>
            <a:ext cx="4321175" cy="88900"/>
          </a:xfrm>
          <a:prstGeom prst="rect">
            <a:avLst/>
          </a:prstGeom>
          <a:solidFill>
            <a:srgbClr val="FFFFFF"/>
          </a:solidFill>
          <a:ln w="11113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63236" name="Rectangle 36"/>
          <p:cNvSpPr>
            <a:spLocks noChangeArrowheads="1"/>
          </p:cNvSpPr>
          <p:nvPr/>
        </p:nvSpPr>
        <p:spPr bwMode="auto">
          <a:xfrm>
            <a:off x="1592263" y="2617788"/>
            <a:ext cx="4937125" cy="87312"/>
          </a:xfrm>
          <a:prstGeom prst="rect">
            <a:avLst/>
          </a:prstGeom>
          <a:solidFill>
            <a:srgbClr val="FFFFFF"/>
          </a:solidFill>
          <a:ln w="11113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63237" name="Rectangle 37"/>
          <p:cNvSpPr>
            <a:spLocks noChangeArrowheads="1"/>
          </p:cNvSpPr>
          <p:nvPr/>
        </p:nvSpPr>
        <p:spPr bwMode="auto">
          <a:xfrm>
            <a:off x="1592263" y="2228850"/>
            <a:ext cx="5413375" cy="87313"/>
          </a:xfrm>
          <a:prstGeom prst="rect">
            <a:avLst/>
          </a:prstGeom>
          <a:solidFill>
            <a:srgbClr val="FFFFFF"/>
          </a:solidFill>
          <a:ln w="11113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63238" name="Rectangle 38"/>
          <p:cNvSpPr>
            <a:spLocks noChangeArrowheads="1"/>
          </p:cNvSpPr>
          <p:nvPr/>
        </p:nvSpPr>
        <p:spPr bwMode="auto">
          <a:xfrm>
            <a:off x="1592263" y="1822450"/>
            <a:ext cx="7075487" cy="88900"/>
          </a:xfrm>
          <a:prstGeom prst="rect">
            <a:avLst/>
          </a:prstGeom>
          <a:solidFill>
            <a:srgbClr val="FFFFFF"/>
          </a:solidFill>
          <a:ln w="11113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63239" name="Line 39"/>
          <p:cNvSpPr>
            <a:spLocks noChangeShapeType="1"/>
          </p:cNvSpPr>
          <p:nvPr/>
        </p:nvSpPr>
        <p:spPr bwMode="auto">
          <a:xfrm>
            <a:off x="1592263" y="6165850"/>
            <a:ext cx="7272337" cy="15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63240" name="Line 40"/>
          <p:cNvSpPr>
            <a:spLocks noChangeShapeType="1"/>
          </p:cNvSpPr>
          <p:nvPr/>
        </p:nvSpPr>
        <p:spPr bwMode="auto">
          <a:xfrm flipV="1">
            <a:off x="1592263" y="6165850"/>
            <a:ext cx="1587" cy="53975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63241" name="Line 41"/>
          <p:cNvSpPr>
            <a:spLocks noChangeShapeType="1"/>
          </p:cNvSpPr>
          <p:nvPr/>
        </p:nvSpPr>
        <p:spPr bwMode="auto">
          <a:xfrm flipV="1">
            <a:off x="2555875" y="6165850"/>
            <a:ext cx="1588" cy="53975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63242" name="Line 42"/>
          <p:cNvSpPr>
            <a:spLocks noChangeShapeType="1"/>
          </p:cNvSpPr>
          <p:nvPr/>
        </p:nvSpPr>
        <p:spPr bwMode="auto">
          <a:xfrm flipV="1">
            <a:off x="3532188" y="6165850"/>
            <a:ext cx="1587" cy="53975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63243" name="Line 43"/>
          <p:cNvSpPr>
            <a:spLocks noChangeShapeType="1"/>
          </p:cNvSpPr>
          <p:nvPr/>
        </p:nvSpPr>
        <p:spPr bwMode="auto">
          <a:xfrm flipV="1">
            <a:off x="4497388" y="6165850"/>
            <a:ext cx="1587" cy="53975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63244" name="Line 44"/>
          <p:cNvSpPr>
            <a:spLocks noChangeShapeType="1"/>
          </p:cNvSpPr>
          <p:nvPr/>
        </p:nvSpPr>
        <p:spPr bwMode="auto">
          <a:xfrm flipV="1">
            <a:off x="5472113" y="6165850"/>
            <a:ext cx="1587" cy="53975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63245" name="Line 45"/>
          <p:cNvSpPr>
            <a:spLocks noChangeShapeType="1"/>
          </p:cNvSpPr>
          <p:nvPr/>
        </p:nvSpPr>
        <p:spPr bwMode="auto">
          <a:xfrm flipV="1">
            <a:off x="6437313" y="6165850"/>
            <a:ext cx="1587" cy="53975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63246" name="Line 46"/>
          <p:cNvSpPr>
            <a:spLocks noChangeShapeType="1"/>
          </p:cNvSpPr>
          <p:nvPr/>
        </p:nvSpPr>
        <p:spPr bwMode="auto">
          <a:xfrm flipV="1">
            <a:off x="7413625" y="6165850"/>
            <a:ext cx="1588" cy="53975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63247" name="Line 47"/>
          <p:cNvSpPr>
            <a:spLocks noChangeShapeType="1"/>
          </p:cNvSpPr>
          <p:nvPr/>
        </p:nvSpPr>
        <p:spPr bwMode="auto">
          <a:xfrm flipV="1">
            <a:off x="8377238" y="6165850"/>
            <a:ext cx="1587" cy="53975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63248" name="Line 48"/>
          <p:cNvSpPr>
            <a:spLocks noChangeShapeType="1"/>
          </p:cNvSpPr>
          <p:nvPr/>
        </p:nvSpPr>
        <p:spPr bwMode="auto">
          <a:xfrm>
            <a:off x="1592263" y="1752600"/>
            <a:ext cx="1587" cy="441325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63249" name="Line 49"/>
          <p:cNvSpPr>
            <a:spLocks noChangeShapeType="1"/>
          </p:cNvSpPr>
          <p:nvPr/>
        </p:nvSpPr>
        <p:spPr bwMode="auto">
          <a:xfrm>
            <a:off x="1557338" y="6165850"/>
            <a:ext cx="34925" cy="15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63250" name="Line 50"/>
          <p:cNvSpPr>
            <a:spLocks noChangeShapeType="1"/>
          </p:cNvSpPr>
          <p:nvPr/>
        </p:nvSpPr>
        <p:spPr bwMode="auto">
          <a:xfrm>
            <a:off x="1557338" y="5759450"/>
            <a:ext cx="34925" cy="15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63251" name="Line 51"/>
          <p:cNvSpPr>
            <a:spLocks noChangeShapeType="1"/>
          </p:cNvSpPr>
          <p:nvPr/>
        </p:nvSpPr>
        <p:spPr bwMode="auto">
          <a:xfrm>
            <a:off x="1557338" y="5370513"/>
            <a:ext cx="34925" cy="15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63252" name="Line 52"/>
          <p:cNvSpPr>
            <a:spLocks noChangeShapeType="1"/>
          </p:cNvSpPr>
          <p:nvPr/>
        </p:nvSpPr>
        <p:spPr bwMode="auto">
          <a:xfrm>
            <a:off x="1557338" y="4965700"/>
            <a:ext cx="34925" cy="15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63253" name="Line 53"/>
          <p:cNvSpPr>
            <a:spLocks noChangeShapeType="1"/>
          </p:cNvSpPr>
          <p:nvPr/>
        </p:nvSpPr>
        <p:spPr bwMode="auto">
          <a:xfrm>
            <a:off x="1557338" y="4559300"/>
            <a:ext cx="34925" cy="15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63254" name="Line 54"/>
          <p:cNvSpPr>
            <a:spLocks noChangeShapeType="1"/>
          </p:cNvSpPr>
          <p:nvPr/>
        </p:nvSpPr>
        <p:spPr bwMode="auto">
          <a:xfrm>
            <a:off x="1557338" y="4152900"/>
            <a:ext cx="34925" cy="15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63255" name="Line 55"/>
          <p:cNvSpPr>
            <a:spLocks noChangeShapeType="1"/>
          </p:cNvSpPr>
          <p:nvPr/>
        </p:nvSpPr>
        <p:spPr bwMode="auto">
          <a:xfrm>
            <a:off x="1557338" y="3763963"/>
            <a:ext cx="34925" cy="15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63256" name="Line 56"/>
          <p:cNvSpPr>
            <a:spLocks noChangeShapeType="1"/>
          </p:cNvSpPr>
          <p:nvPr/>
        </p:nvSpPr>
        <p:spPr bwMode="auto">
          <a:xfrm>
            <a:off x="1557338" y="3359150"/>
            <a:ext cx="34925" cy="15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63257" name="Line 57"/>
          <p:cNvSpPr>
            <a:spLocks noChangeShapeType="1"/>
          </p:cNvSpPr>
          <p:nvPr/>
        </p:nvSpPr>
        <p:spPr bwMode="auto">
          <a:xfrm>
            <a:off x="1557338" y="2952750"/>
            <a:ext cx="34925" cy="15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63258" name="Line 58"/>
          <p:cNvSpPr>
            <a:spLocks noChangeShapeType="1"/>
          </p:cNvSpPr>
          <p:nvPr/>
        </p:nvSpPr>
        <p:spPr bwMode="auto">
          <a:xfrm>
            <a:off x="1557338" y="2546350"/>
            <a:ext cx="34925" cy="15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63259" name="Line 59"/>
          <p:cNvSpPr>
            <a:spLocks noChangeShapeType="1"/>
          </p:cNvSpPr>
          <p:nvPr/>
        </p:nvSpPr>
        <p:spPr bwMode="auto">
          <a:xfrm>
            <a:off x="1557338" y="2157413"/>
            <a:ext cx="34925" cy="15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63260" name="Line 60"/>
          <p:cNvSpPr>
            <a:spLocks noChangeShapeType="1"/>
          </p:cNvSpPr>
          <p:nvPr/>
        </p:nvSpPr>
        <p:spPr bwMode="auto">
          <a:xfrm>
            <a:off x="1557338" y="1752600"/>
            <a:ext cx="34925" cy="15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63263" name="Rectangle 63"/>
          <p:cNvSpPr>
            <a:spLocks noChangeArrowheads="1"/>
          </p:cNvSpPr>
          <p:nvPr/>
        </p:nvSpPr>
        <p:spPr bwMode="auto">
          <a:xfrm>
            <a:off x="1577975" y="6324600"/>
            <a:ext cx="98425" cy="212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>
                <a:solidFill>
                  <a:srgbClr val="F7F7F7"/>
                </a:solidFill>
              </a:rPr>
              <a:t>0</a:t>
            </a:r>
          </a:p>
        </p:txBody>
      </p:sp>
      <p:sp>
        <p:nvSpPr>
          <p:cNvPr id="563264" name="Rectangle 64"/>
          <p:cNvSpPr>
            <a:spLocks noChangeArrowheads="1"/>
          </p:cNvSpPr>
          <p:nvPr/>
        </p:nvSpPr>
        <p:spPr bwMode="auto">
          <a:xfrm>
            <a:off x="2492375" y="6324600"/>
            <a:ext cx="196850" cy="212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>
                <a:solidFill>
                  <a:srgbClr val="F7F7F7"/>
                </a:solidFill>
              </a:rPr>
              <a:t>10</a:t>
            </a:r>
          </a:p>
        </p:txBody>
      </p:sp>
      <p:sp>
        <p:nvSpPr>
          <p:cNvPr id="563265" name="Rectangle 65"/>
          <p:cNvSpPr>
            <a:spLocks noChangeArrowheads="1"/>
          </p:cNvSpPr>
          <p:nvPr/>
        </p:nvSpPr>
        <p:spPr bwMode="auto">
          <a:xfrm>
            <a:off x="3468688" y="6324600"/>
            <a:ext cx="196850" cy="212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>
                <a:solidFill>
                  <a:srgbClr val="F7F7F7"/>
                </a:solidFill>
              </a:rPr>
              <a:t>20</a:t>
            </a:r>
          </a:p>
        </p:txBody>
      </p:sp>
      <p:sp>
        <p:nvSpPr>
          <p:cNvPr id="563266" name="Rectangle 66"/>
          <p:cNvSpPr>
            <a:spLocks noChangeArrowheads="1"/>
          </p:cNvSpPr>
          <p:nvPr/>
        </p:nvSpPr>
        <p:spPr bwMode="auto">
          <a:xfrm>
            <a:off x="4433888" y="6324600"/>
            <a:ext cx="196850" cy="212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>
                <a:solidFill>
                  <a:srgbClr val="F7F7F7"/>
                </a:solidFill>
              </a:rPr>
              <a:t>30</a:t>
            </a:r>
          </a:p>
        </p:txBody>
      </p:sp>
      <p:sp>
        <p:nvSpPr>
          <p:cNvPr id="563267" name="Rectangle 67"/>
          <p:cNvSpPr>
            <a:spLocks noChangeArrowheads="1"/>
          </p:cNvSpPr>
          <p:nvPr/>
        </p:nvSpPr>
        <p:spPr bwMode="auto">
          <a:xfrm>
            <a:off x="5408613" y="6324600"/>
            <a:ext cx="196850" cy="212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>
                <a:solidFill>
                  <a:srgbClr val="F7F7F7"/>
                </a:solidFill>
              </a:rPr>
              <a:t>40</a:t>
            </a:r>
          </a:p>
        </p:txBody>
      </p:sp>
      <p:sp>
        <p:nvSpPr>
          <p:cNvPr id="563268" name="Rectangle 68"/>
          <p:cNvSpPr>
            <a:spLocks noChangeArrowheads="1"/>
          </p:cNvSpPr>
          <p:nvPr/>
        </p:nvSpPr>
        <p:spPr bwMode="auto">
          <a:xfrm>
            <a:off x="6373813" y="6324600"/>
            <a:ext cx="196850" cy="212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>
                <a:solidFill>
                  <a:srgbClr val="F7F7F7"/>
                </a:solidFill>
              </a:rPr>
              <a:t>50</a:t>
            </a:r>
          </a:p>
        </p:txBody>
      </p:sp>
      <p:sp>
        <p:nvSpPr>
          <p:cNvPr id="563269" name="Rectangle 69"/>
          <p:cNvSpPr>
            <a:spLocks noChangeArrowheads="1"/>
          </p:cNvSpPr>
          <p:nvPr/>
        </p:nvSpPr>
        <p:spPr bwMode="auto">
          <a:xfrm>
            <a:off x="7350125" y="6324600"/>
            <a:ext cx="196850" cy="212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>
                <a:solidFill>
                  <a:srgbClr val="F7F7F7"/>
                </a:solidFill>
              </a:rPr>
              <a:t>60</a:t>
            </a:r>
          </a:p>
        </p:txBody>
      </p:sp>
      <p:sp>
        <p:nvSpPr>
          <p:cNvPr id="563270" name="Rectangle 70"/>
          <p:cNvSpPr>
            <a:spLocks noChangeArrowheads="1"/>
          </p:cNvSpPr>
          <p:nvPr/>
        </p:nvSpPr>
        <p:spPr bwMode="auto">
          <a:xfrm>
            <a:off x="8313738" y="6324600"/>
            <a:ext cx="196850" cy="212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>
                <a:solidFill>
                  <a:srgbClr val="F7F7F7"/>
                </a:solidFill>
              </a:rPr>
              <a:t>70</a:t>
            </a:r>
          </a:p>
        </p:txBody>
      </p:sp>
      <p:sp>
        <p:nvSpPr>
          <p:cNvPr id="563271" name="Rectangle 71"/>
          <p:cNvSpPr>
            <a:spLocks noChangeArrowheads="1"/>
          </p:cNvSpPr>
          <p:nvPr/>
        </p:nvSpPr>
        <p:spPr bwMode="auto">
          <a:xfrm>
            <a:off x="873125" y="5848350"/>
            <a:ext cx="581025" cy="212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>
                <a:solidFill>
                  <a:srgbClr val="F7F7F7"/>
                </a:solidFill>
              </a:rPr>
              <a:t>Bolivia</a:t>
            </a:r>
          </a:p>
        </p:txBody>
      </p:sp>
      <p:sp>
        <p:nvSpPr>
          <p:cNvPr id="563272" name="Rectangle 72"/>
          <p:cNvSpPr>
            <a:spLocks noChangeArrowheads="1"/>
          </p:cNvSpPr>
          <p:nvPr/>
        </p:nvSpPr>
        <p:spPr bwMode="auto">
          <a:xfrm>
            <a:off x="685800" y="5440363"/>
            <a:ext cx="798513" cy="212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>
                <a:solidFill>
                  <a:srgbClr val="F7F7F7"/>
                </a:solidFill>
              </a:rPr>
              <a:t>Paraguay</a:t>
            </a:r>
          </a:p>
        </p:txBody>
      </p:sp>
      <p:sp>
        <p:nvSpPr>
          <p:cNvPr id="563273" name="Rectangle 73"/>
          <p:cNvSpPr>
            <a:spLocks noChangeArrowheads="1"/>
          </p:cNvSpPr>
          <p:nvPr/>
        </p:nvSpPr>
        <p:spPr bwMode="auto">
          <a:xfrm>
            <a:off x="758825" y="5035550"/>
            <a:ext cx="709613" cy="212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>
                <a:solidFill>
                  <a:srgbClr val="F7F7F7"/>
                </a:solidFill>
              </a:rPr>
              <a:t>Ecuador</a:t>
            </a:r>
          </a:p>
        </p:txBody>
      </p:sp>
      <p:sp>
        <p:nvSpPr>
          <p:cNvPr id="563274" name="Rectangle 74"/>
          <p:cNvSpPr>
            <a:spLocks noChangeArrowheads="1"/>
          </p:cNvSpPr>
          <p:nvPr/>
        </p:nvSpPr>
        <p:spPr bwMode="auto">
          <a:xfrm>
            <a:off x="993775" y="4629150"/>
            <a:ext cx="433388" cy="212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>
                <a:solidFill>
                  <a:srgbClr val="F7F7F7"/>
                </a:solidFill>
              </a:rPr>
              <a:t>Chile</a:t>
            </a:r>
          </a:p>
        </p:txBody>
      </p:sp>
      <p:sp>
        <p:nvSpPr>
          <p:cNvPr id="563275" name="Rectangle 75"/>
          <p:cNvSpPr>
            <a:spLocks noChangeArrowheads="1"/>
          </p:cNvSpPr>
          <p:nvPr/>
        </p:nvSpPr>
        <p:spPr bwMode="auto">
          <a:xfrm>
            <a:off x="1008063" y="4241800"/>
            <a:ext cx="395287" cy="212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>
                <a:solidFill>
                  <a:srgbClr val="F7F7F7"/>
                </a:solidFill>
              </a:rPr>
              <a:t>Perú</a:t>
            </a:r>
          </a:p>
        </p:txBody>
      </p:sp>
      <p:sp>
        <p:nvSpPr>
          <p:cNvPr id="563276" name="Rectangle 76"/>
          <p:cNvSpPr>
            <a:spLocks noChangeArrowheads="1"/>
          </p:cNvSpPr>
          <p:nvPr/>
        </p:nvSpPr>
        <p:spPr bwMode="auto">
          <a:xfrm>
            <a:off x="609600" y="3836988"/>
            <a:ext cx="866775" cy="2111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>
                <a:solidFill>
                  <a:srgbClr val="F7F7F7"/>
                </a:solidFill>
              </a:rPr>
              <a:t>Venezuela</a:t>
            </a:r>
          </a:p>
        </p:txBody>
      </p:sp>
      <p:sp>
        <p:nvSpPr>
          <p:cNvPr id="563277" name="Rectangle 77"/>
          <p:cNvSpPr>
            <a:spLocks noChangeArrowheads="1"/>
          </p:cNvSpPr>
          <p:nvPr/>
        </p:nvSpPr>
        <p:spPr bwMode="auto">
          <a:xfrm>
            <a:off x="930275" y="3429000"/>
            <a:ext cx="493713" cy="212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>
                <a:solidFill>
                  <a:srgbClr val="F7F7F7"/>
                </a:solidFill>
              </a:rPr>
              <a:t>Brasil</a:t>
            </a:r>
          </a:p>
        </p:txBody>
      </p:sp>
      <p:sp>
        <p:nvSpPr>
          <p:cNvPr id="563278" name="Rectangle 78"/>
          <p:cNvSpPr>
            <a:spLocks noChangeArrowheads="1"/>
          </p:cNvSpPr>
          <p:nvPr/>
        </p:nvSpPr>
        <p:spPr bwMode="auto">
          <a:xfrm>
            <a:off x="747713" y="3041650"/>
            <a:ext cx="719137" cy="212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>
                <a:solidFill>
                  <a:srgbClr val="F7F7F7"/>
                </a:solidFill>
              </a:rPr>
              <a:t>Uruguay</a:t>
            </a:r>
          </a:p>
        </p:txBody>
      </p:sp>
      <p:sp>
        <p:nvSpPr>
          <p:cNvPr id="563279" name="Rectangle 79"/>
          <p:cNvSpPr>
            <a:spLocks noChangeArrowheads="1"/>
          </p:cNvSpPr>
          <p:nvPr/>
        </p:nvSpPr>
        <p:spPr bwMode="auto">
          <a:xfrm>
            <a:off x="842963" y="2635250"/>
            <a:ext cx="600075" cy="212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>
                <a:solidFill>
                  <a:srgbClr val="F7F7F7"/>
                </a:solidFill>
              </a:rPr>
              <a:t>México</a:t>
            </a:r>
          </a:p>
        </p:txBody>
      </p:sp>
      <p:sp>
        <p:nvSpPr>
          <p:cNvPr id="563280" name="Rectangle 80"/>
          <p:cNvSpPr>
            <a:spLocks noChangeArrowheads="1"/>
          </p:cNvSpPr>
          <p:nvPr/>
        </p:nvSpPr>
        <p:spPr bwMode="auto">
          <a:xfrm>
            <a:off x="709613" y="2228850"/>
            <a:ext cx="808037" cy="212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>
                <a:solidFill>
                  <a:srgbClr val="F7F7F7"/>
                </a:solidFill>
              </a:rPr>
              <a:t>Colombia</a:t>
            </a:r>
          </a:p>
        </p:txBody>
      </p:sp>
      <p:sp>
        <p:nvSpPr>
          <p:cNvPr id="563281" name="Rectangle 81"/>
          <p:cNvSpPr>
            <a:spLocks noChangeArrowheads="1"/>
          </p:cNvSpPr>
          <p:nvPr/>
        </p:nvSpPr>
        <p:spPr bwMode="auto">
          <a:xfrm>
            <a:off x="658813" y="1822450"/>
            <a:ext cx="827087" cy="212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>
                <a:solidFill>
                  <a:srgbClr val="F7F7F7"/>
                </a:solidFill>
              </a:rPr>
              <a:t>Argentina</a:t>
            </a:r>
          </a:p>
        </p:txBody>
      </p:sp>
      <p:sp>
        <p:nvSpPr>
          <p:cNvPr id="563282" name="Rectangle 82"/>
          <p:cNvSpPr>
            <a:spLocks noChangeArrowheads="1"/>
          </p:cNvSpPr>
          <p:nvPr/>
        </p:nvSpPr>
        <p:spPr bwMode="auto">
          <a:xfrm>
            <a:off x="6869113" y="5751513"/>
            <a:ext cx="1849437" cy="212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>
                <a:solidFill>
                  <a:srgbClr val="F7F7F7"/>
                </a:solidFill>
              </a:rPr>
              <a:t>Incidencia de las NTM</a:t>
            </a:r>
          </a:p>
        </p:txBody>
      </p:sp>
      <p:sp>
        <p:nvSpPr>
          <p:cNvPr id="563287" name="Rectangle 87"/>
          <p:cNvSpPr>
            <a:spLocks noChangeArrowheads="1"/>
          </p:cNvSpPr>
          <p:nvPr/>
        </p:nvSpPr>
        <p:spPr bwMode="auto">
          <a:xfrm>
            <a:off x="7180263" y="2635250"/>
            <a:ext cx="1347787" cy="8651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63288" name="Rectangle 88"/>
          <p:cNvSpPr>
            <a:spLocks noChangeArrowheads="1"/>
          </p:cNvSpPr>
          <p:nvPr/>
        </p:nvSpPr>
        <p:spPr bwMode="auto">
          <a:xfrm>
            <a:off x="6026150" y="2652713"/>
            <a:ext cx="2952750" cy="425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Todas las Medidas no Arancelarias</a:t>
            </a:r>
          </a:p>
          <a:p>
            <a:r>
              <a:rPr lang="en-US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[NTM]</a:t>
            </a:r>
          </a:p>
        </p:txBody>
      </p:sp>
      <p:sp>
        <p:nvSpPr>
          <p:cNvPr id="563289" name="Rectangle 89"/>
          <p:cNvSpPr>
            <a:spLocks noChangeArrowheads="1"/>
          </p:cNvSpPr>
          <p:nvPr/>
        </p:nvSpPr>
        <p:spPr bwMode="auto">
          <a:xfrm>
            <a:off x="7007225" y="3355975"/>
            <a:ext cx="1514475" cy="212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>
                <a:solidFill>
                  <a:srgbClr val="B2B2B2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Medidas Técnicas</a:t>
            </a:r>
          </a:p>
        </p:txBody>
      </p:sp>
      <p:sp>
        <p:nvSpPr>
          <p:cNvPr id="563290" name="Rectangle 90"/>
          <p:cNvSpPr>
            <a:spLocks noChangeArrowheads="1"/>
          </p:cNvSpPr>
          <p:nvPr/>
        </p:nvSpPr>
        <p:spPr bwMode="auto">
          <a:xfrm>
            <a:off x="6884988" y="4065588"/>
            <a:ext cx="1868487" cy="212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>
                <a:solidFill>
                  <a:srgbClr val="5F5F5F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Medidas Cuantitativas</a:t>
            </a:r>
          </a:p>
        </p:txBody>
      </p:sp>
      <p:sp>
        <p:nvSpPr>
          <p:cNvPr id="563292" name="Line 92"/>
          <p:cNvSpPr>
            <a:spLocks noChangeShapeType="1"/>
          </p:cNvSpPr>
          <p:nvPr/>
        </p:nvSpPr>
        <p:spPr bwMode="auto">
          <a:xfrm flipV="1">
            <a:off x="7543800" y="1935163"/>
            <a:ext cx="228600" cy="622300"/>
          </a:xfrm>
          <a:prstGeom prst="line">
            <a:avLst/>
          </a:prstGeom>
          <a:noFill/>
          <a:ln w="9525">
            <a:solidFill>
              <a:srgbClr val="6699FF"/>
            </a:solidFill>
            <a:round/>
            <a:headEnd/>
            <a:tailEnd type="triangle" w="med" len="med"/>
          </a:ln>
          <a:effectLst/>
        </p:spPr>
        <p:txBody>
          <a:bodyPr wrap="none" lIns="0" tIns="0" rIns="0" bIns="0">
            <a:spAutoFit/>
          </a:bodyPr>
          <a:lstStyle/>
          <a:p>
            <a:endParaRPr lang="en-US"/>
          </a:p>
        </p:txBody>
      </p:sp>
      <p:sp>
        <p:nvSpPr>
          <p:cNvPr id="563293" name="Line 93"/>
          <p:cNvSpPr>
            <a:spLocks noChangeShapeType="1"/>
          </p:cNvSpPr>
          <p:nvPr/>
        </p:nvSpPr>
        <p:spPr bwMode="auto">
          <a:xfrm flipH="1" flipV="1">
            <a:off x="6019800" y="2057400"/>
            <a:ext cx="838200" cy="1316038"/>
          </a:xfrm>
          <a:prstGeom prst="line">
            <a:avLst/>
          </a:prstGeom>
          <a:noFill/>
          <a:ln w="9525">
            <a:solidFill>
              <a:schemeClr val="tx2"/>
            </a:solidFill>
            <a:round/>
            <a:headEnd/>
            <a:tailEnd type="triangle" w="med" len="med"/>
          </a:ln>
          <a:effectLst/>
        </p:spPr>
        <p:txBody>
          <a:bodyPr lIns="0" tIns="0" rIns="0" bIns="0">
            <a:spAutoFit/>
          </a:bodyPr>
          <a:lstStyle/>
          <a:p>
            <a:endParaRPr lang="en-US"/>
          </a:p>
        </p:txBody>
      </p:sp>
      <p:sp>
        <p:nvSpPr>
          <p:cNvPr id="563294" name="Line 94"/>
          <p:cNvSpPr>
            <a:spLocks noChangeShapeType="1"/>
          </p:cNvSpPr>
          <p:nvPr/>
        </p:nvSpPr>
        <p:spPr bwMode="auto">
          <a:xfrm flipH="1" flipV="1">
            <a:off x="5486400" y="2133600"/>
            <a:ext cx="1295400" cy="2033588"/>
          </a:xfrm>
          <a:prstGeom prst="line">
            <a:avLst/>
          </a:prstGeom>
          <a:noFill/>
          <a:ln w="9525">
            <a:solidFill>
              <a:srgbClr val="CE3C62"/>
            </a:solidFill>
            <a:round/>
            <a:headEnd/>
            <a:tailEnd type="triangle" w="med" len="med"/>
          </a:ln>
          <a:effectLst/>
        </p:spPr>
        <p:txBody>
          <a:bodyPr lIns="0" tIns="0" rIns="0" bIns="0">
            <a:spAutoFit/>
          </a:bodyPr>
          <a:lstStyle/>
          <a:p>
            <a:endParaRPr lang="en-US"/>
          </a:p>
        </p:txBody>
      </p:sp>
      <p:sp>
        <p:nvSpPr>
          <p:cNvPr id="563295" name="Text Box 95"/>
          <p:cNvSpPr txBox="1">
            <a:spLocks noChangeArrowheads="1"/>
          </p:cNvSpPr>
          <p:nvPr/>
        </p:nvSpPr>
        <p:spPr bwMode="auto">
          <a:xfrm>
            <a:off x="4686300" y="304800"/>
            <a:ext cx="0" cy="549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0" tIns="0" rIns="0" bIns="0">
            <a:spAutoFit/>
          </a:bodyPr>
          <a:lstStyle/>
          <a:p>
            <a:endParaRPr lang="es-ES" sz="3600">
              <a:solidFill>
                <a:srgbClr val="F8B666"/>
              </a:solidFill>
            </a:endParaRPr>
          </a:p>
        </p:txBody>
      </p:sp>
      <p:sp>
        <p:nvSpPr>
          <p:cNvPr id="563299" name="Text Box 99"/>
          <p:cNvSpPr txBox="1">
            <a:spLocks noChangeArrowheads="1"/>
          </p:cNvSpPr>
          <p:nvPr/>
        </p:nvSpPr>
        <p:spPr bwMode="auto">
          <a:xfrm>
            <a:off x="381000" y="381000"/>
            <a:ext cx="8510588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endParaRPr lang="es-ES" sz="2400">
              <a:solidFill>
                <a:srgbClr val="F8B966"/>
              </a:solidFill>
            </a:endParaRPr>
          </a:p>
        </p:txBody>
      </p:sp>
      <p:sp>
        <p:nvSpPr>
          <p:cNvPr id="563300" name="Rectangle 100"/>
          <p:cNvSpPr>
            <a:spLocks noChangeArrowheads="1"/>
          </p:cNvSpPr>
          <p:nvPr/>
        </p:nvSpPr>
        <p:spPr bwMode="auto">
          <a:xfrm>
            <a:off x="0" y="228600"/>
            <a:ext cx="9144000" cy="6096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0" tIns="0" rIns="0" bIns="0">
            <a:spAutoFit/>
          </a:bodyPr>
          <a:lstStyle/>
          <a:p>
            <a:r>
              <a:rPr lang="en-US" sz="2000">
                <a:solidFill>
                  <a:srgbClr val="F8B966"/>
                </a:solidFill>
              </a:rPr>
              <a:t>ACCESO A LOS MERCADOS EN LOS TRATADOS DE LIBRE COMERCIO </a:t>
            </a:r>
          </a:p>
          <a:p>
            <a:r>
              <a:rPr lang="en-US" sz="2000">
                <a:solidFill>
                  <a:srgbClr val="F8B966"/>
                </a:solidFill>
              </a:rPr>
              <a:t>Medidas no Arancelarias</a:t>
            </a:r>
          </a:p>
        </p:txBody>
      </p:sp>
    </p:spTree>
  </p:cSld>
  <p:clrMapOvr>
    <a:masterClrMapping/>
  </p:clrMapOvr>
  <p:transition>
    <p:wipe dir="r"/>
  </p:transition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98434" name="Rectangle 2"/>
          <p:cNvSpPr>
            <a:spLocks noChangeArrowheads="1"/>
          </p:cNvSpPr>
          <p:nvPr/>
        </p:nvSpPr>
        <p:spPr bwMode="auto">
          <a:xfrm>
            <a:off x="2513013" y="1143000"/>
            <a:ext cx="4733925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ja-JP" altLang="es-ES" sz="2000" b="0">
                <a:solidFill>
                  <a:srgbClr val="F7F7F7"/>
                </a:solidFill>
                <a:ea typeface="MS PGothic" pitchFamily="34" charset="-128"/>
              </a:rPr>
              <a:t>(</a:t>
            </a:r>
            <a:r>
              <a:rPr lang="es-ES" altLang="ja-JP" sz="2000" b="0">
                <a:solidFill>
                  <a:srgbClr val="F7F7F7"/>
                </a:solidFill>
                <a:ea typeface="MS PGothic" pitchFamily="34" charset="-128"/>
              </a:rPr>
              <a:t>En millones de dólares constantes 1990</a:t>
            </a:r>
            <a:r>
              <a:rPr lang="en-US" altLang="ja-JP" sz="2000" b="0">
                <a:solidFill>
                  <a:srgbClr val="F7F7F7"/>
                </a:solidFill>
                <a:ea typeface="MS PGothic" pitchFamily="34" charset="-128"/>
              </a:rPr>
              <a:t>)</a:t>
            </a:r>
            <a:r>
              <a:rPr lang="en-US" altLang="ja-JP" sz="1800">
                <a:solidFill>
                  <a:srgbClr val="F7F7F7"/>
                </a:solidFill>
                <a:ea typeface="MS PGothic" pitchFamily="34" charset="-128"/>
              </a:rPr>
              <a:t> </a:t>
            </a:r>
          </a:p>
        </p:txBody>
      </p:sp>
      <p:grpSp>
        <p:nvGrpSpPr>
          <p:cNvPr id="1298435" name="Group 3"/>
          <p:cNvGrpSpPr>
            <a:grpSpLocks/>
          </p:cNvGrpSpPr>
          <p:nvPr/>
        </p:nvGrpSpPr>
        <p:grpSpPr bwMode="auto">
          <a:xfrm>
            <a:off x="2365375" y="1690688"/>
            <a:ext cx="5564188" cy="4606925"/>
            <a:chOff x="1490" y="1065"/>
            <a:chExt cx="3505" cy="2902"/>
          </a:xfrm>
        </p:grpSpPr>
        <p:sp>
          <p:nvSpPr>
            <p:cNvPr id="1298436" name="Rectangle 4"/>
            <p:cNvSpPr>
              <a:spLocks noChangeArrowheads="1"/>
            </p:cNvSpPr>
            <p:nvPr/>
          </p:nvSpPr>
          <p:spPr bwMode="auto">
            <a:xfrm>
              <a:off x="1490" y="3932"/>
              <a:ext cx="3267" cy="35"/>
            </a:xfrm>
            <a:prstGeom prst="rect">
              <a:avLst/>
            </a:prstGeom>
            <a:solidFill>
              <a:srgbClr val="6699FF"/>
            </a:solidFill>
            <a:ln w="11113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98437" name="Rectangle 5"/>
            <p:cNvSpPr>
              <a:spLocks noChangeArrowheads="1"/>
            </p:cNvSpPr>
            <p:nvPr/>
          </p:nvSpPr>
          <p:spPr bwMode="auto">
            <a:xfrm>
              <a:off x="1490" y="3813"/>
              <a:ext cx="2445" cy="34"/>
            </a:xfrm>
            <a:prstGeom prst="rect">
              <a:avLst/>
            </a:prstGeom>
            <a:solidFill>
              <a:srgbClr val="6699FF"/>
            </a:solidFill>
            <a:ln w="11113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98438" name="Rectangle 6"/>
            <p:cNvSpPr>
              <a:spLocks noChangeArrowheads="1"/>
            </p:cNvSpPr>
            <p:nvPr/>
          </p:nvSpPr>
          <p:spPr bwMode="auto">
            <a:xfrm>
              <a:off x="1490" y="3699"/>
              <a:ext cx="2275" cy="34"/>
            </a:xfrm>
            <a:prstGeom prst="rect">
              <a:avLst/>
            </a:prstGeom>
            <a:solidFill>
              <a:srgbClr val="6699FF"/>
            </a:solidFill>
            <a:ln w="11113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98439" name="Rectangle 7"/>
            <p:cNvSpPr>
              <a:spLocks noChangeArrowheads="1"/>
            </p:cNvSpPr>
            <p:nvPr/>
          </p:nvSpPr>
          <p:spPr bwMode="auto">
            <a:xfrm>
              <a:off x="1490" y="3579"/>
              <a:ext cx="2307" cy="34"/>
            </a:xfrm>
            <a:prstGeom prst="rect">
              <a:avLst/>
            </a:prstGeom>
            <a:solidFill>
              <a:srgbClr val="6699FF"/>
            </a:solidFill>
            <a:ln w="11113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98440" name="Rectangle 8"/>
            <p:cNvSpPr>
              <a:spLocks noChangeArrowheads="1"/>
            </p:cNvSpPr>
            <p:nvPr/>
          </p:nvSpPr>
          <p:spPr bwMode="auto">
            <a:xfrm>
              <a:off x="1490" y="3459"/>
              <a:ext cx="1963" cy="34"/>
            </a:xfrm>
            <a:prstGeom prst="rect">
              <a:avLst/>
            </a:prstGeom>
            <a:solidFill>
              <a:srgbClr val="6699FF"/>
            </a:solidFill>
            <a:ln w="11113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98441" name="Rectangle 9"/>
            <p:cNvSpPr>
              <a:spLocks noChangeArrowheads="1"/>
            </p:cNvSpPr>
            <p:nvPr/>
          </p:nvSpPr>
          <p:spPr bwMode="auto">
            <a:xfrm>
              <a:off x="1490" y="3339"/>
              <a:ext cx="1874" cy="35"/>
            </a:xfrm>
            <a:prstGeom prst="rect">
              <a:avLst/>
            </a:prstGeom>
            <a:solidFill>
              <a:srgbClr val="6699FF"/>
            </a:solidFill>
            <a:ln w="11113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98442" name="Rectangle 10"/>
            <p:cNvSpPr>
              <a:spLocks noChangeArrowheads="1"/>
            </p:cNvSpPr>
            <p:nvPr/>
          </p:nvSpPr>
          <p:spPr bwMode="auto">
            <a:xfrm>
              <a:off x="1490" y="3225"/>
              <a:ext cx="1806" cy="35"/>
            </a:xfrm>
            <a:prstGeom prst="rect">
              <a:avLst/>
            </a:prstGeom>
            <a:solidFill>
              <a:srgbClr val="6699FF"/>
            </a:solidFill>
            <a:ln w="11113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98443" name="Rectangle 11"/>
            <p:cNvSpPr>
              <a:spLocks noChangeArrowheads="1"/>
            </p:cNvSpPr>
            <p:nvPr/>
          </p:nvSpPr>
          <p:spPr bwMode="auto">
            <a:xfrm>
              <a:off x="1490" y="3106"/>
              <a:ext cx="1893" cy="34"/>
            </a:xfrm>
            <a:prstGeom prst="rect">
              <a:avLst/>
            </a:prstGeom>
            <a:solidFill>
              <a:srgbClr val="6699FF"/>
            </a:solidFill>
            <a:ln w="11113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98444" name="Rectangle 12"/>
            <p:cNvSpPr>
              <a:spLocks noChangeArrowheads="1"/>
            </p:cNvSpPr>
            <p:nvPr/>
          </p:nvSpPr>
          <p:spPr bwMode="auto">
            <a:xfrm>
              <a:off x="1490" y="2986"/>
              <a:ext cx="1555" cy="34"/>
            </a:xfrm>
            <a:prstGeom prst="rect">
              <a:avLst/>
            </a:prstGeom>
            <a:solidFill>
              <a:srgbClr val="6699FF"/>
            </a:solidFill>
            <a:ln w="11113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98445" name="Rectangle 13"/>
            <p:cNvSpPr>
              <a:spLocks noChangeArrowheads="1"/>
            </p:cNvSpPr>
            <p:nvPr/>
          </p:nvSpPr>
          <p:spPr bwMode="auto">
            <a:xfrm>
              <a:off x="1490" y="2872"/>
              <a:ext cx="1717" cy="34"/>
            </a:xfrm>
            <a:prstGeom prst="rect">
              <a:avLst/>
            </a:prstGeom>
            <a:solidFill>
              <a:srgbClr val="6699FF"/>
            </a:solidFill>
            <a:ln w="11113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98446" name="Rectangle 14"/>
            <p:cNvSpPr>
              <a:spLocks noChangeArrowheads="1"/>
            </p:cNvSpPr>
            <p:nvPr/>
          </p:nvSpPr>
          <p:spPr bwMode="auto">
            <a:xfrm>
              <a:off x="1490" y="2752"/>
              <a:ext cx="1755" cy="34"/>
            </a:xfrm>
            <a:prstGeom prst="rect">
              <a:avLst/>
            </a:prstGeom>
            <a:solidFill>
              <a:srgbClr val="6699FF"/>
            </a:solidFill>
            <a:ln w="11113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98447" name="Rectangle 15"/>
            <p:cNvSpPr>
              <a:spLocks noChangeArrowheads="1"/>
            </p:cNvSpPr>
            <p:nvPr/>
          </p:nvSpPr>
          <p:spPr bwMode="auto">
            <a:xfrm>
              <a:off x="1490" y="2632"/>
              <a:ext cx="1743" cy="35"/>
            </a:xfrm>
            <a:prstGeom prst="rect">
              <a:avLst/>
            </a:prstGeom>
            <a:solidFill>
              <a:srgbClr val="6699FF"/>
            </a:solidFill>
            <a:ln w="11113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98448" name="Rectangle 16"/>
            <p:cNvSpPr>
              <a:spLocks noChangeArrowheads="1"/>
            </p:cNvSpPr>
            <p:nvPr/>
          </p:nvSpPr>
          <p:spPr bwMode="auto">
            <a:xfrm>
              <a:off x="1490" y="2513"/>
              <a:ext cx="1385" cy="34"/>
            </a:xfrm>
            <a:prstGeom prst="rect">
              <a:avLst/>
            </a:prstGeom>
            <a:solidFill>
              <a:srgbClr val="6699FF"/>
            </a:solidFill>
            <a:ln w="11113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98449" name="Rectangle 17"/>
            <p:cNvSpPr>
              <a:spLocks noChangeArrowheads="1"/>
            </p:cNvSpPr>
            <p:nvPr/>
          </p:nvSpPr>
          <p:spPr bwMode="auto">
            <a:xfrm>
              <a:off x="1490" y="2399"/>
              <a:ext cx="1605" cy="34"/>
            </a:xfrm>
            <a:prstGeom prst="rect">
              <a:avLst/>
            </a:prstGeom>
            <a:solidFill>
              <a:srgbClr val="6699FF"/>
            </a:solidFill>
            <a:ln w="11113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98450" name="Rectangle 18"/>
            <p:cNvSpPr>
              <a:spLocks noChangeArrowheads="1"/>
            </p:cNvSpPr>
            <p:nvPr/>
          </p:nvSpPr>
          <p:spPr bwMode="auto">
            <a:xfrm>
              <a:off x="1490" y="2279"/>
              <a:ext cx="1316" cy="34"/>
            </a:xfrm>
            <a:prstGeom prst="rect">
              <a:avLst/>
            </a:prstGeom>
            <a:solidFill>
              <a:srgbClr val="6699FF"/>
            </a:solidFill>
            <a:ln w="11113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98451" name="Rectangle 19"/>
            <p:cNvSpPr>
              <a:spLocks noChangeArrowheads="1"/>
            </p:cNvSpPr>
            <p:nvPr/>
          </p:nvSpPr>
          <p:spPr bwMode="auto">
            <a:xfrm>
              <a:off x="1490" y="2159"/>
              <a:ext cx="1524" cy="34"/>
            </a:xfrm>
            <a:prstGeom prst="rect">
              <a:avLst/>
            </a:prstGeom>
            <a:solidFill>
              <a:srgbClr val="6699FF"/>
            </a:solidFill>
            <a:ln w="11113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98452" name="Rectangle 20"/>
            <p:cNvSpPr>
              <a:spLocks noChangeArrowheads="1"/>
            </p:cNvSpPr>
            <p:nvPr/>
          </p:nvSpPr>
          <p:spPr bwMode="auto">
            <a:xfrm>
              <a:off x="1490" y="2039"/>
              <a:ext cx="1555" cy="35"/>
            </a:xfrm>
            <a:prstGeom prst="rect">
              <a:avLst/>
            </a:prstGeom>
            <a:solidFill>
              <a:srgbClr val="6699FF"/>
            </a:solidFill>
            <a:ln w="11113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98453" name="Rectangle 21"/>
            <p:cNvSpPr>
              <a:spLocks noChangeArrowheads="1"/>
            </p:cNvSpPr>
            <p:nvPr/>
          </p:nvSpPr>
          <p:spPr bwMode="auto">
            <a:xfrm>
              <a:off x="1490" y="1925"/>
              <a:ext cx="1273" cy="35"/>
            </a:xfrm>
            <a:prstGeom prst="rect">
              <a:avLst/>
            </a:prstGeom>
            <a:solidFill>
              <a:srgbClr val="6699FF"/>
            </a:solidFill>
            <a:ln w="11113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98454" name="Rectangle 22"/>
            <p:cNvSpPr>
              <a:spLocks noChangeArrowheads="1"/>
            </p:cNvSpPr>
            <p:nvPr/>
          </p:nvSpPr>
          <p:spPr bwMode="auto">
            <a:xfrm>
              <a:off x="1490" y="1806"/>
              <a:ext cx="1372" cy="34"/>
            </a:xfrm>
            <a:prstGeom prst="rect">
              <a:avLst/>
            </a:prstGeom>
            <a:solidFill>
              <a:srgbClr val="6699FF"/>
            </a:solidFill>
            <a:ln w="11113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98455" name="Rectangle 23"/>
            <p:cNvSpPr>
              <a:spLocks noChangeArrowheads="1"/>
            </p:cNvSpPr>
            <p:nvPr/>
          </p:nvSpPr>
          <p:spPr bwMode="auto">
            <a:xfrm>
              <a:off x="1490" y="1686"/>
              <a:ext cx="984" cy="34"/>
            </a:xfrm>
            <a:prstGeom prst="rect">
              <a:avLst/>
            </a:prstGeom>
            <a:solidFill>
              <a:srgbClr val="6699FF"/>
            </a:solidFill>
            <a:ln w="11113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98456" name="Rectangle 24"/>
            <p:cNvSpPr>
              <a:spLocks noChangeArrowheads="1"/>
            </p:cNvSpPr>
            <p:nvPr/>
          </p:nvSpPr>
          <p:spPr bwMode="auto">
            <a:xfrm>
              <a:off x="1490" y="1572"/>
              <a:ext cx="1065" cy="34"/>
            </a:xfrm>
            <a:prstGeom prst="rect">
              <a:avLst/>
            </a:prstGeom>
            <a:solidFill>
              <a:srgbClr val="6699FF"/>
            </a:solidFill>
            <a:ln w="11113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98457" name="Rectangle 25"/>
            <p:cNvSpPr>
              <a:spLocks noChangeArrowheads="1"/>
            </p:cNvSpPr>
            <p:nvPr/>
          </p:nvSpPr>
          <p:spPr bwMode="auto">
            <a:xfrm>
              <a:off x="1490" y="1452"/>
              <a:ext cx="1002" cy="34"/>
            </a:xfrm>
            <a:prstGeom prst="rect">
              <a:avLst/>
            </a:prstGeom>
            <a:solidFill>
              <a:srgbClr val="6699FF"/>
            </a:solidFill>
            <a:ln w="11113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98458" name="Rectangle 26"/>
            <p:cNvSpPr>
              <a:spLocks noChangeArrowheads="1"/>
            </p:cNvSpPr>
            <p:nvPr/>
          </p:nvSpPr>
          <p:spPr bwMode="auto">
            <a:xfrm>
              <a:off x="1490" y="1332"/>
              <a:ext cx="814" cy="35"/>
            </a:xfrm>
            <a:prstGeom prst="rect">
              <a:avLst/>
            </a:prstGeom>
            <a:solidFill>
              <a:srgbClr val="6699FF"/>
            </a:solidFill>
            <a:ln w="11113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98459" name="Rectangle 27"/>
            <p:cNvSpPr>
              <a:spLocks noChangeArrowheads="1"/>
            </p:cNvSpPr>
            <p:nvPr/>
          </p:nvSpPr>
          <p:spPr bwMode="auto">
            <a:xfrm>
              <a:off x="1490" y="1213"/>
              <a:ext cx="720" cy="34"/>
            </a:xfrm>
            <a:prstGeom prst="rect">
              <a:avLst/>
            </a:prstGeom>
            <a:solidFill>
              <a:srgbClr val="6699FF"/>
            </a:solidFill>
            <a:ln w="11113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98460" name="Rectangle 28"/>
            <p:cNvSpPr>
              <a:spLocks noChangeArrowheads="1"/>
            </p:cNvSpPr>
            <p:nvPr/>
          </p:nvSpPr>
          <p:spPr bwMode="auto">
            <a:xfrm>
              <a:off x="1490" y="1099"/>
              <a:ext cx="827" cy="34"/>
            </a:xfrm>
            <a:prstGeom prst="rect">
              <a:avLst/>
            </a:prstGeom>
            <a:solidFill>
              <a:srgbClr val="6699FF"/>
            </a:solidFill>
            <a:ln w="11113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98461" name="Rectangle 29"/>
            <p:cNvSpPr>
              <a:spLocks noChangeArrowheads="1"/>
            </p:cNvSpPr>
            <p:nvPr/>
          </p:nvSpPr>
          <p:spPr bwMode="auto">
            <a:xfrm>
              <a:off x="1490" y="3898"/>
              <a:ext cx="3505" cy="34"/>
            </a:xfrm>
            <a:prstGeom prst="rect">
              <a:avLst/>
            </a:prstGeom>
            <a:solidFill>
              <a:srgbClr val="FFFF66"/>
            </a:solidFill>
            <a:ln w="11113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98462" name="Rectangle 30"/>
            <p:cNvSpPr>
              <a:spLocks noChangeArrowheads="1"/>
            </p:cNvSpPr>
            <p:nvPr/>
          </p:nvSpPr>
          <p:spPr bwMode="auto">
            <a:xfrm>
              <a:off x="1490" y="3784"/>
              <a:ext cx="2620" cy="29"/>
            </a:xfrm>
            <a:prstGeom prst="rect">
              <a:avLst/>
            </a:prstGeom>
            <a:solidFill>
              <a:srgbClr val="FFFF66"/>
            </a:solidFill>
            <a:ln w="11113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98463" name="Rectangle 31"/>
            <p:cNvSpPr>
              <a:spLocks noChangeArrowheads="1"/>
            </p:cNvSpPr>
            <p:nvPr/>
          </p:nvSpPr>
          <p:spPr bwMode="auto">
            <a:xfrm>
              <a:off x="1490" y="3664"/>
              <a:ext cx="2602" cy="35"/>
            </a:xfrm>
            <a:prstGeom prst="rect">
              <a:avLst/>
            </a:prstGeom>
            <a:solidFill>
              <a:srgbClr val="FFFF66"/>
            </a:solidFill>
            <a:ln w="11113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98464" name="Rectangle 32"/>
            <p:cNvSpPr>
              <a:spLocks noChangeArrowheads="1"/>
            </p:cNvSpPr>
            <p:nvPr/>
          </p:nvSpPr>
          <p:spPr bwMode="auto">
            <a:xfrm>
              <a:off x="1490" y="3545"/>
              <a:ext cx="2376" cy="34"/>
            </a:xfrm>
            <a:prstGeom prst="rect">
              <a:avLst/>
            </a:prstGeom>
            <a:solidFill>
              <a:srgbClr val="FFFF66"/>
            </a:solidFill>
            <a:ln w="11113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98465" name="Rectangle 33"/>
            <p:cNvSpPr>
              <a:spLocks noChangeArrowheads="1"/>
            </p:cNvSpPr>
            <p:nvPr/>
          </p:nvSpPr>
          <p:spPr bwMode="auto">
            <a:xfrm>
              <a:off x="1490" y="3425"/>
              <a:ext cx="2270" cy="34"/>
            </a:xfrm>
            <a:prstGeom prst="rect">
              <a:avLst/>
            </a:prstGeom>
            <a:solidFill>
              <a:srgbClr val="FFFF66"/>
            </a:solidFill>
            <a:ln w="11113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98466" name="Rectangle 34"/>
            <p:cNvSpPr>
              <a:spLocks noChangeArrowheads="1"/>
            </p:cNvSpPr>
            <p:nvPr/>
          </p:nvSpPr>
          <p:spPr bwMode="auto">
            <a:xfrm>
              <a:off x="1490" y="3311"/>
              <a:ext cx="2150" cy="28"/>
            </a:xfrm>
            <a:prstGeom prst="rect">
              <a:avLst/>
            </a:prstGeom>
            <a:solidFill>
              <a:srgbClr val="FFFF66"/>
            </a:solidFill>
            <a:ln w="11113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98467" name="Rectangle 35"/>
            <p:cNvSpPr>
              <a:spLocks noChangeArrowheads="1"/>
            </p:cNvSpPr>
            <p:nvPr/>
          </p:nvSpPr>
          <p:spPr bwMode="auto">
            <a:xfrm>
              <a:off x="1490" y="3191"/>
              <a:ext cx="2107" cy="34"/>
            </a:xfrm>
            <a:prstGeom prst="rect">
              <a:avLst/>
            </a:prstGeom>
            <a:solidFill>
              <a:srgbClr val="FFFF66"/>
            </a:solidFill>
            <a:ln w="11113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98468" name="Rectangle 36"/>
            <p:cNvSpPr>
              <a:spLocks noChangeArrowheads="1"/>
            </p:cNvSpPr>
            <p:nvPr/>
          </p:nvSpPr>
          <p:spPr bwMode="auto">
            <a:xfrm>
              <a:off x="1490" y="3071"/>
              <a:ext cx="2082" cy="35"/>
            </a:xfrm>
            <a:prstGeom prst="rect">
              <a:avLst/>
            </a:prstGeom>
            <a:solidFill>
              <a:srgbClr val="FFFF66"/>
            </a:solidFill>
            <a:ln w="11113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98469" name="Rectangle 37"/>
            <p:cNvSpPr>
              <a:spLocks noChangeArrowheads="1"/>
            </p:cNvSpPr>
            <p:nvPr/>
          </p:nvSpPr>
          <p:spPr bwMode="auto">
            <a:xfrm>
              <a:off x="1490" y="2957"/>
              <a:ext cx="1667" cy="29"/>
            </a:xfrm>
            <a:prstGeom prst="rect">
              <a:avLst/>
            </a:prstGeom>
            <a:solidFill>
              <a:srgbClr val="FFFF66"/>
            </a:solidFill>
            <a:ln w="11113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98470" name="Rectangle 38"/>
            <p:cNvSpPr>
              <a:spLocks noChangeArrowheads="1"/>
            </p:cNvSpPr>
            <p:nvPr/>
          </p:nvSpPr>
          <p:spPr bwMode="auto">
            <a:xfrm>
              <a:off x="1490" y="2838"/>
              <a:ext cx="1937" cy="34"/>
            </a:xfrm>
            <a:prstGeom prst="rect">
              <a:avLst/>
            </a:prstGeom>
            <a:solidFill>
              <a:srgbClr val="FFFF66"/>
            </a:solidFill>
            <a:ln w="11113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98471" name="Rectangle 39"/>
            <p:cNvSpPr>
              <a:spLocks noChangeArrowheads="1"/>
            </p:cNvSpPr>
            <p:nvPr/>
          </p:nvSpPr>
          <p:spPr bwMode="auto">
            <a:xfrm>
              <a:off x="1490" y="2718"/>
              <a:ext cx="1912" cy="34"/>
            </a:xfrm>
            <a:prstGeom prst="rect">
              <a:avLst/>
            </a:prstGeom>
            <a:solidFill>
              <a:srgbClr val="FFFF66"/>
            </a:solidFill>
            <a:ln w="11113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98472" name="Rectangle 40"/>
            <p:cNvSpPr>
              <a:spLocks noChangeArrowheads="1"/>
            </p:cNvSpPr>
            <p:nvPr/>
          </p:nvSpPr>
          <p:spPr bwMode="auto">
            <a:xfrm>
              <a:off x="1490" y="2598"/>
              <a:ext cx="1849" cy="34"/>
            </a:xfrm>
            <a:prstGeom prst="rect">
              <a:avLst/>
            </a:prstGeom>
            <a:solidFill>
              <a:srgbClr val="FFFF66"/>
            </a:solidFill>
            <a:ln w="11113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98473" name="Rectangle 41"/>
            <p:cNvSpPr>
              <a:spLocks noChangeArrowheads="1"/>
            </p:cNvSpPr>
            <p:nvPr/>
          </p:nvSpPr>
          <p:spPr bwMode="auto">
            <a:xfrm>
              <a:off x="1490" y="2484"/>
              <a:ext cx="1799" cy="29"/>
            </a:xfrm>
            <a:prstGeom prst="rect">
              <a:avLst/>
            </a:prstGeom>
            <a:solidFill>
              <a:srgbClr val="FFFF66"/>
            </a:solidFill>
            <a:ln w="11113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98474" name="Rectangle 42"/>
            <p:cNvSpPr>
              <a:spLocks noChangeArrowheads="1"/>
            </p:cNvSpPr>
            <p:nvPr/>
          </p:nvSpPr>
          <p:spPr bwMode="auto">
            <a:xfrm>
              <a:off x="1490" y="2364"/>
              <a:ext cx="1786" cy="35"/>
            </a:xfrm>
            <a:prstGeom prst="rect">
              <a:avLst/>
            </a:prstGeom>
            <a:solidFill>
              <a:srgbClr val="FFFF66"/>
            </a:solidFill>
            <a:ln w="11113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98475" name="Rectangle 43"/>
            <p:cNvSpPr>
              <a:spLocks noChangeArrowheads="1"/>
            </p:cNvSpPr>
            <p:nvPr/>
          </p:nvSpPr>
          <p:spPr bwMode="auto">
            <a:xfrm>
              <a:off x="1490" y="2245"/>
              <a:ext cx="1692" cy="34"/>
            </a:xfrm>
            <a:prstGeom prst="rect">
              <a:avLst/>
            </a:prstGeom>
            <a:solidFill>
              <a:srgbClr val="FFFF66"/>
            </a:solidFill>
            <a:ln w="11113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98476" name="Rectangle 44"/>
            <p:cNvSpPr>
              <a:spLocks noChangeArrowheads="1"/>
            </p:cNvSpPr>
            <p:nvPr/>
          </p:nvSpPr>
          <p:spPr bwMode="auto">
            <a:xfrm>
              <a:off x="1490" y="2125"/>
              <a:ext cx="1667" cy="34"/>
            </a:xfrm>
            <a:prstGeom prst="rect">
              <a:avLst/>
            </a:prstGeom>
            <a:solidFill>
              <a:srgbClr val="FFFF66"/>
            </a:solidFill>
            <a:ln w="11113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98477" name="Rectangle 45"/>
            <p:cNvSpPr>
              <a:spLocks noChangeArrowheads="1"/>
            </p:cNvSpPr>
            <p:nvPr/>
          </p:nvSpPr>
          <p:spPr bwMode="auto">
            <a:xfrm>
              <a:off x="1490" y="2011"/>
              <a:ext cx="1667" cy="28"/>
            </a:xfrm>
            <a:prstGeom prst="rect">
              <a:avLst/>
            </a:prstGeom>
            <a:solidFill>
              <a:srgbClr val="FFFF66"/>
            </a:solidFill>
            <a:ln w="11113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98478" name="Rectangle 46"/>
            <p:cNvSpPr>
              <a:spLocks noChangeArrowheads="1"/>
            </p:cNvSpPr>
            <p:nvPr/>
          </p:nvSpPr>
          <p:spPr bwMode="auto">
            <a:xfrm>
              <a:off x="1490" y="1891"/>
              <a:ext cx="1454" cy="34"/>
            </a:xfrm>
            <a:prstGeom prst="rect">
              <a:avLst/>
            </a:prstGeom>
            <a:solidFill>
              <a:srgbClr val="FFFF66"/>
            </a:solidFill>
            <a:ln w="11113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98479" name="Rectangle 47"/>
            <p:cNvSpPr>
              <a:spLocks noChangeArrowheads="1"/>
            </p:cNvSpPr>
            <p:nvPr/>
          </p:nvSpPr>
          <p:spPr bwMode="auto">
            <a:xfrm>
              <a:off x="1490" y="1771"/>
              <a:ext cx="1379" cy="35"/>
            </a:xfrm>
            <a:prstGeom prst="rect">
              <a:avLst/>
            </a:prstGeom>
            <a:solidFill>
              <a:srgbClr val="FFFF66"/>
            </a:solidFill>
            <a:ln w="11113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98480" name="Rectangle 48"/>
            <p:cNvSpPr>
              <a:spLocks noChangeArrowheads="1"/>
            </p:cNvSpPr>
            <p:nvPr/>
          </p:nvSpPr>
          <p:spPr bwMode="auto">
            <a:xfrm>
              <a:off x="1490" y="1657"/>
              <a:ext cx="1360" cy="29"/>
            </a:xfrm>
            <a:prstGeom prst="rect">
              <a:avLst/>
            </a:prstGeom>
            <a:solidFill>
              <a:srgbClr val="FFFF66"/>
            </a:solidFill>
            <a:ln w="11113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98481" name="Rectangle 49"/>
            <p:cNvSpPr>
              <a:spLocks noChangeArrowheads="1"/>
            </p:cNvSpPr>
            <p:nvPr/>
          </p:nvSpPr>
          <p:spPr bwMode="auto">
            <a:xfrm>
              <a:off x="1490" y="1538"/>
              <a:ext cx="1354" cy="34"/>
            </a:xfrm>
            <a:prstGeom prst="rect">
              <a:avLst/>
            </a:prstGeom>
            <a:solidFill>
              <a:srgbClr val="FFFF66"/>
            </a:solidFill>
            <a:ln w="11113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98482" name="Rectangle 50"/>
            <p:cNvSpPr>
              <a:spLocks noChangeArrowheads="1"/>
            </p:cNvSpPr>
            <p:nvPr/>
          </p:nvSpPr>
          <p:spPr bwMode="auto">
            <a:xfrm>
              <a:off x="1490" y="1418"/>
              <a:ext cx="1347" cy="34"/>
            </a:xfrm>
            <a:prstGeom prst="rect">
              <a:avLst/>
            </a:prstGeom>
            <a:solidFill>
              <a:srgbClr val="FFFF66"/>
            </a:solidFill>
            <a:ln w="11113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98483" name="Rectangle 51"/>
            <p:cNvSpPr>
              <a:spLocks noChangeArrowheads="1"/>
            </p:cNvSpPr>
            <p:nvPr/>
          </p:nvSpPr>
          <p:spPr bwMode="auto">
            <a:xfrm>
              <a:off x="1490" y="1298"/>
              <a:ext cx="1316" cy="34"/>
            </a:xfrm>
            <a:prstGeom prst="rect">
              <a:avLst/>
            </a:prstGeom>
            <a:solidFill>
              <a:srgbClr val="FFFF66"/>
            </a:solidFill>
            <a:ln w="11113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98484" name="Rectangle 52"/>
            <p:cNvSpPr>
              <a:spLocks noChangeArrowheads="1"/>
            </p:cNvSpPr>
            <p:nvPr/>
          </p:nvSpPr>
          <p:spPr bwMode="auto">
            <a:xfrm>
              <a:off x="1490" y="1184"/>
              <a:ext cx="1078" cy="29"/>
            </a:xfrm>
            <a:prstGeom prst="rect">
              <a:avLst/>
            </a:prstGeom>
            <a:solidFill>
              <a:srgbClr val="FFFF66"/>
            </a:solidFill>
            <a:ln w="11113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98485" name="Rectangle 53"/>
            <p:cNvSpPr>
              <a:spLocks noChangeArrowheads="1"/>
            </p:cNvSpPr>
            <p:nvPr/>
          </p:nvSpPr>
          <p:spPr bwMode="auto">
            <a:xfrm>
              <a:off x="1490" y="1065"/>
              <a:ext cx="1034" cy="34"/>
            </a:xfrm>
            <a:prstGeom prst="rect">
              <a:avLst/>
            </a:prstGeom>
            <a:solidFill>
              <a:srgbClr val="FFFF66"/>
            </a:solidFill>
            <a:ln w="11113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298486" name="Group 54"/>
          <p:cNvGrpSpPr>
            <a:grpSpLocks/>
          </p:cNvGrpSpPr>
          <p:nvPr/>
        </p:nvGrpSpPr>
        <p:grpSpPr bwMode="auto">
          <a:xfrm>
            <a:off x="2355850" y="6332538"/>
            <a:ext cx="6421438" cy="250825"/>
            <a:chOff x="1484" y="3989"/>
            <a:chExt cx="4045" cy="158"/>
          </a:xfrm>
        </p:grpSpPr>
        <p:sp>
          <p:nvSpPr>
            <p:cNvPr id="1298487" name="Line 55"/>
            <p:cNvSpPr>
              <a:spLocks noChangeShapeType="1"/>
            </p:cNvSpPr>
            <p:nvPr/>
          </p:nvSpPr>
          <p:spPr bwMode="auto">
            <a:xfrm>
              <a:off x="1490" y="3989"/>
              <a:ext cx="4038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98488" name="Line 56"/>
            <p:cNvSpPr>
              <a:spLocks noChangeShapeType="1"/>
            </p:cNvSpPr>
            <p:nvPr/>
          </p:nvSpPr>
          <p:spPr bwMode="auto">
            <a:xfrm flipV="1">
              <a:off x="2066" y="3989"/>
              <a:ext cx="1" cy="2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98489" name="Line 57"/>
            <p:cNvSpPr>
              <a:spLocks noChangeShapeType="1"/>
            </p:cNvSpPr>
            <p:nvPr/>
          </p:nvSpPr>
          <p:spPr bwMode="auto">
            <a:xfrm flipV="1">
              <a:off x="2644" y="3989"/>
              <a:ext cx="1" cy="2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98490" name="Line 58"/>
            <p:cNvSpPr>
              <a:spLocks noChangeShapeType="1"/>
            </p:cNvSpPr>
            <p:nvPr/>
          </p:nvSpPr>
          <p:spPr bwMode="auto">
            <a:xfrm flipV="1">
              <a:off x="3220" y="3989"/>
              <a:ext cx="1" cy="2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98491" name="Line 59"/>
            <p:cNvSpPr>
              <a:spLocks noChangeShapeType="1"/>
            </p:cNvSpPr>
            <p:nvPr/>
          </p:nvSpPr>
          <p:spPr bwMode="auto">
            <a:xfrm flipV="1">
              <a:off x="3797" y="3989"/>
              <a:ext cx="1" cy="2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98492" name="Line 60"/>
            <p:cNvSpPr>
              <a:spLocks noChangeShapeType="1"/>
            </p:cNvSpPr>
            <p:nvPr/>
          </p:nvSpPr>
          <p:spPr bwMode="auto">
            <a:xfrm flipV="1">
              <a:off x="4374" y="3989"/>
              <a:ext cx="1" cy="2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98493" name="Line 61"/>
            <p:cNvSpPr>
              <a:spLocks noChangeShapeType="1"/>
            </p:cNvSpPr>
            <p:nvPr/>
          </p:nvSpPr>
          <p:spPr bwMode="auto">
            <a:xfrm flipV="1">
              <a:off x="4951" y="3989"/>
              <a:ext cx="1" cy="2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98494" name="Line 62"/>
            <p:cNvSpPr>
              <a:spLocks noChangeShapeType="1"/>
            </p:cNvSpPr>
            <p:nvPr/>
          </p:nvSpPr>
          <p:spPr bwMode="auto">
            <a:xfrm flipV="1">
              <a:off x="5528" y="3989"/>
              <a:ext cx="1" cy="2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98495" name="Rectangle 63"/>
            <p:cNvSpPr>
              <a:spLocks noChangeArrowheads="1"/>
            </p:cNvSpPr>
            <p:nvPr/>
          </p:nvSpPr>
          <p:spPr bwMode="auto">
            <a:xfrm>
              <a:off x="1484" y="4032"/>
              <a:ext cx="53" cy="11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ja-JP" altLang="en-US" sz="1200" b="0">
                  <a:solidFill>
                    <a:srgbClr val="F7F7F7"/>
                  </a:solidFill>
                  <a:ea typeface="MS PGothic" pitchFamily="34" charset="-128"/>
                </a:rPr>
                <a:t>1</a:t>
              </a:r>
            </a:p>
          </p:txBody>
        </p:sp>
        <p:sp>
          <p:nvSpPr>
            <p:cNvPr id="1298496" name="Rectangle 64"/>
            <p:cNvSpPr>
              <a:spLocks noChangeArrowheads="1"/>
            </p:cNvSpPr>
            <p:nvPr/>
          </p:nvSpPr>
          <p:spPr bwMode="auto">
            <a:xfrm>
              <a:off x="2039" y="4032"/>
              <a:ext cx="106" cy="11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ja-JP" altLang="en-US" sz="1200" b="0">
                  <a:solidFill>
                    <a:srgbClr val="F7F7F7"/>
                  </a:solidFill>
                  <a:ea typeface="MS PGothic" pitchFamily="34" charset="-128"/>
                </a:rPr>
                <a:t>10</a:t>
              </a:r>
            </a:p>
          </p:txBody>
        </p:sp>
        <p:sp>
          <p:nvSpPr>
            <p:cNvPr id="1298497" name="Rectangle 65"/>
            <p:cNvSpPr>
              <a:spLocks noChangeArrowheads="1"/>
            </p:cNvSpPr>
            <p:nvPr/>
          </p:nvSpPr>
          <p:spPr bwMode="auto">
            <a:xfrm>
              <a:off x="2592" y="4032"/>
              <a:ext cx="159" cy="11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ja-JP" altLang="en-US" sz="1200" b="0">
                  <a:solidFill>
                    <a:srgbClr val="F7F7F7"/>
                  </a:solidFill>
                  <a:ea typeface="MS PGothic" pitchFamily="34" charset="-128"/>
                </a:rPr>
                <a:t>100</a:t>
              </a:r>
            </a:p>
          </p:txBody>
        </p:sp>
        <p:sp>
          <p:nvSpPr>
            <p:cNvPr id="1298498" name="Rectangle 66"/>
            <p:cNvSpPr>
              <a:spLocks noChangeArrowheads="1"/>
            </p:cNvSpPr>
            <p:nvPr/>
          </p:nvSpPr>
          <p:spPr bwMode="auto">
            <a:xfrm>
              <a:off x="3140" y="4032"/>
              <a:ext cx="239" cy="11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ja-JP" altLang="en-US" sz="1200" b="0">
                  <a:solidFill>
                    <a:srgbClr val="F7F7F7"/>
                  </a:solidFill>
                  <a:ea typeface="MS PGothic" pitchFamily="34" charset="-128"/>
                </a:rPr>
                <a:t>1,000</a:t>
              </a:r>
            </a:p>
          </p:txBody>
        </p:sp>
        <p:sp>
          <p:nvSpPr>
            <p:cNvPr id="1298499" name="Rectangle 67"/>
            <p:cNvSpPr>
              <a:spLocks noChangeArrowheads="1"/>
            </p:cNvSpPr>
            <p:nvPr/>
          </p:nvSpPr>
          <p:spPr bwMode="auto">
            <a:xfrm>
              <a:off x="3693" y="4032"/>
              <a:ext cx="292" cy="11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ja-JP" altLang="en-US" sz="1200" b="0">
                  <a:solidFill>
                    <a:srgbClr val="F7F7F7"/>
                  </a:solidFill>
                  <a:ea typeface="MS PGothic" pitchFamily="34" charset="-128"/>
                </a:rPr>
                <a:t>10,000</a:t>
              </a:r>
            </a:p>
          </p:txBody>
        </p:sp>
        <p:sp>
          <p:nvSpPr>
            <p:cNvPr id="1298500" name="Rectangle 68"/>
            <p:cNvSpPr>
              <a:spLocks noChangeArrowheads="1"/>
            </p:cNvSpPr>
            <p:nvPr/>
          </p:nvSpPr>
          <p:spPr bwMode="auto">
            <a:xfrm>
              <a:off x="4247" y="4032"/>
              <a:ext cx="345" cy="11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ja-JP" altLang="en-US" sz="1200" b="0">
                  <a:solidFill>
                    <a:srgbClr val="F7F7F7"/>
                  </a:solidFill>
                  <a:ea typeface="MS PGothic" pitchFamily="34" charset="-128"/>
                </a:rPr>
                <a:t>100,000</a:t>
              </a:r>
            </a:p>
          </p:txBody>
        </p:sp>
        <p:sp>
          <p:nvSpPr>
            <p:cNvPr id="1298501" name="Rectangle 69"/>
            <p:cNvSpPr>
              <a:spLocks noChangeArrowheads="1"/>
            </p:cNvSpPr>
            <p:nvPr/>
          </p:nvSpPr>
          <p:spPr bwMode="auto">
            <a:xfrm>
              <a:off x="4783" y="4032"/>
              <a:ext cx="425" cy="11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ja-JP" altLang="en-US" sz="1200" b="0">
                  <a:solidFill>
                    <a:srgbClr val="F7F7F7"/>
                  </a:solidFill>
                  <a:ea typeface="MS PGothic" pitchFamily="34" charset="-128"/>
                </a:rPr>
                <a:t>1,000,000</a:t>
              </a:r>
            </a:p>
          </p:txBody>
        </p:sp>
      </p:grpSp>
      <p:grpSp>
        <p:nvGrpSpPr>
          <p:cNvPr id="1298502" name="Group 70"/>
          <p:cNvGrpSpPr>
            <a:grpSpLocks/>
          </p:cNvGrpSpPr>
          <p:nvPr/>
        </p:nvGrpSpPr>
        <p:grpSpPr bwMode="auto">
          <a:xfrm>
            <a:off x="150813" y="1644650"/>
            <a:ext cx="2214562" cy="4756150"/>
            <a:chOff x="95" y="1036"/>
            <a:chExt cx="1395" cy="2996"/>
          </a:xfrm>
        </p:grpSpPr>
        <p:sp>
          <p:nvSpPr>
            <p:cNvPr id="1298503" name="Line 71"/>
            <p:cNvSpPr>
              <a:spLocks noChangeShapeType="1"/>
            </p:cNvSpPr>
            <p:nvPr/>
          </p:nvSpPr>
          <p:spPr bwMode="auto">
            <a:xfrm flipV="1">
              <a:off x="1490" y="3989"/>
              <a:ext cx="0" cy="2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98504" name="Line 72"/>
            <p:cNvSpPr>
              <a:spLocks noChangeShapeType="1"/>
            </p:cNvSpPr>
            <p:nvPr/>
          </p:nvSpPr>
          <p:spPr bwMode="auto">
            <a:xfrm>
              <a:off x="1490" y="1036"/>
              <a:ext cx="0" cy="295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98505" name="Line 73"/>
            <p:cNvSpPr>
              <a:spLocks noChangeShapeType="1"/>
            </p:cNvSpPr>
            <p:nvPr/>
          </p:nvSpPr>
          <p:spPr bwMode="auto">
            <a:xfrm>
              <a:off x="1470" y="3989"/>
              <a:ext cx="20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98506" name="Line 74"/>
            <p:cNvSpPr>
              <a:spLocks noChangeShapeType="1"/>
            </p:cNvSpPr>
            <p:nvPr/>
          </p:nvSpPr>
          <p:spPr bwMode="auto">
            <a:xfrm>
              <a:off x="1470" y="3870"/>
              <a:ext cx="20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98507" name="Line 75"/>
            <p:cNvSpPr>
              <a:spLocks noChangeShapeType="1"/>
            </p:cNvSpPr>
            <p:nvPr/>
          </p:nvSpPr>
          <p:spPr bwMode="auto">
            <a:xfrm>
              <a:off x="1470" y="3756"/>
              <a:ext cx="20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98508" name="Line 76"/>
            <p:cNvSpPr>
              <a:spLocks noChangeShapeType="1"/>
            </p:cNvSpPr>
            <p:nvPr/>
          </p:nvSpPr>
          <p:spPr bwMode="auto">
            <a:xfrm>
              <a:off x="1470" y="3636"/>
              <a:ext cx="20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98509" name="Line 77"/>
            <p:cNvSpPr>
              <a:spLocks noChangeShapeType="1"/>
            </p:cNvSpPr>
            <p:nvPr/>
          </p:nvSpPr>
          <p:spPr bwMode="auto">
            <a:xfrm>
              <a:off x="1470" y="3516"/>
              <a:ext cx="20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98510" name="Line 78"/>
            <p:cNvSpPr>
              <a:spLocks noChangeShapeType="1"/>
            </p:cNvSpPr>
            <p:nvPr/>
          </p:nvSpPr>
          <p:spPr bwMode="auto">
            <a:xfrm>
              <a:off x="1470" y="3396"/>
              <a:ext cx="20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98511" name="Line 79"/>
            <p:cNvSpPr>
              <a:spLocks noChangeShapeType="1"/>
            </p:cNvSpPr>
            <p:nvPr/>
          </p:nvSpPr>
          <p:spPr bwMode="auto">
            <a:xfrm>
              <a:off x="1470" y="3282"/>
              <a:ext cx="20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98512" name="Line 80"/>
            <p:cNvSpPr>
              <a:spLocks noChangeShapeType="1"/>
            </p:cNvSpPr>
            <p:nvPr/>
          </p:nvSpPr>
          <p:spPr bwMode="auto">
            <a:xfrm>
              <a:off x="1470" y="3163"/>
              <a:ext cx="20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98513" name="Line 81"/>
            <p:cNvSpPr>
              <a:spLocks noChangeShapeType="1"/>
            </p:cNvSpPr>
            <p:nvPr/>
          </p:nvSpPr>
          <p:spPr bwMode="auto">
            <a:xfrm>
              <a:off x="1470" y="3043"/>
              <a:ext cx="20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98514" name="Line 82"/>
            <p:cNvSpPr>
              <a:spLocks noChangeShapeType="1"/>
            </p:cNvSpPr>
            <p:nvPr/>
          </p:nvSpPr>
          <p:spPr bwMode="auto">
            <a:xfrm>
              <a:off x="1470" y="2929"/>
              <a:ext cx="20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98515" name="Line 83"/>
            <p:cNvSpPr>
              <a:spLocks noChangeShapeType="1"/>
            </p:cNvSpPr>
            <p:nvPr/>
          </p:nvSpPr>
          <p:spPr bwMode="auto">
            <a:xfrm>
              <a:off x="1470" y="2809"/>
              <a:ext cx="20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98516" name="Line 84"/>
            <p:cNvSpPr>
              <a:spLocks noChangeShapeType="1"/>
            </p:cNvSpPr>
            <p:nvPr/>
          </p:nvSpPr>
          <p:spPr bwMode="auto">
            <a:xfrm>
              <a:off x="1470" y="2689"/>
              <a:ext cx="20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98517" name="Line 85"/>
            <p:cNvSpPr>
              <a:spLocks noChangeShapeType="1"/>
            </p:cNvSpPr>
            <p:nvPr/>
          </p:nvSpPr>
          <p:spPr bwMode="auto">
            <a:xfrm>
              <a:off x="1470" y="2570"/>
              <a:ext cx="20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98518" name="Line 86"/>
            <p:cNvSpPr>
              <a:spLocks noChangeShapeType="1"/>
            </p:cNvSpPr>
            <p:nvPr/>
          </p:nvSpPr>
          <p:spPr bwMode="auto">
            <a:xfrm>
              <a:off x="1470" y="2456"/>
              <a:ext cx="20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98519" name="Line 87"/>
            <p:cNvSpPr>
              <a:spLocks noChangeShapeType="1"/>
            </p:cNvSpPr>
            <p:nvPr/>
          </p:nvSpPr>
          <p:spPr bwMode="auto">
            <a:xfrm>
              <a:off x="1470" y="2336"/>
              <a:ext cx="20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98520" name="Line 88"/>
            <p:cNvSpPr>
              <a:spLocks noChangeShapeType="1"/>
            </p:cNvSpPr>
            <p:nvPr/>
          </p:nvSpPr>
          <p:spPr bwMode="auto">
            <a:xfrm>
              <a:off x="1470" y="2216"/>
              <a:ext cx="20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98521" name="Line 89"/>
            <p:cNvSpPr>
              <a:spLocks noChangeShapeType="1"/>
            </p:cNvSpPr>
            <p:nvPr/>
          </p:nvSpPr>
          <p:spPr bwMode="auto">
            <a:xfrm>
              <a:off x="1470" y="2096"/>
              <a:ext cx="20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98522" name="Line 90"/>
            <p:cNvSpPr>
              <a:spLocks noChangeShapeType="1"/>
            </p:cNvSpPr>
            <p:nvPr/>
          </p:nvSpPr>
          <p:spPr bwMode="auto">
            <a:xfrm>
              <a:off x="1470" y="1982"/>
              <a:ext cx="20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98523" name="Line 91"/>
            <p:cNvSpPr>
              <a:spLocks noChangeShapeType="1"/>
            </p:cNvSpPr>
            <p:nvPr/>
          </p:nvSpPr>
          <p:spPr bwMode="auto">
            <a:xfrm>
              <a:off x="1470" y="1863"/>
              <a:ext cx="20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98524" name="Line 92"/>
            <p:cNvSpPr>
              <a:spLocks noChangeShapeType="1"/>
            </p:cNvSpPr>
            <p:nvPr/>
          </p:nvSpPr>
          <p:spPr bwMode="auto">
            <a:xfrm>
              <a:off x="1470" y="1743"/>
              <a:ext cx="20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98525" name="Line 93"/>
            <p:cNvSpPr>
              <a:spLocks noChangeShapeType="1"/>
            </p:cNvSpPr>
            <p:nvPr/>
          </p:nvSpPr>
          <p:spPr bwMode="auto">
            <a:xfrm>
              <a:off x="1470" y="1629"/>
              <a:ext cx="20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98526" name="Line 94"/>
            <p:cNvSpPr>
              <a:spLocks noChangeShapeType="1"/>
            </p:cNvSpPr>
            <p:nvPr/>
          </p:nvSpPr>
          <p:spPr bwMode="auto">
            <a:xfrm>
              <a:off x="1470" y="1509"/>
              <a:ext cx="20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98527" name="Line 95"/>
            <p:cNvSpPr>
              <a:spLocks noChangeShapeType="1"/>
            </p:cNvSpPr>
            <p:nvPr/>
          </p:nvSpPr>
          <p:spPr bwMode="auto">
            <a:xfrm>
              <a:off x="1470" y="1389"/>
              <a:ext cx="20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98528" name="Line 96"/>
            <p:cNvSpPr>
              <a:spLocks noChangeShapeType="1"/>
            </p:cNvSpPr>
            <p:nvPr/>
          </p:nvSpPr>
          <p:spPr bwMode="auto">
            <a:xfrm>
              <a:off x="1470" y="1270"/>
              <a:ext cx="20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98529" name="Line 97"/>
            <p:cNvSpPr>
              <a:spLocks noChangeShapeType="1"/>
            </p:cNvSpPr>
            <p:nvPr/>
          </p:nvSpPr>
          <p:spPr bwMode="auto">
            <a:xfrm>
              <a:off x="1470" y="1156"/>
              <a:ext cx="20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98530" name="Line 98"/>
            <p:cNvSpPr>
              <a:spLocks noChangeShapeType="1"/>
            </p:cNvSpPr>
            <p:nvPr/>
          </p:nvSpPr>
          <p:spPr bwMode="auto">
            <a:xfrm>
              <a:off x="1470" y="1036"/>
              <a:ext cx="20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98531" name="Rectangle 99"/>
            <p:cNvSpPr>
              <a:spLocks noChangeArrowheads="1"/>
            </p:cNvSpPr>
            <p:nvPr/>
          </p:nvSpPr>
          <p:spPr bwMode="auto">
            <a:xfrm>
              <a:off x="1069" y="3898"/>
              <a:ext cx="367" cy="13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altLang="ja-JP" b="0">
                  <a:solidFill>
                    <a:srgbClr val="F7F7F7"/>
                  </a:solidFill>
                  <a:ea typeface="MS PGothic" pitchFamily="34" charset="-128"/>
                </a:rPr>
                <a:t>NAFTA</a:t>
              </a:r>
            </a:p>
          </p:txBody>
        </p:sp>
        <p:sp>
          <p:nvSpPr>
            <p:cNvPr id="1298532" name="Rectangle 100"/>
            <p:cNvSpPr>
              <a:spLocks noChangeArrowheads="1"/>
            </p:cNvSpPr>
            <p:nvPr/>
          </p:nvSpPr>
          <p:spPr bwMode="auto">
            <a:xfrm>
              <a:off x="903" y="3778"/>
              <a:ext cx="547" cy="13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altLang="ja-JP" b="0">
                  <a:solidFill>
                    <a:srgbClr val="F7F7F7"/>
                  </a:solidFill>
                  <a:ea typeface="MS PGothic" pitchFamily="34" charset="-128"/>
                </a:rPr>
                <a:t>Mexico-EU</a:t>
              </a:r>
            </a:p>
          </p:txBody>
        </p:sp>
        <p:sp>
          <p:nvSpPr>
            <p:cNvPr id="1298533" name="Rectangle 101"/>
            <p:cNvSpPr>
              <a:spLocks noChangeArrowheads="1"/>
            </p:cNvSpPr>
            <p:nvPr/>
          </p:nvSpPr>
          <p:spPr bwMode="auto">
            <a:xfrm>
              <a:off x="973" y="3659"/>
              <a:ext cx="465" cy="13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altLang="ja-JP" b="0">
                  <a:solidFill>
                    <a:srgbClr val="F7F7F7"/>
                  </a:solidFill>
                  <a:ea typeface="MS PGothic" pitchFamily="34" charset="-128"/>
                </a:rPr>
                <a:t>Mercosur</a:t>
              </a:r>
            </a:p>
          </p:txBody>
        </p:sp>
        <p:sp>
          <p:nvSpPr>
            <p:cNvPr id="1298534" name="Rectangle 102"/>
            <p:cNvSpPr>
              <a:spLocks noChangeArrowheads="1"/>
            </p:cNvSpPr>
            <p:nvPr/>
          </p:nvSpPr>
          <p:spPr bwMode="auto">
            <a:xfrm>
              <a:off x="1008" y="3539"/>
              <a:ext cx="448" cy="13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altLang="ja-JP" b="0">
                  <a:solidFill>
                    <a:srgbClr val="F7F7F7"/>
                  </a:solidFill>
                  <a:ea typeface="MS PGothic" pitchFamily="34" charset="-128"/>
                </a:rPr>
                <a:t>Chile-EU</a:t>
              </a:r>
            </a:p>
          </p:txBody>
        </p:sp>
        <p:sp>
          <p:nvSpPr>
            <p:cNvPr id="1298535" name="Rectangle 103"/>
            <p:cNvSpPr>
              <a:spLocks noChangeArrowheads="1"/>
            </p:cNvSpPr>
            <p:nvPr/>
          </p:nvSpPr>
          <p:spPr bwMode="auto">
            <a:xfrm>
              <a:off x="1283" y="3425"/>
              <a:ext cx="156" cy="13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altLang="ja-JP" b="0">
                  <a:solidFill>
                    <a:srgbClr val="F7F7F7"/>
                  </a:solidFill>
                  <a:ea typeface="MS PGothic" pitchFamily="34" charset="-128"/>
                </a:rPr>
                <a:t>AC</a:t>
              </a:r>
            </a:p>
          </p:txBody>
        </p:sp>
        <p:sp>
          <p:nvSpPr>
            <p:cNvPr id="1298536" name="Rectangle 104"/>
            <p:cNvSpPr>
              <a:spLocks noChangeArrowheads="1"/>
            </p:cNvSpPr>
            <p:nvPr/>
          </p:nvSpPr>
          <p:spPr bwMode="auto">
            <a:xfrm>
              <a:off x="688" y="3305"/>
              <a:ext cx="757" cy="13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altLang="ja-JP" b="0">
                  <a:solidFill>
                    <a:srgbClr val="F7F7F7"/>
                  </a:solidFill>
                  <a:ea typeface="MS PGothic" pitchFamily="34" charset="-128"/>
                </a:rPr>
                <a:t>Chile-Mercosur</a:t>
              </a:r>
            </a:p>
          </p:txBody>
        </p:sp>
        <p:sp>
          <p:nvSpPr>
            <p:cNvPr id="1298537" name="Rectangle 105"/>
            <p:cNvSpPr>
              <a:spLocks noChangeArrowheads="1"/>
            </p:cNvSpPr>
            <p:nvPr/>
          </p:nvSpPr>
          <p:spPr bwMode="auto">
            <a:xfrm>
              <a:off x="1101" y="3185"/>
              <a:ext cx="331" cy="13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altLang="ja-JP" b="0">
                  <a:solidFill>
                    <a:srgbClr val="F7F7F7"/>
                  </a:solidFill>
                  <a:ea typeface="MS PGothic" pitchFamily="34" charset="-128"/>
                </a:rPr>
                <a:t>CACM</a:t>
              </a:r>
            </a:p>
          </p:txBody>
        </p:sp>
        <p:sp>
          <p:nvSpPr>
            <p:cNvPr id="1298538" name="Rectangle 106"/>
            <p:cNvSpPr>
              <a:spLocks noChangeArrowheads="1"/>
            </p:cNvSpPr>
            <p:nvPr/>
          </p:nvSpPr>
          <p:spPr bwMode="auto">
            <a:xfrm>
              <a:off x="1261" y="3071"/>
              <a:ext cx="186" cy="13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altLang="ja-JP" b="0">
                  <a:solidFill>
                    <a:srgbClr val="F7F7F7"/>
                  </a:solidFill>
                  <a:ea typeface="MS PGothic" pitchFamily="34" charset="-128"/>
                </a:rPr>
                <a:t>G-3</a:t>
              </a:r>
            </a:p>
          </p:txBody>
        </p:sp>
        <p:sp>
          <p:nvSpPr>
            <p:cNvPr id="1298539" name="Rectangle 107"/>
            <p:cNvSpPr>
              <a:spLocks noChangeArrowheads="1"/>
            </p:cNvSpPr>
            <p:nvPr/>
          </p:nvSpPr>
          <p:spPr bwMode="auto">
            <a:xfrm>
              <a:off x="800" y="2952"/>
              <a:ext cx="646" cy="13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altLang="ja-JP" b="0">
                  <a:solidFill>
                    <a:srgbClr val="F7F7F7"/>
                  </a:solidFill>
                  <a:ea typeface="MS PGothic" pitchFamily="34" charset="-128"/>
                </a:rPr>
                <a:t>Chile-Mexico</a:t>
              </a:r>
            </a:p>
          </p:txBody>
        </p:sp>
        <p:sp>
          <p:nvSpPr>
            <p:cNvPr id="1298540" name="Rectangle 108"/>
            <p:cNvSpPr>
              <a:spLocks noChangeArrowheads="1"/>
            </p:cNvSpPr>
            <p:nvPr/>
          </p:nvSpPr>
          <p:spPr bwMode="auto">
            <a:xfrm>
              <a:off x="913" y="2832"/>
              <a:ext cx="529" cy="13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altLang="ja-JP" b="0">
                  <a:solidFill>
                    <a:srgbClr val="F7F7F7"/>
                  </a:solidFill>
                  <a:ea typeface="MS PGothic" pitchFamily="34" charset="-128"/>
                </a:rPr>
                <a:t>CARICOM</a:t>
              </a:r>
            </a:p>
          </p:txBody>
        </p:sp>
        <p:sp>
          <p:nvSpPr>
            <p:cNvPr id="1298541" name="Rectangle 109"/>
            <p:cNvSpPr>
              <a:spLocks noChangeArrowheads="1"/>
            </p:cNvSpPr>
            <p:nvPr/>
          </p:nvSpPr>
          <p:spPr bwMode="auto">
            <a:xfrm>
              <a:off x="761" y="2712"/>
              <a:ext cx="677" cy="13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altLang="ja-JP" b="0">
                  <a:solidFill>
                    <a:srgbClr val="F7F7F7"/>
                  </a:solidFill>
                  <a:ea typeface="MS PGothic" pitchFamily="34" charset="-128"/>
                </a:rPr>
                <a:t>Mexico-EFTA</a:t>
              </a:r>
            </a:p>
          </p:txBody>
        </p:sp>
        <p:sp>
          <p:nvSpPr>
            <p:cNvPr id="1298542" name="Rectangle 110"/>
            <p:cNvSpPr>
              <a:spLocks noChangeArrowheads="1"/>
            </p:cNvSpPr>
            <p:nvPr/>
          </p:nvSpPr>
          <p:spPr bwMode="auto">
            <a:xfrm>
              <a:off x="605" y="2598"/>
              <a:ext cx="832" cy="13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altLang="ja-JP" b="0">
                  <a:solidFill>
                    <a:srgbClr val="F7F7F7"/>
                  </a:solidFill>
                  <a:ea typeface="MS PGothic" pitchFamily="34" charset="-128"/>
                </a:rPr>
                <a:t>Bolivia-Mercosur</a:t>
              </a:r>
            </a:p>
          </p:txBody>
        </p:sp>
        <p:sp>
          <p:nvSpPr>
            <p:cNvPr id="1298543" name="Rectangle 111"/>
            <p:cNvSpPr>
              <a:spLocks noChangeArrowheads="1"/>
            </p:cNvSpPr>
            <p:nvPr/>
          </p:nvSpPr>
          <p:spPr bwMode="auto">
            <a:xfrm>
              <a:off x="922" y="2478"/>
              <a:ext cx="528" cy="13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altLang="ja-JP" b="0">
                  <a:solidFill>
                    <a:srgbClr val="F7F7F7"/>
                  </a:solidFill>
                  <a:ea typeface="MS PGothic" pitchFamily="34" charset="-128"/>
                </a:rPr>
                <a:t>Chile-Peru</a:t>
              </a:r>
            </a:p>
          </p:txBody>
        </p:sp>
        <p:sp>
          <p:nvSpPr>
            <p:cNvPr id="1298544" name="Rectangle 112"/>
            <p:cNvSpPr>
              <a:spLocks noChangeArrowheads="1"/>
            </p:cNvSpPr>
            <p:nvPr/>
          </p:nvSpPr>
          <p:spPr bwMode="auto">
            <a:xfrm>
              <a:off x="776" y="2359"/>
              <a:ext cx="683" cy="13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altLang="ja-JP" b="0">
                  <a:solidFill>
                    <a:srgbClr val="F7F7F7"/>
                  </a:solidFill>
                  <a:ea typeface="MS PGothic" pitchFamily="34" charset="-128"/>
                </a:rPr>
                <a:t>Chile-Canada</a:t>
              </a:r>
            </a:p>
          </p:txBody>
        </p:sp>
        <p:sp>
          <p:nvSpPr>
            <p:cNvPr id="1298545" name="Rectangle 113"/>
            <p:cNvSpPr>
              <a:spLocks noChangeArrowheads="1"/>
            </p:cNvSpPr>
            <p:nvPr/>
          </p:nvSpPr>
          <p:spPr bwMode="auto">
            <a:xfrm>
              <a:off x="504" y="2245"/>
              <a:ext cx="938" cy="13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altLang="ja-JP" b="0">
                  <a:solidFill>
                    <a:srgbClr val="F7F7F7"/>
                  </a:solidFill>
                  <a:ea typeface="MS PGothic" pitchFamily="34" charset="-128"/>
                </a:rPr>
                <a:t>Costa Rica-Mexico</a:t>
              </a:r>
            </a:p>
          </p:txBody>
        </p:sp>
        <p:sp>
          <p:nvSpPr>
            <p:cNvPr id="1298546" name="Rectangle 114"/>
            <p:cNvSpPr>
              <a:spLocks noChangeArrowheads="1"/>
            </p:cNvSpPr>
            <p:nvPr/>
          </p:nvSpPr>
          <p:spPr bwMode="auto">
            <a:xfrm>
              <a:off x="650" y="2125"/>
              <a:ext cx="820" cy="13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altLang="ja-JP" b="0">
                  <a:solidFill>
                    <a:srgbClr val="F7F7F7"/>
                  </a:solidFill>
                  <a:ea typeface="MS PGothic" pitchFamily="34" charset="-128"/>
                </a:rPr>
                <a:t>Chile-Venezuela</a:t>
              </a:r>
            </a:p>
          </p:txBody>
        </p:sp>
        <p:sp>
          <p:nvSpPr>
            <p:cNvPr id="1298547" name="Rectangle 115"/>
            <p:cNvSpPr>
              <a:spLocks noChangeArrowheads="1"/>
            </p:cNvSpPr>
            <p:nvPr/>
          </p:nvSpPr>
          <p:spPr bwMode="auto">
            <a:xfrm>
              <a:off x="685" y="2005"/>
              <a:ext cx="764" cy="13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altLang="ja-JP" b="0">
                  <a:solidFill>
                    <a:srgbClr val="F7F7F7"/>
                  </a:solidFill>
                  <a:ea typeface="MS PGothic" pitchFamily="34" charset="-128"/>
                </a:rPr>
                <a:t>Colombia-Chile</a:t>
              </a:r>
            </a:p>
          </p:txBody>
        </p:sp>
        <p:sp>
          <p:nvSpPr>
            <p:cNvPr id="1298548" name="Rectangle 116"/>
            <p:cNvSpPr>
              <a:spLocks noChangeArrowheads="1"/>
            </p:cNvSpPr>
            <p:nvPr/>
          </p:nvSpPr>
          <p:spPr bwMode="auto">
            <a:xfrm>
              <a:off x="451" y="1886"/>
              <a:ext cx="1006" cy="13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altLang="ja-JP" b="0">
                  <a:solidFill>
                    <a:srgbClr val="F7F7F7"/>
                  </a:solidFill>
                  <a:ea typeface="MS PGothic" pitchFamily="34" charset="-128"/>
                </a:rPr>
                <a:t>Costa Rica- Canada</a:t>
              </a:r>
            </a:p>
          </p:txBody>
        </p:sp>
        <p:sp>
          <p:nvSpPr>
            <p:cNvPr id="1298549" name="Rectangle 117"/>
            <p:cNvSpPr>
              <a:spLocks noChangeArrowheads="1"/>
            </p:cNvSpPr>
            <p:nvPr/>
          </p:nvSpPr>
          <p:spPr bwMode="auto">
            <a:xfrm>
              <a:off x="794" y="1771"/>
              <a:ext cx="658" cy="13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altLang="ja-JP" b="0">
                  <a:solidFill>
                    <a:srgbClr val="F7F7F7"/>
                  </a:solidFill>
                  <a:ea typeface="MS PGothic" pitchFamily="34" charset="-128"/>
                </a:rPr>
                <a:t>Mexico Israel</a:t>
              </a:r>
            </a:p>
          </p:txBody>
        </p:sp>
        <p:sp>
          <p:nvSpPr>
            <p:cNvPr id="1298550" name="Rectangle 118"/>
            <p:cNvSpPr>
              <a:spLocks noChangeArrowheads="1"/>
            </p:cNvSpPr>
            <p:nvPr/>
          </p:nvSpPr>
          <p:spPr bwMode="auto">
            <a:xfrm>
              <a:off x="819" y="1652"/>
              <a:ext cx="622" cy="13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altLang="ja-JP" b="0">
                  <a:solidFill>
                    <a:srgbClr val="F7F7F7"/>
                  </a:solidFill>
                  <a:ea typeface="MS PGothic" pitchFamily="34" charset="-128"/>
                </a:rPr>
                <a:t>Chile-CACM</a:t>
              </a:r>
            </a:p>
          </p:txBody>
        </p:sp>
        <p:sp>
          <p:nvSpPr>
            <p:cNvPr id="1298551" name="Rectangle 119"/>
            <p:cNvSpPr>
              <a:spLocks noChangeArrowheads="1"/>
            </p:cNvSpPr>
            <p:nvPr/>
          </p:nvSpPr>
          <p:spPr bwMode="auto">
            <a:xfrm>
              <a:off x="551" y="1532"/>
              <a:ext cx="900" cy="13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altLang="ja-JP" b="0">
                  <a:solidFill>
                    <a:srgbClr val="F7F7F7"/>
                  </a:solidFill>
                  <a:ea typeface="MS PGothic" pitchFamily="34" charset="-128"/>
                </a:rPr>
                <a:t>Mexico-Nicaragua</a:t>
              </a:r>
            </a:p>
          </p:txBody>
        </p:sp>
        <p:sp>
          <p:nvSpPr>
            <p:cNvPr id="1298552" name="Rectangle 120"/>
            <p:cNvSpPr>
              <a:spLocks noChangeArrowheads="1"/>
            </p:cNvSpPr>
            <p:nvPr/>
          </p:nvSpPr>
          <p:spPr bwMode="auto">
            <a:xfrm>
              <a:off x="288" y="1418"/>
              <a:ext cx="1162" cy="13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altLang="ja-JP" b="0">
                  <a:solidFill>
                    <a:srgbClr val="F7F7F7"/>
                  </a:solidFill>
                  <a:ea typeface="MS PGothic" pitchFamily="34" charset="-128"/>
                </a:rPr>
                <a:t>CACM-Dominican Rep.</a:t>
              </a:r>
            </a:p>
          </p:txBody>
        </p:sp>
        <p:sp>
          <p:nvSpPr>
            <p:cNvPr id="1298553" name="Rectangle 121"/>
            <p:cNvSpPr>
              <a:spLocks noChangeArrowheads="1"/>
            </p:cNvSpPr>
            <p:nvPr/>
          </p:nvSpPr>
          <p:spPr bwMode="auto">
            <a:xfrm>
              <a:off x="95" y="1298"/>
              <a:ext cx="1361" cy="13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altLang="ja-JP" b="0">
                  <a:solidFill>
                    <a:srgbClr val="F7F7F7"/>
                  </a:solidFill>
                  <a:ea typeface="MS PGothic" pitchFamily="34" charset="-128"/>
                </a:rPr>
                <a:t>CARICOM-Dominican Rep.</a:t>
              </a:r>
            </a:p>
          </p:txBody>
        </p:sp>
        <p:sp>
          <p:nvSpPr>
            <p:cNvPr id="1298554" name="Rectangle 122"/>
            <p:cNvSpPr>
              <a:spLocks noChangeArrowheads="1"/>
            </p:cNvSpPr>
            <p:nvPr/>
          </p:nvSpPr>
          <p:spPr bwMode="auto">
            <a:xfrm>
              <a:off x="717" y="1179"/>
              <a:ext cx="721" cy="13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altLang="ja-JP" b="0">
                  <a:solidFill>
                    <a:srgbClr val="F7F7F7"/>
                  </a:solidFill>
                  <a:ea typeface="MS PGothic" pitchFamily="34" charset="-128"/>
                </a:rPr>
                <a:t>Bolivia-Mexico</a:t>
              </a:r>
            </a:p>
          </p:txBody>
        </p:sp>
        <p:sp>
          <p:nvSpPr>
            <p:cNvPr id="1298555" name="Rectangle 123"/>
            <p:cNvSpPr>
              <a:spLocks noChangeArrowheads="1"/>
            </p:cNvSpPr>
            <p:nvPr/>
          </p:nvSpPr>
          <p:spPr bwMode="auto">
            <a:xfrm>
              <a:off x="437" y="1059"/>
              <a:ext cx="1025" cy="13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altLang="ja-JP" b="0">
                  <a:solidFill>
                    <a:srgbClr val="F7F7F7"/>
                  </a:solidFill>
                  <a:ea typeface="MS PGothic" pitchFamily="34" charset="-128"/>
                </a:rPr>
                <a:t>El Salvador-Panama</a:t>
              </a:r>
            </a:p>
          </p:txBody>
        </p:sp>
      </p:grpSp>
      <p:sp>
        <p:nvSpPr>
          <p:cNvPr id="1298556" name="Rectangle 124"/>
          <p:cNvSpPr>
            <a:spLocks noChangeArrowheads="1"/>
          </p:cNvSpPr>
          <p:nvPr/>
        </p:nvSpPr>
        <p:spPr bwMode="auto">
          <a:xfrm>
            <a:off x="6629400" y="6645275"/>
            <a:ext cx="2344738" cy="212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0" tIns="0" rIns="0" bIns="0">
            <a:spAutoFit/>
          </a:bodyPr>
          <a:lstStyle/>
          <a:p>
            <a:r>
              <a:rPr lang="en-US" altLang="ja-JP">
                <a:solidFill>
                  <a:srgbClr val="F7F7F7"/>
                </a:solidFill>
                <a:ea typeface="MS PGothic" pitchFamily="34" charset="-128"/>
              </a:rPr>
              <a:t>Escala logaritmica</a:t>
            </a:r>
            <a:endParaRPr lang="en-US" altLang="ja-JP" b="0">
              <a:solidFill>
                <a:srgbClr val="F7F7F7"/>
              </a:solidFill>
              <a:ea typeface="MS PGothic" pitchFamily="34" charset="-128"/>
            </a:endParaRPr>
          </a:p>
        </p:txBody>
      </p:sp>
      <p:sp>
        <p:nvSpPr>
          <p:cNvPr id="1298557" name="Rectangle 125"/>
          <p:cNvSpPr>
            <a:spLocks noChangeArrowheads="1"/>
          </p:cNvSpPr>
          <p:nvPr/>
        </p:nvSpPr>
        <p:spPr bwMode="auto">
          <a:xfrm>
            <a:off x="7696200" y="2346325"/>
            <a:ext cx="228600" cy="92075"/>
          </a:xfrm>
          <a:prstGeom prst="rect">
            <a:avLst/>
          </a:prstGeom>
          <a:solidFill>
            <a:srgbClr val="FFFF66"/>
          </a:solidFill>
          <a:ln w="11113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98558" name="Rectangle 126"/>
          <p:cNvSpPr>
            <a:spLocks noChangeArrowheads="1"/>
          </p:cNvSpPr>
          <p:nvPr/>
        </p:nvSpPr>
        <p:spPr bwMode="auto">
          <a:xfrm>
            <a:off x="8064500" y="2301875"/>
            <a:ext cx="393700" cy="212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ja-JP" altLang="en-US">
                <a:solidFill>
                  <a:srgbClr val="FFFF66"/>
                </a:solidFill>
                <a:effectLst>
                  <a:outerShdw blurRad="38100" dist="38100" dir="2700000" algn="tl">
                    <a:srgbClr val="000000"/>
                  </a:outerShdw>
                </a:effectLst>
                <a:ea typeface="MS PGothic" pitchFamily="34" charset="-128"/>
              </a:rPr>
              <a:t>2000</a:t>
            </a:r>
          </a:p>
        </p:txBody>
      </p:sp>
      <p:sp>
        <p:nvSpPr>
          <p:cNvPr id="1298559" name="Rectangle 127"/>
          <p:cNvSpPr>
            <a:spLocks noChangeArrowheads="1"/>
          </p:cNvSpPr>
          <p:nvPr/>
        </p:nvSpPr>
        <p:spPr bwMode="auto">
          <a:xfrm>
            <a:off x="7696200" y="2133600"/>
            <a:ext cx="228600" cy="76200"/>
          </a:xfrm>
          <a:prstGeom prst="rect">
            <a:avLst/>
          </a:prstGeom>
          <a:solidFill>
            <a:srgbClr val="6699FF"/>
          </a:solidFill>
          <a:ln w="11113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98560" name="Rectangle 128"/>
          <p:cNvSpPr>
            <a:spLocks noChangeArrowheads="1"/>
          </p:cNvSpPr>
          <p:nvPr/>
        </p:nvSpPr>
        <p:spPr bwMode="auto">
          <a:xfrm>
            <a:off x="8064500" y="2114550"/>
            <a:ext cx="393700" cy="212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ja-JP" altLang="en-US">
                <a:solidFill>
                  <a:srgbClr val="6699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ea typeface="MS PGothic" pitchFamily="34" charset="-128"/>
              </a:rPr>
              <a:t>1990</a:t>
            </a:r>
          </a:p>
        </p:txBody>
      </p:sp>
      <p:sp>
        <p:nvSpPr>
          <p:cNvPr id="1298561" name="Rectangle 129"/>
          <p:cNvSpPr>
            <a:spLocks noGrp="1" noChangeArrowheads="1"/>
          </p:cNvSpPr>
          <p:nvPr>
            <p:ph type="title"/>
          </p:nvPr>
        </p:nvSpPr>
        <p:spPr>
          <a:xfrm>
            <a:off x="152400" y="152400"/>
            <a:ext cx="8763000" cy="914400"/>
          </a:xfrm>
        </p:spPr>
        <p:txBody>
          <a:bodyPr/>
          <a:lstStyle/>
          <a:p>
            <a:r>
              <a:rPr lang="en-US" altLang="ja-JP" sz="2800" b="1">
                <a:solidFill>
                  <a:srgbClr val="F8B966"/>
                </a:solidFill>
                <a:latin typeface="Arial" pitchFamily="34" charset="0"/>
                <a:ea typeface="MS PGothic" pitchFamily="34" charset="-128"/>
              </a:rPr>
              <a:t>Acuerdos de Libre Comercio y </a:t>
            </a:r>
            <a:br>
              <a:rPr lang="en-US" altLang="ja-JP" sz="2800" b="1">
                <a:solidFill>
                  <a:srgbClr val="F8B966"/>
                </a:solidFill>
                <a:latin typeface="Arial" pitchFamily="34" charset="0"/>
                <a:ea typeface="MS PGothic" pitchFamily="34" charset="-128"/>
              </a:rPr>
            </a:br>
            <a:r>
              <a:rPr lang="en-US" altLang="ja-JP" sz="2800" b="1">
                <a:solidFill>
                  <a:srgbClr val="F8B966"/>
                </a:solidFill>
                <a:latin typeface="Arial" pitchFamily="34" charset="0"/>
                <a:ea typeface="MS PGothic" pitchFamily="34" charset="-128"/>
              </a:rPr>
              <a:t>Comercio Intraregional [1990 – 2000]</a:t>
            </a:r>
          </a:p>
        </p:txBody>
      </p:sp>
    </p:spTree>
  </p:cSld>
  <p:clrMapOvr>
    <a:masterClrMapping/>
  </p:clrMapOvr>
  <p:transition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84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2984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7986" name="Text Box 2"/>
          <p:cNvSpPr txBox="1">
            <a:spLocks noChangeArrowheads="1"/>
          </p:cNvSpPr>
          <p:nvPr/>
        </p:nvSpPr>
        <p:spPr bwMode="auto">
          <a:xfrm>
            <a:off x="0" y="212725"/>
            <a:ext cx="9144000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>
            <a:spAutoFit/>
          </a:bodyPr>
          <a:lstStyle/>
          <a:p>
            <a:r>
              <a:rPr lang="en-US" sz="2000">
                <a:solidFill>
                  <a:srgbClr val="F8B966"/>
                </a:solidFill>
              </a:rPr>
              <a:t>ACCESO A LOS MERCADOS EN LOS TRATADOS DE LIBRE COMERCIO</a:t>
            </a:r>
          </a:p>
        </p:txBody>
      </p:sp>
      <p:sp>
        <p:nvSpPr>
          <p:cNvPr id="937987" name="Text Box 3"/>
          <p:cNvSpPr txBox="1">
            <a:spLocks noChangeArrowheads="1"/>
          </p:cNvSpPr>
          <p:nvPr/>
        </p:nvSpPr>
        <p:spPr bwMode="auto">
          <a:xfrm>
            <a:off x="323850" y="908050"/>
            <a:ext cx="8510588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r>
              <a:rPr lang="en-US" sz="2400">
                <a:solidFill>
                  <a:srgbClr val="F8B966"/>
                </a:solidFill>
                <a:latin typeface="Times New Roman" pitchFamily="18" charset="0"/>
                <a:cs typeface="Times New Roman" pitchFamily="18" charset="0"/>
              </a:rPr>
              <a:t>¿</a:t>
            </a:r>
            <a:r>
              <a:rPr lang="en-US" sz="2400">
                <a:solidFill>
                  <a:srgbClr val="F8B966"/>
                </a:solidFill>
                <a:latin typeface="Times New Roman" pitchFamily="18" charset="0"/>
              </a:rPr>
              <a:t>Importan los Acuerdos Preferenciales para el comercio?</a:t>
            </a:r>
          </a:p>
        </p:txBody>
      </p:sp>
      <p:sp>
        <p:nvSpPr>
          <p:cNvPr id="937988" name="Text Box 4"/>
          <p:cNvSpPr txBox="1">
            <a:spLocks noChangeArrowheads="1"/>
          </p:cNvSpPr>
          <p:nvPr/>
        </p:nvSpPr>
        <p:spPr bwMode="auto">
          <a:xfrm>
            <a:off x="0" y="1371600"/>
            <a:ext cx="8991600" cy="44783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marL="457200" indent="-457200"/>
            <a:r>
              <a:rPr lang="en-US" sz="3200">
                <a:solidFill>
                  <a:srgbClr val="F8B966"/>
                </a:solidFill>
                <a:cs typeface="Arial" pitchFamily="34" charset="0"/>
              </a:rPr>
              <a:t>Estimaciones del Modelo Gravitacional</a:t>
            </a:r>
          </a:p>
          <a:p>
            <a:pPr marL="457200" indent="-457200"/>
            <a:endParaRPr lang="en-US" sz="3200">
              <a:solidFill>
                <a:srgbClr val="F8B966"/>
              </a:solidFill>
              <a:cs typeface="Arial" pitchFamily="34" charset="0"/>
            </a:endParaRPr>
          </a:p>
          <a:p>
            <a:pPr marL="457200" indent="-457200"/>
            <a:r>
              <a:rPr lang="en-US" sz="3200">
                <a:solidFill>
                  <a:srgbClr val="F8B966"/>
                </a:solidFill>
                <a:cs typeface="Arial" pitchFamily="34" charset="0"/>
              </a:rPr>
              <a:t>ln (Comercio Total Bilateral</a:t>
            </a:r>
            <a:r>
              <a:rPr lang="en-US" sz="3200" i="1" baseline="-30000">
                <a:solidFill>
                  <a:srgbClr val="F8B966"/>
                </a:solidFill>
                <a:cs typeface="Arial" pitchFamily="34" charset="0"/>
              </a:rPr>
              <a:t>ijt</a:t>
            </a:r>
            <a:r>
              <a:rPr lang="en-US" sz="3200">
                <a:solidFill>
                  <a:srgbClr val="F8B966"/>
                </a:solidFill>
                <a:cs typeface="Arial" pitchFamily="34" charset="0"/>
              </a:rPr>
              <a:t>) =</a:t>
            </a:r>
            <a:r>
              <a:rPr lang="en-US" sz="3200" b="0">
                <a:solidFill>
                  <a:srgbClr val="F8B966"/>
                </a:solidFill>
                <a:cs typeface="Arial" pitchFamily="34" charset="0"/>
              </a:rPr>
              <a:t/>
            </a:r>
            <a:br>
              <a:rPr lang="en-US" sz="3200" b="0">
                <a:solidFill>
                  <a:srgbClr val="F8B966"/>
                </a:solidFill>
                <a:cs typeface="Arial" pitchFamily="34" charset="0"/>
              </a:rPr>
            </a:br>
            <a:r>
              <a:rPr lang="en-US" sz="3200" i="1">
                <a:solidFill>
                  <a:srgbClr val="F8B966"/>
                </a:solidFill>
                <a:cs typeface="Arial" pitchFamily="34" charset="0"/>
                <a:sym typeface="Symbol" pitchFamily="18" charset="2"/>
              </a:rPr>
              <a:t></a:t>
            </a:r>
            <a:r>
              <a:rPr lang="en-US" sz="3200" baseline="-30000">
                <a:solidFill>
                  <a:srgbClr val="F8B966"/>
                </a:solidFill>
                <a:cs typeface="Arial" pitchFamily="34" charset="0"/>
              </a:rPr>
              <a:t>0</a:t>
            </a:r>
            <a:r>
              <a:rPr lang="en-US" sz="3200">
                <a:solidFill>
                  <a:srgbClr val="F8B966"/>
                </a:solidFill>
                <a:cs typeface="Arial" pitchFamily="34" charset="0"/>
              </a:rPr>
              <a:t> + </a:t>
            </a:r>
            <a:r>
              <a:rPr lang="en-US" sz="3200" i="1">
                <a:solidFill>
                  <a:srgbClr val="F8B966"/>
                </a:solidFill>
                <a:cs typeface="Arial" pitchFamily="34" charset="0"/>
                <a:sym typeface="Symbol" pitchFamily="18" charset="2"/>
              </a:rPr>
              <a:t></a:t>
            </a:r>
            <a:r>
              <a:rPr lang="en-US" sz="3200" i="1" baseline="-30000">
                <a:solidFill>
                  <a:srgbClr val="F8B966"/>
                </a:solidFill>
                <a:cs typeface="Arial" pitchFamily="34" charset="0"/>
              </a:rPr>
              <a:t>D</a:t>
            </a:r>
            <a:r>
              <a:rPr lang="en-US" sz="3200" i="1">
                <a:solidFill>
                  <a:srgbClr val="F8B966"/>
                </a:solidFill>
                <a:cs typeface="Arial" pitchFamily="34" charset="0"/>
              </a:rPr>
              <a:t> </a:t>
            </a:r>
            <a:r>
              <a:rPr lang="en-US" sz="3200">
                <a:solidFill>
                  <a:srgbClr val="F8B966"/>
                </a:solidFill>
                <a:cs typeface="Arial" pitchFamily="34" charset="0"/>
              </a:rPr>
              <a:t>In (Distancia</a:t>
            </a:r>
            <a:r>
              <a:rPr lang="en-US" sz="3200" i="1" baseline="-30000">
                <a:solidFill>
                  <a:srgbClr val="F8B966"/>
                </a:solidFill>
                <a:cs typeface="Arial" pitchFamily="34" charset="0"/>
              </a:rPr>
              <a:t>ijt</a:t>
            </a:r>
            <a:r>
              <a:rPr lang="en-US" sz="3200">
                <a:solidFill>
                  <a:srgbClr val="F8B966"/>
                </a:solidFill>
                <a:cs typeface="Arial" pitchFamily="34" charset="0"/>
              </a:rPr>
              <a:t>)</a:t>
            </a:r>
            <a:r>
              <a:rPr lang="en-US" sz="3200" i="1">
                <a:solidFill>
                  <a:srgbClr val="F8B966"/>
                </a:solidFill>
                <a:cs typeface="Arial" pitchFamily="34" charset="0"/>
              </a:rPr>
              <a:t> </a:t>
            </a:r>
            <a:r>
              <a:rPr lang="en-US" sz="3200">
                <a:solidFill>
                  <a:srgbClr val="F8B966"/>
                </a:solidFill>
                <a:cs typeface="Arial" pitchFamily="34" charset="0"/>
              </a:rPr>
              <a:t>+ </a:t>
            </a:r>
            <a:br>
              <a:rPr lang="en-US" sz="3200">
                <a:solidFill>
                  <a:srgbClr val="F8B966"/>
                </a:solidFill>
                <a:cs typeface="Arial" pitchFamily="34" charset="0"/>
              </a:rPr>
            </a:br>
            <a:r>
              <a:rPr lang="en-US" sz="3200" i="1">
                <a:solidFill>
                  <a:srgbClr val="F8B966"/>
                </a:solidFill>
                <a:cs typeface="Arial" pitchFamily="34" charset="0"/>
                <a:sym typeface="Symbol" pitchFamily="18" charset="2"/>
              </a:rPr>
              <a:t></a:t>
            </a:r>
            <a:r>
              <a:rPr lang="en-US" sz="3200" i="1" baseline="-30000">
                <a:solidFill>
                  <a:srgbClr val="F8B966"/>
                </a:solidFill>
                <a:cs typeface="Arial" pitchFamily="34" charset="0"/>
              </a:rPr>
              <a:t>Y</a:t>
            </a:r>
            <a:r>
              <a:rPr lang="en-US" sz="3200" i="1">
                <a:solidFill>
                  <a:srgbClr val="F8B966"/>
                </a:solidFill>
                <a:cs typeface="Arial" pitchFamily="34" charset="0"/>
              </a:rPr>
              <a:t> </a:t>
            </a:r>
            <a:r>
              <a:rPr lang="en-US" sz="3200">
                <a:solidFill>
                  <a:srgbClr val="F8B966"/>
                </a:solidFill>
                <a:cs typeface="Arial" pitchFamily="34" charset="0"/>
              </a:rPr>
              <a:t>In (</a:t>
            </a:r>
            <a:r>
              <a:rPr lang="en-US" sz="3200" i="1">
                <a:solidFill>
                  <a:srgbClr val="F8B966"/>
                </a:solidFill>
                <a:cs typeface="Arial" pitchFamily="34" charset="0"/>
              </a:rPr>
              <a:t>Y</a:t>
            </a:r>
            <a:r>
              <a:rPr lang="en-US" sz="3200" i="1" baseline="-30000">
                <a:solidFill>
                  <a:srgbClr val="F8B966"/>
                </a:solidFill>
                <a:cs typeface="Arial" pitchFamily="34" charset="0"/>
              </a:rPr>
              <a:t>it</a:t>
            </a:r>
            <a:r>
              <a:rPr lang="en-US" sz="3200" i="1">
                <a:solidFill>
                  <a:srgbClr val="F8B966"/>
                </a:solidFill>
                <a:cs typeface="Arial" pitchFamily="34" charset="0"/>
              </a:rPr>
              <a:t>Y</a:t>
            </a:r>
            <a:r>
              <a:rPr lang="en-US" sz="3200" i="1" baseline="-30000">
                <a:solidFill>
                  <a:srgbClr val="F8B966"/>
                </a:solidFill>
                <a:cs typeface="Arial" pitchFamily="34" charset="0"/>
              </a:rPr>
              <a:t>jt</a:t>
            </a:r>
            <a:r>
              <a:rPr lang="en-US" sz="3200">
                <a:solidFill>
                  <a:srgbClr val="F8B966"/>
                </a:solidFill>
                <a:cs typeface="Arial" pitchFamily="34" charset="0"/>
              </a:rPr>
              <a:t>) + </a:t>
            </a:r>
            <a:r>
              <a:rPr lang="en-US" sz="3200" i="1">
                <a:solidFill>
                  <a:srgbClr val="F8B966"/>
                </a:solidFill>
                <a:cs typeface="Arial" pitchFamily="34" charset="0"/>
                <a:sym typeface="Symbol" pitchFamily="18" charset="2"/>
              </a:rPr>
              <a:t></a:t>
            </a:r>
            <a:r>
              <a:rPr lang="en-US" sz="3200" i="1" baseline="-30000">
                <a:solidFill>
                  <a:srgbClr val="F8B966"/>
                </a:solidFill>
                <a:cs typeface="Arial" pitchFamily="34" charset="0"/>
              </a:rPr>
              <a:t>y</a:t>
            </a:r>
            <a:r>
              <a:rPr lang="en-US" sz="3200" i="1">
                <a:solidFill>
                  <a:srgbClr val="F8B966"/>
                </a:solidFill>
                <a:cs typeface="Arial" pitchFamily="34" charset="0"/>
              </a:rPr>
              <a:t> </a:t>
            </a:r>
            <a:r>
              <a:rPr lang="en-US" sz="3200">
                <a:solidFill>
                  <a:srgbClr val="F8B966"/>
                </a:solidFill>
                <a:cs typeface="Arial" pitchFamily="34" charset="0"/>
              </a:rPr>
              <a:t>In (</a:t>
            </a:r>
            <a:r>
              <a:rPr lang="en-US" sz="3200" i="1">
                <a:solidFill>
                  <a:srgbClr val="F8B966"/>
                </a:solidFill>
                <a:cs typeface="Arial" pitchFamily="34" charset="0"/>
              </a:rPr>
              <a:t>y</a:t>
            </a:r>
            <a:r>
              <a:rPr lang="en-US" sz="3200" i="1" baseline="-30000">
                <a:solidFill>
                  <a:srgbClr val="F8B966"/>
                </a:solidFill>
                <a:cs typeface="Arial" pitchFamily="34" charset="0"/>
              </a:rPr>
              <a:t>it</a:t>
            </a:r>
            <a:r>
              <a:rPr lang="en-US" sz="3200" i="1">
                <a:solidFill>
                  <a:srgbClr val="F8B966"/>
                </a:solidFill>
                <a:cs typeface="Arial" pitchFamily="34" charset="0"/>
              </a:rPr>
              <a:t>y</a:t>
            </a:r>
            <a:r>
              <a:rPr lang="en-US" sz="3200" i="1" baseline="-30000">
                <a:solidFill>
                  <a:srgbClr val="F8B966"/>
                </a:solidFill>
                <a:cs typeface="Arial" pitchFamily="34" charset="0"/>
              </a:rPr>
              <a:t>jt</a:t>
            </a:r>
            <a:r>
              <a:rPr lang="en-US" sz="3200">
                <a:solidFill>
                  <a:srgbClr val="F8B966"/>
                </a:solidFill>
                <a:cs typeface="Arial" pitchFamily="34" charset="0"/>
              </a:rPr>
              <a:t>) +</a:t>
            </a:r>
            <a:br>
              <a:rPr lang="en-US" sz="3200">
                <a:solidFill>
                  <a:srgbClr val="F8B966"/>
                </a:solidFill>
                <a:cs typeface="Arial" pitchFamily="34" charset="0"/>
              </a:rPr>
            </a:br>
            <a:r>
              <a:rPr lang="en-US" sz="3200" i="1">
                <a:solidFill>
                  <a:srgbClr val="F8B966"/>
                </a:solidFill>
                <a:cs typeface="Arial" pitchFamily="34" charset="0"/>
                <a:sym typeface="Symbol" pitchFamily="18" charset="2"/>
              </a:rPr>
              <a:t></a:t>
            </a:r>
            <a:r>
              <a:rPr lang="en-US" sz="3200" i="1" baseline="-30000">
                <a:solidFill>
                  <a:srgbClr val="F8B966"/>
                </a:solidFill>
                <a:cs typeface="Arial" pitchFamily="34" charset="0"/>
              </a:rPr>
              <a:t>L </a:t>
            </a:r>
            <a:r>
              <a:rPr lang="en-US" sz="3200">
                <a:solidFill>
                  <a:srgbClr val="F8B966"/>
                </a:solidFill>
                <a:cs typeface="Arial" pitchFamily="34" charset="0"/>
              </a:rPr>
              <a:t>Sin salida al mar + </a:t>
            </a:r>
            <a:r>
              <a:rPr lang="en-US" sz="3200" i="1">
                <a:solidFill>
                  <a:srgbClr val="F8B966"/>
                </a:solidFill>
                <a:cs typeface="Arial" pitchFamily="34" charset="0"/>
                <a:sym typeface="Symbol" pitchFamily="18" charset="2"/>
              </a:rPr>
              <a:t></a:t>
            </a:r>
            <a:r>
              <a:rPr lang="en-US" sz="3200" i="1" baseline="-30000">
                <a:solidFill>
                  <a:srgbClr val="F8B966"/>
                </a:solidFill>
                <a:cs typeface="Arial" pitchFamily="34" charset="0"/>
              </a:rPr>
              <a:t>A </a:t>
            </a:r>
            <a:r>
              <a:rPr lang="en-US" sz="3200">
                <a:solidFill>
                  <a:srgbClr val="F8B966"/>
                </a:solidFill>
                <a:cs typeface="Arial" pitchFamily="34" charset="0"/>
              </a:rPr>
              <a:t>Adyacente</a:t>
            </a:r>
            <a:r>
              <a:rPr lang="en-US" sz="3200" i="1" baseline="-30000">
                <a:solidFill>
                  <a:srgbClr val="F8B966"/>
                </a:solidFill>
                <a:cs typeface="Arial" pitchFamily="34" charset="0"/>
              </a:rPr>
              <a:t>ijt</a:t>
            </a:r>
            <a:r>
              <a:rPr lang="en-US" sz="3200">
                <a:solidFill>
                  <a:srgbClr val="F8B966"/>
                </a:solidFill>
                <a:cs typeface="Arial" pitchFamily="34" charset="0"/>
              </a:rPr>
              <a:t> + </a:t>
            </a:r>
            <a:r>
              <a:rPr lang="en-US" sz="3200" i="1">
                <a:solidFill>
                  <a:srgbClr val="F8B966"/>
                </a:solidFill>
                <a:cs typeface="Arial" pitchFamily="34" charset="0"/>
                <a:sym typeface="Symbol" pitchFamily="18" charset="2"/>
              </a:rPr>
              <a:t></a:t>
            </a:r>
            <a:r>
              <a:rPr lang="en-US" sz="3200" i="1" baseline="-30000">
                <a:solidFill>
                  <a:srgbClr val="F8B966"/>
                </a:solidFill>
                <a:cs typeface="Arial" pitchFamily="34" charset="0"/>
              </a:rPr>
              <a:t>I </a:t>
            </a:r>
            <a:r>
              <a:rPr lang="en-US" sz="3200">
                <a:solidFill>
                  <a:srgbClr val="F8B966"/>
                </a:solidFill>
                <a:cs typeface="Arial" pitchFamily="34" charset="0"/>
              </a:rPr>
              <a:t>Isla</a:t>
            </a:r>
            <a:r>
              <a:rPr lang="en-US" sz="3200" i="1" baseline="-30000">
                <a:solidFill>
                  <a:srgbClr val="F8B966"/>
                </a:solidFill>
                <a:cs typeface="Arial" pitchFamily="34" charset="0"/>
              </a:rPr>
              <a:t>ijt</a:t>
            </a:r>
            <a:r>
              <a:rPr lang="en-US" sz="3200">
                <a:solidFill>
                  <a:srgbClr val="F8B966"/>
                </a:solidFill>
                <a:cs typeface="Arial" pitchFamily="34" charset="0"/>
              </a:rPr>
              <a:t> + </a:t>
            </a:r>
            <a:r>
              <a:rPr lang="en-US" sz="3200" i="1">
                <a:solidFill>
                  <a:srgbClr val="F8B966"/>
                </a:solidFill>
                <a:cs typeface="Times New Roman" pitchFamily="18" charset="0"/>
                <a:sym typeface="Symbol" pitchFamily="18" charset="2"/>
              </a:rPr>
              <a:t></a:t>
            </a:r>
            <a:r>
              <a:rPr lang="en-US" sz="3200" i="1" baseline="-30000">
                <a:solidFill>
                  <a:srgbClr val="F8B966"/>
                </a:solidFill>
                <a:cs typeface="Arial" pitchFamily="34" charset="0"/>
              </a:rPr>
              <a:t>G </a:t>
            </a:r>
            <a:r>
              <a:rPr lang="en-US" sz="3200">
                <a:solidFill>
                  <a:srgbClr val="F8B966"/>
                </a:solidFill>
                <a:cs typeface="Arial" pitchFamily="34" charset="0"/>
              </a:rPr>
              <a:t>Arancel Preferencial Bilateral</a:t>
            </a:r>
            <a:r>
              <a:rPr lang="en-US" sz="3200" i="1" baseline="-30000">
                <a:solidFill>
                  <a:srgbClr val="F8B966"/>
                </a:solidFill>
                <a:cs typeface="Arial" pitchFamily="34" charset="0"/>
              </a:rPr>
              <a:t>ijt</a:t>
            </a:r>
            <a:r>
              <a:rPr lang="en-US" sz="3200">
                <a:solidFill>
                  <a:srgbClr val="F8B966"/>
                </a:solidFill>
                <a:cs typeface="Arial" pitchFamily="34" charset="0"/>
              </a:rPr>
              <a:t> + </a:t>
            </a:r>
            <a:br>
              <a:rPr lang="en-US" sz="3200">
                <a:solidFill>
                  <a:srgbClr val="F8B966"/>
                </a:solidFill>
                <a:cs typeface="Arial" pitchFamily="34" charset="0"/>
              </a:rPr>
            </a:br>
            <a:r>
              <a:rPr lang="en-US" sz="3200" i="1">
                <a:solidFill>
                  <a:srgbClr val="F8B966"/>
                </a:solidFill>
                <a:cs typeface="Times New Roman" pitchFamily="18" charset="0"/>
                <a:sym typeface="Symbol" pitchFamily="18" charset="2"/>
              </a:rPr>
              <a:t></a:t>
            </a:r>
            <a:r>
              <a:rPr lang="en-US" sz="3200" i="1" baseline="-30000">
                <a:solidFill>
                  <a:srgbClr val="F8B966"/>
                </a:solidFill>
                <a:cs typeface="Arial" pitchFamily="34" charset="0"/>
              </a:rPr>
              <a:t>T </a:t>
            </a:r>
            <a:r>
              <a:rPr lang="en-US" sz="3200">
                <a:solidFill>
                  <a:srgbClr val="F8B966"/>
                </a:solidFill>
                <a:cs typeface="Arial" pitchFamily="34" charset="0"/>
              </a:rPr>
              <a:t>Arancel Nación Más Favorecida</a:t>
            </a:r>
            <a:r>
              <a:rPr lang="en-US" sz="3200" i="1" baseline="-30000">
                <a:solidFill>
                  <a:srgbClr val="F8B966"/>
                </a:solidFill>
                <a:cs typeface="Arial" pitchFamily="34" charset="0"/>
              </a:rPr>
              <a:t>ijt</a:t>
            </a:r>
            <a:r>
              <a:rPr lang="en-US" sz="3200">
                <a:solidFill>
                  <a:srgbClr val="F8B966"/>
                </a:solidFill>
                <a:cs typeface="Arial" pitchFamily="34" charset="0"/>
              </a:rPr>
              <a:t> + </a:t>
            </a:r>
            <a:br>
              <a:rPr lang="en-US" sz="3200">
                <a:solidFill>
                  <a:srgbClr val="F8B966"/>
                </a:solidFill>
                <a:cs typeface="Arial" pitchFamily="34" charset="0"/>
              </a:rPr>
            </a:br>
            <a:r>
              <a:rPr lang="en-US" sz="3200">
                <a:solidFill>
                  <a:srgbClr val="F8B966"/>
                </a:solidFill>
                <a:cs typeface="Arial" pitchFamily="34" charset="0"/>
              </a:rPr>
              <a:t>Otros + </a:t>
            </a:r>
            <a:r>
              <a:rPr lang="en-US" sz="3200" i="1">
                <a:solidFill>
                  <a:srgbClr val="F8B966"/>
                </a:solidFill>
                <a:cs typeface="Times New Roman" pitchFamily="18" charset="0"/>
                <a:sym typeface="Symbol" pitchFamily="18" charset="2"/>
              </a:rPr>
              <a:t></a:t>
            </a:r>
            <a:r>
              <a:rPr lang="en-US" sz="3200" i="1" baseline="-30000">
                <a:solidFill>
                  <a:srgbClr val="F8B966"/>
                </a:solidFill>
                <a:cs typeface="Arial" pitchFamily="34" charset="0"/>
              </a:rPr>
              <a:t>ijt</a:t>
            </a:r>
          </a:p>
        </p:txBody>
      </p:sp>
    </p:spTree>
  </p:cSld>
  <p:clrMapOvr>
    <a:masterClrMapping/>
  </p:clrMapOvr>
</p:sld>
</file>

<file path=ppt/theme/theme1.xml><?xml version="1.0" encoding="utf-8"?>
<a:theme xmlns:a="http://schemas.openxmlformats.org/drawingml/2006/main" name="Default Design">
  <a:themeElements>
    <a:clrScheme name="Default Design 2">
      <a:dk1>
        <a:srgbClr val="000000"/>
      </a:dk1>
      <a:lt1>
        <a:srgbClr val="FFFFFF"/>
      </a:lt1>
      <a:dk2>
        <a:srgbClr val="0000FF"/>
      </a:dk2>
      <a:lt2>
        <a:srgbClr val="FFFF00"/>
      </a:lt2>
      <a:accent1>
        <a:srgbClr val="FF9900"/>
      </a:accent1>
      <a:accent2>
        <a:srgbClr val="00FFFF"/>
      </a:accent2>
      <a:accent3>
        <a:srgbClr val="AAAAFF"/>
      </a:accent3>
      <a:accent4>
        <a:srgbClr val="DADADA"/>
      </a:accent4>
      <a:accent5>
        <a:srgbClr val="FFCAAA"/>
      </a:accent5>
      <a:accent6>
        <a:srgbClr val="00E7E7"/>
      </a:accent6>
      <a:hlink>
        <a:srgbClr val="FF0000"/>
      </a:hlink>
      <a:folHlink>
        <a:srgbClr val="969696"/>
      </a:folHlink>
    </a:clrScheme>
    <a:fontScheme name="Default Design">
      <a:majorFont>
        <a:latin typeface="Arial Narrow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9525" cap="flat" cmpd="sng" algn="ctr">
          <a:noFill/>
          <a:prstDash val="solid"/>
          <a:round/>
          <a:headEnd type="none" w="med" len="med"/>
          <a:tailEnd type="none" w="med" len="med"/>
        </a:ln>
        <a:effectLst/>
      </a:spPr>
      <a:bodyPr vert="horz" wrap="none" lIns="0" tIns="0" rIns="0" bIns="0" numCol="1" anchor="t" anchorCtr="0" compatLnSpc="1">
        <a:prstTxWarp prst="textNoShape">
          <a:avLst/>
        </a:prstTxWarp>
        <a:spAutoFit/>
      </a:bodyPr>
      <a:lstStyle>
        <a:defPPr marL="0" marR="0" indent="0" algn="ctr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1400" b="1" i="0" u="none" strike="noStrike" cap="none" normalizeH="0" baseline="0" smtClean="0">
            <a:ln>
              <a:noFill/>
            </a:ln>
            <a:solidFill>
              <a:srgbClr val="66FF66"/>
            </a:solidFill>
            <a:effectLst/>
            <a:latin typeface="Arial" pitchFamily="34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9525" cap="flat" cmpd="sng" algn="ctr">
          <a:noFill/>
          <a:prstDash val="solid"/>
          <a:round/>
          <a:headEnd type="none" w="med" len="med"/>
          <a:tailEnd type="none" w="med" len="med"/>
        </a:ln>
        <a:effectLst/>
      </a:spPr>
      <a:bodyPr vert="horz" wrap="none" lIns="0" tIns="0" rIns="0" bIns="0" numCol="1" anchor="t" anchorCtr="0" compatLnSpc="1">
        <a:prstTxWarp prst="textNoShape">
          <a:avLst/>
        </a:prstTxWarp>
        <a:spAutoFit/>
      </a:bodyPr>
      <a:lstStyle>
        <a:defPPr marL="0" marR="0" indent="0" algn="ctr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1400" b="1" i="0" u="none" strike="noStrike" cap="none" normalizeH="0" baseline="0" smtClean="0">
            <a:ln>
              <a:noFill/>
            </a:ln>
            <a:solidFill>
              <a:srgbClr val="66FF66"/>
            </a:solidFill>
            <a:effectLst/>
            <a:latin typeface="Arial" pitchFamily="34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8">
        <a:dk1>
          <a:srgbClr val="000000"/>
        </a:dk1>
        <a:lt1>
          <a:srgbClr val="FFFFFF"/>
        </a:lt1>
        <a:dk2>
          <a:srgbClr val="009999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CACA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2.xml><?xml version="1.0" encoding="utf-8"?>
<a:theme xmlns:a="http://schemas.openxmlformats.org/drawingml/2006/main" name="Office Them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Office Them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85657</TotalTime>
  <Words>1683</Words>
  <Application>Microsoft Office PowerPoint</Application>
  <PresentationFormat>On-screen Show (4:3)</PresentationFormat>
  <Paragraphs>537</Paragraphs>
  <Slides>28</Slides>
  <Notes>25</Notes>
  <HiddenSlides>0</HiddenSlides>
  <MMClips>0</MMClips>
  <ScaleCrop>false</ScaleCrop>
  <HeadingPairs>
    <vt:vector size="8" baseType="variant">
      <vt:variant>
        <vt:lpstr>Fonts Used</vt:lpstr>
      </vt:variant>
      <vt:variant>
        <vt:i4>6</vt:i4>
      </vt:variant>
      <vt:variant>
        <vt:lpstr>Theme</vt:lpstr>
      </vt:variant>
      <vt:variant>
        <vt:i4>1</vt:i4>
      </vt:variant>
      <vt:variant>
        <vt:lpstr>Embedded OLE Servers</vt:lpstr>
      </vt:variant>
      <vt:variant>
        <vt:i4>3</vt:i4>
      </vt:variant>
      <vt:variant>
        <vt:lpstr>Slide Titles</vt:lpstr>
      </vt:variant>
      <vt:variant>
        <vt:i4>28</vt:i4>
      </vt:variant>
    </vt:vector>
  </HeadingPairs>
  <TitlesOfParts>
    <vt:vector size="38" baseType="lpstr">
      <vt:lpstr>Times New Roman</vt:lpstr>
      <vt:lpstr>Arial Narrow</vt:lpstr>
      <vt:lpstr>Tahoma</vt:lpstr>
      <vt:lpstr>Arial</vt:lpstr>
      <vt:lpstr>MS PGothic</vt:lpstr>
      <vt:lpstr>Symbol</vt:lpstr>
      <vt:lpstr>Default Design</vt:lpstr>
      <vt:lpstr>Hoja de cálculo de Microsoft Excel</vt:lpstr>
      <vt:lpstr>Microsoft Word Document</vt:lpstr>
      <vt:lpstr>Microsoft Excel Worksheet</vt:lpstr>
      <vt:lpstr> Diálogo Regional de Política V Reunión Red de Comercio e Integración  Impacto de los acuerdos de libre comercio  sobre el comercio    Antoni Estevadeordal División de Integración, Comercio y Asuntos Hemisféricos Banco Interamericano de Desarrollo Washington, D.C. 14-15 Agosto 2003   </vt:lpstr>
      <vt:lpstr>ACCESO A LOS MERCADOS EN LOS TRATADOS DE LIBRE COMERCIO </vt:lpstr>
      <vt:lpstr>Slide 3</vt:lpstr>
      <vt:lpstr>Slide 4</vt:lpstr>
      <vt:lpstr>Estructuras Comparativas de Aranceles NMF (2000)</vt:lpstr>
      <vt:lpstr>Slide 6</vt:lpstr>
      <vt:lpstr>Slide 7</vt:lpstr>
      <vt:lpstr>Acuerdos de Libre Comercio y  Comercio Intraregional [1990 – 2000]</vt:lpstr>
      <vt:lpstr>Slide 9</vt:lpstr>
      <vt:lpstr>Slide 10</vt:lpstr>
      <vt:lpstr>ACCESO A LOS MERCADOS EN LOS TRATADOS DE LIBRE COMERCIO NORMAS DE ORIGEN  Objetivos</vt:lpstr>
      <vt:lpstr>ACCESO A LOS MERCADOS EN LOS TRATADOS DE LIBRE COMERCIO  NORMAS DE ORIGEN  Tipos de Normas de Origen específicas de productos</vt:lpstr>
      <vt:lpstr>ACCESO A LOS MERCADOS EN LOS TRATADOS DE LIBRE COMERCIO NORMAS DE ORIGEN Tipos de Normas de Origen aplicables a todo el régimen</vt:lpstr>
      <vt:lpstr>ACCESO A LOS MERCADOS EN LOS TRATADOS DE LIBRE COMERCIO NORMAS DE ORIGEN Normas de Origen y TRIANGULACION DEL COMERCIO </vt:lpstr>
      <vt:lpstr>ACCESO A LOS MERCADOS EN LOS TRATADOS DE LIBRE COMERCIO NORMAS DE ORIGEN  Normas de Origen Y COSTOS ADMINISTRATIVOS</vt:lpstr>
      <vt:lpstr>ACCESO A LOS MERCADOS EN LOS TRATADOS DE LIBRE COMERCIO  NORMAS DE ORIGEN   Normas de Origen y TASA DE UTILIZACIÓN</vt:lpstr>
      <vt:lpstr>Figura 1 – Normas de Origen y Tasa de Utilización: CUSFTA frente al NAFTA</vt:lpstr>
      <vt:lpstr>ACCESO A LOS MERCADOS EN LOS TRATADOS DE LIBRE COMERCIO NORMAS DE ORIGEN  Normas de Origen en otros acuerdos  de libre comercio en el mundo</vt:lpstr>
      <vt:lpstr>Restric- tividad de las RoO,                  Fuente: Estevadeordal y Suominen (2003)  </vt:lpstr>
      <vt:lpstr>Slide 20</vt:lpstr>
      <vt:lpstr>Método de certificación en algunos acuerdos de libre comercio                Fuente: Estevadeordal y Suominen (2003)  </vt:lpstr>
      <vt:lpstr>Indice de facilitación de los Regímenes de Origen  Fuente: Estevadeordal y Suominen (2003)  </vt:lpstr>
      <vt:lpstr>ACCESO A LOS MERCADOS EN LOS TRATADOS DE LIBRE COMERCIO NORMAS DE ORIGEN  ¿Importan las Normas de Origen para el comercio?</vt:lpstr>
      <vt:lpstr>Estimaciones Modelo Gravitacional  ln (Comercio Total Bilateralijt) = 0 + D ln (Distanciaijt) +  Y ln (YitYjt) + y ln (yityjt) + L Sin salida al marijt + A Adyacenteijt + I Islaijt +  G Normas de Origenijt +  Otros + ijt </vt:lpstr>
      <vt:lpstr>Slide 25</vt:lpstr>
      <vt:lpstr>Estimaciones Modelo Gravitacional   ln (Comercio “INTERMEDIO” Bilateralijt) = 0 + D ln (Distanciaijt) +  Y ln (YitYjt) + y ln (yityjt) + L Sin salida al marijt + A Adyacenteijt + I Islaijt +  G Normas de Origen “PRODUCTO FINAL”ijt + Otros + ijt </vt:lpstr>
      <vt:lpstr>Slide 27</vt:lpstr>
      <vt:lpstr> Diálogo Regional de Política V Reunión Red de Comercio e Integración  Impacto de los acuerdos de libre comercio  sobre el comercio    Antoni Estevadeordal División de Integración, Comercio y Asuntos Hemisféricos Banco Interamericano de Desarrollo Washiongton, D.C. 14-15 Agosto 2003   </vt:lpstr>
    </vt:vector>
  </TitlesOfParts>
  <Company>IADB</Company>
  <LinksUpToDate>false</LinksUpToDate>
  <SharedDoc>false</SharedDoc>
  <HyperlinksChanged>false</HyperlinksChanged>
  <AppVersion>12.0000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No Slide Title</dc:title>
  <dc:creator>Martin</dc:creator>
  <cp:lastModifiedBy>anarod</cp:lastModifiedBy>
  <cp:revision>656</cp:revision>
  <cp:lastPrinted>2003-05-05T17:55:18Z</cp:lastPrinted>
  <dcterms:created xsi:type="dcterms:W3CDTF">1998-06-29T19:48:11Z</dcterms:created>
  <dcterms:modified xsi:type="dcterms:W3CDTF">2010-07-11T21:56:45Z</dcterms:modified>
</cp:coreProperties>
</file>