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ls" ContentType="application/vnd.ms-exce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53" r:id="rId1"/>
  </p:sldMasterIdLst>
  <p:notesMasterIdLst>
    <p:notesMasterId r:id="rId27"/>
  </p:notesMasterIdLst>
  <p:handoutMasterIdLst>
    <p:handoutMasterId r:id="rId28"/>
  </p:handoutMasterIdLst>
  <p:sldIdLst>
    <p:sldId id="256" r:id="rId2"/>
    <p:sldId id="416" r:id="rId3"/>
    <p:sldId id="423" r:id="rId4"/>
    <p:sldId id="401" r:id="rId5"/>
    <p:sldId id="400" r:id="rId6"/>
    <p:sldId id="420" r:id="rId7"/>
    <p:sldId id="391" r:id="rId8"/>
    <p:sldId id="392" r:id="rId9"/>
    <p:sldId id="395" r:id="rId10"/>
    <p:sldId id="397" r:id="rId11"/>
    <p:sldId id="422" r:id="rId12"/>
    <p:sldId id="399" r:id="rId13"/>
    <p:sldId id="425" r:id="rId14"/>
    <p:sldId id="387" r:id="rId15"/>
    <p:sldId id="388" r:id="rId16"/>
    <p:sldId id="406" r:id="rId17"/>
    <p:sldId id="415" r:id="rId18"/>
    <p:sldId id="377" r:id="rId19"/>
    <p:sldId id="417" r:id="rId20"/>
    <p:sldId id="407" r:id="rId21"/>
    <p:sldId id="408" r:id="rId22"/>
    <p:sldId id="419" r:id="rId23"/>
    <p:sldId id="418" r:id="rId24"/>
    <p:sldId id="409" r:id="rId25"/>
    <p:sldId id="358" r:id="rId26"/>
  </p:sldIdLst>
  <p:sldSz cx="9144000" cy="6858000" type="screen4x3"/>
  <p:notesSz cx="6881813" cy="9296400"/>
  <p:embeddedFontLst>
    <p:embeddedFont>
      <p:font typeface="Tahoma" pitchFamily="34" charset="0"/>
      <p:regular r:id="rId29"/>
      <p:bold r:id="rId30"/>
    </p:embeddedFont>
    <p:embeddedFont>
      <p:font typeface="Arial Unicode MS" pitchFamily="34" charset="-128"/>
      <p:regular r:id="rId31"/>
    </p:embeddedFont>
    <p:embeddedFont>
      <p:font typeface="Verdana" pitchFamily="34" charset="0"/>
      <p:regular r:id="rId32"/>
      <p:bold r:id="rId33"/>
      <p:italic r:id="rId34"/>
      <p:boldItalic r:id="rId35"/>
    </p:embeddedFont>
  </p:embeddedFont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CC00"/>
    <a:srgbClr val="FFFF99"/>
    <a:srgbClr val="FF5050"/>
    <a:srgbClr val="CCFFCC"/>
    <a:srgbClr val="00CC00"/>
    <a:srgbClr val="0000CC"/>
    <a:srgbClr val="00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326" autoAdjust="0"/>
    <p:restoredTop sz="67418" autoAdjust="0"/>
  </p:normalViewPr>
  <p:slideViewPr>
    <p:cSldViewPr>
      <p:cViewPr>
        <p:scale>
          <a:sx n="50" d="100"/>
          <a:sy n="50" d="100"/>
        </p:scale>
        <p:origin x="-600" y="-72"/>
      </p:cViewPr>
      <p:guideLst>
        <p:guide orient="horz" pos="960"/>
        <p:guide pos="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56" d="100"/>
          <a:sy n="56" d="100"/>
        </p:scale>
        <p:origin x="-1788" y="-72"/>
      </p:cViewPr>
      <p:guideLst>
        <p:guide orient="horz" pos="2929"/>
        <p:guide pos="216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5.fntdata"/><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4.fntdata"/><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font" Target="fonts/font2.fntdata"/><Relationship Id="rId35" Type="http://schemas.openxmlformats.org/officeDocument/2006/relationships/font" Target="fonts/font7.fntdata"/></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2994025" cy="457200"/>
          </a:xfrm>
          <a:prstGeom prst="rect">
            <a:avLst/>
          </a:prstGeom>
          <a:noFill/>
          <a:ln w="9525">
            <a:noFill/>
            <a:miter lim="800000"/>
            <a:headEnd/>
            <a:tailEnd/>
          </a:ln>
          <a:effectLst/>
        </p:spPr>
        <p:txBody>
          <a:bodyPr vert="horz" wrap="square" lIns="91312" tIns="45656" rIns="91312" bIns="45656" numCol="1" anchor="t" anchorCtr="0" compatLnSpc="1">
            <a:prstTxWarp prst="textNoShape">
              <a:avLst/>
            </a:prstTxWarp>
          </a:bodyPr>
          <a:lstStyle>
            <a:lvl1pPr defTabSz="912813" eaLnBrk="0" hangingPunct="0">
              <a:defRPr sz="1200">
                <a:latin typeface="Times New Roman" pitchFamily="18" charset="0"/>
              </a:defRPr>
            </a:lvl1pPr>
          </a:lstStyle>
          <a:p>
            <a:endParaRPr lang="en-US"/>
          </a:p>
        </p:txBody>
      </p:sp>
      <p:sp>
        <p:nvSpPr>
          <p:cNvPr id="126979" name="Rectangle 3"/>
          <p:cNvSpPr>
            <a:spLocks noGrp="1" noChangeArrowheads="1"/>
          </p:cNvSpPr>
          <p:nvPr>
            <p:ph type="dt" sz="quarter" idx="1"/>
          </p:nvPr>
        </p:nvSpPr>
        <p:spPr bwMode="auto">
          <a:xfrm>
            <a:off x="3890963" y="0"/>
            <a:ext cx="2994025" cy="457200"/>
          </a:xfrm>
          <a:prstGeom prst="rect">
            <a:avLst/>
          </a:prstGeom>
          <a:noFill/>
          <a:ln w="9525">
            <a:noFill/>
            <a:miter lim="800000"/>
            <a:headEnd/>
            <a:tailEnd/>
          </a:ln>
          <a:effectLst/>
        </p:spPr>
        <p:txBody>
          <a:bodyPr vert="horz" wrap="square" lIns="91312" tIns="45656" rIns="91312" bIns="45656" numCol="1" anchor="t" anchorCtr="0" compatLnSpc="1">
            <a:prstTxWarp prst="textNoShape">
              <a:avLst/>
            </a:prstTxWarp>
          </a:bodyPr>
          <a:lstStyle>
            <a:lvl1pPr algn="r" defTabSz="912813" eaLnBrk="0" hangingPunct="0">
              <a:defRPr sz="1200">
                <a:latin typeface="Times New Roman" pitchFamily="18" charset="0"/>
              </a:defRPr>
            </a:lvl1pPr>
          </a:lstStyle>
          <a:p>
            <a:endParaRPr lang="en-US"/>
          </a:p>
        </p:txBody>
      </p:sp>
      <p:sp>
        <p:nvSpPr>
          <p:cNvPr id="126980" name="Rectangle 4"/>
          <p:cNvSpPr>
            <a:spLocks noGrp="1" noChangeArrowheads="1"/>
          </p:cNvSpPr>
          <p:nvPr>
            <p:ph type="ftr" sz="quarter" idx="2"/>
          </p:nvPr>
        </p:nvSpPr>
        <p:spPr bwMode="auto">
          <a:xfrm>
            <a:off x="0" y="8842375"/>
            <a:ext cx="2994025" cy="457200"/>
          </a:xfrm>
          <a:prstGeom prst="rect">
            <a:avLst/>
          </a:prstGeom>
          <a:noFill/>
          <a:ln w="9525">
            <a:noFill/>
            <a:miter lim="800000"/>
            <a:headEnd/>
            <a:tailEnd/>
          </a:ln>
          <a:effectLst/>
        </p:spPr>
        <p:txBody>
          <a:bodyPr vert="horz" wrap="square" lIns="91312" tIns="45656" rIns="91312" bIns="45656" numCol="1" anchor="b" anchorCtr="0" compatLnSpc="1">
            <a:prstTxWarp prst="textNoShape">
              <a:avLst/>
            </a:prstTxWarp>
          </a:bodyPr>
          <a:lstStyle>
            <a:lvl1pPr defTabSz="912813" eaLnBrk="0" hangingPunct="0">
              <a:defRPr sz="1200">
                <a:latin typeface="Times New Roman" pitchFamily="18" charset="0"/>
              </a:defRPr>
            </a:lvl1pPr>
          </a:lstStyle>
          <a:p>
            <a:endParaRPr lang="en-US"/>
          </a:p>
        </p:txBody>
      </p:sp>
      <p:sp>
        <p:nvSpPr>
          <p:cNvPr id="126981" name="Rectangle 5"/>
          <p:cNvSpPr>
            <a:spLocks noGrp="1" noChangeArrowheads="1"/>
          </p:cNvSpPr>
          <p:nvPr>
            <p:ph type="sldNum" sz="quarter" idx="3"/>
          </p:nvPr>
        </p:nvSpPr>
        <p:spPr bwMode="auto">
          <a:xfrm>
            <a:off x="3890963" y="8842375"/>
            <a:ext cx="2994025" cy="457200"/>
          </a:xfrm>
          <a:prstGeom prst="rect">
            <a:avLst/>
          </a:prstGeom>
          <a:noFill/>
          <a:ln w="9525">
            <a:noFill/>
            <a:miter lim="800000"/>
            <a:headEnd/>
            <a:tailEnd/>
          </a:ln>
          <a:effectLst/>
        </p:spPr>
        <p:txBody>
          <a:bodyPr vert="horz" wrap="square" lIns="91312" tIns="45656" rIns="91312" bIns="45656" numCol="1" anchor="b" anchorCtr="0" compatLnSpc="1">
            <a:prstTxWarp prst="textNoShape">
              <a:avLst/>
            </a:prstTxWarp>
          </a:bodyPr>
          <a:lstStyle>
            <a:lvl1pPr algn="r" defTabSz="912813" eaLnBrk="0" hangingPunct="0">
              <a:defRPr sz="1200">
                <a:latin typeface="Times New Roman" pitchFamily="18" charset="0"/>
              </a:defRPr>
            </a:lvl1pPr>
          </a:lstStyle>
          <a:p>
            <a:fld id="{703BE97F-6525-490E-A647-5D83649688DA}"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82913" cy="466725"/>
          </a:xfrm>
          <a:prstGeom prst="rect">
            <a:avLst/>
          </a:prstGeom>
          <a:noFill/>
          <a:ln w="9525">
            <a:noFill/>
            <a:miter lim="800000"/>
            <a:headEnd/>
            <a:tailEnd/>
          </a:ln>
          <a:effectLst/>
        </p:spPr>
        <p:txBody>
          <a:bodyPr vert="horz" wrap="square" lIns="93011" tIns="46505" rIns="93011" bIns="46505" numCol="1" anchor="t" anchorCtr="0" compatLnSpc="1">
            <a:prstTxWarp prst="textNoShape">
              <a:avLst/>
            </a:prstTxWarp>
          </a:bodyPr>
          <a:lstStyle>
            <a:lvl1pPr defTabSz="930275" eaLnBrk="0" hangingPunct="0">
              <a:defRPr sz="1200">
                <a:latin typeface="Times New Roman" pitchFamily="18" charset="0"/>
              </a:defRPr>
            </a:lvl1pPr>
          </a:lstStyle>
          <a:p>
            <a:endParaRPr lang="en-US"/>
          </a:p>
        </p:txBody>
      </p:sp>
      <p:sp>
        <p:nvSpPr>
          <p:cNvPr id="9219" name="Rectangle 3"/>
          <p:cNvSpPr>
            <a:spLocks noGrp="1" noChangeArrowheads="1"/>
          </p:cNvSpPr>
          <p:nvPr>
            <p:ph type="dt" idx="1"/>
          </p:nvPr>
        </p:nvSpPr>
        <p:spPr bwMode="auto">
          <a:xfrm>
            <a:off x="3900488" y="0"/>
            <a:ext cx="2981325" cy="466725"/>
          </a:xfrm>
          <a:prstGeom prst="rect">
            <a:avLst/>
          </a:prstGeom>
          <a:noFill/>
          <a:ln w="9525">
            <a:noFill/>
            <a:miter lim="800000"/>
            <a:headEnd/>
            <a:tailEnd/>
          </a:ln>
          <a:effectLst/>
        </p:spPr>
        <p:txBody>
          <a:bodyPr vert="horz" wrap="square" lIns="93011" tIns="46505" rIns="93011" bIns="46505" numCol="1" anchor="t" anchorCtr="0" compatLnSpc="1">
            <a:prstTxWarp prst="textNoShape">
              <a:avLst/>
            </a:prstTxWarp>
          </a:bodyPr>
          <a:lstStyle>
            <a:lvl1pPr algn="r" defTabSz="930275" eaLnBrk="0" hangingPunct="0">
              <a:defRPr sz="1200">
                <a:latin typeface="Times New Roman" pitchFamily="18" charset="0"/>
              </a:defRPr>
            </a:lvl1pPr>
          </a:lstStyle>
          <a:p>
            <a:endParaRPr lang="en-US"/>
          </a:p>
        </p:txBody>
      </p:sp>
      <p:sp>
        <p:nvSpPr>
          <p:cNvPr id="9220" name="Rectangle 4"/>
          <p:cNvSpPr>
            <a:spLocks noChangeArrowheads="1" noTextEdit="1"/>
          </p:cNvSpPr>
          <p:nvPr>
            <p:ph type="sldImg" idx="2"/>
          </p:nvPr>
        </p:nvSpPr>
        <p:spPr bwMode="auto">
          <a:xfrm>
            <a:off x="1117600" y="695325"/>
            <a:ext cx="4651375" cy="3487738"/>
          </a:xfrm>
          <a:prstGeom prst="rect">
            <a:avLst/>
          </a:prstGeom>
          <a:noFill/>
          <a:ln w="9525">
            <a:solidFill>
              <a:srgbClr val="000000"/>
            </a:solidFill>
            <a:miter lim="800000"/>
            <a:headEnd/>
            <a:tailEnd/>
          </a:ln>
          <a:effectLst/>
        </p:spPr>
      </p:sp>
      <p:sp>
        <p:nvSpPr>
          <p:cNvPr id="9221" name="Rectangle 5"/>
          <p:cNvSpPr>
            <a:spLocks noGrp="1" noChangeArrowheads="1"/>
          </p:cNvSpPr>
          <p:nvPr>
            <p:ph type="body" sz="quarter" idx="3"/>
          </p:nvPr>
        </p:nvSpPr>
        <p:spPr bwMode="auto">
          <a:xfrm>
            <a:off x="917575" y="4416425"/>
            <a:ext cx="5046663" cy="4184650"/>
          </a:xfrm>
          <a:prstGeom prst="rect">
            <a:avLst/>
          </a:prstGeom>
          <a:noFill/>
          <a:ln w="9525">
            <a:noFill/>
            <a:miter lim="800000"/>
            <a:headEnd/>
            <a:tailEnd/>
          </a:ln>
          <a:effectLst/>
        </p:spPr>
        <p:txBody>
          <a:bodyPr vert="horz" wrap="square" lIns="93011" tIns="46505" rIns="93011" bIns="4650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2" name="Rectangle 6"/>
          <p:cNvSpPr>
            <a:spLocks noGrp="1" noChangeArrowheads="1"/>
          </p:cNvSpPr>
          <p:nvPr>
            <p:ph type="ftr" sz="quarter" idx="4"/>
          </p:nvPr>
        </p:nvSpPr>
        <p:spPr bwMode="auto">
          <a:xfrm>
            <a:off x="0" y="8829675"/>
            <a:ext cx="2982913" cy="466725"/>
          </a:xfrm>
          <a:prstGeom prst="rect">
            <a:avLst/>
          </a:prstGeom>
          <a:noFill/>
          <a:ln w="9525">
            <a:noFill/>
            <a:miter lim="800000"/>
            <a:headEnd/>
            <a:tailEnd/>
          </a:ln>
          <a:effectLst/>
        </p:spPr>
        <p:txBody>
          <a:bodyPr vert="horz" wrap="square" lIns="93011" tIns="46505" rIns="93011" bIns="46505" numCol="1" anchor="b" anchorCtr="0" compatLnSpc="1">
            <a:prstTxWarp prst="textNoShape">
              <a:avLst/>
            </a:prstTxWarp>
          </a:bodyPr>
          <a:lstStyle>
            <a:lvl1pPr defTabSz="930275" eaLnBrk="0" hangingPunct="0">
              <a:defRPr sz="1200">
                <a:latin typeface="Times New Roman" pitchFamily="18" charset="0"/>
              </a:defRPr>
            </a:lvl1pPr>
          </a:lstStyle>
          <a:p>
            <a:endParaRPr lang="en-US"/>
          </a:p>
        </p:txBody>
      </p:sp>
      <p:sp>
        <p:nvSpPr>
          <p:cNvPr id="9223" name="Rectangle 7"/>
          <p:cNvSpPr>
            <a:spLocks noGrp="1" noChangeArrowheads="1"/>
          </p:cNvSpPr>
          <p:nvPr>
            <p:ph type="sldNum" sz="quarter" idx="5"/>
          </p:nvPr>
        </p:nvSpPr>
        <p:spPr bwMode="auto">
          <a:xfrm>
            <a:off x="3900488" y="8829675"/>
            <a:ext cx="2981325" cy="466725"/>
          </a:xfrm>
          <a:prstGeom prst="rect">
            <a:avLst/>
          </a:prstGeom>
          <a:noFill/>
          <a:ln w="9525">
            <a:noFill/>
            <a:miter lim="800000"/>
            <a:headEnd/>
            <a:tailEnd/>
          </a:ln>
          <a:effectLst/>
        </p:spPr>
        <p:txBody>
          <a:bodyPr vert="horz" wrap="square" lIns="93011" tIns="46505" rIns="93011" bIns="46505" numCol="1" anchor="b" anchorCtr="0" compatLnSpc="1">
            <a:prstTxWarp prst="textNoShape">
              <a:avLst/>
            </a:prstTxWarp>
          </a:bodyPr>
          <a:lstStyle>
            <a:lvl1pPr algn="r" defTabSz="930275" eaLnBrk="0" hangingPunct="0">
              <a:defRPr sz="1200">
                <a:latin typeface="Times New Roman" pitchFamily="18" charset="0"/>
              </a:defRPr>
            </a:lvl1pPr>
          </a:lstStyle>
          <a:p>
            <a:fld id="{B183BD71-25EB-4A9D-BEB4-D8263C911EBB}"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6323F4-8A03-4747-B3AD-7AD40EF4EB0D}" type="slidenum">
              <a:rPr lang="en-US"/>
              <a:pPr/>
              <a:t>1</a:t>
            </a:fld>
            <a:endParaRPr lang="en-US"/>
          </a:p>
        </p:txBody>
      </p:sp>
      <p:sp>
        <p:nvSpPr>
          <p:cNvPr id="236546" name="Rectangle 2"/>
          <p:cNvSpPr>
            <a:spLocks noChangeArrowheads="1" noTextEdit="1"/>
          </p:cNvSpPr>
          <p:nvPr>
            <p:ph type="sldImg"/>
          </p:nvPr>
        </p:nvSpPr>
        <p:spPr>
          <a:ln/>
        </p:spPr>
      </p:sp>
      <p:sp>
        <p:nvSpPr>
          <p:cNvPr id="2365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A630AC-09B9-4C63-A678-31C63469D90D}" type="slidenum">
              <a:rPr lang="en-US"/>
              <a:pPr/>
              <a:t>10</a:t>
            </a:fld>
            <a:endParaRPr lang="en-US"/>
          </a:p>
        </p:txBody>
      </p:sp>
      <p:sp>
        <p:nvSpPr>
          <p:cNvPr id="290818" name="Rectangle 2"/>
          <p:cNvSpPr>
            <a:spLocks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7969EB-83AD-4101-B4ED-1F3BA1B2CB79}" type="slidenum">
              <a:rPr lang="en-US"/>
              <a:pPr/>
              <a:t>11</a:t>
            </a:fld>
            <a:endParaRPr lang="en-US"/>
          </a:p>
        </p:txBody>
      </p:sp>
      <p:sp>
        <p:nvSpPr>
          <p:cNvPr id="349186" name="Rectangle 2"/>
          <p:cNvSpPr>
            <a:spLocks noChangeArrowheads="1" noTextEdit="1"/>
          </p:cNvSpPr>
          <p:nvPr>
            <p:ph type="sldImg"/>
          </p:nvPr>
        </p:nvSpPr>
        <p:spPr>
          <a:ln/>
        </p:spPr>
      </p:sp>
      <p:sp>
        <p:nvSpPr>
          <p:cNvPr id="34918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BD7520-B32F-4AB0-8DE9-7A86EF570A09}" type="slidenum">
              <a:rPr lang="en-US"/>
              <a:pPr/>
              <a:t>12</a:t>
            </a:fld>
            <a:endParaRPr lang="en-US"/>
          </a:p>
        </p:txBody>
      </p:sp>
      <p:sp>
        <p:nvSpPr>
          <p:cNvPr id="294914" name="Rectangle 2"/>
          <p:cNvSpPr>
            <a:spLocks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s-ES">
              <a:latin typeface="Tahoma" pitchFamily="34" charset="0"/>
              <a:cs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B1F638-ACA0-48D6-BD76-B9880A359D34}" type="slidenum">
              <a:rPr lang="en-US"/>
              <a:pPr/>
              <a:t>13</a:t>
            </a:fld>
            <a:endParaRPr lang="en-US"/>
          </a:p>
        </p:txBody>
      </p:sp>
      <p:sp>
        <p:nvSpPr>
          <p:cNvPr id="359426" name="Rectangle 2"/>
          <p:cNvSpPr>
            <a:spLocks noChangeArrowheads="1" noTextEdit="1"/>
          </p:cNvSpPr>
          <p:nvPr>
            <p:ph type="sldImg"/>
          </p:nvPr>
        </p:nvSpPr>
        <p:spPr>
          <a:ln/>
        </p:spPr>
      </p:sp>
      <p:sp>
        <p:nvSpPr>
          <p:cNvPr id="359427"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AEF781-A238-4E0F-9758-C76CF699687E}" type="slidenum">
              <a:rPr lang="en-US"/>
              <a:pPr/>
              <a:t>14</a:t>
            </a:fld>
            <a:endParaRPr lang="en-US"/>
          </a:p>
        </p:txBody>
      </p:sp>
      <p:sp>
        <p:nvSpPr>
          <p:cNvPr id="264194" name="Rectangle 2"/>
          <p:cNvSpPr>
            <a:spLocks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333557-ABBB-468C-8AAF-85C301FAE6B5}" type="slidenum">
              <a:rPr lang="en-US"/>
              <a:pPr/>
              <a:t>15</a:t>
            </a:fld>
            <a:endParaRPr lang="en-US"/>
          </a:p>
        </p:txBody>
      </p:sp>
      <p:sp>
        <p:nvSpPr>
          <p:cNvPr id="266242" name="Rectangle 2"/>
          <p:cNvSpPr>
            <a:spLocks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s-ES" sz="14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27F690-ECF0-44BD-A0CC-80830ACA795F}" type="slidenum">
              <a:rPr lang="en-US"/>
              <a:pPr/>
              <a:t>16</a:t>
            </a:fld>
            <a:endParaRPr lang="en-US"/>
          </a:p>
        </p:txBody>
      </p:sp>
      <p:sp>
        <p:nvSpPr>
          <p:cNvPr id="308226" name="Rectangle 2"/>
          <p:cNvSpPr>
            <a:spLocks noChangeArrowheads="1" noTextEdit="1"/>
          </p:cNvSpPr>
          <p:nvPr>
            <p:ph type="sldImg"/>
          </p:nvPr>
        </p:nvSpPr>
        <p:spPr>
          <a:ln/>
        </p:spPr>
      </p:sp>
      <p:sp>
        <p:nvSpPr>
          <p:cNvPr id="3082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E64D0D5-F7B2-40AA-B150-FA9344E68E87}" type="slidenum">
              <a:rPr lang="en-US"/>
              <a:pPr/>
              <a:t>17</a:t>
            </a:fld>
            <a:endParaRPr lang="en-US"/>
          </a:p>
        </p:txBody>
      </p:sp>
      <p:sp>
        <p:nvSpPr>
          <p:cNvPr id="330754" name="Rectangle 2"/>
          <p:cNvSpPr>
            <a:spLocks noChangeArrowheads="1" noTextEdit="1"/>
          </p:cNvSpPr>
          <p:nvPr>
            <p:ph type="sldImg"/>
          </p:nvPr>
        </p:nvSpPr>
        <p:spPr>
          <a:ln/>
        </p:spPr>
      </p:sp>
      <p:sp>
        <p:nvSpPr>
          <p:cNvPr id="33075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EA43F1-F90D-4185-AC3F-187AEE760E34}" type="slidenum">
              <a:rPr lang="en-US"/>
              <a:pPr/>
              <a:t>18</a:t>
            </a:fld>
            <a:endParaRPr lang="en-US"/>
          </a:p>
        </p:txBody>
      </p:sp>
      <p:sp>
        <p:nvSpPr>
          <p:cNvPr id="235522" name="Rectangle 2"/>
          <p:cNvSpPr>
            <a:spLocks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s-ES">
              <a:cs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319005-9654-4FDD-A5B0-699AAA1AEB80}" type="slidenum">
              <a:rPr lang="en-US"/>
              <a:pPr/>
              <a:t>19</a:t>
            </a:fld>
            <a:endParaRPr lang="en-US"/>
          </a:p>
        </p:txBody>
      </p:sp>
      <p:sp>
        <p:nvSpPr>
          <p:cNvPr id="342018" name="Rectangle 2"/>
          <p:cNvSpPr>
            <a:spLocks noChangeArrowheads="1" noTextEdit="1"/>
          </p:cNvSpPr>
          <p:nvPr>
            <p:ph type="sldImg"/>
          </p:nvPr>
        </p:nvSpPr>
        <p:spPr>
          <a:ln/>
        </p:spPr>
      </p:sp>
      <p:sp>
        <p:nvSpPr>
          <p:cNvPr id="34201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EFD21A-26BC-4BAE-873F-0D84B54195C9}" type="slidenum">
              <a:rPr lang="en-US"/>
              <a:pPr/>
              <a:t>2</a:t>
            </a:fld>
            <a:endParaRPr lang="en-US"/>
          </a:p>
        </p:txBody>
      </p:sp>
      <p:sp>
        <p:nvSpPr>
          <p:cNvPr id="340994" name="Rectangle 2"/>
          <p:cNvSpPr>
            <a:spLocks noChangeArrowheads="1" noTextEdit="1"/>
          </p:cNvSpPr>
          <p:nvPr>
            <p:ph type="sldImg"/>
          </p:nvPr>
        </p:nvSpPr>
        <p:spPr>
          <a:ln/>
        </p:spPr>
      </p:sp>
      <p:sp>
        <p:nvSpPr>
          <p:cNvPr id="340995"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925D2C-D4AA-4F15-BEDB-6C1BA81AFE6B}" type="slidenum">
              <a:rPr lang="en-US"/>
              <a:pPr/>
              <a:t>20</a:t>
            </a:fld>
            <a:endParaRPr lang="en-US"/>
          </a:p>
        </p:txBody>
      </p:sp>
      <p:sp>
        <p:nvSpPr>
          <p:cNvPr id="324610" name="Rectangle 2"/>
          <p:cNvSpPr>
            <a:spLocks noChangeArrowheads="1" noTextEdit="1"/>
          </p:cNvSpPr>
          <p:nvPr>
            <p:ph type="sldImg"/>
          </p:nvPr>
        </p:nvSpPr>
        <p:spPr>
          <a:ln/>
        </p:spPr>
      </p:sp>
      <p:sp>
        <p:nvSpPr>
          <p:cNvPr id="324611" name="Rectangle 3"/>
          <p:cNvSpPr>
            <a:spLocks noGrp="1" noChangeArrowheads="1"/>
          </p:cNvSpPr>
          <p:nvPr>
            <p:ph type="body" idx="1"/>
          </p:nvPr>
        </p:nvSpPr>
        <p:spPr/>
        <p:txBody>
          <a:bodyPr/>
          <a:lstStyle/>
          <a:p>
            <a:endParaRPr lang="es-ES_tradnl" sz="1400">
              <a:latin typeface="Tahoma"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DC2152-B6A2-443E-9415-766571CD4565}" type="slidenum">
              <a:rPr lang="en-US"/>
              <a:pPr/>
              <a:t>21</a:t>
            </a:fld>
            <a:endParaRPr lang="en-US"/>
          </a:p>
        </p:txBody>
      </p:sp>
      <p:sp>
        <p:nvSpPr>
          <p:cNvPr id="323586" name="Rectangle 2"/>
          <p:cNvSpPr>
            <a:spLocks noChangeArrowheads="1" noTextEdit="1"/>
          </p:cNvSpPr>
          <p:nvPr>
            <p:ph type="sldImg"/>
          </p:nvPr>
        </p:nvSpPr>
        <p:spPr>
          <a:ln/>
        </p:spPr>
      </p:sp>
      <p:sp>
        <p:nvSpPr>
          <p:cNvPr id="323587" name="Rectangle 3"/>
          <p:cNvSpPr>
            <a:spLocks noGrp="1" noChangeArrowheads="1"/>
          </p:cNvSpPr>
          <p:nvPr>
            <p:ph type="body" idx="1"/>
          </p:nvPr>
        </p:nvSpPr>
        <p:spPr/>
        <p:txBody>
          <a:bodyPr/>
          <a:lstStyle/>
          <a:p>
            <a:endParaRPr lang="es-ES_tradnl">
              <a:latin typeface="Tahoma"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FF61B-C0E5-423A-8079-03DA047A9960}" type="slidenum">
              <a:rPr lang="en-US"/>
              <a:pPr/>
              <a:t>22</a:t>
            </a:fld>
            <a:endParaRPr lang="en-US"/>
          </a:p>
        </p:txBody>
      </p:sp>
      <p:sp>
        <p:nvSpPr>
          <p:cNvPr id="337922" name="Rectangle 2"/>
          <p:cNvSpPr>
            <a:spLocks noChangeArrowheads="1" noTextEdit="1"/>
          </p:cNvSpPr>
          <p:nvPr>
            <p:ph type="sldImg"/>
          </p:nvPr>
        </p:nvSpPr>
        <p:spPr>
          <a:ln/>
        </p:spPr>
      </p:sp>
      <p:sp>
        <p:nvSpPr>
          <p:cNvPr id="337923" name="Rectangle 3"/>
          <p:cNvSpPr>
            <a:spLocks noGrp="1" noChangeArrowheads="1"/>
          </p:cNvSpPr>
          <p:nvPr>
            <p:ph type="body" idx="1"/>
          </p:nvPr>
        </p:nvSpPr>
        <p:spPr/>
        <p:txBody>
          <a:bodyPr/>
          <a:lstStyle/>
          <a:p>
            <a:endParaRPr lang="es-ES_tradnl">
              <a:latin typeface="Tahoma"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2D723-3182-48CD-9E79-104B96A50BB5}" type="slidenum">
              <a:rPr lang="en-US"/>
              <a:pPr/>
              <a:t>23</a:t>
            </a:fld>
            <a:endParaRPr lang="en-US"/>
          </a:p>
        </p:txBody>
      </p:sp>
      <p:sp>
        <p:nvSpPr>
          <p:cNvPr id="343042" name="Rectangle 2"/>
          <p:cNvSpPr>
            <a:spLocks noChangeArrowheads="1" noTextEdit="1"/>
          </p:cNvSpPr>
          <p:nvPr>
            <p:ph type="sldImg"/>
          </p:nvPr>
        </p:nvSpPr>
        <p:spPr>
          <a:ln/>
        </p:spPr>
      </p:sp>
      <p:sp>
        <p:nvSpPr>
          <p:cNvPr id="343043"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CCDCF7-9CDE-4DA6-ACCF-35231EB4DDCF}" type="slidenum">
              <a:rPr lang="en-US"/>
              <a:pPr/>
              <a:t>24</a:t>
            </a:fld>
            <a:endParaRPr lang="en-US"/>
          </a:p>
        </p:txBody>
      </p:sp>
      <p:sp>
        <p:nvSpPr>
          <p:cNvPr id="331778" name="Rectangle 1026"/>
          <p:cNvSpPr>
            <a:spLocks noChangeArrowheads="1" noTextEdit="1"/>
          </p:cNvSpPr>
          <p:nvPr>
            <p:ph type="sldImg"/>
          </p:nvPr>
        </p:nvSpPr>
        <p:spPr>
          <a:ln/>
        </p:spPr>
      </p:sp>
      <p:sp>
        <p:nvSpPr>
          <p:cNvPr id="331779" name="Rectangle 1027"/>
          <p:cNvSpPr>
            <a:spLocks noGrp="1" noChangeArrowheads="1"/>
          </p:cNvSpPr>
          <p:nvPr>
            <p:ph type="body" idx="1"/>
          </p:nvPr>
        </p:nvSpPr>
        <p:spPr/>
        <p:txBody>
          <a:bodyPr/>
          <a:lstStyle/>
          <a:p>
            <a:endParaRPr lang="es-ES_tradn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994945-BAC6-42F0-8BA5-AE8C0C803BAE}" type="slidenum">
              <a:rPr lang="en-US"/>
              <a:pPr/>
              <a:t>25</a:t>
            </a:fld>
            <a:endParaRPr lang="en-US"/>
          </a:p>
        </p:txBody>
      </p:sp>
      <p:sp>
        <p:nvSpPr>
          <p:cNvPr id="204802" name="Rectangle 2"/>
          <p:cNvSpPr>
            <a:spLocks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s-ES" sz="800" b="1">
              <a:solidFill>
                <a:schemeClr val="tx2"/>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87900C-C087-4A5E-A5EB-A86B85BBEA8E}" type="slidenum">
              <a:rPr lang="en-US"/>
              <a:pPr/>
              <a:t>3</a:t>
            </a:fld>
            <a:endParaRPr lang="en-US"/>
          </a:p>
        </p:txBody>
      </p:sp>
      <p:sp>
        <p:nvSpPr>
          <p:cNvPr id="352258" name="Rectangle 2"/>
          <p:cNvSpPr>
            <a:spLocks noChangeArrowheads="1" noTextEdit="1"/>
          </p:cNvSpPr>
          <p:nvPr>
            <p:ph type="sldImg"/>
          </p:nvPr>
        </p:nvSpPr>
        <p:spPr>
          <a:ln/>
        </p:spPr>
      </p:sp>
      <p:sp>
        <p:nvSpPr>
          <p:cNvPr id="352259" name="Rectangle 3"/>
          <p:cNvSpPr>
            <a:spLocks noGrp="1" noChangeArrowheads="1"/>
          </p:cNvSpPr>
          <p:nvPr>
            <p:ph type="body" idx="1"/>
          </p:nvPr>
        </p:nvSpPr>
        <p:spPr/>
        <p:txBody>
          <a:bodyPr/>
          <a:lstStyle/>
          <a:p>
            <a:endParaRPr lang="es-ES_trad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59AF2A-78BD-4C5D-ADD0-F643F3B8F1D5}" type="slidenum">
              <a:rPr lang="en-US"/>
              <a:pPr/>
              <a:t>4</a:t>
            </a:fld>
            <a:endParaRPr lang="en-US"/>
          </a:p>
        </p:txBody>
      </p:sp>
      <p:sp>
        <p:nvSpPr>
          <p:cNvPr id="300034" name="Rectangle 2"/>
          <p:cNvSpPr>
            <a:spLocks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EF3DE7-74BD-4384-8ED8-8B2EC5B7A969}" type="slidenum">
              <a:rPr lang="en-US"/>
              <a:pPr/>
              <a:t>5</a:t>
            </a:fld>
            <a:endParaRPr lang="en-US"/>
          </a:p>
        </p:txBody>
      </p:sp>
      <p:sp>
        <p:nvSpPr>
          <p:cNvPr id="296962" name="Rectangle 2"/>
          <p:cNvSpPr>
            <a:spLocks noChangeArrowheads="1" noTextEdit="1"/>
          </p:cNvSpPr>
          <p:nvPr>
            <p:ph type="sldImg"/>
          </p:nvPr>
        </p:nvSpPr>
        <p:spPr>
          <a:ln/>
        </p:spPr>
      </p:sp>
      <p:sp>
        <p:nvSpPr>
          <p:cNvPr id="296963" name="Rectangle 3"/>
          <p:cNvSpPr>
            <a:spLocks noGrp="1" noChangeArrowheads="1"/>
          </p:cNvSpPr>
          <p:nvPr>
            <p:ph type="body" idx="1"/>
          </p:nvPr>
        </p:nvSpPr>
        <p:spPr/>
        <p:txBody>
          <a:bodyPr/>
          <a:lstStyle/>
          <a:p>
            <a:pPr algn="just"/>
            <a:endParaRPr lang="es-ES" sz="1000">
              <a:cs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0A7931-202B-4D1E-A057-4A919DF90BB1}" type="slidenum">
              <a:rPr lang="en-US"/>
              <a:pPr/>
              <a:t>6</a:t>
            </a:fld>
            <a:endParaRPr lang="en-US"/>
          </a:p>
        </p:txBody>
      </p:sp>
      <p:sp>
        <p:nvSpPr>
          <p:cNvPr id="348162" name="Rectangle 1026"/>
          <p:cNvSpPr>
            <a:spLocks noChangeArrowheads="1" noTextEdit="1"/>
          </p:cNvSpPr>
          <p:nvPr>
            <p:ph type="sldImg"/>
          </p:nvPr>
        </p:nvSpPr>
        <p:spPr>
          <a:ln/>
        </p:spPr>
      </p:sp>
      <p:sp>
        <p:nvSpPr>
          <p:cNvPr id="348163" name="Rectangle 1027"/>
          <p:cNvSpPr>
            <a:spLocks noGrp="1" noChangeArrowheads="1"/>
          </p:cNvSpPr>
          <p:nvPr>
            <p:ph type="body" idx="1"/>
          </p:nvPr>
        </p:nvSpPr>
        <p:spPr/>
        <p:txBody>
          <a:bodyPr/>
          <a:lstStyle/>
          <a:p>
            <a:endParaRPr lang="es-ES_trad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D8742-9E03-40D3-9F40-0C7ED7D014D0}" type="slidenum">
              <a:rPr lang="en-US"/>
              <a:pPr/>
              <a:t>7</a:t>
            </a:fld>
            <a:endParaRPr lang="en-US"/>
          </a:p>
        </p:txBody>
      </p:sp>
      <p:sp>
        <p:nvSpPr>
          <p:cNvPr id="282626" name="Rectangle 2"/>
          <p:cNvSpPr>
            <a:spLocks noChangeArrowheads="1" noTextEdit="1"/>
          </p:cNvSpPr>
          <p:nvPr>
            <p:ph type="sldImg"/>
          </p:nvPr>
        </p:nvSpPr>
        <p:spPr>
          <a:ln/>
        </p:spPr>
      </p:sp>
      <p:sp>
        <p:nvSpPr>
          <p:cNvPr id="282627" name="Rectangle 3"/>
          <p:cNvSpPr>
            <a:spLocks noGrp="1" noChangeArrowheads="1"/>
          </p:cNvSpPr>
          <p:nvPr>
            <p:ph type="body" idx="1"/>
          </p:nvPr>
        </p:nvSpPr>
        <p:spPr/>
        <p:txBody>
          <a:bodyPr/>
          <a:lstStyle/>
          <a:p>
            <a:pPr marL="228600" indent="-228600"/>
            <a:endParaRPr lang="es-ES">
              <a:latin typeface="Tahoma" pitchFamily="34" charset="0"/>
              <a:ea typeface="Arial Unicode MS" pitchFamily="34" charset="-128"/>
              <a:cs typeface="Arial Unicode MS"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42AA66-7F0D-4146-8CAE-96FDAFEB59F4}" type="slidenum">
              <a:rPr lang="en-US"/>
              <a:pPr/>
              <a:t>8</a:t>
            </a:fld>
            <a:endParaRPr lang="en-US"/>
          </a:p>
        </p:txBody>
      </p:sp>
      <p:sp>
        <p:nvSpPr>
          <p:cNvPr id="283650" name="Rectangle 2"/>
          <p:cNvSpPr>
            <a:spLocks noChangeArrowheads="1" noTextEdit="1"/>
          </p:cNvSpPr>
          <p:nvPr>
            <p:ph type="sldImg"/>
          </p:nvPr>
        </p:nvSpPr>
        <p:spPr>
          <a:ln/>
        </p:spPr>
      </p:sp>
      <p:sp>
        <p:nvSpPr>
          <p:cNvPr id="283651" name="Rectangle 3"/>
          <p:cNvSpPr>
            <a:spLocks noGrp="1" noChangeArrowheads="1"/>
          </p:cNvSpPr>
          <p:nvPr>
            <p:ph type="body" idx="1"/>
          </p:nvPr>
        </p:nvSpPr>
        <p:spPr/>
        <p:txBody>
          <a:bodyPr/>
          <a:lstStyle/>
          <a:p>
            <a:pPr>
              <a:buClr>
                <a:srgbClr val="FF9900"/>
              </a:buClr>
            </a:pPr>
            <a:endParaRPr lang="es-ES">
              <a:latin typeface="Taho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1F0FEA-EA85-4300-B041-880912A1EE82}" type="slidenum">
              <a:rPr lang="en-US"/>
              <a:pPr/>
              <a:t>9</a:t>
            </a:fld>
            <a:endParaRPr lang="en-US"/>
          </a:p>
        </p:txBody>
      </p:sp>
      <p:sp>
        <p:nvSpPr>
          <p:cNvPr id="287746" name="Rectangle 2"/>
          <p:cNvSpPr>
            <a:spLocks noChangeArrowheads="1" noTextEdit="1"/>
          </p:cNvSpPr>
          <p:nvPr>
            <p:ph type="sldImg"/>
          </p:nvPr>
        </p:nvSpPr>
        <p:spPr>
          <a:ln/>
        </p:spPr>
      </p:sp>
      <p:sp>
        <p:nvSpPr>
          <p:cNvPr id="287747" name="Rectangle 3"/>
          <p:cNvSpPr>
            <a:spLocks noGrp="1" noChangeArrowheads="1"/>
          </p:cNvSpPr>
          <p:nvPr>
            <p:ph type="body" idx="1"/>
          </p:nvPr>
        </p:nvSpPr>
        <p:spPr/>
        <p:txBody>
          <a:bodyPr/>
          <a:lstStyle/>
          <a:p>
            <a:pPr algn="just">
              <a:buClr>
                <a:srgbClr val="FF9900"/>
              </a:buClr>
              <a:buFont typeface="Wingdings" pitchFamily="2" charset="2"/>
              <a:buNone/>
            </a:pPr>
            <a:endParaRPr lang="es-ES">
              <a:latin typeface="Tahoma"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7506" name="Group 2"/>
          <p:cNvGrpSpPr>
            <a:grpSpLocks/>
          </p:cNvGrpSpPr>
          <p:nvPr/>
        </p:nvGrpSpPr>
        <p:grpSpPr bwMode="auto">
          <a:xfrm>
            <a:off x="0" y="0"/>
            <a:ext cx="9144000" cy="6858000"/>
            <a:chOff x="0" y="0"/>
            <a:chExt cx="5760" cy="4320"/>
          </a:xfrm>
        </p:grpSpPr>
        <p:grpSp>
          <p:nvGrpSpPr>
            <p:cNvPr id="277507" name="Group 3"/>
            <p:cNvGrpSpPr>
              <a:grpSpLocks/>
            </p:cNvGrpSpPr>
            <p:nvPr/>
          </p:nvGrpSpPr>
          <p:grpSpPr bwMode="auto">
            <a:xfrm>
              <a:off x="0" y="0"/>
              <a:ext cx="5760" cy="4320"/>
              <a:chOff x="0" y="0"/>
              <a:chExt cx="5760" cy="4320"/>
            </a:xfrm>
          </p:grpSpPr>
          <p:sp>
            <p:nvSpPr>
              <p:cNvPr id="277508"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endParaRPr lang="en-US"/>
              </a:p>
            </p:txBody>
          </p:sp>
          <p:grpSp>
            <p:nvGrpSpPr>
              <p:cNvPr id="277509" name="Group 5"/>
              <p:cNvGrpSpPr>
                <a:grpSpLocks/>
              </p:cNvGrpSpPr>
              <p:nvPr userDrawn="1"/>
            </p:nvGrpSpPr>
            <p:grpSpPr bwMode="auto">
              <a:xfrm>
                <a:off x="0" y="0"/>
                <a:ext cx="5760" cy="4320"/>
                <a:chOff x="0" y="0"/>
                <a:chExt cx="5760" cy="4320"/>
              </a:xfrm>
            </p:grpSpPr>
            <p:sp>
              <p:nvSpPr>
                <p:cNvPr id="277510"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1"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2"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3"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4"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5"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6"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7"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8"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19"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0"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1"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2"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3"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4"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5"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6"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7"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8"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29"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0"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1"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2"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3"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4"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5"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6"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7"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8"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39"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0"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1"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2"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3"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4"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5"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6"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7"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8"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49"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0"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1"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2"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3"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4"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5"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6"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7"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8"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59"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7560"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sp>
            <p:nvSpPr>
              <p:cNvPr id="277561"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grpSp>
          <p:nvGrpSpPr>
            <p:cNvPr id="277562" name="Group 58"/>
            <p:cNvGrpSpPr>
              <a:grpSpLocks/>
            </p:cNvGrpSpPr>
            <p:nvPr userDrawn="1"/>
          </p:nvGrpSpPr>
          <p:grpSpPr bwMode="auto">
            <a:xfrm>
              <a:off x="3" y="559"/>
              <a:ext cx="4192" cy="1796"/>
              <a:chOff x="3" y="559"/>
              <a:chExt cx="4192" cy="1796"/>
            </a:xfrm>
          </p:grpSpPr>
          <p:sp>
            <p:nvSpPr>
              <p:cNvPr id="277563"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endParaRPr lang="en-US"/>
              </a:p>
            </p:txBody>
          </p:sp>
          <p:sp>
            <p:nvSpPr>
              <p:cNvPr id="277564"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endParaRPr lang="en-US"/>
              </a:p>
            </p:txBody>
          </p:sp>
          <p:sp>
            <p:nvSpPr>
              <p:cNvPr id="277565"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endParaRPr lang="en-US"/>
              </a:p>
            </p:txBody>
          </p:sp>
          <p:sp>
            <p:nvSpPr>
              <p:cNvPr id="277566"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nvGrpSpPr>
            <p:cNvPr id="277567" name="Group 63"/>
            <p:cNvGrpSpPr>
              <a:grpSpLocks/>
            </p:cNvGrpSpPr>
            <p:nvPr userDrawn="1"/>
          </p:nvGrpSpPr>
          <p:grpSpPr bwMode="auto">
            <a:xfrm>
              <a:off x="1480" y="1952"/>
              <a:ext cx="3808" cy="1812"/>
              <a:chOff x="1480" y="1952"/>
              <a:chExt cx="3808" cy="1812"/>
            </a:xfrm>
          </p:grpSpPr>
          <p:sp>
            <p:nvSpPr>
              <p:cNvPr id="27756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endParaRPr lang="en-US"/>
              </a:p>
            </p:txBody>
          </p:sp>
          <p:sp>
            <p:nvSpPr>
              <p:cNvPr id="27756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endParaRPr lang="en-US"/>
              </a:p>
            </p:txBody>
          </p:sp>
          <p:sp>
            <p:nvSpPr>
              <p:cNvPr id="277570" name="Arc 66"/>
              <p:cNvSpPr>
                <a:spLocks/>
              </p:cNvSpPr>
              <p:nvPr/>
            </p:nvSpPr>
            <p:spPr bwMode="ltGray">
              <a:xfrm rot="5400000">
                <a:off x="5097" y="3346"/>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277571" name="Rectangle 67"/>
          <p:cNvSpPr>
            <a:spLocks noGrp="1" noChangeArrowheads="1"/>
          </p:cNvSpPr>
          <p:nvPr>
            <p:ph type="ctrTitle"/>
          </p:nvPr>
        </p:nvSpPr>
        <p:spPr>
          <a:xfrm>
            <a:off x="990600" y="1752600"/>
            <a:ext cx="7772400" cy="1143000"/>
          </a:xfrm>
        </p:spPr>
        <p:txBody>
          <a:bodyPr/>
          <a:lstStyle>
            <a:lvl1pPr>
              <a:defRPr/>
            </a:lvl1pPr>
          </a:lstStyle>
          <a:p>
            <a:r>
              <a:rPr lang="en-US"/>
              <a:t>Click to edit Master title style</a:t>
            </a:r>
          </a:p>
        </p:txBody>
      </p:sp>
      <p:sp>
        <p:nvSpPr>
          <p:cNvPr id="277572"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en-US"/>
              <a:t>Click to edit Master subtitle style</a:t>
            </a:r>
          </a:p>
        </p:txBody>
      </p:sp>
      <p:sp>
        <p:nvSpPr>
          <p:cNvPr id="277573" name="Rectangle 69"/>
          <p:cNvSpPr>
            <a:spLocks noGrp="1" noChangeArrowheads="1"/>
          </p:cNvSpPr>
          <p:nvPr>
            <p:ph type="dt" sz="quarter" idx="2"/>
          </p:nvPr>
        </p:nvSpPr>
        <p:spPr/>
        <p:txBody>
          <a:bodyPr/>
          <a:lstStyle>
            <a:lvl1pPr>
              <a:defRPr/>
            </a:lvl1pPr>
          </a:lstStyle>
          <a:p>
            <a:endParaRPr lang="en-US"/>
          </a:p>
        </p:txBody>
      </p:sp>
      <p:sp>
        <p:nvSpPr>
          <p:cNvPr id="277574" name="Rectangle 70"/>
          <p:cNvSpPr>
            <a:spLocks noGrp="1" noChangeArrowheads="1"/>
          </p:cNvSpPr>
          <p:nvPr>
            <p:ph type="ftr" sz="quarter" idx="3"/>
          </p:nvPr>
        </p:nvSpPr>
        <p:spPr/>
        <p:txBody>
          <a:bodyPr/>
          <a:lstStyle>
            <a:lvl1pPr>
              <a:defRPr/>
            </a:lvl1pPr>
          </a:lstStyle>
          <a:p>
            <a:endParaRPr lang="en-US"/>
          </a:p>
        </p:txBody>
      </p:sp>
      <p:sp>
        <p:nvSpPr>
          <p:cNvPr id="277575" name="Rectangle 71"/>
          <p:cNvSpPr>
            <a:spLocks noGrp="1" noChangeArrowheads="1"/>
          </p:cNvSpPr>
          <p:nvPr>
            <p:ph type="sldNum" sz="quarter" idx="4"/>
          </p:nvPr>
        </p:nvSpPr>
        <p:spPr>
          <a:xfrm>
            <a:off x="6553200" y="6248400"/>
            <a:ext cx="1905000" cy="457200"/>
          </a:xfrm>
        </p:spPr>
        <p:txBody>
          <a:bodyPr/>
          <a:lstStyle>
            <a:lvl1pPr>
              <a:defRPr sz="1400"/>
            </a:lvl1pPr>
          </a:lstStyle>
          <a:p>
            <a:fld id="{5958AA81-21F7-43EF-9DF5-CA1E44A88D1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0869D0-1BE0-4350-8C59-07CCBEFD66C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0350" y="304800"/>
            <a:ext cx="200025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304800"/>
            <a:ext cx="584835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EE30E00-A8BF-4BB5-83DD-D173EA9DE2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947B214-AECF-4E98-A6D2-02FFC597D34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23C682-6D43-41F3-A9FF-6687390CEE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942B6B8-653B-40A9-81DF-8D5D14EFAB4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908D6F3-205F-4A28-AD82-29A12412444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176F7E3-1669-4BB7-955E-C67959E7F7B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987607C1-80AE-4F12-9616-70E5FE371F9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435AB90-BFA7-4171-9DAE-2DE3DC9BDC7C}"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B08EE36-4DE7-40A8-A1E2-E219DFC6ED5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76482" name="Group 2"/>
          <p:cNvGrpSpPr>
            <a:grpSpLocks/>
          </p:cNvGrpSpPr>
          <p:nvPr/>
        </p:nvGrpSpPr>
        <p:grpSpPr bwMode="auto">
          <a:xfrm>
            <a:off x="0" y="0"/>
            <a:ext cx="9144000" cy="6858000"/>
            <a:chOff x="0" y="0"/>
            <a:chExt cx="5760" cy="4320"/>
          </a:xfrm>
        </p:grpSpPr>
        <p:grpSp>
          <p:nvGrpSpPr>
            <p:cNvPr id="276483" name="Group 3"/>
            <p:cNvGrpSpPr>
              <a:grpSpLocks/>
            </p:cNvGrpSpPr>
            <p:nvPr/>
          </p:nvGrpSpPr>
          <p:grpSpPr bwMode="auto">
            <a:xfrm>
              <a:off x="0" y="0"/>
              <a:ext cx="5760" cy="4320"/>
              <a:chOff x="0" y="0"/>
              <a:chExt cx="5760" cy="4320"/>
            </a:xfrm>
          </p:grpSpPr>
          <p:grpSp>
            <p:nvGrpSpPr>
              <p:cNvPr id="276484" name="Group 4"/>
              <p:cNvGrpSpPr>
                <a:grpSpLocks/>
              </p:cNvGrpSpPr>
              <p:nvPr/>
            </p:nvGrpSpPr>
            <p:grpSpPr bwMode="auto">
              <a:xfrm>
                <a:off x="0" y="192"/>
                <a:ext cx="5760" cy="4032"/>
                <a:chOff x="0" y="192"/>
                <a:chExt cx="5760" cy="4032"/>
              </a:xfrm>
            </p:grpSpPr>
            <p:sp>
              <p:nvSpPr>
                <p:cNvPr id="276485"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86"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87"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88"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89"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0"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1"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2"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3"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4"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5"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6"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7"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8"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499"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00"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01"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02"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03"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04"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05"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06"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nvGrpSpPr>
              <p:cNvPr id="276507" name="Group 27"/>
              <p:cNvGrpSpPr>
                <a:grpSpLocks/>
              </p:cNvGrpSpPr>
              <p:nvPr/>
            </p:nvGrpSpPr>
            <p:grpSpPr bwMode="auto">
              <a:xfrm>
                <a:off x="192" y="0"/>
                <a:ext cx="5376" cy="4320"/>
                <a:chOff x="192" y="0"/>
                <a:chExt cx="5376" cy="4320"/>
              </a:xfrm>
            </p:grpSpPr>
            <p:sp>
              <p:nvSpPr>
                <p:cNvPr id="276508"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09"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0"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1"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2"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3"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4"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5"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6"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7"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8"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19"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0"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1"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2"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3"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4"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5"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6"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7"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8"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29"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30"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31"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32"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33"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34"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35"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sp>
              <p:nvSpPr>
                <p:cNvPr id="276536"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endParaRPr lang="en-US"/>
                </a:p>
              </p:txBody>
            </p:sp>
          </p:grpSp>
        </p:grpSp>
        <p:sp>
          <p:nvSpPr>
            <p:cNvPr id="276537"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endParaRPr lang="en-US"/>
            </a:p>
          </p:txBody>
        </p:sp>
        <p:sp>
          <p:nvSpPr>
            <p:cNvPr id="276538"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endParaRPr lang="en-US"/>
            </a:p>
          </p:txBody>
        </p:sp>
        <p:grpSp>
          <p:nvGrpSpPr>
            <p:cNvPr id="276539" name="Group 59"/>
            <p:cNvGrpSpPr>
              <a:grpSpLocks/>
            </p:cNvGrpSpPr>
            <p:nvPr/>
          </p:nvGrpSpPr>
          <p:grpSpPr bwMode="auto">
            <a:xfrm>
              <a:off x="261" y="892"/>
              <a:ext cx="1124" cy="1464"/>
              <a:chOff x="96" y="916"/>
              <a:chExt cx="2208" cy="2876"/>
            </a:xfrm>
          </p:grpSpPr>
          <p:sp>
            <p:nvSpPr>
              <p:cNvPr id="276540" name="Line 60"/>
              <p:cNvSpPr>
                <a:spLocks noChangeShapeType="1"/>
              </p:cNvSpPr>
              <p:nvPr/>
            </p:nvSpPr>
            <p:spPr bwMode="ltGray">
              <a:xfrm flipH="1">
                <a:off x="96" y="1037"/>
                <a:ext cx="2208" cy="0"/>
              </a:xfrm>
              <a:prstGeom prst="line">
                <a:avLst/>
              </a:prstGeom>
              <a:noFill/>
              <a:ln w="9525">
                <a:solidFill>
                  <a:schemeClr val="hlink"/>
                </a:solidFill>
                <a:round/>
                <a:headEnd/>
                <a:tailEnd/>
              </a:ln>
              <a:effectLst/>
            </p:spPr>
            <p:txBody>
              <a:bodyPr wrap="none" anchor="ctr"/>
              <a:lstStyle/>
              <a:p>
                <a:endParaRPr lang="en-US"/>
              </a:p>
            </p:txBody>
          </p:sp>
          <p:sp>
            <p:nvSpPr>
              <p:cNvPr id="276541"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endParaRPr lang="en-US"/>
              </a:p>
            </p:txBody>
          </p:sp>
          <p:sp>
            <p:nvSpPr>
              <p:cNvPr id="276542" name="Arc 62"/>
              <p:cNvSpPr>
                <a:spLocks/>
              </p:cNvSpPr>
              <p:nvPr/>
            </p:nvSpPr>
            <p:spPr bwMode="ltGray">
              <a:xfrm flipH="1">
                <a:off x="217" y="916"/>
                <a:ext cx="239" cy="239"/>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endParaRPr lang="en-US"/>
              </a:p>
            </p:txBody>
          </p:sp>
        </p:grpSp>
      </p:grpSp>
      <p:sp>
        <p:nvSpPr>
          <p:cNvPr id="276543"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76544"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6545"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276546"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276547" name="Rectangle 67"/>
          <p:cNvSpPr>
            <a:spLocks noGrp="1" noChangeArrowheads="1"/>
          </p:cNvSpPr>
          <p:nvPr>
            <p:ph type="sldNum" sz="quarter" idx="4"/>
          </p:nvPr>
        </p:nvSpPr>
        <p:spPr bwMode="auto">
          <a:xfrm>
            <a:off x="7010400" y="60960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600"/>
            </a:lvl1pPr>
          </a:lstStyle>
          <a:p>
            <a:fld id="{FB208663-F4CC-4B66-ACD7-8B03FBF816A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defRPr>
      </a:lvl2pPr>
      <a:lvl3pPr algn="l" rtl="0" fontAlgn="base">
        <a:spcBef>
          <a:spcPct val="0"/>
        </a:spcBef>
        <a:spcAft>
          <a:spcPct val="0"/>
        </a:spcAft>
        <a:defRPr sz="4400">
          <a:solidFill>
            <a:schemeClr val="tx2"/>
          </a:solidFill>
          <a:latin typeface="Tahoma" pitchFamily="34" charset="0"/>
        </a:defRPr>
      </a:lvl3pPr>
      <a:lvl4pPr algn="l" rtl="0" fontAlgn="base">
        <a:spcBef>
          <a:spcPct val="0"/>
        </a:spcBef>
        <a:spcAft>
          <a:spcPct val="0"/>
        </a:spcAft>
        <a:defRPr sz="4400">
          <a:solidFill>
            <a:schemeClr val="tx2"/>
          </a:solidFill>
          <a:latin typeface="Tahoma" pitchFamily="34" charset="0"/>
        </a:defRPr>
      </a:lvl4pPr>
      <a:lvl5pPr algn="l" rtl="0" fontAlgn="base">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fontAlgn="base">
        <a:spcBef>
          <a:spcPct val="20000"/>
        </a:spcBef>
        <a:spcAft>
          <a:spcPct val="0"/>
        </a:spcAft>
        <a:buClr>
          <a:schemeClr val="hlink"/>
        </a:buClr>
        <a:buSzPct val="110000"/>
        <a:buFont typeface="Wingdings" pitchFamily="2" charset="2"/>
        <a:buBlip>
          <a:blip r:embed="rId13"/>
        </a:buBlip>
        <a:defRPr sz="3200">
          <a:solidFill>
            <a:schemeClr val="tx1"/>
          </a:solidFill>
          <a:latin typeface="+mn-lt"/>
          <a:ea typeface="+mn-ea"/>
          <a:cs typeface="+mn-cs"/>
        </a:defRPr>
      </a:lvl1pPr>
      <a:lvl2pPr marL="742950" indent="-285750" algn="l" rtl="0" fontAlgn="base">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fontAlgn="base">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fontAlgn="base">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Microsoft_Office_Excel_97-2003_Worksheet1.xls"/></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Microsoft_Office_Excel_97-2003_Worksheet2.xls"/></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mailto:Carlab@iadb.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1"/>
          <p:cNvSpPr>
            <a:spLocks noGrp="1" noChangeArrowheads="1"/>
          </p:cNvSpPr>
          <p:nvPr>
            <p:ph type="sldNum" sz="quarter" idx="4"/>
          </p:nvPr>
        </p:nvSpPr>
        <p:spPr/>
        <p:txBody>
          <a:bodyPr/>
          <a:lstStyle/>
          <a:p>
            <a:fld id="{7BBA9715-C623-4B28-BE27-5A922A6E82D4}" type="slidenum">
              <a:rPr lang="en-US"/>
              <a:pPr/>
              <a:t>1</a:t>
            </a:fld>
            <a:endParaRPr lang="en-US"/>
          </a:p>
        </p:txBody>
      </p:sp>
      <p:sp>
        <p:nvSpPr>
          <p:cNvPr id="2050" name="Rectangle 2"/>
          <p:cNvSpPr>
            <a:spLocks noGrp="1" noChangeArrowheads="1"/>
          </p:cNvSpPr>
          <p:nvPr>
            <p:ph type="ctrTitle"/>
          </p:nvPr>
        </p:nvSpPr>
        <p:spPr>
          <a:xfrm>
            <a:off x="457200" y="1676400"/>
            <a:ext cx="8077200" cy="1371600"/>
          </a:xfrm>
        </p:spPr>
        <p:txBody>
          <a:bodyPr/>
          <a:lstStyle/>
          <a:p>
            <a:pPr algn="ctr"/>
            <a:r>
              <a:rPr lang="es-ES_tradnl" sz="4000" b="1">
                <a:solidFill>
                  <a:srgbClr val="0000CC"/>
                </a:solidFill>
              </a:rPr>
              <a:t>FASE FINAL DEL PROYECTO</a:t>
            </a:r>
          </a:p>
        </p:txBody>
      </p:sp>
      <p:sp>
        <p:nvSpPr>
          <p:cNvPr id="2051" name="Rectangle 3" descr="Rectangle: Click to edit Master text styles&#10;Second level&#10;Third level&#10;Fourth level&#10;Fifth level"/>
          <p:cNvSpPr>
            <a:spLocks noGrp="1" noChangeArrowheads="1"/>
          </p:cNvSpPr>
          <p:nvPr>
            <p:ph type="subTitle" idx="1"/>
          </p:nvPr>
        </p:nvSpPr>
        <p:spPr>
          <a:xfrm>
            <a:off x="990600" y="533400"/>
            <a:ext cx="7010400" cy="838200"/>
          </a:xfrm>
        </p:spPr>
        <p:txBody>
          <a:bodyPr/>
          <a:lstStyle/>
          <a:p>
            <a:pPr algn="ctr"/>
            <a:r>
              <a:rPr lang="es-ES_tradnl" sz="2400" b="1">
                <a:solidFill>
                  <a:srgbClr val="0000CC"/>
                </a:solidFill>
              </a:rPr>
              <a:t>Fondo Multilateral de Inversiones </a:t>
            </a:r>
            <a:br>
              <a:rPr lang="es-ES_tradnl" sz="2400" b="1">
                <a:solidFill>
                  <a:srgbClr val="0000CC"/>
                </a:solidFill>
              </a:rPr>
            </a:br>
            <a:r>
              <a:rPr lang="es-ES_tradnl" sz="2400" b="1">
                <a:solidFill>
                  <a:srgbClr val="0000CC"/>
                </a:solidFill>
              </a:rPr>
              <a:t>- FOMIN-</a:t>
            </a:r>
            <a:endParaRPr lang="es-ES" sz="2400" b="1">
              <a:solidFill>
                <a:srgbClr val="0000CC"/>
              </a:solidFill>
            </a:endParaRPr>
          </a:p>
        </p:txBody>
      </p:sp>
      <p:graphicFrame>
        <p:nvGraphicFramePr>
          <p:cNvPr id="2057" name="Object 9"/>
          <p:cNvGraphicFramePr>
            <a:graphicFrameLocks noChangeAspect="1"/>
          </p:cNvGraphicFramePr>
          <p:nvPr/>
        </p:nvGraphicFramePr>
        <p:xfrm>
          <a:off x="7848600" y="381000"/>
          <a:ext cx="719138" cy="914400"/>
        </p:xfrm>
        <a:graphic>
          <a:graphicData uri="http://schemas.openxmlformats.org/presentationml/2006/ole">
            <p:oleObj spid="_x0000_s2057" name="Photo Editor Photo" r:id="rId4" imgW="942857" imgH="1200318" progId="MSPhotoEd.3">
              <p:embed/>
            </p:oleObj>
          </a:graphicData>
        </a:graphic>
      </p:graphicFrame>
      <p:sp>
        <p:nvSpPr>
          <p:cNvPr id="2059" name="Rectangle 11"/>
          <p:cNvSpPr>
            <a:spLocks noChangeArrowheads="1"/>
          </p:cNvSpPr>
          <p:nvPr/>
        </p:nvSpPr>
        <p:spPr bwMode="auto">
          <a:xfrm>
            <a:off x="533400" y="3276600"/>
            <a:ext cx="8153400" cy="228600"/>
          </a:xfrm>
          <a:prstGeom prst="rect">
            <a:avLst/>
          </a:prstGeom>
          <a:gradFill rotWithShape="0">
            <a:gsLst>
              <a:gs pos="0">
                <a:schemeClr val="folHlink"/>
              </a:gs>
              <a:gs pos="100000">
                <a:srgbClr val="FF9900"/>
              </a:gs>
            </a:gsLst>
            <a:lin ang="5400000" scaled="1"/>
          </a:gradFill>
          <a:ln w="9525">
            <a:miter lim="800000"/>
            <a:headEnd/>
            <a:tailEnd/>
          </a:ln>
          <a:effectLst/>
          <a:scene3d>
            <a:camera prst="legacyObliqueTopRight"/>
            <a:lightRig rig="legacyNormal3" dir="t"/>
          </a:scene3d>
          <a:sp3d prstMaterial="legacyMatte">
            <a:bevelT w="13500" h="13500" prst="angle"/>
            <a:bevelB w="13500" h="13500" prst="angle"/>
            <a:extrusionClr>
              <a:schemeClr val="folHlink"/>
            </a:extrusionClr>
          </a:sp3d>
        </p:spPr>
        <p:txBody>
          <a:bodyPr wrap="none" anchor="ctr">
            <a:flatTx/>
          </a:bodyPr>
          <a:lstStyle/>
          <a:p>
            <a:endParaRPr lang="en-US"/>
          </a:p>
        </p:txBody>
      </p:sp>
      <p:pic>
        <p:nvPicPr>
          <p:cNvPr id="2063" name="Picture 15"/>
          <p:cNvPicPr preferRelativeResize="0">
            <a:picLocks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04800" y="304800"/>
            <a:ext cx="1241425" cy="1295400"/>
          </a:xfrm>
          <a:prstGeom prst="rect">
            <a:avLst/>
          </a:prstGeom>
          <a:noFill/>
          <a:ln w="9525">
            <a:noFill/>
            <a:miter lim="800000"/>
            <a:headEnd/>
            <a:tailEnd/>
          </a:ln>
        </p:spPr>
      </p:pic>
      <p:sp>
        <p:nvSpPr>
          <p:cNvPr id="2065" name="Text Box 17"/>
          <p:cNvSpPr txBox="1">
            <a:spLocks noChangeArrowheads="1"/>
          </p:cNvSpPr>
          <p:nvPr/>
        </p:nvSpPr>
        <p:spPr bwMode="auto">
          <a:xfrm>
            <a:off x="1524000" y="4953000"/>
            <a:ext cx="5867400" cy="1552575"/>
          </a:xfrm>
          <a:prstGeom prst="rect">
            <a:avLst/>
          </a:prstGeom>
          <a:noFill/>
          <a:ln w="9525">
            <a:noFill/>
            <a:miter lim="800000"/>
            <a:headEnd/>
            <a:tailEnd/>
          </a:ln>
          <a:effectLst/>
        </p:spPr>
        <p:txBody>
          <a:bodyPr>
            <a:spAutoFit/>
          </a:bodyPr>
          <a:lstStyle/>
          <a:p>
            <a:pPr algn="ctr">
              <a:spcBef>
                <a:spcPct val="50000"/>
              </a:spcBef>
            </a:pPr>
            <a:r>
              <a:rPr lang="es-ES_tradnl" b="1">
                <a:solidFill>
                  <a:srgbClr val="0000CC"/>
                </a:solidFill>
              </a:rPr>
              <a:t>REUNIÓN CLÚSTER ICT</a:t>
            </a:r>
            <a:endParaRPr lang="es-ES" b="1">
              <a:solidFill>
                <a:srgbClr val="0000CC"/>
              </a:solidFill>
            </a:endParaRPr>
          </a:p>
          <a:p>
            <a:pPr algn="ctr">
              <a:spcBef>
                <a:spcPct val="50000"/>
              </a:spcBef>
            </a:pPr>
            <a:r>
              <a:rPr lang="es-ES" b="1">
                <a:solidFill>
                  <a:srgbClr val="0000CC"/>
                </a:solidFill>
              </a:rPr>
              <a:t>Cartagena de Indias, Colombia</a:t>
            </a:r>
          </a:p>
          <a:p>
            <a:pPr algn="ctr">
              <a:spcBef>
                <a:spcPct val="50000"/>
              </a:spcBef>
            </a:pPr>
            <a:r>
              <a:rPr lang="es-ES" b="1">
                <a:solidFill>
                  <a:srgbClr val="0000CC"/>
                </a:solidFill>
              </a:rPr>
              <a:t>Octubre 30 al 1 Noviembre de 2006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463D02B-7977-410A-ACAA-E64EAA303EDE}" type="slidenum">
              <a:rPr lang="en-US"/>
              <a:pPr/>
              <a:t>10</a:t>
            </a:fld>
            <a:endParaRPr lang="en-US"/>
          </a:p>
        </p:txBody>
      </p:sp>
      <p:sp>
        <p:nvSpPr>
          <p:cNvPr id="289794" name="Rectangle 2"/>
          <p:cNvSpPr>
            <a:spLocks noGrp="1" noChangeArrowheads="1"/>
          </p:cNvSpPr>
          <p:nvPr>
            <p:ph type="title"/>
          </p:nvPr>
        </p:nvSpPr>
        <p:spPr>
          <a:xfrm>
            <a:off x="457200" y="304800"/>
            <a:ext cx="8305800" cy="838200"/>
          </a:xfrm>
        </p:spPr>
        <p:txBody>
          <a:bodyPr/>
          <a:lstStyle/>
          <a:p>
            <a:pPr marL="838200" indent="-838200"/>
            <a:r>
              <a:rPr lang="es-ES_tradnl" sz="2800" b="1">
                <a:solidFill>
                  <a:srgbClr val="FF9900"/>
                </a:solidFill>
                <a:cs typeface="Times New Roman" pitchFamily="18" charset="0"/>
              </a:rPr>
              <a:t>4.  Analizar los factores que inciden en la sostenibilidad</a:t>
            </a:r>
            <a:endParaRPr lang="es-ES" sz="2800" b="1">
              <a:solidFill>
                <a:srgbClr val="FF9900"/>
              </a:solidFill>
              <a:cs typeface="Times New Roman" pitchFamily="18" charset="0"/>
            </a:endParaRPr>
          </a:p>
        </p:txBody>
      </p:sp>
      <p:sp>
        <p:nvSpPr>
          <p:cNvPr id="289795" name="Rectangle 3" descr="Rectangle: Click to edit Master text styles&#10;Second level&#10;Third level&#10;Fourth level&#10;Fifth level"/>
          <p:cNvSpPr>
            <a:spLocks noGrp="1" noChangeArrowheads="1"/>
          </p:cNvSpPr>
          <p:nvPr>
            <p:ph type="body" idx="1"/>
          </p:nvPr>
        </p:nvSpPr>
        <p:spPr>
          <a:xfrm>
            <a:off x="381000" y="1295400"/>
            <a:ext cx="8458200" cy="4800600"/>
          </a:xfrm>
        </p:spPr>
        <p:txBody>
          <a:bodyPr/>
          <a:lstStyle/>
          <a:p>
            <a:pPr algn="ctr">
              <a:lnSpc>
                <a:spcPct val="80000"/>
              </a:lnSpc>
              <a:buClr>
                <a:srgbClr val="FF9900"/>
              </a:buClr>
              <a:buFontTx/>
              <a:buNone/>
            </a:pPr>
            <a:r>
              <a:rPr lang="es-ES_tradnl" sz="1800" b="1" u="sng">
                <a:solidFill>
                  <a:srgbClr val="0000CC"/>
                </a:solidFill>
                <a:ea typeface="Arial Unicode MS" pitchFamily="34" charset="-128"/>
                <a:cs typeface="Arial Unicode MS" pitchFamily="34" charset="-128"/>
              </a:rPr>
              <a:t>INTERNOS AL PROYECTO</a:t>
            </a:r>
            <a:r>
              <a:rPr lang="es-ES_tradnl" sz="1800" b="1">
                <a:solidFill>
                  <a:srgbClr val="0000CC"/>
                </a:solidFill>
                <a:ea typeface="Arial Unicode MS" pitchFamily="34" charset="-128"/>
                <a:cs typeface="Arial Unicode MS" pitchFamily="34" charset="-128"/>
              </a:rPr>
              <a:t> </a:t>
            </a:r>
          </a:p>
          <a:p>
            <a:pPr>
              <a:lnSpc>
                <a:spcPct val="80000"/>
              </a:lnSpc>
              <a:buClr>
                <a:srgbClr val="FF9900"/>
              </a:buClr>
              <a:buFontTx/>
              <a:buNone/>
            </a:pPr>
            <a:r>
              <a:rPr lang="es-ES_tradnl" sz="2400" b="1">
                <a:solidFill>
                  <a:srgbClr val="0000CC"/>
                </a:solidFill>
                <a:ea typeface="Arial Unicode MS" pitchFamily="34" charset="-128"/>
                <a:cs typeface="Arial Unicode MS" pitchFamily="34" charset="-128"/>
              </a:rPr>
              <a:t> </a:t>
            </a:r>
            <a:r>
              <a:rPr lang="es-ES_tradnl" sz="2400" b="1" u="sng">
                <a:solidFill>
                  <a:srgbClr val="0000CC"/>
                </a:solidFill>
                <a:latin typeface="Times New Roman" pitchFamily="18" charset="0"/>
                <a:cs typeface="Times New Roman" pitchFamily="18" charset="0"/>
              </a:rPr>
              <a:t>Recursos Humanos</a:t>
            </a:r>
            <a:endParaRPr lang="es-ES_tradnl" sz="2400" b="1" u="sng">
              <a:solidFill>
                <a:srgbClr val="0000CC"/>
              </a:solidFill>
              <a:latin typeface="Verdana" pitchFamily="34" charset="0"/>
              <a:cs typeface="Times New Roman" pitchFamily="18" charset="0"/>
            </a:endParaRPr>
          </a:p>
          <a:p>
            <a:pPr lvl="1" algn="just">
              <a:lnSpc>
                <a:spcPct val="80000"/>
              </a:lnSpc>
              <a:buClr>
                <a:srgbClr val="FF9900"/>
              </a:buClr>
              <a:buFont typeface="Wingdings" pitchFamily="2" charset="2"/>
              <a:buChar char="§"/>
            </a:pPr>
            <a:r>
              <a:rPr lang="es-ES_tradnl" sz="2400">
                <a:solidFill>
                  <a:srgbClr val="0000CC"/>
                </a:solidFill>
              </a:rPr>
              <a:t>Ausencia de personal idóneo</a:t>
            </a:r>
          </a:p>
          <a:p>
            <a:pPr lvl="1" algn="just">
              <a:lnSpc>
                <a:spcPct val="80000"/>
              </a:lnSpc>
              <a:buClr>
                <a:srgbClr val="FF9900"/>
              </a:buClr>
              <a:buFont typeface="Wingdings" pitchFamily="2" charset="2"/>
              <a:buChar char="§"/>
            </a:pPr>
            <a:r>
              <a:rPr lang="es-ES_tradnl" sz="2400">
                <a:solidFill>
                  <a:srgbClr val="0000CC"/>
                </a:solidFill>
              </a:rPr>
              <a:t>Insuficiencia de personal</a:t>
            </a:r>
          </a:p>
          <a:p>
            <a:pPr lvl="1" algn="just">
              <a:lnSpc>
                <a:spcPct val="80000"/>
              </a:lnSpc>
              <a:buClr>
                <a:srgbClr val="FF9900"/>
              </a:buClr>
              <a:buFont typeface="Wingdings" pitchFamily="2" charset="2"/>
              <a:buChar char="§"/>
            </a:pPr>
            <a:r>
              <a:rPr lang="es-ES_tradnl" sz="2400">
                <a:solidFill>
                  <a:srgbClr val="0000CC"/>
                </a:solidFill>
              </a:rPr>
              <a:t>Alta rotación de personal</a:t>
            </a:r>
          </a:p>
          <a:p>
            <a:pPr lvl="1" algn="just">
              <a:lnSpc>
                <a:spcPct val="80000"/>
              </a:lnSpc>
              <a:buFont typeface="Wingdings" pitchFamily="2" charset="2"/>
              <a:buBlip>
                <a:blip r:embed="rId3"/>
              </a:buBlip>
            </a:pPr>
            <a:endParaRPr lang="es-ES_tradnl" sz="2400">
              <a:solidFill>
                <a:srgbClr val="0000CC"/>
              </a:solidFill>
            </a:endParaRPr>
          </a:p>
          <a:p>
            <a:pPr algn="just">
              <a:lnSpc>
                <a:spcPct val="80000"/>
              </a:lnSpc>
              <a:buFont typeface="Wingdings" pitchFamily="2" charset="2"/>
              <a:buNone/>
            </a:pPr>
            <a:r>
              <a:rPr lang="es-ES_tradnl" sz="2400" b="1" u="sng">
                <a:solidFill>
                  <a:srgbClr val="0000CC"/>
                </a:solidFill>
                <a:latin typeface="Times New Roman" pitchFamily="18" charset="0"/>
                <a:cs typeface="Times New Roman" pitchFamily="18" charset="0"/>
              </a:rPr>
              <a:t>Institucionales / Organizacionales / Culturales</a:t>
            </a:r>
            <a:endParaRPr lang="es-ES_tradnl" sz="2400" b="1" u="sng">
              <a:solidFill>
                <a:srgbClr val="0000CC"/>
              </a:solidFill>
              <a:latin typeface="Verdana" pitchFamily="34" charset="0"/>
              <a:cs typeface="Times New Roman" pitchFamily="18" charset="0"/>
            </a:endParaRPr>
          </a:p>
          <a:p>
            <a:pPr lvl="1">
              <a:lnSpc>
                <a:spcPct val="80000"/>
              </a:lnSpc>
              <a:buClr>
                <a:srgbClr val="FF9900"/>
              </a:buClr>
              <a:buFont typeface="Wingdings" pitchFamily="2" charset="2"/>
              <a:buChar char="§"/>
            </a:pPr>
            <a:r>
              <a:rPr lang="es-ES_tradnl" sz="2400">
                <a:solidFill>
                  <a:srgbClr val="0000CC"/>
                </a:solidFill>
              </a:rPr>
              <a:t>Falta de apoyo de las autoridades del Organismo Ejecutor </a:t>
            </a:r>
          </a:p>
          <a:p>
            <a:pPr lvl="1">
              <a:lnSpc>
                <a:spcPct val="80000"/>
              </a:lnSpc>
              <a:buClr>
                <a:srgbClr val="FF9900"/>
              </a:buClr>
              <a:buFont typeface="Wingdings" pitchFamily="2" charset="2"/>
              <a:buChar char="§"/>
            </a:pPr>
            <a:r>
              <a:rPr lang="es-ES_tradnl" sz="2400">
                <a:solidFill>
                  <a:srgbClr val="0000CC"/>
                </a:solidFill>
              </a:rPr>
              <a:t>Falta de una estructura organizacional que permita el sostenimiento del proyecto (liderazgo y administración operativa) </a:t>
            </a:r>
          </a:p>
          <a:p>
            <a:pPr lvl="1">
              <a:lnSpc>
                <a:spcPct val="80000"/>
              </a:lnSpc>
              <a:buClr>
                <a:srgbClr val="FF9900"/>
              </a:buClr>
              <a:buFont typeface="Wingdings" pitchFamily="2" charset="2"/>
              <a:buChar char="§"/>
            </a:pPr>
            <a:r>
              <a:rPr lang="es-ES_tradnl" sz="2400">
                <a:solidFill>
                  <a:srgbClr val="0000CC"/>
                </a:solidFill>
              </a:rPr>
              <a:t>Ausencia de apoyo o de sentido de propiedad de los beneficiarios del proyecto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71120455-D7DC-4821-9B3D-424013CB16FC}" type="slidenum">
              <a:rPr lang="en-US"/>
              <a:pPr/>
              <a:t>11</a:t>
            </a:fld>
            <a:endParaRPr lang="en-US"/>
          </a:p>
        </p:txBody>
      </p:sp>
      <p:sp>
        <p:nvSpPr>
          <p:cNvPr id="347139" name="Rectangle 3" descr="Rectangle: Click to edit Master text styles&#10;Second level&#10;Third level&#10;Fourth level&#10;Fifth level"/>
          <p:cNvSpPr>
            <a:spLocks noGrp="1" noChangeArrowheads="1"/>
          </p:cNvSpPr>
          <p:nvPr>
            <p:ph type="body" idx="1"/>
          </p:nvPr>
        </p:nvSpPr>
        <p:spPr>
          <a:xfrm>
            <a:off x="838200" y="685800"/>
            <a:ext cx="7772400" cy="5562600"/>
          </a:xfrm>
        </p:spPr>
        <p:txBody>
          <a:bodyPr/>
          <a:lstStyle/>
          <a:p>
            <a:pPr algn="just">
              <a:lnSpc>
                <a:spcPct val="80000"/>
              </a:lnSpc>
              <a:buFont typeface="Wingdings" pitchFamily="2" charset="2"/>
              <a:buNone/>
            </a:pPr>
            <a:r>
              <a:rPr lang="es-ES_tradnl" sz="1200" b="1">
                <a:latin typeface="Times New Roman" pitchFamily="18" charset="0"/>
                <a:cs typeface="Times New Roman" pitchFamily="18" charset="0"/>
              </a:rPr>
              <a:t> </a:t>
            </a:r>
            <a:endParaRPr lang="es-ES_tradnl" sz="1200" b="1">
              <a:latin typeface="Verdana" pitchFamily="34" charset="0"/>
              <a:cs typeface="Times New Roman" pitchFamily="18" charset="0"/>
            </a:endParaRPr>
          </a:p>
          <a:p>
            <a:pPr algn="just">
              <a:lnSpc>
                <a:spcPct val="80000"/>
              </a:lnSpc>
              <a:buClr>
                <a:srgbClr val="FF9900"/>
              </a:buClr>
              <a:buFont typeface="Wingdings" pitchFamily="2" charset="2"/>
              <a:buNone/>
            </a:pPr>
            <a:r>
              <a:rPr lang="es-ES_tradnl" sz="2400" b="1" u="sng">
                <a:solidFill>
                  <a:srgbClr val="0000CC"/>
                </a:solidFill>
                <a:cs typeface="Times New Roman" pitchFamily="18" charset="0"/>
              </a:rPr>
              <a:t>Financieros / Presupuestarios</a:t>
            </a:r>
          </a:p>
          <a:p>
            <a:pPr>
              <a:lnSpc>
                <a:spcPct val="80000"/>
              </a:lnSpc>
              <a:buClr>
                <a:srgbClr val="FF9900"/>
              </a:buClr>
              <a:buFont typeface="Wingdings" pitchFamily="2" charset="2"/>
              <a:buChar char="ü"/>
            </a:pPr>
            <a:r>
              <a:rPr lang="es-ES_tradnl" sz="2400">
                <a:solidFill>
                  <a:srgbClr val="0000CC"/>
                </a:solidFill>
              </a:rPr>
              <a:t>Monto insuficiente, falta de un flujo constante</a:t>
            </a:r>
          </a:p>
          <a:p>
            <a:pPr>
              <a:lnSpc>
                <a:spcPct val="80000"/>
              </a:lnSpc>
              <a:buClr>
                <a:srgbClr val="FF9900"/>
              </a:buClr>
              <a:buFont typeface="Wingdings" pitchFamily="2" charset="2"/>
              <a:buNone/>
            </a:pPr>
            <a:r>
              <a:rPr lang="es-ES_tradnl" sz="2400">
                <a:solidFill>
                  <a:srgbClr val="0000CC"/>
                </a:solidFill>
              </a:rPr>
              <a:t>(gastos de mantenimiento, administración y operativos) </a:t>
            </a:r>
          </a:p>
          <a:p>
            <a:pPr>
              <a:lnSpc>
                <a:spcPct val="80000"/>
              </a:lnSpc>
              <a:buClr>
                <a:srgbClr val="FF9900"/>
              </a:buClr>
              <a:buFont typeface="Wingdings" pitchFamily="2" charset="2"/>
              <a:buNone/>
            </a:pPr>
            <a:endParaRPr lang="es-ES_tradnl" sz="2400" b="1">
              <a:solidFill>
                <a:srgbClr val="0000CC"/>
              </a:solidFill>
              <a:cs typeface="Times New Roman" pitchFamily="18" charset="0"/>
            </a:endParaRPr>
          </a:p>
          <a:p>
            <a:pPr>
              <a:lnSpc>
                <a:spcPct val="80000"/>
              </a:lnSpc>
              <a:buClr>
                <a:srgbClr val="FF9900"/>
              </a:buClr>
              <a:buFont typeface="Wingdings" pitchFamily="2" charset="2"/>
              <a:buNone/>
            </a:pPr>
            <a:r>
              <a:rPr lang="es-ES_tradnl" sz="2400" b="1" u="sng">
                <a:solidFill>
                  <a:srgbClr val="0000CC"/>
                </a:solidFill>
                <a:cs typeface="Times New Roman" pitchFamily="18" charset="0"/>
              </a:rPr>
              <a:t>Infraestructura Física</a:t>
            </a:r>
            <a:r>
              <a:rPr lang="es-ES_tradnl" sz="2400" b="1">
                <a:solidFill>
                  <a:srgbClr val="0000CC"/>
                </a:solidFill>
                <a:cs typeface="Times New Roman" pitchFamily="18" charset="0"/>
              </a:rPr>
              <a:t> (equipos, materiales, etc.)</a:t>
            </a:r>
          </a:p>
          <a:p>
            <a:pPr>
              <a:lnSpc>
                <a:spcPct val="80000"/>
              </a:lnSpc>
              <a:buClr>
                <a:srgbClr val="FF9900"/>
              </a:buClr>
              <a:buFont typeface="Wingdings" pitchFamily="2" charset="2"/>
              <a:buChar char="ü"/>
            </a:pPr>
            <a:r>
              <a:rPr lang="es-ES_tradnl" sz="2400">
                <a:solidFill>
                  <a:srgbClr val="0000CC"/>
                </a:solidFill>
              </a:rPr>
              <a:t>Infraestructura inadecuada (</a:t>
            </a:r>
            <a:r>
              <a:rPr lang="es-ES_tradnl" sz="2400">
                <a:solidFill>
                  <a:srgbClr val="0000CC"/>
                </a:solidFill>
                <a:cs typeface="Times New Roman" pitchFamily="18" charset="0"/>
              </a:rPr>
              <a:t>Falta de capacidad para mantener la infraestructura existente </a:t>
            </a:r>
          </a:p>
          <a:p>
            <a:pPr algn="ctr">
              <a:lnSpc>
                <a:spcPct val="80000"/>
              </a:lnSpc>
              <a:buFont typeface="Wingdings" pitchFamily="2" charset="2"/>
              <a:buNone/>
            </a:pPr>
            <a:endParaRPr lang="es-ES_tradnl" sz="2400" b="1" u="sng">
              <a:solidFill>
                <a:srgbClr val="0000CC"/>
              </a:solidFill>
              <a:ea typeface="Arial Unicode MS" pitchFamily="34" charset="-128"/>
              <a:cs typeface="Arial Unicode MS" pitchFamily="34" charset="-128"/>
            </a:endParaRPr>
          </a:p>
          <a:p>
            <a:pPr algn="ctr">
              <a:lnSpc>
                <a:spcPct val="80000"/>
              </a:lnSpc>
              <a:buFont typeface="Wingdings" pitchFamily="2" charset="2"/>
              <a:buNone/>
            </a:pPr>
            <a:r>
              <a:rPr lang="es-ES_tradnl" sz="2400" b="1" u="sng">
                <a:solidFill>
                  <a:srgbClr val="0000CC"/>
                </a:solidFill>
                <a:ea typeface="Arial Unicode MS" pitchFamily="34" charset="-128"/>
                <a:cs typeface="Arial Unicode MS" pitchFamily="34" charset="-128"/>
              </a:rPr>
              <a:t>EXTERNOS AL PROYECTO</a:t>
            </a:r>
            <a:endParaRPr lang="es-ES_tradnl" sz="2400" b="1">
              <a:solidFill>
                <a:srgbClr val="0000CC"/>
              </a:solidFill>
              <a:ea typeface="Arial Unicode MS" pitchFamily="34" charset="-128"/>
              <a:cs typeface="Arial Unicode MS" pitchFamily="34" charset="-128"/>
            </a:endParaRPr>
          </a:p>
          <a:p>
            <a:pPr>
              <a:lnSpc>
                <a:spcPct val="80000"/>
              </a:lnSpc>
              <a:buFont typeface="Wingdings" pitchFamily="2" charset="2"/>
              <a:buNone/>
            </a:pPr>
            <a:endParaRPr lang="es-ES_tradnl" sz="2400" b="1">
              <a:solidFill>
                <a:srgbClr val="0000CC"/>
              </a:solidFill>
              <a:ea typeface="Arial Unicode MS" pitchFamily="34" charset="-128"/>
              <a:cs typeface="Arial Unicode MS" pitchFamily="34" charset="-128"/>
            </a:endParaRPr>
          </a:p>
          <a:p>
            <a:pPr>
              <a:lnSpc>
                <a:spcPct val="80000"/>
              </a:lnSpc>
              <a:buClr>
                <a:srgbClr val="FF9900"/>
              </a:buClr>
              <a:buFont typeface="Wingdings" pitchFamily="2" charset="2"/>
              <a:buChar char="ü"/>
            </a:pPr>
            <a:r>
              <a:rPr lang="es-ES_tradnl" sz="2400">
                <a:solidFill>
                  <a:srgbClr val="0000CC"/>
                </a:solidFill>
                <a:cs typeface="Times New Roman" pitchFamily="18" charset="0"/>
              </a:rPr>
              <a:t>Cambios económicos</a:t>
            </a:r>
          </a:p>
          <a:p>
            <a:pPr>
              <a:lnSpc>
                <a:spcPct val="80000"/>
              </a:lnSpc>
              <a:buClr>
                <a:srgbClr val="FF9900"/>
              </a:buClr>
              <a:buFont typeface="Wingdings" pitchFamily="2" charset="2"/>
              <a:buChar char="ü"/>
            </a:pPr>
            <a:r>
              <a:rPr lang="es-ES_tradnl" sz="2400">
                <a:solidFill>
                  <a:srgbClr val="0000CC"/>
                </a:solidFill>
                <a:cs typeface="Times New Roman" pitchFamily="18" charset="0"/>
              </a:rPr>
              <a:t>Cambios de prioridades en el ámbito local o nacional</a:t>
            </a:r>
          </a:p>
          <a:p>
            <a:pPr>
              <a:lnSpc>
                <a:spcPct val="80000"/>
              </a:lnSpc>
              <a:buClr>
                <a:srgbClr val="FF9900"/>
              </a:buClr>
              <a:buFont typeface="Wingdings" pitchFamily="2" charset="2"/>
              <a:buChar char="ü"/>
            </a:pPr>
            <a:endParaRPr lang="es-ES_tradnl" sz="2400">
              <a:solidFill>
                <a:srgbClr val="0000CC"/>
              </a:solidFill>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26D7E5C-5BDB-42F0-881C-7DFC8F77A1F4}" type="slidenum">
              <a:rPr lang="en-US"/>
              <a:pPr/>
              <a:t>12</a:t>
            </a:fld>
            <a:endParaRPr lang="en-US"/>
          </a:p>
        </p:txBody>
      </p:sp>
      <p:sp>
        <p:nvSpPr>
          <p:cNvPr id="293890" name="Rectangle 2"/>
          <p:cNvSpPr>
            <a:spLocks noGrp="1" noChangeArrowheads="1"/>
          </p:cNvSpPr>
          <p:nvPr>
            <p:ph type="title"/>
          </p:nvPr>
        </p:nvSpPr>
        <p:spPr>
          <a:xfrm>
            <a:off x="609600" y="304800"/>
            <a:ext cx="7772400" cy="685800"/>
          </a:xfrm>
        </p:spPr>
        <p:txBody>
          <a:bodyPr/>
          <a:lstStyle/>
          <a:p>
            <a:pPr algn="ctr"/>
            <a:r>
              <a:rPr lang="es-ES" sz="4000" b="1">
                <a:solidFill>
                  <a:srgbClr val="FF9900"/>
                </a:solidFill>
              </a:rPr>
              <a:t>Plan de Sostenibilidad</a:t>
            </a:r>
          </a:p>
        </p:txBody>
      </p:sp>
      <p:sp>
        <p:nvSpPr>
          <p:cNvPr id="293891" name="Rectangle 3" descr="Rectangle: Click to edit Master text styles&#10;Second level&#10;Third level&#10;Fourth level&#10;Fifth level"/>
          <p:cNvSpPr>
            <a:spLocks noGrp="1" noChangeArrowheads="1"/>
          </p:cNvSpPr>
          <p:nvPr>
            <p:ph type="body" idx="1"/>
          </p:nvPr>
        </p:nvSpPr>
        <p:spPr>
          <a:xfrm>
            <a:off x="533400" y="1447800"/>
            <a:ext cx="8305800" cy="4800600"/>
          </a:xfrm>
        </p:spPr>
        <p:txBody>
          <a:bodyPr/>
          <a:lstStyle/>
          <a:p>
            <a:pPr>
              <a:lnSpc>
                <a:spcPct val="90000"/>
              </a:lnSpc>
              <a:buClr>
                <a:srgbClr val="FF9900"/>
              </a:buClr>
              <a:buFont typeface="Wingdings" pitchFamily="2" charset="2"/>
              <a:buChar char="§"/>
            </a:pPr>
            <a:r>
              <a:rPr lang="es-ES_tradnl">
                <a:solidFill>
                  <a:srgbClr val="0000CC"/>
                </a:solidFill>
                <a:cs typeface="Times New Roman" pitchFamily="18" charset="0"/>
              </a:rPr>
              <a:t>Describir las acciones concretas que se deberían realizar para asegurar el flujo sostenido de los productos/servicios generados por el proyecto</a:t>
            </a:r>
            <a:endParaRPr lang="es-ES">
              <a:solidFill>
                <a:srgbClr val="0000CC"/>
              </a:solidFill>
              <a:cs typeface="Times New Roman" pitchFamily="18" charset="0"/>
            </a:endParaRPr>
          </a:p>
          <a:p>
            <a:pPr>
              <a:lnSpc>
                <a:spcPct val="90000"/>
              </a:lnSpc>
              <a:buClr>
                <a:srgbClr val="FF9900"/>
              </a:buClr>
              <a:buFont typeface="Wingdings" pitchFamily="2" charset="2"/>
              <a:buNone/>
            </a:pPr>
            <a:endParaRPr lang="es-ES_tradnl">
              <a:solidFill>
                <a:srgbClr val="0000CC"/>
              </a:solidFill>
              <a:cs typeface="Times New Roman" pitchFamily="18" charset="0"/>
            </a:endParaRPr>
          </a:p>
          <a:p>
            <a:pPr>
              <a:lnSpc>
                <a:spcPct val="90000"/>
              </a:lnSpc>
              <a:buClr>
                <a:srgbClr val="FF9900"/>
              </a:buClr>
              <a:buFont typeface="Wingdings" pitchFamily="2" charset="2"/>
              <a:buChar char="§"/>
            </a:pPr>
            <a:r>
              <a:rPr lang="es-ES_tradnl">
                <a:solidFill>
                  <a:srgbClr val="0000CC"/>
                </a:solidFill>
                <a:cs typeface="Times New Roman" pitchFamily="18" charset="0"/>
              </a:rPr>
              <a:t>La Agencia Ejecutora debe asumir este Plan como una actividad más de su gestión, establecer responsables y asignar los recursos necesarios, seguimiento y monitoreo</a:t>
            </a:r>
            <a:endParaRPr lang="es-ES">
              <a:solidFill>
                <a:srgbClr val="0000CC"/>
              </a:solidFill>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6C07C89-828B-4032-93FB-791DBFA1977E}" type="slidenum">
              <a:rPr lang="en-US"/>
              <a:pPr/>
              <a:t>13</a:t>
            </a:fld>
            <a:endParaRPr lang="en-US"/>
          </a:p>
        </p:txBody>
      </p:sp>
      <p:sp>
        <p:nvSpPr>
          <p:cNvPr id="357378" name="Rectangle 2"/>
          <p:cNvSpPr>
            <a:spLocks noGrp="1" noChangeArrowheads="1"/>
          </p:cNvSpPr>
          <p:nvPr>
            <p:ph type="title"/>
          </p:nvPr>
        </p:nvSpPr>
        <p:spPr>
          <a:xfrm>
            <a:off x="609600" y="381000"/>
            <a:ext cx="8153400" cy="1143000"/>
          </a:xfrm>
        </p:spPr>
        <p:txBody>
          <a:bodyPr/>
          <a:lstStyle/>
          <a:p>
            <a:r>
              <a:rPr lang="es-ES_tradnl" sz="2800" b="1">
                <a:solidFill>
                  <a:srgbClr val="FF9900"/>
                </a:solidFill>
              </a:rPr>
              <a:t>               PLAN DE SOSTENIBILIDAD</a:t>
            </a:r>
            <a:br>
              <a:rPr lang="es-ES_tradnl" sz="2800" b="1">
                <a:solidFill>
                  <a:srgbClr val="FF9900"/>
                </a:solidFill>
              </a:rPr>
            </a:br>
            <a:r>
              <a:rPr lang="es-ES_tradnl" sz="2800" b="1">
                <a:solidFill>
                  <a:srgbClr val="FF9900"/>
                </a:solidFill>
              </a:rPr>
              <a:t>Ejemplos de actividades</a:t>
            </a:r>
          </a:p>
        </p:txBody>
      </p:sp>
      <p:sp>
        <p:nvSpPr>
          <p:cNvPr id="357379" name="Rectangle 3" descr="Rectangle: Click to edit Master text styles&#10;Second level&#10;Third level&#10;Fourth level&#10;Fifth level"/>
          <p:cNvSpPr>
            <a:spLocks noGrp="1" noChangeArrowheads="1"/>
          </p:cNvSpPr>
          <p:nvPr>
            <p:ph type="body" idx="1"/>
          </p:nvPr>
        </p:nvSpPr>
        <p:spPr>
          <a:xfrm>
            <a:off x="838200" y="1524000"/>
            <a:ext cx="8001000" cy="4876800"/>
          </a:xfrm>
        </p:spPr>
        <p:txBody>
          <a:bodyPr/>
          <a:lstStyle/>
          <a:p>
            <a:pPr>
              <a:lnSpc>
                <a:spcPct val="90000"/>
              </a:lnSpc>
              <a:buClr>
                <a:srgbClr val="FF9900"/>
              </a:buClr>
              <a:buFont typeface="Wingdings" pitchFamily="2" charset="2"/>
              <a:buChar char="Ø"/>
            </a:pPr>
            <a:r>
              <a:rPr lang="es-ES_tradnl">
                <a:solidFill>
                  <a:srgbClr val="0000CC"/>
                </a:solidFill>
              </a:rPr>
              <a:t>Análisis de Fortalezas, Debilidades, Amenazas, y Oportunidades</a:t>
            </a:r>
          </a:p>
          <a:p>
            <a:pPr>
              <a:lnSpc>
                <a:spcPct val="90000"/>
              </a:lnSpc>
              <a:buClr>
                <a:srgbClr val="FF9900"/>
              </a:buClr>
              <a:buFont typeface="Wingdings" pitchFamily="2" charset="2"/>
              <a:buChar char="Ø"/>
            </a:pPr>
            <a:r>
              <a:rPr lang="es-ES_tradnl">
                <a:solidFill>
                  <a:srgbClr val="0000CC"/>
                </a:solidFill>
              </a:rPr>
              <a:t>Análisis de Riesgos</a:t>
            </a:r>
          </a:p>
          <a:p>
            <a:pPr>
              <a:lnSpc>
                <a:spcPct val="90000"/>
              </a:lnSpc>
              <a:buClr>
                <a:srgbClr val="FF9900"/>
              </a:buClr>
              <a:buFont typeface="Wingdings" pitchFamily="2" charset="2"/>
              <a:buChar char="Ø"/>
            </a:pPr>
            <a:r>
              <a:rPr lang="es-ES_tradnl">
                <a:solidFill>
                  <a:srgbClr val="0000CC"/>
                </a:solidFill>
              </a:rPr>
              <a:t>Portafolio de Servicios/Productos</a:t>
            </a:r>
          </a:p>
          <a:p>
            <a:pPr>
              <a:lnSpc>
                <a:spcPct val="90000"/>
              </a:lnSpc>
              <a:buClr>
                <a:srgbClr val="FF9900"/>
              </a:buClr>
              <a:buFont typeface="Wingdings" pitchFamily="2" charset="2"/>
              <a:buChar char="Ø"/>
            </a:pPr>
            <a:r>
              <a:rPr lang="es-ES_tradnl">
                <a:solidFill>
                  <a:srgbClr val="0000CC"/>
                </a:solidFill>
              </a:rPr>
              <a:t>Plan de Negocios que incluya: Análisis de Demanda, de Competencia, Estrategia de Precios, definición de Mercado Objetivo, Estrategia de Comercialización y Proyecciones Financieras</a:t>
            </a:r>
          </a:p>
          <a:p>
            <a:pPr>
              <a:lnSpc>
                <a:spcPct val="90000"/>
              </a:lnSpc>
              <a:buClr>
                <a:srgbClr val="FF9900"/>
              </a:buClr>
              <a:buFont typeface="Wingdings" pitchFamily="2" charset="2"/>
              <a:buChar char="Ø"/>
            </a:pPr>
            <a:r>
              <a:rPr lang="es-ES_tradnl">
                <a:solidFill>
                  <a:srgbClr val="0000CC"/>
                </a:solidFill>
              </a:rPr>
              <a:t>Análisis de Retorno sobre Inversión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5D6C0ED2-61F8-49EF-858C-03D44938E666}" type="slidenum">
              <a:rPr lang="en-US"/>
              <a:pPr/>
              <a:t>14</a:t>
            </a:fld>
            <a:endParaRPr lang="en-US"/>
          </a:p>
        </p:txBody>
      </p:sp>
      <p:sp>
        <p:nvSpPr>
          <p:cNvPr id="263170" name="Rectangle 2"/>
          <p:cNvSpPr>
            <a:spLocks noGrp="1" noChangeArrowheads="1"/>
          </p:cNvSpPr>
          <p:nvPr>
            <p:ph type="title"/>
          </p:nvPr>
        </p:nvSpPr>
        <p:spPr>
          <a:xfrm>
            <a:off x="838200" y="381000"/>
            <a:ext cx="7772400" cy="1143000"/>
          </a:xfrm>
        </p:spPr>
        <p:txBody>
          <a:bodyPr/>
          <a:lstStyle/>
          <a:p>
            <a:r>
              <a:rPr lang="es-ES_tradnl" sz="4000">
                <a:solidFill>
                  <a:srgbClr val="FF9900"/>
                </a:solidFill>
                <a:effectLst>
                  <a:outerShdw blurRad="38100" dist="38100" dir="2700000" algn="tl">
                    <a:srgbClr val="C0C0C0"/>
                  </a:outerShdw>
                </a:effectLst>
              </a:rPr>
              <a:t>¿Cómo FOMIN clasifica la Sostenibilidad?</a:t>
            </a:r>
            <a:endParaRPr lang="en-US" sz="4000">
              <a:solidFill>
                <a:srgbClr val="FF9900"/>
              </a:solidFill>
              <a:effectLst>
                <a:outerShdw blurRad="38100" dist="38100" dir="2700000" algn="tl">
                  <a:srgbClr val="C0C0C0"/>
                </a:outerShdw>
              </a:effectLst>
            </a:endParaRPr>
          </a:p>
        </p:txBody>
      </p:sp>
      <p:sp>
        <p:nvSpPr>
          <p:cNvPr id="263171" name="Rectangle 3" descr="Rectangle: Click to edit Master text styles&#10;Second level&#10;Third level&#10;Fourth level&#10;Fifth level"/>
          <p:cNvSpPr>
            <a:spLocks noGrp="1" noChangeArrowheads="1"/>
          </p:cNvSpPr>
          <p:nvPr>
            <p:ph type="body" idx="1"/>
          </p:nvPr>
        </p:nvSpPr>
        <p:spPr>
          <a:xfrm>
            <a:off x="381000" y="1524000"/>
            <a:ext cx="8458200" cy="4953000"/>
          </a:xfrm>
        </p:spPr>
        <p:txBody>
          <a:bodyPr/>
          <a:lstStyle/>
          <a:p>
            <a:pPr>
              <a:spcBef>
                <a:spcPts val="500"/>
              </a:spcBef>
              <a:spcAft>
                <a:spcPts val="500"/>
              </a:spcAft>
              <a:buClr>
                <a:srgbClr val="FF9900"/>
              </a:buClr>
              <a:buFont typeface="Wingdings" pitchFamily="2" charset="2"/>
              <a:buChar char="Ø"/>
            </a:pPr>
            <a:r>
              <a:rPr lang="es-ES_tradnl" sz="2400" b="1">
                <a:solidFill>
                  <a:srgbClr val="0000CC"/>
                </a:solidFill>
              </a:rPr>
              <a:t>Muy Probable: </a:t>
            </a:r>
            <a:r>
              <a:rPr lang="es-ES_tradnl" sz="2400">
                <a:solidFill>
                  <a:srgbClr val="0000CC"/>
                </a:solidFill>
              </a:rPr>
              <a:t>Durante la ejecución del proyecto se avanzó sólidamente en su institucionalización;al terminar el proyecto se han previsto las acciones futuras necesarias para asegurar su sostenibilidad y se observa compromiso importante de las autoridades de la AEs por mantener el flujo continuo de los servicios/productos del proyecto. </a:t>
            </a:r>
          </a:p>
          <a:p>
            <a:pPr>
              <a:spcBef>
                <a:spcPts val="500"/>
              </a:spcBef>
              <a:spcAft>
                <a:spcPts val="500"/>
              </a:spcAft>
              <a:buClr>
                <a:srgbClr val="FF9900"/>
              </a:buClr>
              <a:buFont typeface="Wingdings" pitchFamily="2" charset="2"/>
              <a:buChar char="Ø"/>
            </a:pPr>
            <a:r>
              <a:rPr lang="es-ES_tradnl" sz="2400" b="1">
                <a:solidFill>
                  <a:srgbClr val="0000CC"/>
                </a:solidFill>
              </a:rPr>
              <a:t>Probable: </a:t>
            </a:r>
            <a:r>
              <a:rPr lang="es-ES_tradnl" sz="2400">
                <a:solidFill>
                  <a:srgbClr val="0000CC"/>
                </a:solidFill>
              </a:rPr>
              <a:t>Durante la ejecución del proyecto se hicieron algunos esfuerzos para su institucionalización y al terminar el proyecto se han previsto las acciones futuras necesarias para asegurar su sostenibilidad. </a:t>
            </a:r>
            <a:endParaRPr lang="es-ES" sz="2400">
              <a:solidFill>
                <a:srgbClr val="0000CC"/>
              </a:solidFill>
            </a:endParaRPr>
          </a:p>
        </p:txBody>
      </p:sp>
      <p:sp>
        <p:nvSpPr>
          <p:cNvPr id="263172" name="Rectangle 4"/>
          <p:cNvSpPr>
            <a:spLocks noChangeArrowheads="1"/>
          </p:cNvSpPr>
          <p:nvPr/>
        </p:nvSpPr>
        <p:spPr bwMode="auto">
          <a:xfrm>
            <a:off x="1066800" y="1447800"/>
            <a:ext cx="7391400" cy="76200"/>
          </a:xfrm>
          <a:prstGeom prst="rect">
            <a:avLst/>
          </a:prstGeom>
          <a:gradFill rotWithShape="0">
            <a:gsLst>
              <a:gs pos="0">
                <a:srgbClr val="9999FF"/>
              </a:gs>
              <a:gs pos="100000">
                <a:srgbClr val="000099"/>
              </a:gs>
            </a:gsLst>
            <a:lin ang="5400000" scaled="1"/>
          </a:gradFill>
          <a:ln w="9525">
            <a:miter lim="800000"/>
            <a:headEnd/>
            <a:tailEnd/>
          </a:ln>
          <a:effectLst/>
          <a:scene3d>
            <a:camera prst="legacyObliqueTopRight"/>
            <a:lightRig rig="legacyNormal3" dir="t"/>
          </a:scene3d>
          <a:sp3d prstMaterial="legacyMatte">
            <a:bevelT w="13500" h="13500" prst="angle"/>
            <a:bevelB w="13500" h="13500" prst="angle"/>
            <a:extrusionClr>
              <a:srgbClr val="9999FF"/>
            </a:extrusionClr>
          </a:sp3d>
        </p:spPr>
        <p:txBody>
          <a:bodyPr wrap="none" anchor="ctr">
            <a:flatTx/>
          </a:bodyPr>
          <a:lstStyle/>
          <a:p>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52BA03B-63BB-4E6D-941C-FA8EBB2BB91A}" type="slidenum">
              <a:rPr lang="en-US"/>
              <a:pPr/>
              <a:t>15</a:t>
            </a:fld>
            <a:endParaRPr lang="en-US"/>
          </a:p>
        </p:txBody>
      </p:sp>
      <p:sp>
        <p:nvSpPr>
          <p:cNvPr id="265219" name="Rectangle 3" descr="Rectangle: Click to edit Master text styles&#10;Second level&#10;Third level&#10;Fourth level&#10;Fifth level"/>
          <p:cNvSpPr>
            <a:spLocks noGrp="1" noChangeArrowheads="1"/>
          </p:cNvSpPr>
          <p:nvPr>
            <p:ph type="body" idx="1"/>
          </p:nvPr>
        </p:nvSpPr>
        <p:spPr>
          <a:xfrm>
            <a:off x="685800" y="1524000"/>
            <a:ext cx="8001000" cy="5029200"/>
          </a:xfrm>
        </p:spPr>
        <p:txBody>
          <a:bodyPr/>
          <a:lstStyle/>
          <a:p>
            <a:pPr>
              <a:buClr>
                <a:srgbClr val="FF9900"/>
              </a:buClr>
              <a:buFont typeface="Wingdings" pitchFamily="2" charset="2"/>
              <a:buChar char="Ø"/>
            </a:pPr>
            <a:r>
              <a:rPr lang="es-ES_tradnl" sz="2800" b="1">
                <a:solidFill>
                  <a:srgbClr val="0000CC"/>
                </a:solidFill>
              </a:rPr>
              <a:t>Poco probable: </a:t>
            </a:r>
            <a:r>
              <a:rPr lang="es-ES_tradnl" sz="2800">
                <a:solidFill>
                  <a:srgbClr val="0000CC"/>
                </a:solidFill>
              </a:rPr>
              <a:t>Durante la ejecución del proyecto se hicieron pocos esfuerzos para su institucionalización y al terminar el proyecto no hay claridad sobre las acciones futuras que se tomarán para asegurar su sostenibilidad. </a:t>
            </a:r>
          </a:p>
          <a:p>
            <a:pPr>
              <a:buClr>
                <a:srgbClr val="FF9900"/>
              </a:buClr>
              <a:buFont typeface="Wingdings" pitchFamily="2" charset="2"/>
              <a:buChar char="Ø"/>
            </a:pPr>
            <a:r>
              <a:rPr lang="es-ES_tradnl" sz="2800" b="1">
                <a:solidFill>
                  <a:srgbClr val="0000CC"/>
                </a:solidFill>
              </a:rPr>
              <a:t>Improbable: </a:t>
            </a:r>
            <a:r>
              <a:rPr lang="es-ES_tradnl" sz="2800">
                <a:solidFill>
                  <a:srgbClr val="0000CC"/>
                </a:solidFill>
              </a:rPr>
              <a:t>No existen bases que permitan esperar que el proyecto sea sostenible.. No se observan avances hacia la institucionalización del proyecto ni se han previsto las acciones futuras necesarias para asegurar su sostenibilidad.</a:t>
            </a:r>
            <a:r>
              <a:rPr lang="en-US" sz="2800">
                <a:solidFill>
                  <a:srgbClr val="0000CC"/>
                </a:solidFill>
              </a:rPr>
              <a:t> </a:t>
            </a:r>
            <a:endParaRPr lang="es-ES" sz="2800">
              <a:solidFill>
                <a:srgbClr val="0000CC"/>
              </a:solidFill>
            </a:endParaRPr>
          </a:p>
          <a:p>
            <a:pPr>
              <a:buClr>
                <a:srgbClr val="FF9900"/>
              </a:buClr>
              <a:buFont typeface="Wingdings" pitchFamily="2" charset="2"/>
              <a:buChar char="§"/>
            </a:pPr>
            <a:endParaRPr lang="es-ES" sz="2400">
              <a:solidFill>
                <a:srgbClr val="0000CC"/>
              </a:solidFill>
              <a:cs typeface="Times New Roman" pitchFamily="18" charset="0"/>
            </a:endParaRPr>
          </a:p>
        </p:txBody>
      </p:sp>
      <p:sp>
        <p:nvSpPr>
          <p:cNvPr id="265220" name="Rectangle 4"/>
          <p:cNvSpPr>
            <a:spLocks noChangeArrowheads="1"/>
          </p:cNvSpPr>
          <p:nvPr/>
        </p:nvSpPr>
        <p:spPr bwMode="auto">
          <a:xfrm>
            <a:off x="1066800" y="1447800"/>
            <a:ext cx="7391400" cy="76200"/>
          </a:xfrm>
          <a:prstGeom prst="rect">
            <a:avLst/>
          </a:prstGeom>
          <a:gradFill rotWithShape="0">
            <a:gsLst>
              <a:gs pos="0">
                <a:srgbClr val="9999FF"/>
              </a:gs>
              <a:gs pos="100000">
                <a:srgbClr val="000099"/>
              </a:gs>
            </a:gsLst>
            <a:lin ang="5400000" scaled="1"/>
          </a:gradFill>
          <a:ln w="9525">
            <a:miter lim="800000"/>
            <a:headEnd/>
            <a:tailEnd/>
          </a:ln>
          <a:effectLst/>
          <a:scene3d>
            <a:camera prst="legacyObliqueTopRight"/>
            <a:lightRig rig="legacyNormal3" dir="t"/>
          </a:scene3d>
          <a:sp3d prstMaterial="legacyMatte">
            <a:bevelT w="13500" h="13500" prst="angle"/>
            <a:bevelB w="13500" h="13500" prst="angle"/>
            <a:extrusionClr>
              <a:srgbClr val="9999FF"/>
            </a:extrusionClr>
          </a:sp3d>
        </p:spPr>
        <p:txBody>
          <a:bodyPr wrap="none" anchor="ctr">
            <a:flatTx/>
          </a:bodyPr>
          <a:lstStyle/>
          <a:p>
            <a:endParaRPr lang="en-US"/>
          </a:p>
        </p:txBody>
      </p:sp>
      <p:sp>
        <p:nvSpPr>
          <p:cNvPr id="265221" name="Text Box 5"/>
          <p:cNvSpPr txBox="1">
            <a:spLocks noChangeArrowheads="1"/>
          </p:cNvSpPr>
          <p:nvPr/>
        </p:nvSpPr>
        <p:spPr bwMode="auto">
          <a:xfrm>
            <a:off x="228600" y="228600"/>
            <a:ext cx="8610600" cy="1311275"/>
          </a:xfrm>
          <a:prstGeom prst="rect">
            <a:avLst/>
          </a:prstGeom>
          <a:noFill/>
          <a:ln w="9525">
            <a:noFill/>
            <a:miter lim="800000"/>
            <a:headEnd/>
            <a:tailEnd/>
          </a:ln>
          <a:effectLst/>
        </p:spPr>
        <p:txBody>
          <a:bodyPr>
            <a:spAutoFit/>
          </a:bodyPr>
          <a:lstStyle/>
          <a:p>
            <a:pPr>
              <a:spcBef>
                <a:spcPct val="50000"/>
              </a:spcBef>
            </a:pPr>
            <a:r>
              <a:rPr lang="es-ES_tradnl" sz="4000">
                <a:solidFill>
                  <a:srgbClr val="FF9900"/>
                </a:solidFill>
                <a:effectLst>
                  <a:outerShdw blurRad="38100" dist="38100" dir="2700000" algn="tl">
                    <a:srgbClr val="C0C0C0"/>
                  </a:outerShdw>
                </a:effectLst>
              </a:rPr>
              <a:t>¿Cómo FOMIN clasifica la Sostenibilidad?</a:t>
            </a:r>
            <a:endParaRPr lang="es-ES" sz="4000">
              <a:solidFill>
                <a:srgbClr val="FF9900"/>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5727871-7596-4BE6-989B-504747840BA6}" type="slidenum">
              <a:rPr lang="en-US"/>
              <a:pPr/>
              <a:t>16</a:t>
            </a:fld>
            <a:endParaRPr lang="en-US"/>
          </a:p>
        </p:txBody>
      </p:sp>
      <p:sp>
        <p:nvSpPr>
          <p:cNvPr id="307202" name="Rectangle 2"/>
          <p:cNvSpPr>
            <a:spLocks noGrp="1" noChangeArrowheads="1"/>
          </p:cNvSpPr>
          <p:nvPr>
            <p:ph type="title"/>
          </p:nvPr>
        </p:nvSpPr>
        <p:spPr>
          <a:xfrm>
            <a:off x="685800" y="685800"/>
            <a:ext cx="7772400" cy="838200"/>
          </a:xfrm>
        </p:spPr>
        <p:txBody>
          <a:bodyPr/>
          <a:lstStyle/>
          <a:p>
            <a:pPr algn="ctr"/>
            <a:r>
              <a:rPr lang="es-ES" b="1">
                <a:solidFill>
                  <a:srgbClr val="0000CC"/>
                </a:solidFill>
              </a:rPr>
              <a:t>ICT CLÚSTER</a:t>
            </a:r>
          </a:p>
        </p:txBody>
      </p:sp>
      <p:graphicFrame>
        <p:nvGraphicFramePr>
          <p:cNvPr id="307210" name="Object 10"/>
          <p:cNvGraphicFramePr>
            <a:graphicFrameLocks noChangeAspect="1"/>
          </p:cNvGraphicFramePr>
          <p:nvPr/>
        </p:nvGraphicFramePr>
        <p:xfrm>
          <a:off x="304800" y="1524000"/>
          <a:ext cx="8458200" cy="4157663"/>
        </p:xfrm>
        <a:graphic>
          <a:graphicData uri="http://schemas.openxmlformats.org/presentationml/2006/ole">
            <p:oleObj spid="_x0000_s307210" name="Worksheet" r:id="rId4" imgW="6248615" imgH="2638620" progId="Excel.Sheet.8">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A4F471F-452D-40EE-919D-5CC12F97B63D}" type="slidenum">
              <a:rPr lang="en-US"/>
              <a:pPr/>
              <a:t>17</a:t>
            </a:fld>
            <a:endParaRPr lang="en-US"/>
          </a:p>
        </p:txBody>
      </p:sp>
      <p:sp>
        <p:nvSpPr>
          <p:cNvPr id="326658" name="Rectangle 2"/>
          <p:cNvSpPr>
            <a:spLocks noGrp="1" noChangeArrowheads="1"/>
          </p:cNvSpPr>
          <p:nvPr>
            <p:ph type="title"/>
          </p:nvPr>
        </p:nvSpPr>
        <p:spPr/>
        <p:txBody>
          <a:bodyPr/>
          <a:lstStyle/>
          <a:p>
            <a:pPr algn="ctr"/>
            <a:r>
              <a:rPr lang="es-ES_tradnl" b="1">
                <a:solidFill>
                  <a:srgbClr val="0000CC"/>
                </a:solidFill>
              </a:rPr>
              <a:t>ICT CL</a:t>
            </a:r>
            <a:r>
              <a:rPr lang="es-ES" b="1">
                <a:solidFill>
                  <a:srgbClr val="0000CC"/>
                </a:solidFill>
              </a:rPr>
              <a:t>ÚSTER</a:t>
            </a:r>
            <a:endParaRPr lang="es-ES_tradnl" b="1">
              <a:solidFill>
                <a:srgbClr val="0000CC"/>
              </a:solidFill>
            </a:endParaRPr>
          </a:p>
        </p:txBody>
      </p:sp>
      <p:graphicFrame>
        <p:nvGraphicFramePr>
          <p:cNvPr id="326660" name="Object 4"/>
          <p:cNvGraphicFramePr>
            <a:graphicFrameLocks noChangeAspect="1"/>
          </p:cNvGraphicFramePr>
          <p:nvPr/>
        </p:nvGraphicFramePr>
        <p:xfrm>
          <a:off x="457200" y="1828800"/>
          <a:ext cx="8229600" cy="4343400"/>
        </p:xfrm>
        <a:graphic>
          <a:graphicData uri="http://schemas.openxmlformats.org/presentationml/2006/ole">
            <p:oleObj spid="_x0000_s326660" name="Worksheet" r:id="rId4" imgW="6248615" imgH="2333820" progId="Excel.Sheet.8">
              <p:embed/>
            </p:oleObj>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7834E5A-90FF-4092-BB67-87EDB385256B}" type="slidenum">
              <a:rPr lang="en-US"/>
              <a:pPr/>
              <a:t>18</a:t>
            </a:fld>
            <a:endParaRPr lang="en-US"/>
          </a:p>
        </p:txBody>
      </p:sp>
      <p:sp>
        <p:nvSpPr>
          <p:cNvPr id="234498" name="Rectangle 2"/>
          <p:cNvSpPr>
            <a:spLocks noGrp="1" noChangeArrowheads="1"/>
          </p:cNvSpPr>
          <p:nvPr>
            <p:ph type="title"/>
          </p:nvPr>
        </p:nvSpPr>
        <p:spPr>
          <a:xfrm>
            <a:off x="762000" y="457200"/>
            <a:ext cx="7772400" cy="762000"/>
          </a:xfrm>
        </p:spPr>
        <p:txBody>
          <a:bodyPr/>
          <a:lstStyle/>
          <a:p>
            <a:r>
              <a:rPr lang="es-ES_tradnl" sz="4000">
                <a:solidFill>
                  <a:srgbClr val="FF9900"/>
                </a:solidFill>
                <a:effectLst>
                  <a:outerShdw blurRad="38100" dist="38100" dir="2700000" algn="tl">
                    <a:srgbClr val="C0C0C0"/>
                  </a:outerShdw>
                </a:effectLst>
              </a:rPr>
              <a:t>Lecciones Aprendidas</a:t>
            </a:r>
            <a:endParaRPr lang="en-US" sz="4000">
              <a:solidFill>
                <a:srgbClr val="FF9900"/>
              </a:solidFill>
            </a:endParaRPr>
          </a:p>
        </p:txBody>
      </p:sp>
      <p:sp>
        <p:nvSpPr>
          <p:cNvPr id="234499" name="Rectangle 3" descr="Rectangle: Click to edit Master text styles&#10;Second level&#10;Third level&#10;Fourth level&#10;Fifth level"/>
          <p:cNvSpPr>
            <a:spLocks noGrp="1" noChangeArrowheads="1"/>
          </p:cNvSpPr>
          <p:nvPr>
            <p:ph type="body" idx="1"/>
          </p:nvPr>
        </p:nvSpPr>
        <p:spPr>
          <a:xfrm>
            <a:off x="685800" y="1524000"/>
            <a:ext cx="7924800" cy="4648200"/>
          </a:xfrm>
        </p:spPr>
        <p:txBody>
          <a:bodyPr/>
          <a:lstStyle/>
          <a:p>
            <a:pPr>
              <a:lnSpc>
                <a:spcPct val="90000"/>
              </a:lnSpc>
              <a:buFont typeface="Wingdings" pitchFamily="2" charset="2"/>
              <a:buNone/>
            </a:pPr>
            <a:r>
              <a:rPr lang="es-ES_tradnl" sz="2400" b="1" u="sng">
                <a:solidFill>
                  <a:srgbClr val="0000CC"/>
                </a:solidFill>
              </a:rPr>
              <a:t>Diseño:</a:t>
            </a:r>
          </a:p>
          <a:p>
            <a:pPr>
              <a:lnSpc>
                <a:spcPct val="90000"/>
              </a:lnSpc>
              <a:buClr>
                <a:srgbClr val="FF9900"/>
              </a:buClr>
              <a:buFont typeface="Wingdings" pitchFamily="2" charset="2"/>
              <a:buChar char="ü"/>
            </a:pPr>
            <a:r>
              <a:rPr lang="es-ES_tradnl" sz="2400">
                <a:solidFill>
                  <a:srgbClr val="0000CC"/>
                </a:solidFill>
              </a:rPr>
              <a:t>Analizar</a:t>
            </a:r>
            <a:r>
              <a:rPr lang="es-ES_tradnl" sz="2400">
                <a:solidFill>
                  <a:srgbClr val="0000CC"/>
                </a:solidFill>
                <a:cs typeface="Times New Roman" pitchFamily="18" charset="0"/>
              </a:rPr>
              <a:t> más profundamente el tema de sostenibilidad y sus dimensiones</a:t>
            </a:r>
            <a:endParaRPr lang="es-ES_tradnl" sz="2400" b="1" u="sng">
              <a:solidFill>
                <a:srgbClr val="0000CC"/>
              </a:solidFill>
            </a:endParaRPr>
          </a:p>
          <a:p>
            <a:pPr>
              <a:lnSpc>
                <a:spcPct val="90000"/>
              </a:lnSpc>
              <a:buClr>
                <a:srgbClr val="FF9900"/>
              </a:buClr>
              <a:buFont typeface="Wingdings" pitchFamily="2" charset="2"/>
              <a:buNone/>
            </a:pPr>
            <a:r>
              <a:rPr lang="es-ES_tradnl" sz="2400" b="1" u="sng">
                <a:solidFill>
                  <a:srgbClr val="0000CC"/>
                </a:solidFill>
              </a:rPr>
              <a:t>Ejecución:</a:t>
            </a:r>
            <a:endParaRPr lang="es-ES_tradnl" sz="2400" u="sng">
              <a:solidFill>
                <a:srgbClr val="0000CC"/>
              </a:solidFill>
            </a:endParaRPr>
          </a:p>
          <a:p>
            <a:pPr>
              <a:lnSpc>
                <a:spcPct val="90000"/>
              </a:lnSpc>
              <a:buClr>
                <a:srgbClr val="FF9900"/>
              </a:buClr>
              <a:buFont typeface="Wingdings" pitchFamily="2" charset="2"/>
              <a:buChar char="ü"/>
            </a:pPr>
            <a:r>
              <a:rPr lang="es-ES_tradnl" sz="2400">
                <a:solidFill>
                  <a:srgbClr val="0000CC"/>
                </a:solidFill>
              </a:rPr>
              <a:t>Taller de Arranque, Informes semestrales, ISDP</a:t>
            </a:r>
          </a:p>
          <a:p>
            <a:pPr>
              <a:lnSpc>
                <a:spcPct val="90000"/>
              </a:lnSpc>
              <a:buClr>
                <a:srgbClr val="FF9900"/>
              </a:buClr>
              <a:buFont typeface="Wingdings" pitchFamily="2" charset="2"/>
              <a:buChar char="ü"/>
            </a:pPr>
            <a:r>
              <a:rPr lang="es-ES_tradnl" sz="2400">
                <a:solidFill>
                  <a:srgbClr val="0000CC"/>
                </a:solidFill>
              </a:rPr>
              <a:t>Participación/involucramiento de las Autoridades de AE (aspectos técnicos del proyecto y reuniones)</a:t>
            </a:r>
          </a:p>
          <a:p>
            <a:pPr>
              <a:lnSpc>
                <a:spcPct val="90000"/>
              </a:lnSpc>
              <a:buClr>
                <a:srgbClr val="FF9900"/>
              </a:buClr>
              <a:buFont typeface="Wingdings" pitchFamily="2" charset="2"/>
              <a:buChar char="ü"/>
            </a:pPr>
            <a:r>
              <a:rPr lang="es-ES_tradnl" sz="2400">
                <a:solidFill>
                  <a:srgbClr val="0000CC"/>
                </a:solidFill>
              </a:rPr>
              <a:t>Proyecciones financieras, diversificar estrategias de beneficiarios, portafolio de servicios/productos.</a:t>
            </a:r>
          </a:p>
          <a:p>
            <a:pPr>
              <a:lnSpc>
                <a:spcPct val="90000"/>
              </a:lnSpc>
              <a:buClr>
                <a:srgbClr val="FF9900"/>
              </a:buClr>
              <a:buFont typeface="Wingdings" pitchFamily="2" charset="2"/>
              <a:buNone/>
            </a:pPr>
            <a:r>
              <a:rPr lang="es-ES_tradnl" sz="2400" b="1" u="sng">
                <a:solidFill>
                  <a:srgbClr val="0000CC"/>
                </a:solidFill>
              </a:rPr>
              <a:t>Hacia el término:</a:t>
            </a:r>
          </a:p>
          <a:p>
            <a:pPr>
              <a:lnSpc>
                <a:spcPct val="90000"/>
              </a:lnSpc>
              <a:buClr>
                <a:srgbClr val="FF9900"/>
              </a:buClr>
              <a:buFont typeface="Wingdings" pitchFamily="2" charset="2"/>
              <a:buChar char="ü"/>
            </a:pPr>
            <a:r>
              <a:rPr lang="es-ES_tradnl" sz="2400">
                <a:solidFill>
                  <a:srgbClr val="0000CC"/>
                </a:solidFill>
              </a:rPr>
              <a:t> Alianzas, análisis de mercado, movilizar recursos, Difusión de resultados del proyecto.</a:t>
            </a:r>
            <a:endParaRPr lang="es-ES_tradnl" sz="2800"/>
          </a:p>
        </p:txBody>
      </p:sp>
      <p:sp>
        <p:nvSpPr>
          <p:cNvPr id="234500" name="Rectangle 4"/>
          <p:cNvSpPr>
            <a:spLocks noChangeArrowheads="1"/>
          </p:cNvSpPr>
          <p:nvPr/>
        </p:nvSpPr>
        <p:spPr bwMode="auto">
          <a:xfrm>
            <a:off x="1066800" y="1219200"/>
            <a:ext cx="7391400" cy="76200"/>
          </a:xfrm>
          <a:prstGeom prst="rect">
            <a:avLst/>
          </a:prstGeom>
          <a:gradFill rotWithShape="0">
            <a:gsLst>
              <a:gs pos="0">
                <a:srgbClr val="9999FF"/>
              </a:gs>
              <a:gs pos="100000">
                <a:srgbClr val="000099"/>
              </a:gs>
            </a:gsLst>
            <a:lin ang="5400000" scaled="1"/>
          </a:gradFill>
          <a:ln w="9525">
            <a:miter lim="800000"/>
            <a:headEnd/>
            <a:tailEnd/>
          </a:ln>
          <a:effectLst/>
          <a:scene3d>
            <a:camera prst="legacyObliqueTopRight"/>
            <a:lightRig rig="legacyNormal3" dir="t"/>
          </a:scene3d>
          <a:sp3d prstMaterial="legacyMatte">
            <a:bevelT w="13500" h="13500" prst="angle"/>
            <a:bevelB w="13500" h="13500" prst="angle"/>
            <a:extrusionClr>
              <a:srgbClr val="9999FF"/>
            </a:extrusionClr>
          </a:sp3d>
        </p:spPr>
        <p:txBody>
          <a:bodyPr wrap="none" anchor="ctr">
            <a:flatTx/>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DD60785-702B-4B67-B84E-3CAA3DDFF9AA}" type="slidenum">
              <a:rPr lang="en-US"/>
              <a:pPr/>
              <a:t>19</a:t>
            </a:fld>
            <a:endParaRPr lang="en-US"/>
          </a:p>
        </p:txBody>
      </p:sp>
      <p:sp>
        <p:nvSpPr>
          <p:cNvPr id="334851" name="Rectangle 1027" descr="Rectangle: Click to edit Master text styles&#10;Second level&#10;Third level&#10;Fourth level&#10;Fifth level"/>
          <p:cNvSpPr>
            <a:spLocks noGrp="1" noChangeArrowheads="1"/>
          </p:cNvSpPr>
          <p:nvPr>
            <p:ph type="body" idx="1"/>
          </p:nvPr>
        </p:nvSpPr>
        <p:spPr>
          <a:xfrm>
            <a:off x="838200" y="990600"/>
            <a:ext cx="7772400" cy="5029200"/>
          </a:xfrm>
        </p:spPr>
        <p:txBody>
          <a:bodyPr/>
          <a:lstStyle/>
          <a:p>
            <a:pPr>
              <a:buFont typeface="Wingdings" pitchFamily="2" charset="2"/>
              <a:buNone/>
            </a:pPr>
            <a:endParaRPr lang="en-US" sz="4400" b="1">
              <a:solidFill>
                <a:srgbClr val="FF9900"/>
              </a:solidFill>
            </a:endParaRPr>
          </a:p>
          <a:p>
            <a:pPr>
              <a:buFont typeface="Wingdings" pitchFamily="2" charset="2"/>
              <a:buNone/>
            </a:pPr>
            <a:endParaRPr lang="en-US" sz="4400" b="1">
              <a:solidFill>
                <a:srgbClr val="FF9900"/>
              </a:solidFill>
            </a:endParaRPr>
          </a:p>
          <a:p>
            <a:pPr algn="ctr">
              <a:buFont typeface="Wingdings" pitchFamily="2" charset="2"/>
              <a:buNone/>
            </a:pPr>
            <a:r>
              <a:rPr lang="en-US" sz="4400" b="1">
                <a:solidFill>
                  <a:srgbClr val="0000CC"/>
                </a:solidFill>
              </a:rPr>
              <a:t>TALLER DE TERMINACIÓN DEL PROYECTO</a:t>
            </a:r>
          </a:p>
          <a:p>
            <a:pPr algn="ctr">
              <a:buFont typeface="Wingdings" pitchFamily="2" charset="2"/>
              <a:buNone/>
            </a:pPr>
            <a:endParaRPr lang="en-US" sz="5400" b="1">
              <a:solidFill>
                <a:srgbClr val="0000CC"/>
              </a:solidFill>
            </a:endParaRPr>
          </a:p>
        </p:txBody>
      </p:sp>
      <p:sp>
        <p:nvSpPr>
          <p:cNvPr id="334852" name="Rectangle 1028"/>
          <p:cNvSpPr>
            <a:spLocks noChangeArrowheads="1"/>
          </p:cNvSpPr>
          <p:nvPr/>
        </p:nvSpPr>
        <p:spPr bwMode="auto">
          <a:xfrm>
            <a:off x="457200" y="4038600"/>
            <a:ext cx="8153400" cy="228600"/>
          </a:xfrm>
          <a:prstGeom prst="rect">
            <a:avLst/>
          </a:prstGeom>
          <a:gradFill rotWithShape="0">
            <a:gsLst>
              <a:gs pos="0">
                <a:schemeClr val="folHlink"/>
              </a:gs>
              <a:gs pos="100000">
                <a:srgbClr val="FF9900"/>
              </a:gs>
            </a:gsLst>
            <a:lin ang="5400000" scaled="1"/>
          </a:gradFill>
          <a:ln w="9525">
            <a:miter lim="800000"/>
            <a:headEnd/>
            <a:tailEnd/>
          </a:ln>
          <a:effectLst/>
          <a:scene3d>
            <a:camera prst="legacyObliqueTopRight"/>
            <a:lightRig rig="legacyNormal3" dir="t"/>
          </a:scene3d>
          <a:sp3d prstMaterial="legacyMatte">
            <a:bevelT w="13500" h="13500" prst="angle"/>
            <a:bevelB w="13500" h="13500" prst="angle"/>
            <a:extrusionClr>
              <a:schemeClr val="folHlink"/>
            </a:extrusionClr>
          </a:sp3d>
        </p:spPr>
        <p:txBody>
          <a:bodyPr wrap="none" anchor="ctr">
            <a:flatTx/>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AF22F441-533B-4893-94F6-B70EEDE5A97E}" type="slidenum">
              <a:rPr lang="en-US"/>
              <a:pPr/>
              <a:t>2</a:t>
            </a:fld>
            <a:endParaRPr lang="en-US"/>
          </a:p>
        </p:txBody>
      </p:sp>
      <p:sp>
        <p:nvSpPr>
          <p:cNvPr id="333827" name="Rectangle 3" descr="Rectangle: Click to edit Master text styles&#10;Second level&#10;Third level&#10;Fourth level&#10;Fifth level"/>
          <p:cNvSpPr>
            <a:spLocks noGrp="1" noChangeArrowheads="1"/>
          </p:cNvSpPr>
          <p:nvPr>
            <p:ph type="body" idx="1"/>
          </p:nvPr>
        </p:nvSpPr>
        <p:spPr>
          <a:xfrm>
            <a:off x="533400" y="1600200"/>
            <a:ext cx="8305800" cy="4419600"/>
          </a:xfrm>
        </p:spPr>
        <p:txBody>
          <a:bodyPr/>
          <a:lstStyle/>
          <a:p>
            <a:pPr marL="609600" indent="-609600">
              <a:buClr>
                <a:srgbClr val="FF9900"/>
              </a:buClr>
              <a:buFont typeface="Wingdings" pitchFamily="2" charset="2"/>
              <a:buAutoNum type="arabicPeriod"/>
            </a:pPr>
            <a:r>
              <a:rPr lang="en-US" sz="4400">
                <a:solidFill>
                  <a:srgbClr val="0000CC"/>
                </a:solidFill>
              </a:rPr>
              <a:t>TALLER DE SOSTENIBILIDAD</a:t>
            </a:r>
          </a:p>
          <a:p>
            <a:pPr marL="609600" indent="-609600">
              <a:buClr>
                <a:srgbClr val="FF9900"/>
              </a:buClr>
              <a:buFont typeface="Wingdings" pitchFamily="2" charset="2"/>
              <a:buAutoNum type="arabicPeriod"/>
            </a:pPr>
            <a:endParaRPr lang="en-US" sz="4400">
              <a:solidFill>
                <a:srgbClr val="0000CC"/>
              </a:solidFill>
            </a:endParaRPr>
          </a:p>
          <a:p>
            <a:pPr marL="609600" indent="-609600">
              <a:buClr>
                <a:srgbClr val="FF9900"/>
              </a:buClr>
              <a:buFont typeface="Wingdings" pitchFamily="2" charset="2"/>
              <a:buAutoNum type="arabicPeriod"/>
            </a:pPr>
            <a:r>
              <a:rPr lang="en-US" sz="4400">
                <a:solidFill>
                  <a:srgbClr val="0000CC"/>
                </a:solidFill>
              </a:rPr>
              <a:t>TALLER DE TERMINACIÓN</a:t>
            </a:r>
          </a:p>
          <a:p>
            <a:pPr marL="609600" indent="-609600">
              <a:buClr>
                <a:srgbClr val="FF9900"/>
              </a:buClr>
              <a:buFont typeface="Wingdings" pitchFamily="2" charset="2"/>
              <a:buAutoNum type="arabicPeriod"/>
            </a:pPr>
            <a:endParaRPr lang="en-US" sz="4400">
              <a:solidFill>
                <a:srgbClr val="0000CC"/>
              </a:solidFill>
            </a:endParaRPr>
          </a:p>
          <a:p>
            <a:pPr marL="609600" indent="-609600">
              <a:buClr>
                <a:srgbClr val="FF9900"/>
              </a:buClr>
              <a:buFont typeface="Wingdings" pitchFamily="2" charset="2"/>
              <a:buAutoNum type="arabicPeriod"/>
            </a:pPr>
            <a:r>
              <a:rPr lang="en-US" sz="4400">
                <a:solidFill>
                  <a:srgbClr val="0000CC"/>
                </a:solidFill>
              </a:rPr>
              <a:t>CIERRE DEL PROYECTO</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249B39A-D668-4A4A-87F1-D665431B0392}" type="slidenum">
              <a:rPr lang="en-US"/>
              <a:pPr/>
              <a:t>20</a:t>
            </a:fld>
            <a:endParaRPr lang="en-US"/>
          </a:p>
        </p:txBody>
      </p:sp>
      <p:sp>
        <p:nvSpPr>
          <p:cNvPr id="310275" name="Rectangle 3" descr="Rectangle: Click to edit Master text styles&#10;Second level&#10;Third level&#10;Fourth level&#10;Fifth level"/>
          <p:cNvSpPr>
            <a:spLocks noGrp="1" noChangeArrowheads="1"/>
          </p:cNvSpPr>
          <p:nvPr>
            <p:ph type="body" idx="1"/>
          </p:nvPr>
        </p:nvSpPr>
        <p:spPr>
          <a:xfrm>
            <a:off x="838200" y="1752600"/>
            <a:ext cx="7848600" cy="4114800"/>
          </a:xfrm>
        </p:spPr>
        <p:txBody>
          <a:bodyPr/>
          <a:lstStyle/>
          <a:p>
            <a:pPr>
              <a:lnSpc>
                <a:spcPct val="90000"/>
              </a:lnSpc>
              <a:buFont typeface="Wingdings" pitchFamily="2" charset="2"/>
              <a:buNone/>
            </a:pPr>
            <a:r>
              <a:rPr lang="en-US" sz="4000" b="1">
                <a:solidFill>
                  <a:srgbClr val="0000CC"/>
                </a:solidFill>
              </a:rPr>
              <a:t>PROP</a:t>
            </a:r>
            <a:r>
              <a:rPr lang="es-ES" sz="4000" b="1">
                <a:solidFill>
                  <a:srgbClr val="0000CC"/>
                </a:solidFill>
              </a:rPr>
              <a:t>ÓSITOS:</a:t>
            </a:r>
          </a:p>
          <a:p>
            <a:pPr>
              <a:lnSpc>
                <a:spcPct val="90000"/>
              </a:lnSpc>
              <a:buFont typeface="Wingdings" pitchFamily="2" charset="2"/>
              <a:buNone/>
            </a:pPr>
            <a:endParaRPr lang="es-ES" sz="1600" b="1">
              <a:solidFill>
                <a:srgbClr val="0000CC"/>
              </a:solidFill>
            </a:endParaRPr>
          </a:p>
          <a:p>
            <a:pPr>
              <a:lnSpc>
                <a:spcPct val="90000"/>
              </a:lnSpc>
              <a:buClr>
                <a:srgbClr val="FF9900"/>
              </a:buClr>
              <a:buFont typeface="Wingdings" pitchFamily="2" charset="2"/>
              <a:buChar char="Ø"/>
            </a:pPr>
            <a:r>
              <a:rPr lang="es-ES_tradnl">
                <a:solidFill>
                  <a:srgbClr val="0000CC"/>
                </a:solidFill>
              </a:rPr>
              <a:t>Evaluar Resultados</a:t>
            </a:r>
          </a:p>
          <a:p>
            <a:pPr>
              <a:lnSpc>
                <a:spcPct val="90000"/>
              </a:lnSpc>
              <a:buClr>
                <a:srgbClr val="FF9900"/>
              </a:buClr>
              <a:buFont typeface="Wingdings" pitchFamily="2" charset="2"/>
              <a:buChar char="Ø"/>
            </a:pPr>
            <a:r>
              <a:rPr lang="es-ES_tradnl">
                <a:solidFill>
                  <a:srgbClr val="0000CC"/>
                </a:solidFill>
              </a:rPr>
              <a:t>Sostenibilidad del proyecto</a:t>
            </a:r>
          </a:p>
          <a:p>
            <a:pPr>
              <a:lnSpc>
                <a:spcPct val="90000"/>
              </a:lnSpc>
              <a:buClr>
                <a:srgbClr val="FF9900"/>
              </a:buClr>
              <a:buFont typeface="Wingdings" pitchFamily="2" charset="2"/>
              <a:buChar char="Ø"/>
            </a:pPr>
            <a:r>
              <a:rPr lang="es-ES_tradnl">
                <a:solidFill>
                  <a:srgbClr val="0000CC"/>
                </a:solidFill>
              </a:rPr>
              <a:t>Identificar Lecciones Aprendidas (técnicas/temáticas, factores de éxito)</a:t>
            </a:r>
          </a:p>
          <a:p>
            <a:pPr>
              <a:lnSpc>
                <a:spcPct val="90000"/>
              </a:lnSpc>
              <a:buClr>
                <a:srgbClr val="FF9900"/>
              </a:buClr>
              <a:buFont typeface="Wingdings" pitchFamily="2" charset="2"/>
              <a:buChar char="Ø"/>
            </a:pPr>
            <a:r>
              <a:rPr lang="es-ES_tradnl">
                <a:solidFill>
                  <a:srgbClr val="0000CC"/>
                </a:solidFill>
              </a:rPr>
              <a:t>Acordar, si aplica, el alcance de la Evaluación Ex-Post</a:t>
            </a:r>
          </a:p>
        </p:txBody>
      </p:sp>
      <p:sp>
        <p:nvSpPr>
          <p:cNvPr id="310279" name="Rectangle 7"/>
          <p:cNvSpPr>
            <a:spLocks noChangeArrowheads="1"/>
          </p:cNvSpPr>
          <p:nvPr/>
        </p:nvSpPr>
        <p:spPr bwMode="auto">
          <a:xfrm rot="5396841">
            <a:off x="4648200" y="2362200"/>
            <a:ext cx="609600" cy="8382000"/>
          </a:xfrm>
          <a:prstGeom prst="rect">
            <a:avLst/>
          </a:prstGeom>
          <a:gradFill rotWithShape="0">
            <a:gsLst>
              <a:gs pos="0">
                <a:srgbClr val="FFFFFF"/>
              </a:gs>
              <a:gs pos="100000">
                <a:srgbClr val="000099"/>
              </a:gs>
            </a:gsLst>
            <a:lin ang="5400000" scaled="1"/>
          </a:gradFill>
          <a:ln w="9525">
            <a:noFill/>
            <a:miter lim="800000"/>
            <a:headEnd/>
            <a:tailEnd/>
          </a:ln>
          <a:effectLst/>
        </p:spPr>
        <p:txBody>
          <a:bodyPr wrap="none" anchor="ctr"/>
          <a:lstStyle/>
          <a:p>
            <a:endParaRPr lang="en-US"/>
          </a:p>
        </p:txBody>
      </p:sp>
      <p:sp>
        <p:nvSpPr>
          <p:cNvPr id="310280" name="Rectangle 8"/>
          <p:cNvSpPr>
            <a:spLocks noChangeArrowheads="1"/>
          </p:cNvSpPr>
          <p:nvPr/>
        </p:nvSpPr>
        <p:spPr bwMode="auto">
          <a:xfrm rot="5396841">
            <a:off x="4075113" y="1790699"/>
            <a:ext cx="990600" cy="9144001"/>
          </a:xfrm>
          <a:prstGeom prst="rect">
            <a:avLst/>
          </a:prstGeom>
          <a:gradFill rotWithShape="0">
            <a:gsLst>
              <a:gs pos="0">
                <a:srgbClr val="FFFFFF"/>
              </a:gs>
              <a:gs pos="100000">
                <a:srgbClr val="000099"/>
              </a:gs>
            </a:gsLst>
            <a:lin ang="5400000" scaled="1"/>
          </a:gradFill>
          <a:ln w="9525">
            <a:noFill/>
            <a:miter lim="800000"/>
            <a:headEnd/>
            <a:tailEnd/>
          </a:ln>
          <a:effectLst/>
        </p:spPr>
        <p:txBody>
          <a:bodyPr wrap="none" anchor="ctr"/>
          <a:lstStyle/>
          <a:p>
            <a:endParaRPr lang="en-US"/>
          </a:p>
        </p:txBody>
      </p:sp>
      <p:sp>
        <p:nvSpPr>
          <p:cNvPr id="310283" name="Rectangle 11"/>
          <p:cNvSpPr>
            <a:spLocks noChangeArrowheads="1"/>
          </p:cNvSpPr>
          <p:nvPr/>
        </p:nvSpPr>
        <p:spPr bwMode="auto">
          <a:xfrm>
            <a:off x="914400" y="533400"/>
            <a:ext cx="7543800" cy="1190625"/>
          </a:xfrm>
          <a:prstGeom prst="rect">
            <a:avLst/>
          </a:prstGeom>
          <a:noFill/>
          <a:ln w="9525">
            <a:noFill/>
            <a:miter lim="800000"/>
            <a:headEnd/>
            <a:tailEnd/>
          </a:ln>
          <a:effectLst/>
        </p:spPr>
        <p:txBody>
          <a:bodyPr>
            <a:spAutoFit/>
          </a:bodyPr>
          <a:lstStyle/>
          <a:p>
            <a:pPr algn="ctr"/>
            <a:r>
              <a:rPr lang="en-US" sz="3600" b="1">
                <a:solidFill>
                  <a:srgbClr val="FF9900"/>
                </a:solidFill>
              </a:rPr>
              <a:t>TALLER DE TERMINACIÓN DEL PROYECTO</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8CFA3E0-E41F-42AB-89BC-73ADB6ACE54B}" type="slidenum">
              <a:rPr lang="en-US"/>
              <a:pPr/>
              <a:t>21</a:t>
            </a:fld>
            <a:endParaRPr lang="en-US"/>
          </a:p>
        </p:txBody>
      </p:sp>
      <p:sp>
        <p:nvSpPr>
          <p:cNvPr id="311298" name="Rectangle 2"/>
          <p:cNvSpPr>
            <a:spLocks noGrp="1" noChangeArrowheads="1"/>
          </p:cNvSpPr>
          <p:nvPr>
            <p:ph type="title"/>
          </p:nvPr>
        </p:nvSpPr>
        <p:spPr>
          <a:xfrm>
            <a:off x="609600" y="304800"/>
            <a:ext cx="7772400" cy="1295400"/>
          </a:xfrm>
        </p:spPr>
        <p:txBody>
          <a:bodyPr/>
          <a:lstStyle/>
          <a:p>
            <a:pPr algn="ctr"/>
            <a:r>
              <a:rPr lang="en-US" sz="3600" b="1">
                <a:solidFill>
                  <a:srgbClr val="FF9900"/>
                </a:solidFill>
              </a:rPr>
              <a:t>TALLER DE TERMINACIÓN DEL PROYECTO</a:t>
            </a:r>
            <a:endParaRPr lang="es-ES_tradnl" sz="3600" b="1">
              <a:solidFill>
                <a:srgbClr val="FF9900"/>
              </a:solidFill>
            </a:endParaRPr>
          </a:p>
        </p:txBody>
      </p:sp>
      <p:sp>
        <p:nvSpPr>
          <p:cNvPr id="311299" name="Rectangle 3" descr="Rectangle: Click to edit Master text styles&#10;Second level&#10;Third level&#10;Fourth level&#10;Fifth level"/>
          <p:cNvSpPr>
            <a:spLocks noGrp="1" noChangeArrowheads="1"/>
          </p:cNvSpPr>
          <p:nvPr>
            <p:ph type="body" idx="1"/>
          </p:nvPr>
        </p:nvSpPr>
        <p:spPr>
          <a:xfrm>
            <a:off x="762000" y="1905000"/>
            <a:ext cx="8001000" cy="4267200"/>
          </a:xfrm>
          <a:ln/>
        </p:spPr>
        <p:txBody>
          <a:bodyPr/>
          <a:lstStyle/>
          <a:p>
            <a:pPr>
              <a:buClr>
                <a:srgbClr val="FF9900"/>
              </a:buClr>
              <a:buSzTx/>
              <a:buFont typeface="Wingdings" pitchFamily="2" charset="2"/>
              <a:buChar char="Ø"/>
            </a:pPr>
            <a:r>
              <a:rPr lang="es-ES_tradnl" b="1">
                <a:solidFill>
                  <a:srgbClr val="0000CC"/>
                </a:solidFill>
              </a:rPr>
              <a:t>Realización</a:t>
            </a:r>
            <a:r>
              <a:rPr lang="es-ES_tradnl">
                <a:solidFill>
                  <a:srgbClr val="0000CC"/>
                </a:solidFill>
              </a:rPr>
              <a:t>:   por lo menos 3 meses antes de la fecha  de ejecución</a:t>
            </a:r>
          </a:p>
          <a:p>
            <a:pPr>
              <a:buClr>
                <a:srgbClr val="FF9900"/>
              </a:buClr>
              <a:buSzTx/>
              <a:buFont typeface="Wingdings" pitchFamily="2" charset="2"/>
              <a:buNone/>
            </a:pPr>
            <a:endParaRPr lang="es-ES_tradnl" sz="1600">
              <a:solidFill>
                <a:srgbClr val="0000CC"/>
              </a:solidFill>
            </a:endParaRPr>
          </a:p>
          <a:p>
            <a:pPr>
              <a:buClr>
                <a:srgbClr val="FF9900"/>
              </a:buClr>
              <a:buSzTx/>
              <a:buFont typeface="Wingdings" pitchFamily="2" charset="2"/>
              <a:buChar char="Ø"/>
            </a:pPr>
            <a:r>
              <a:rPr lang="es-ES_tradnl" b="1">
                <a:solidFill>
                  <a:srgbClr val="0000CC"/>
                </a:solidFill>
              </a:rPr>
              <a:t>Participación:</a:t>
            </a:r>
            <a:r>
              <a:rPr lang="es-ES_tradnl">
                <a:solidFill>
                  <a:srgbClr val="0000CC"/>
                </a:solidFill>
              </a:rPr>
              <a:t> Autoridades de la AE, personal clave de la UE, Especialista FOMIN, beneficiarios finales y  otros</a:t>
            </a:r>
          </a:p>
          <a:p>
            <a:pPr>
              <a:buClr>
                <a:srgbClr val="FF9900"/>
              </a:buClr>
              <a:buSzTx/>
              <a:buFont typeface="Wingdings" pitchFamily="2" charset="2"/>
              <a:buNone/>
            </a:pPr>
            <a:endParaRPr lang="es-ES_tradnl" sz="1600">
              <a:solidFill>
                <a:srgbClr val="0000CC"/>
              </a:solidFill>
            </a:endParaRPr>
          </a:p>
          <a:p>
            <a:pPr>
              <a:buClr>
                <a:srgbClr val="FF9900"/>
              </a:buClr>
              <a:buSzTx/>
              <a:buFont typeface="Wingdings" pitchFamily="2" charset="2"/>
              <a:buChar char="Ø"/>
            </a:pPr>
            <a:r>
              <a:rPr lang="es-ES_tradnl" b="1">
                <a:solidFill>
                  <a:srgbClr val="0000CC"/>
                </a:solidFill>
              </a:rPr>
              <a:t>Alcance: </a:t>
            </a:r>
            <a:r>
              <a:rPr lang="es-ES_tradnl">
                <a:solidFill>
                  <a:srgbClr val="0000CC"/>
                </a:solidFill>
              </a:rPr>
              <a:t>Reunión carácter operativo</a:t>
            </a:r>
          </a:p>
        </p:txBody>
      </p:sp>
      <p:sp>
        <p:nvSpPr>
          <p:cNvPr id="311301" name="Rectangle 5"/>
          <p:cNvSpPr>
            <a:spLocks noChangeArrowheads="1"/>
          </p:cNvSpPr>
          <p:nvPr/>
        </p:nvSpPr>
        <p:spPr bwMode="auto">
          <a:xfrm rot="5396841">
            <a:off x="4267200" y="1981200"/>
            <a:ext cx="609600" cy="9144000"/>
          </a:xfrm>
          <a:prstGeom prst="rect">
            <a:avLst/>
          </a:prstGeom>
          <a:gradFill rotWithShape="0">
            <a:gsLst>
              <a:gs pos="0">
                <a:srgbClr val="FFFFFF"/>
              </a:gs>
              <a:gs pos="100000">
                <a:srgbClr val="000099"/>
              </a:gs>
            </a:gsLst>
            <a:lin ang="5400000" scaled="1"/>
          </a:gra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B2FCBDB2-479D-46F8-8E43-719C78217224}" type="slidenum">
              <a:rPr lang="en-US"/>
              <a:pPr/>
              <a:t>22</a:t>
            </a:fld>
            <a:endParaRPr lang="en-US"/>
          </a:p>
        </p:txBody>
      </p:sp>
      <p:sp>
        <p:nvSpPr>
          <p:cNvPr id="336898" name="Rectangle 2"/>
          <p:cNvSpPr>
            <a:spLocks noGrp="1" noChangeArrowheads="1"/>
          </p:cNvSpPr>
          <p:nvPr>
            <p:ph type="title"/>
          </p:nvPr>
        </p:nvSpPr>
        <p:spPr>
          <a:xfrm>
            <a:off x="609600" y="457200"/>
            <a:ext cx="7772400" cy="1295400"/>
          </a:xfrm>
        </p:spPr>
        <p:txBody>
          <a:bodyPr/>
          <a:lstStyle/>
          <a:p>
            <a:pPr algn="ctr"/>
            <a:r>
              <a:rPr lang="en-US" sz="3600" b="1">
                <a:solidFill>
                  <a:srgbClr val="FF9900"/>
                </a:solidFill>
              </a:rPr>
              <a:t>TALLER DE TERMINACIÓN DEL PROYECTO</a:t>
            </a:r>
            <a:endParaRPr lang="es-ES_tradnl" sz="3600" b="1">
              <a:solidFill>
                <a:srgbClr val="FF9900"/>
              </a:solidFill>
            </a:endParaRPr>
          </a:p>
        </p:txBody>
      </p:sp>
      <p:sp>
        <p:nvSpPr>
          <p:cNvPr id="336899" name="Rectangle 3" descr="Rectangle: Click to edit Master text styles&#10;Second level&#10;Third level&#10;Fourth level&#10;Fifth level"/>
          <p:cNvSpPr>
            <a:spLocks noGrp="1" noChangeArrowheads="1"/>
          </p:cNvSpPr>
          <p:nvPr>
            <p:ph type="body" idx="1"/>
          </p:nvPr>
        </p:nvSpPr>
        <p:spPr>
          <a:xfrm>
            <a:off x="838200" y="1828800"/>
            <a:ext cx="7315200" cy="4038600"/>
          </a:xfrm>
          <a:ln/>
        </p:spPr>
        <p:txBody>
          <a:bodyPr/>
          <a:lstStyle/>
          <a:p>
            <a:pPr>
              <a:lnSpc>
                <a:spcPct val="90000"/>
              </a:lnSpc>
              <a:buClr>
                <a:srgbClr val="FF9900"/>
              </a:buClr>
              <a:buSzTx/>
              <a:buFont typeface="Wingdings" pitchFamily="2" charset="2"/>
              <a:buChar char="Ø"/>
            </a:pPr>
            <a:r>
              <a:rPr lang="es-ES_tradnl" b="1">
                <a:solidFill>
                  <a:srgbClr val="0000CC"/>
                </a:solidFill>
              </a:rPr>
              <a:t>Metodología:   </a:t>
            </a:r>
            <a:r>
              <a:rPr lang="es-ES_tradnl">
                <a:solidFill>
                  <a:srgbClr val="0000CC"/>
                </a:solidFill>
                <a:cs typeface="Tahoma" pitchFamily="34" charset="0"/>
              </a:rPr>
              <a:t>Forma parte del éxito de los resultados esperados</a:t>
            </a:r>
          </a:p>
          <a:p>
            <a:pPr>
              <a:lnSpc>
                <a:spcPct val="90000"/>
              </a:lnSpc>
              <a:buClr>
                <a:srgbClr val="FF9900"/>
              </a:buClr>
              <a:buSzTx/>
              <a:buFont typeface="Wingdings" pitchFamily="2" charset="2"/>
              <a:buNone/>
            </a:pPr>
            <a:endParaRPr lang="es-ES_tradnl">
              <a:solidFill>
                <a:srgbClr val="0000CC"/>
              </a:solidFill>
            </a:endParaRPr>
          </a:p>
          <a:p>
            <a:pPr>
              <a:lnSpc>
                <a:spcPct val="90000"/>
              </a:lnSpc>
              <a:buClr>
                <a:srgbClr val="FF9900"/>
              </a:buClr>
              <a:buSzTx/>
              <a:buFont typeface="Wingdings" pitchFamily="2" charset="2"/>
              <a:buChar char="Ø"/>
            </a:pPr>
            <a:r>
              <a:rPr lang="es-ES_tradnl" b="1">
                <a:solidFill>
                  <a:srgbClr val="0000CC"/>
                </a:solidFill>
              </a:rPr>
              <a:t>Documentos:</a:t>
            </a:r>
            <a:r>
              <a:rPr lang="es-ES_tradnl">
                <a:solidFill>
                  <a:srgbClr val="0000CC"/>
                </a:solidFill>
              </a:rPr>
              <a:t> Línea de Base, último Informe de Progreso,  Evaluación Intermedia, Plan de Sostenibilidad,  borrador  de la Evaluación Final,  Informe Final y el PCR.</a:t>
            </a:r>
          </a:p>
        </p:txBody>
      </p:sp>
      <p:sp>
        <p:nvSpPr>
          <p:cNvPr id="336900" name="Rectangle 4"/>
          <p:cNvSpPr>
            <a:spLocks noChangeArrowheads="1"/>
          </p:cNvSpPr>
          <p:nvPr/>
        </p:nvSpPr>
        <p:spPr bwMode="auto">
          <a:xfrm rot="5396841">
            <a:off x="4267200" y="1981200"/>
            <a:ext cx="609600" cy="9144000"/>
          </a:xfrm>
          <a:prstGeom prst="rect">
            <a:avLst/>
          </a:prstGeom>
          <a:gradFill rotWithShape="0">
            <a:gsLst>
              <a:gs pos="0">
                <a:srgbClr val="FFFFFF"/>
              </a:gs>
              <a:gs pos="100000">
                <a:srgbClr val="000099"/>
              </a:gs>
            </a:gsLst>
            <a:lin ang="5400000" scaled="1"/>
          </a:gra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FA34D97-A711-413D-8E94-2E96D9F9469D}" type="slidenum">
              <a:rPr lang="en-US"/>
              <a:pPr/>
              <a:t>23</a:t>
            </a:fld>
            <a:endParaRPr lang="en-US"/>
          </a:p>
        </p:txBody>
      </p:sp>
      <p:sp>
        <p:nvSpPr>
          <p:cNvPr id="335875" name="Rectangle 3" descr="Rectangle: Click to edit Master text styles&#10;Second level&#10;Third level&#10;Fourth level&#10;Fifth level"/>
          <p:cNvSpPr>
            <a:spLocks noGrp="1" noChangeArrowheads="1"/>
          </p:cNvSpPr>
          <p:nvPr>
            <p:ph type="body" idx="1"/>
          </p:nvPr>
        </p:nvSpPr>
        <p:spPr/>
        <p:txBody>
          <a:bodyPr/>
          <a:lstStyle/>
          <a:p>
            <a:pPr algn="ctr">
              <a:buFont typeface="Wingdings" pitchFamily="2" charset="2"/>
              <a:buNone/>
            </a:pPr>
            <a:endParaRPr lang="en-US" sz="4800" b="1">
              <a:solidFill>
                <a:srgbClr val="0000CC"/>
              </a:solidFill>
            </a:endParaRPr>
          </a:p>
          <a:p>
            <a:pPr algn="ctr">
              <a:buFont typeface="Wingdings" pitchFamily="2" charset="2"/>
              <a:buNone/>
            </a:pPr>
            <a:r>
              <a:rPr lang="en-US" sz="4800" b="1">
                <a:solidFill>
                  <a:srgbClr val="0000CC"/>
                </a:solidFill>
              </a:rPr>
              <a:t>CIERRE DEL PROYECTO</a:t>
            </a:r>
          </a:p>
          <a:p>
            <a:pPr algn="ctr">
              <a:buFont typeface="Wingdings" pitchFamily="2" charset="2"/>
              <a:buNone/>
            </a:pPr>
            <a:endParaRPr lang="en-US" sz="4800" b="1">
              <a:solidFill>
                <a:srgbClr val="0000CC"/>
              </a:solidFill>
            </a:endParaRPr>
          </a:p>
        </p:txBody>
      </p:sp>
      <p:sp>
        <p:nvSpPr>
          <p:cNvPr id="335876" name="Rectangle 4"/>
          <p:cNvSpPr>
            <a:spLocks noChangeArrowheads="1"/>
          </p:cNvSpPr>
          <p:nvPr/>
        </p:nvSpPr>
        <p:spPr bwMode="auto">
          <a:xfrm>
            <a:off x="533400" y="3733800"/>
            <a:ext cx="8153400" cy="228600"/>
          </a:xfrm>
          <a:prstGeom prst="rect">
            <a:avLst/>
          </a:prstGeom>
          <a:gradFill rotWithShape="0">
            <a:gsLst>
              <a:gs pos="0">
                <a:schemeClr val="folHlink"/>
              </a:gs>
              <a:gs pos="100000">
                <a:srgbClr val="FF9900"/>
              </a:gs>
            </a:gsLst>
            <a:lin ang="5400000" scaled="1"/>
          </a:gradFill>
          <a:ln w="9525">
            <a:miter lim="800000"/>
            <a:headEnd/>
            <a:tailEnd/>
          </a:ln>
          <a:effectLst/>
          <a:scene3d>
            <a:camera prst="legacyObliqueTopRight"/>
            <a:lightRig rig="legacyNormal3" dir="t"/>
          </a:scene3d>
          <a:sp3d prstMaterial="legacyMatte">
            <a:bevelT w="13500" h="13500" prst="angle"/>
            <a:bevelB w="13500" h="13500" prst="angle"/>
            <a:extrusionClr>
              <a:schemeClr val="folHlink"/>
            </a:extrusionClr>
          </a:sp3d>
        </p:spPr>
        <p:txBody>
          <a:bodyPr wrap="none" anchor="ctr">
            <a:flatTx/>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D4816AC-4197-4EC9-B388-2DE51AF5C94A}" type="slidenum">
              <a:rPr lang="en-US"/>
              <a:pPr/>
              <a:t>24</a:t>
            </a:fld>
            <a:endParaRPr lang="en-US"/>
          </a:p>
        </p:txBody>
      </p:sp>
      <p:sp>
        <p:nvSpPr>
          <p:cNvPr id="312322" name="Rectangle 2"/>
          <p:cNvSpPr>
            <a:spLocks noGrp="1" noChangeArrowheads="1"/>
          </p:cNvSpPr>
          <p:nvPr>
            <p:ph type="title"/>
          </p:nvPr>
        </p:nvSpPr>
        <p:spPr/>
        <p:txBody>
          <a:bodyPr/>
          <a:lstStyle/>
          <a:p>
            <a:pPr algn="ctr"/>
            <a:r>
              <a:rPr lang="en-US" sz="4000" b="1">
                <a:solidFill>
                  <a:srgbClr val="FF9900"/>
                </a:solidFill>
              </a:rPr>
              <a:t>CIERRE DEL PROYECTO</a:t>
            </a:r>
            <a:endParaRPr lang="es-ES_tradnl" sz="4000" b="1">
              <a:solidFill>
                <a:srgbClr val="FF9900"/>
              </a:solidFill>
            </a:endParaRPr>
          </a:p>
        </p:txBody>
      </p:sp>
      <p:sp>
        <p:nvSpPr>
          <p:cNvPr id="312323" name="Rectangle 3" descr="Rectangle: Click to edit Master text styles&#10;Second level&#10;Third level&#10;Fourth level&#10;Fifth level"/>
          <p:cNvSpPr>
            <a:spLocks noGrp="1" noChangeArrowheads="1"/>
          </p:cNvSpPr>
          <p:nvPr>
            <p:ph type="body" idx="1"/>
          </p:nvPr>
        </p:nvSpPr>
        <p:spPr>
          <a:xfrm>
            <a:off x="838200" y="1524000"/>
            <a:ext cx="7772400" cy="4648200"/>
          </a:xfrm>
        </p:spPr>
        <p:txBody>
          <a:bodyPr/>
          <a:lstStyle/>
          <a:p>
            <a:pPr>
              <a:lnSpc>
                <a:spcPct val="90000"/>
              </a:lnSpc>
              <a:buClr>
                <a:srgbClr val="FF9900"/>
              </a:buClr>
              <a:buSzPct val="105000"/>
              <a:buFont typeface="Wingdings" pitchFamily="2" charset="2"/>
              <a:buChar char="Ø"/>
            </a:pPr>
            <a:r>
              <a:rPr lang="es-ES_tradnl" sz="2800" b="1">
                <a:solidFill>
                  <a:srgbClr val="0000CC"/>
                </a:solidFill>
              </a:rPr>
              <a:t>Selección y Contratación de la consultoria para la Evaluación Final del Proyecto </a:t>
            </a:r>
            <a:r>
              <a:rPr lang="es-ES_tradnl" sz="2000">
                <a:solidFill>
                  <a:srgbClr val="0000CC"/>
                </a:solidFill>
              </a:rPr>
              <a:t>(TdR y lineamientos FOMIN)</a:t>
            </a:r>
          </a:p>
          <a:p>
            <a:pPr>
              <a:lnSpc>
                <a:spcPct val="90000"/>
              </a:lnSpc>
              <a:buClr>
                <a:srgbClr val="FF9900"/>
              </a:buClr>
              <a:buSzPct val="105000"/>
              <a:buFont typeface="Wingdings" pitchFamily="2" charset="2"/>
              <a:buNone/>
            </a:pPr>
            <a:endParaRPr lang="es-ES_tradnl" sz="1200">
              <a:solidFill>
                <a:srgbClr val="0000CC"/>
              </a:solidFill>
            </a:endParaRPr>
          </a:p>
          <a:p>
            <a:pPr>
              <a:lnSpc>
                <a:spcPct val="90000"/>
              </a:lnSpc>
              <a:buClr>
                <a:srgbClr val="FF9900"/>
              </a:buClr>
              <a:buSzTx/>
              <a:buFont typeface="Wingdings" pitchFamily="2" charset="2"/>
              <a:buChar char="Ø"/>
            </a:pPr>
            <a:r>
              <a:rPr lang="es-ES" sz="2800">
                <a:solidFill>
                  <a:srgbClr val="0000CC"/>
                </a:solidFill>
              </a:rPr>
              <a:t> </a:t>
            </a:r>
            <a:r>
              <a:rPr lang="es-ES_tradnl" sz="2800" b="1">
                <a:solidFill>
                  <a:srgbClr val="0000CC"/>
                </a:solidFill>
              </a:rPr>
              <a:t>Selección y Contratación de la Firma Auditora para la Auditoria Final del Proyecto.   </a:t>
            </a:r>
            <a:r>
              <a:rPr lang="es-ES_tradnl" sz="2800">
                <a:solidFill>
                  <a:srgbClr val="0000CC"/>
                </a:solidFill>
              </a:rPr>
              <a:t>(AF-100, 200, 300 y 400 - Cartas Modelos 1 - 4)</a:t>
            </a:r>
          </a:p>
          <a:p>
            <a:pPr>
              <a:lnSpc>
                <a:spcPct val="90000"/>
              </a:lnSpc>
              <a:buClr>
                <a:srgbClr val="FF9900"/>
              </a:buClr>
              <a:buSzTx/>
              <a:buFont typeface="Wingdings" pitchFamily="2" charset="2"/>
              <a:buNone/>
            </a:pPr>
            <a:endParaRPr lang="es-ES_tradnl" sz="1200">
              <a:solidFill>
                <a:srgbClr val="0000CC"/>
              </a:solidFill>
            </a:endParaRPr>
          </a:p>
          <a:p>
            <a:pPr>
              <a:lnSpc>
                <a:spcPct val="90000"/>
              </a:lnSpc>
              <a:buClr>
                <a:srgbClr val="FF9900"/>
              </a:buClr>
              <a:buSzTx/>
              <a:buFont typeface="Wingdings" pitchFamily="2" charset="2"/>
              <a:buChar char="Ø"/>
            </a:pPr>
            <a:r>
              <a:rPr lang="es-ES_tradnl" sz="2800" b="1">
                <a:solidFill>
                  <a:srgbClr val="0000CC"/>
                </a:solidFill>
              </a:rPr>
              <a:t>Informe Final de ejecución </a:t>
            </a:r>
            <a:r>
              <a:rPr lang="es-ES_tradnl" sz="2800">
                <a:solidFill>
                  <a:srgbClr val="0000CC"/>
                </a:solidFill>
              </a:rPr>
              <a:t>(nuevo Formato FOMIN – énfasis en resultados, sostenibilidad y lecciones aprendidas)</a:t>
            </a:r>
            <a:endParaRPr lang="es-ES" sz="2800">
              <a:solidFill>
                <a:srgbClr val="0000CC"/>
              </a:solidFill>
            </a:endParaRPr>
          </a:p>
        </p:txBody>
      </p:sp>
      <p:sp>
        <p:nvSpPr>
          <p:cNvPr id="312325" name="Rectangle 5"/>
          <p:cNvSpPr>
            <a:spLocks noChangeArrowheads="1"/>
          </p:cNvSpPr>
          <p:nvPr/>
        </p:nvSpPr>
        <p:spPr bwMode="auto">
          <a:xfrm rot="5396841">
            <a:off x="4304507" y="2016918"/>
            <a:ext cx="531812" cy="9144001"/>
          </a:xfrm>
          <a:prstGeom prst="rect">
            <a:avLst/>
          </a:prstGeom>
          <a:gradFill rotWithShape="0">
            <a:gsLst>
              <a:gs pos="0">
                <a:srgbClr val="FFFFFF"/>
              </a:gs>
              <a:gs pos="100000">
                <a:srgbClr val="000099"/>
              </a:gs>
            </a:gsLst>
            <a:lin ang="5400000" scaled="1"/>
          </a:gra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8240F56-9E92-4383-9231-6AF06574AC67}" type="slidenum">
              <a:rPr lang="en-US"/>
              <a:pPr/>
              <a:t>25</a:t>
            </a:fld>
            <a:endParaRPr lang="en-US"/>
          </a:p>
        </p:txBody>
      </p:sp>
      <p:sp>
        <p:nvSpPr>
          <p:cNvPr id="192518" name="Rectangle 6"/>
          <p:cNvSpPr>
            <a:spLocks noChangeArrowheads="1"/>
          </p:cNvSpPr>
          <p:nvPr/>
        </p:nvSpPr>
        <p:spPr bwMode="auto">
          <a:xfrm>
            <a:off x="609600" y="1905000"/>
            <a:ext cx="8077200" cy="1447800"/>
          </a:xfrm>
          <a:prstGeom prst="rect">
            <a:avLst/>
          </a:prstGeom>
          <a:noFill/>
          <a:ln w="9525">
            <a:noFill/>
            <a:miter lim="800000"/>
            <a:headEnd/>
            <a:tailEnd/>
          </a:ln>
          <a:effectLst/>
        </p:spPr>
        <p:txBody>
          <a:bodyPr anchor="ctr"/>
          <a:lstStyle/>
          <a:p>
            <a:r>
              <a:rPr lang="en-US" sz="4000" b="1">
                <a:solidFill>
                  <a:srgbClr val="FFFFFF"/>
                </a:solidFill>
              </a:rPr>
              <a:t/>
            </a:r>
            <a:br>
              <a:rPr lang="en-US" sz="4000" b="1">
                <a:solidFill>
                  <a:srgbClr val="FFFFFF"/>
                </a:solidFill>
              </a:rPr>
            </a:br>
            <a:r>
              <a:rPr lang="en-US" sz="4000" b="1">
                <a:solidFill>
                  <a:srgbClr val="0000CC"/>
                </a:solidFill>
              </a:rPr>
              <a:t>¡</a:t>
            </a:r>
            <a:r>
              <a:rPr lang="es-ES" sz="4800" b="1">
                <a:solidFill>
                  <a:srgbClr val="0000CC"/>
                </a:solidFill>
              </a:rPr>
              <a:t>Gracias por su atención!</a:t>
            </a:r>
            <a:br>
              <a:rPr lang="es-ES" sz="4800" b="1">
                <a:solidFill>
                  <a:srgbClr val="0000CC"/>
                </a:solidFill>
              </a:rPr>
            </a:br>
            <a:endParaRPr lang="es-ES" sz="4800" b="1">
              <a:solidFill>
                <a:srgbClr val="0000CC"/>
              </a:solidFill>
            </a:endParaRPr>
          </a:p>
        </p:txBody>
      </p:sp>
      <p:sp>
        <p:nvSpPr>
          <p:cNvPr id="192529" name="Text Box 17"/>
          <p:cNvSpPr txBox="1">
            <a:spLocks noChangeArrowheads="1"/>
          </p:cNvSpPr>
          <p:nvPr/>
        </p:nvSpPr>
        <p:spPr bwMode="auto">
          <a:xfrm>
            <a:off x="2590800" y="3810000"/>
            <a:ext cx="3962400" cy="2043113"/>
          </a:xfrm>
          <a:prstGeom prst="rect">
            <a:avLst/>
          </a:prstGeom>
          <a:noFill/>
          <a:ln w="9525">
            <a:noFill/>
            <a:miter lim="800000"/>
            <a:headEnd/>
            <a:tailEnd/>
          </a:ln>
          <a:effectLst/>
        </p:spPr>
        <p:txBody>
          <a:bodyPr>
            <a:spAutoFit/>
          </a:bodyPr>
          <a:lstStyle/>
          <a:p>
            <a:pPr algn="ctr">
              <a:spcBef>
                <a:spcPct val="50000"/>
              </a:spcBef>
            </a:pPr>
            <a:r>
              <a:rPr lang="es-ES" sz="3200" b="1">
                <a:solidFill>
                  <a:srgbClr val="FF9900"/>
                </a:solidFill>
              </a:rPr>
              <a:t>Carla M. Bueso</a:t>
            </a:r>
          </a:p>
          <a:p>
            <a:pPr algn="ctr">
              <a:spcBef>
                <a:spcPct val="50000"/>
              </a:spcBef>
            </a:pPr>
            <a:r>
              <a:rPr lang="es-ES" sz="3200" b="1">
                <a:solidFill>
                  <a:srgbClr val="FF9900"/>
                </a:solidFill>
                <a:hlinkClick r:id="rId3"/>
              </a:rPr>
              <a:t>Carlab@iadb.org</a:t>
            </a:r>
            <a:endParaRPr lang="es-ES" sz="3200" b="1">
              <a:solidFill>
                <a:srgbClr val="FF9900"/>
              </a:solidFill>
            </a:endParaRPr>
          </a:p>
          <a:p>
            <a:pPr algn="ctr">
              <a:spcBef>
                <a:spcPct val="50000"/>
              </a:spcBef>
            </a:pPr>
            <a:r>
              <a:rPr lang="es-ES" sz="3200" b="1">
                <a:solidFill>
                  <a:srgbClr val="FF9900"/>
                </a:solidFill>
              </a:rPr>
              <a:t>2006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8AE841-D8DB-48B3-8862-F83AF43CCC78}" type="slidenum">
              <a:rPr lang="en-US"/>
              <a:pPr/>
              <a:t>3</a:t>
            </a:fld>
            <a:endParaRPr lang="en-US"/>
          </a:p>
        </p:txBody>
      </p:sp>
      <p:sp>
        <p:nvSpPr>
          <p:cNvPr id="351235" name="Rectangle 3" descr="Rectangle: Click to edit Master text styles&#10;Second level&#10;Third level&#10;Fourth level&#10;Fifth level"/>
          <p:cNvSpPr>
            <a:spLocks noGrp="1" noChangeArrowheads="1"/>
          </p:cNvSpPr>
          <p:nvPr>
            <p:ph type="body" idx="1"/>
          </p:nvPr>
        </p:nvSpPr>
        <p:spPr>
          <a:xfrm>
            <a:off x="838200" y="1905000"/>
            <a:ext cx="7772400" cy="1828800"/>
          </a:xfrm>
        </p:spPr>
        <p:txBody>
          <a:bodyPr/>
          <a:lstStyle/>
          <a:p>
            <a:pPr algn="ctr">
              <a:buFont typeface="Wingdings" pitchFamily="2" charset="2"/>
              <a:buNone/>
            </a:pPr>
            <a:r>
              <a:rPr lang="en-US" sz="5400" b="1">
                <a:solidFill>
                  <a:srgbClr val="000099"/>
                </a:solidFill>
              </a:rPr>
              <a:t>TALLER DE SOSTENIBILIDAD</a:t>
            </a:r>
          </a:p>
        </p:txBody>
      </p:sp>
      <p:sp>
        <p:nvSpPr>
          <p:cNvPr id="351236" name="Rectangle 4"/>
          <p:cNvSpPr>
            <a:spLocks noChangeArrowheads="1"/>
          </p:cNvSpPr>
          <p:nvPr/>
        </p:nvSpPr>
        <p:spPr bwMode="auto">
          <a:xfrm>
            <a:off x="533400" y="3581400"/>
            <a:ext cx="8153400" cy="228600"/>
          </a:xfrm>
          <a:prstGeom prst="rect">
            <a:avLst/>
          </a:prstGeom>
          <a:gradFill rotWithShape="0">
            <a:gsLst>
              <a:gs pos="0">
                <a:schemeClr val="folHlink"/>
              </a:gs>
              <a:gs pos="100000">
                <a:srgbClr val="FF9900"/>
              </a:gs>
            </a:gsLst>
            <a:lin ang="5400000" scaled="1"/>
          </a:gradFill>
          <a:ln w="9525">
            <a:miter lim="800000"/>
            <a:headEnd/>
            <a:tailEnd/>
          </a:ln>
          <a:effectLst/>
          <a:scene3d>
            <a:camera prst="legacyObliqueTopRight"/>
            <a:lightRig rig="legacyNormal3" dir="t"/>
          </a:scene3d>
          <a:sp3d prstMaterial="legacyMatte">
            <a:bevelT w="13500" h="13500" prst="angle"/>
            <a:bevelB w="13500" h="13500" prst="angle"/>
            <a:extrusionClr>
              <a:schemeClr val="folHlink"/>
            </a:extrusionClr>
          </a:sp3d>
        </p:spPr>
        <p:txBody>
          <a:bodyPr wrap="none" anchor="ctr">
            <a:flatTx/>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396FC1-E033-49D5-B006-4D86D0042844}" type="slidenum">
              <a:rPr lang="en-US"/>
              <a:pPr/>
              <a:t>4</a:t>
            </a:fld>
            <a:endParaRPr lang="en-US"/>
          </a:p>
        </p:txBody>
      </p:sp>
      <p:sp>
        <p:nvSpPr>
          <p:cNvPr id="299011" name="Rectangle 1027" descr="Rectangle: Click to edit Master text styles&#10;Second level&#10;Third level&#10;Fourth level&#10;Fifth level"/>
          <p:cNvSpPr>
            <a:spLocks noGrp="1" noChangeArrowheads="1"/>
          </p:cNvSpPr>
          <p:nvPr>
            <p:ph type="body" idx="1"/>
          </p:nvPr>
        </p:nvSpPr>
        <p:spPr>
          <a:xfrm>
            <a:off x="457200" y="1524000"/>
            <a:ext cx="8382000" cy="4953000"/>
          </a:xfrm>
        </p:spPr>
        <p:txBody>
          <a:bodyPr/>
          <a:lstStyle/>
          <a:p>
            <a:pPr>
              <a:lnSpc>
                <a:spcPct val="90000"/>
              </a:lnSpc>
              <a:buClr>
                <a:srgbClr val="FF9900"/>
              </a:buClr>
              <a:buFont typeface="Wingdings" pitchFamily="2" charset="2"/>
              <a:buChar char="Ø"/>
            </a:pPr>
            <a:r>
              <a:rPr lang="es-ES" sz="2600" b="1">
                <a:solidFill>
                  <a:srgbClr val="0000CC"/>
                </a:solidFill>
              </a:rPr>
              <a:t>Propósito</a:t>
            </a:r>
            <a:r>
              <a:rPr lang="es-ES" sz="2600">
                <a:solidFill>
                  <a:srgbClr val="0000CC"/>
                </a:solidFill>
              </a:rPr>
              <a:t>: Evaluar avances, logros y desafíos que presenta la sostenibilidad e identificar medidas y acciones necesarias para alcanzar la misma</a:t>
            </a:r>
          </a:p>
          <a:p>
            <a:pPr>
              <a:lnSpc>
                <a:spcPct val="90000"/>
              </a:lnSpc>
              <a:buClr>
                <a:srgbClr val="FF9900"/>
              </a:buClr>
              <a:buFont typeface="Wingdings" pitchFamily="2" charset="2"/>
              <a:buChar char="Ø"/>
            </a:pPr>
            <a:endParaRPr lang="es-ES" sz="2600">
              <a:solidFill>
                <a:srgbClr val="0000CC"/>
              </a:solidFill>
            </a:endParaRPr>
          </a:p>
          <a:p>
            <a:pPr>
              <a:lnSpc>
                <a:spcPct val="90000"/>
              </a:lnSpc>
              <a:buClr>
                <a:srgbClr val="FF9900"/>
              </a:buClr>
              <a:buFont typeface="Wingdings" pitchFamily="2" charset="2"/>
              <a:buChar char="Ø"/>
            </a:pPr>
            <a:r>
              <a:rPr lang="es-ES" sz="2600" b="1">
                <a:solidFill>
                  <a:srgbClr val="0000CC"/>
                </a:solidFill>
              </a:rPr>
              <a:t>Realización:</a:t>
            </a:r>
            <a:r>
              <a:rPr lang="es-ES" sz="2600">
                <a:solidFill>
                  <a:srgbClr val="0000CC"/>
                </a:solidFill>
              </a:rPr>
              <a:t> Por lo menos 1 año antes del plazo final de ejecución</a:t>
            </a:r>
          </a:p>
          <a:p>
            <a:pPr>
              <a:lnSpc>
                <a:spcPct val="90000"/>
              </a:lnSpc>
              <a:buClr>
                <a:srgbClr val="FF9900"/>
              </a:buClr>
              <a:buFont typeface="Wingdings" pitchFamily="2" charset="2"/>
              <a:buNone/>
            </a:pPr>
            <a:endParaRPr lang="es-ES" sz="2600">
              <a:solidFill>
                <a:srgbClr val="0000CC"/>
              </a:solidFill>
            </a:endParaRPr>
          </a:p>
          <a:p>
            <a:pPr>
              <a:lnSpc>
                <a:spcPct val="90000"/>
              </a:lnSpc>
              <a:buClr>
                <a:srgbClr val="FF9900"/>
              </a:buClr>
              <a:buFont typeface="Wingdings" pitchFamily="2" charset="2"/>
              <a:buChar char="Ø"/>
            </a:pPr>
            <a:r>
              <a:rPr lang="es-ES" sz="2600" b="1">
                <a:solidFill>
                  <a:srgbClr val="0000CC"/>
                </a:solidFill>
              </a:rPr>
              <a:t>Participación:</a:t>
            </a:r>
            <a:r>
              <a:rPr lang="es-ES" sz="2600">
                <a:solidFill>
                  <a:srgbClr val="0000CC"/>
                </a:solidFill>
              </a:rPr>
              <a:t> Autoridades de Agencia Ejecutora (AE), personal clave Unidad Ejecutora, Especialista FOMIN y otros</a:t>
            </a:r>
          </a:p>
          <a:p>
            <a:pPr>
              <a:lnSpc>
                <a:spcPct val="90000"/>
              </a:lnSpc>
              <a:buClr>
                <a:srgbClr val="FF9900"/>
              </a:buClr>
              <a:buFont typeface="Wingdings" pitchFamily="2" charset="2"/>
              <a:buChar char="Ø"/>
            </a:pPr>
            <a:endParaRPr lang="es-ES" sz="2600">
              <a:solidFill>
                <a:srgbClr val="0000CC"/>
              </a:solidFill>
            </a:endParaRPr>
          </a:p>
          <a:p>
            <a:pPr>
              <a:lnSpc>
                <a:spcPct val="90000"/>
              </a:lnSpc>
              <a:buClr>
                <a:srgbClr val="FF9900"/>
              </a:buClr>
              <a:buFont typeface="Wingdings" pitchFamily="2" charset="2"/>
              <a:buChar char="Ø"/>
            </a:pPr>
            <a:r>
              <a:rPr lang="es-ES" sz="2600" b="1">
                <a:solidFill>
                  <a:srgbClr val="0000CC"/>
                </a:solidFill>
              </a:rPr>
              <a:t>Producto:</a:t>
            </a:r>
            <a:r>
              <a:rPr lang="es-ES" sz="2600">
                <a:solidFill>
                  <a:srgbClr val="0000CC"/>
                </a:solidFill>
              </a:rPr>
              <a:t> Plan de Sostenibilidad</a:t>
            </a:r>
          </a:p>
        </p:txBody>
      </p:sp>
      <p:sp>
        <p:nvSpPr>
          <p:cNvPr id="299012" name="Text Box 1028"/>
          <p:cNvSpPr txBox="1">
            <a:spLocks noChangeArrowheads="1"/>
          </p:cNvSpPr>
          <p:nvPr>
            <p:ph type="title"/>
          </p:nvPr>
        </p:nvSpPr>
        <p:spPr>
          <a:xfrm>
            <a:off x="609600" y="304800"/>
            <a:ext cx="7772400" cy="838200"/>
          </a:xfrm>
          <a:noFill/>
          <a:ln/>
        </p:spPr>
        <p:txBody>
          <a:bodyPr/>
          <a:lstStyle/>
          <a:p>
            <a:pPr algn="ctr">
              <a:spcBef>
                <a:spcPct val="50000"/>
              </a:spcBef>
            </a:pPr>
            <a:r>
              <a:rPr lang="es-ES" sz="4000" b="1">
                <a:solidFill>
                  <a:srgbClr val="FF9900"/>
                </a:solidFill>
              </a:rPr>
              <a:t>TALLER DE SOSTENIBILIDAD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a:spLocks noGrp="1"/>
          </p:cNvSpPr>
          <p:nvPr>
            <p:ph type="sldNum" sz="quarter" idx="12"/>
          </p:nvPr>
        </p:nvSpPr>
        <p:spPr/>
        <p:txBody>
          <a:bodyPr/>
          <a:lstStyle/>
          <a:p>
            <a:fld id="{C2AE6A08-0CE6-4330-B32D-942778B32370}" type="slidenum">
              <a:rPr lang="en-US"/>
              <a:pPr/>
              <a:t>5</a:t>
            </a:fld>
            <a:endParaRPr lang="en-US"/>
          </a:p>
        </p:txBody>
      </p:sp>
      <p:sp>
        <p:nvSpPr>
          <p:cNvPr id="295939" name="Rectangle 3" descr="Rectangle: Click to edit Master text styles&#10;Second level&#10;Third level&#10;Fourth level&#10;Fifth level"/>
          <p:cNvSpPr>
            <a:spLocks noGrp="1" noChangeArrowheads="1"/>
          </p:cNvSpPr>
          <p:nvPr>
            <p:ph type="body" idx="1"/>
          </p:nvPr>
        </p:nvSpPr>
        <p:spPr>
          <a:xfrm>
            <a:off x="533400" y="609600"/>
            <a:ext cx="8077200" cy="5867400"/>
          </a:xfrm>
        </p:spPr>
        <p:txBody>
          <a:bodyPr/>
          <a:lstStyle/>
          <a:p>
            <a:pPr algn="ctr">
              <a:buFont typeface="Wingdings" pitchFamily="2" charset="2"/>
              <a:buNone/>
            </a:pPr>
            <a:r>
              <a:rPr lang="es-ES_tradnl" sz="4000" b="1">
                <a:solidFill>
                  <a:srgbClr val="FF9900"/>
                </a:solidFill>
              </a:rPr>
              <a:t>SOSTENIBILIDAD</a:t>
            </a:r>
          </a:p>
          <a:p>
            <a:pPr>
              <a:buClr>
                <a:srgbClr val="FF9900"/>
              </a:buClr>
              <a:buSzTx/>
              <a:buFont typeface="Wingdings" pitchFamily="2" charset="2"/>
              <a:buChar char="Ø"/>
            </a:pPr>
            <a:r>
              <a:rPr lang="es-ES_tradnl">
                <a:solidFill>
                  <a:srgbClr val="0000CC"/>
                </a:solidFill>
                <a:cs typeface="Times New Roman" pitchFamily="18" charset="0"/>
              </a:rPr>
              <a:t>Es la capacidad de continuar brindando  los servicios/productos generados por el proyecto durante un período prolongado después de que termina la ejecución y financiamiento FOMIN</a:t>
            </a:r>
          </a:p>
          <a:p>
            <a:pPr>
              <a:buClr>
                <a:srgbClr val="FF9900"/>
              </a:buClr>
              <a:buSzTx/>
              <a:buFont typeface="Wingdings" pitchFamily="2" charset="2"/>
              <a:buNone/>
            </a:pPr>
            <a:endParaRPr lang="es-ES_tradnl" sz="1800">
              <a:solidFill>
                <a:srgbClr val="0000CC"/>
              </a:solidFill>
              <a:cs typeface="Times New Roman" pitchFamily="18" charset="0"/>
            </a:endParaRPr>
          </a:p>
          <a:p>
            <a:pPr>
              <a:spcBef>
                <a:spcPct val="0"/>
              </a:spcBef>
              <a:buClr>
                <a:srgbClr val="FF9900"/>
              </a:buClr>
              <a:buSzTx/>
              <a:buFont typeface="Wingdings" pitchFamily="2" charset="2"/>
              <a:buChar char="Ø"/>
            </a:pPr>
            <a:r>
              <a:rPr lang="es-MX">
                <a:solidFill>
                  <a:srgbClr val="0000CC"/>
                </a:solidFill>
              </a:rPr>
              <a:t>L</a:t>
            </a:r>
            <a:r>
              <a:rPr lang="es-ES">
                <a:solidFill>
                  <a:srgbClr val="0000CC"/>
                </a:solidFill>
              </a:rPr>
              <a:t>a sostenibilidad constituye una de las principales condiciones para lograr a lo largo del tiempo una mayor efectividad o impacto del proyecto en el desarrollo.</a:t>
            </a:r>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18B50EB-F36B-424F-AC6B-29DAD2ED11EE}" type="slidenum">
              <a:rPr lang="en-US"/>
              <a:pPr/>
              <a:t>6</a:t>
            </a:fld>
            <a:endParaRPr lang="en-US"/>
          </a:p>
        </p:txBody>
      </p:sp>
      <p:sp>
        <p:nvSpPr>
          <p:cNvPr id="345090" name="Rectangle 2050"/>
          <p:cNvSpPr>
            <a:spLocks noGrp="1" noChangeArrowheads="1"/>
          </p:cNvSpPr>
          <p:nvPr>
            <p:ph type="title"/>
          </p:nvPr>
        </p:nvSpPr>
        <p:spPr>
          <a:xfrm>
            <a:off x="762000" y="304800"/>
            <a:ext cx="7772400" cy="762000"/>
          </a:xfrm>
        </p:spPr>
        <p:txBody>
          <a:bodyPr/>
          <a:lstStyle/>
          <a:p>
            <a:pPr algn="ctr"/>
            <a:r>
              <a:rPr lang="es-ES_tradnl" sz="3600" b="1">
                <a:solidFill>
                  <a:srgbClr val="FF9900"/>
                </a:solidFill>
              </a:rPr>
              <a:t>DIMENSIONES</a:t>
            </a:r>
            <a:endParaRPr lang="es-ES_tradnl" sz="3600" b="1">
              <a:solidFill>
                <a:srgbClr val="0000CC"/>
              </a:solidFill>
            </a:endParaRPr>
          </a:p>
        </p:txBody>
      </p:sp>
      <p:sp>
        <p:nvSpPr>
          <p:cNvPr id="345091" name="Rectangle 2051" descr="Rectangle: Click to edit Master text styles&#10;Second level&#10;Third level&#10;Fourth level&#10;Fifth level"/>
          <p:cNvSpPr>
            <a:spLocks noGrp="1" noChangeArrowheads="1"/>
          </p:cNvSpPr>
          <p:nvPr>
            <p:ph type="body" idx="1"/>
          </p:nvPr>
        </p:nvSpPr>
        <p:spPr>
          <a:xfrm>
            <a:off x="304800" y="1066800"/>
            <a:ext cx="8610600" cy="5486400"/>
          </a:xfrm>
        </p:spPr>
        <p:txBody>
          <a:bodyPr/>
          <a:lstStyle/>
          <a:p>
            <a:pPr>
              <a:lnSpc>
                <a:spcPct val="90000"/>
              </a:lnSpc>
              <a:buClr>
                <a:srgbClr val="FF9900"/>
              </a:buClr>
              <a:buSzTx/>
              <a:buFont typeface="Wingdings" pitchFamily="2" charset="2"/>
              <a:buChar char="Ø"/>
            </a:pPr>
            <a:r>
              <a:rPr lang="es-ES" sz="2800" b="1">
                <a:solidFill>
                  <a:srgbClr val="0000CC"/>
                </a:solidFill>
              </a:rPr>
              <a:t>Institucional:</a:t>
            </a:r>
            <a:r>
              <a:rPr lang="es-ES">
                <a:solidFill>
                  <a:srgbClr val="0000CC"/>
                </a:solidFill>
              </a:rPr>
              <a:t> </a:t>
            </a:r>
            <a:r>
              <a:rPr lang="es-ES" sz="2400">
                <a:solidFill>
                  <a:srgbClr val="0000CC"/>
                </a:solidFill>
              </a:rPr>
              <a:t>¿Esta el proyecto alineado a la estrategia de la AE?, ¿Qué esfuerzos se están realizando para institucionalizar el proyecto?</a:t>
            </a:r>
          </a:p>
          <a:p>
            <a:pPr>
              <a:lnSpc>
                <a:spcPct val="90000"/>
              </a:lnSpc>
              <a:buClr>
                <a:srgbClr val="FF9900"/>
              </a:buClr>
              <a:buSzTx/>
              <a:buFont typeface="Wingdings" pitchFamily="2" charset="2"/>
              <a:buNone/>
            </a:pPr>
            <a:endParaRPr lang="es-ES" sz="1000">
              <a:solidFill>
                <a:srgbClr val="0000CC"/>
              </a:solidFill>
            </a:endParaRPr>
          </a:p>
          <a:p>
            <a:pPr>
              <a:lnSpc>
                <a:spcPct val="90000"/>
              </a:lnSpc>
              <a:buClr>
                <a:srgbClr val="FF9900"/>
              </a:buClr>
              <a:buSzTx/>
              <a:buFont typeface="Wingdings" pitchFamily="2" charset="2"/>
              <a:buChar char="Ø"/>
            </a:pPr>
            <a:r>
              <a:rPr lang="es-ES" sz="2800" b="1">
                <a:solidFill>
                  <a:srgbClr val="0000CC"/>
                </a:solidFill>
              </a:rPr>
              <a:t>Operativa:</a:t>
            </a:r>
            <a:r>
              <a:rPr lang="es-ES" sz="2400">
                <a:solidFill>
                  <a:srgbClr val="0000CC"/>
                </a:solidFill>
              </a:rPr>
              <a:t> ¿Quién, Cómo, Dónde y Qué? Es necesario para lograr la continuidad del proyecto?</a:t>
            </a:r>
            <a:r>
              <a:rPr lang="es-ES" sz="2800">
                <a:solidFill>
                  <a:srgbClr val="0000CC"/>
                </a:solidFill>
              </a:rPr>
              <a:t> </a:t>
            </a:r>
            <a:r>
              <a:rPr lang="es-ES" sz="2400">
                <a:solidFill>
                  <a:srgbClr val="0000CC"/>
                </a:solidFill>
              </a:rPr>
              <a:t>(Infraestructura física, Personal, Modelo de gestión y alcance.)   </a:t>
            </a:r>
            <a:endParaRPr lang="es-ES" sz="1000">
              <a:solidFill>
                <a:srgbClr val="0000CC"/>
              </a:solidFill>
            </a:endParaRPr>
          </a:p>
          <a:p>
            <a:pPr>
              <a:lnSpc>
                <a:spcPct val="90000"/>
              </a:lnSpc>
              <a:buClr>
                <a:srgbClr val="FF9900"/>
              </a:buClr>
              <a:buSzTx/>
              <a:buFont typeface="Wingdings" pitchFamily="2" charset="2"/>
              <a:buChar char="Ø"/>
            </a:pPr>
            <a:r>
              <a:rPr lang="es-ES" sz="2800" b="1">
                <a:solidFill>
                  <a:srgbClr val="0000CC"/>
                </a:solidFill>
              </a:rPr>
              <a:t>Técnica</a:t>
            </a:r>
            <a:r>
              <a:rPr lang="es-ES">
                <a:solidFill>
                  <a:srgbClr val="0000CC"/>
                </a:solidFill>
              </a:rPr>
              <a:t>: </a:t>
            </a:r>
            <a:r>
              <a:rPr lang="es-ES" sz="2800">
                <a:solidFill>
                  <a:srgbClr val="0000CC"/>
                </a:solidFill>
              </a:rPr>
              <a:t>¿</a:t>
            </a:r>
            <a:r>
              <a:rPr lang="es-ES" sz="2400">
                <a:solidFill>
                  <a:srgbClr val="0000CC"/>
                </a:solidFill>
              </a:rPr>
              <a:t>Equipo Técnico conformado por consultores nacionales o internacionales? ¿Se cuenta con una Metodología para capacitación de personal y desarrollo propio? ¿Cartera de productos/servicios?</a:t>
            </a:r>
          </a:p>
          <a:p>
            <a:pPr>
              <a:lnSpc>
                <a:spcPct val="90000"/>
              </a:lnSpc>
              <a:buClr>
                <a:srgbClr val="FF9900"/>
              </a:buClr>
              <a:buSzTx/>
              <a:buFont typeface="Wingdings" pitchFamily="2" charset="2"/>
              <a:buNone/>
            </a:pPr>
            <a:endParaRPr lang="es-ES" sz="1000">
              <a:solidFill>
                <a:srgbClr val="0000CC"/>
              </a:solidFill>
            </a:endParaRPr>
          </a:p>
          <a:p>
            <a:pPr>
              <a:lnSpc>
                <a:spcPct val="90000"/>
              </a:lnSpc>
              <a:buClr>
                <a:srgbClr val="FF9900"/>
              </a:buClr>
              <a:buSzTx/>
              <a:buFont typeface="Wingdings" pitchFamily="2" charset="2"/>
              <a:buChar char="Ø"/>
            </a:pPr>
            <a:r>
              <a:rPr lang="es-ES" sz="2800" b="1">
                <a:solidFill>
                  <a:srgbClr val="0000CC"/>
                </a:solidFill>
              </a:rPr>
              <a:t>Financiera:</a:t>
            </a:r>
            <a:r>
              <a:rPr lang="es-ES">
                <a:solidFill>
                  <a:srgbClr val="0000CC"/>
                </a:solidFill>
              </a:rPr>
              <a:t> </a:t>
            </a:r>
            <a:r>
              <a:rPr lang="es-ES" sz="2400">
                <a:solidFill>
                  <a:srgbClr val="0000CC"/>
                </a:solidFill>
              </a:rPr>
              <a:t>Presupuesto, fuente y uso de Fondos- ¿Se ha Identificado fuente de financiamiento, o necesidad de Crear un Fondo? estructura? </a:t>
            </a:r>
            <a:endParaRPr lang="es-ES_tradnl" sz="2400">
              <a:solidFill>
                <a:srgbClr val="0000CC"/>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F536A20-1ACF-4F6A-941F-081FE89DEBFB}" type="slidenum">
              <a:rPr lang="en-US"/>
              <a:pPr/>
              <a:t>7</a:t>
            </a:fld>
            <a:endParaRPr lang="en-US"/>
          </a:p>
        </p:txBody>
      </p:sp>
      <p:sp>
        <p:nvSpPr>
          <p:cNvPr id="1026" name="Rectangle 2"/>
          <p:cNvSpPr>
            <a:spLocks noGrp="1" noChangeArrowheads="1"/>
          </p:cNvSpPr>
          <p:nvPr>
            <p:ph type="title"/>
          </p:nvPr>
        </p:nvSpPr>
        <p:spPr>
          <a:xfrm>
            <a:off x="304800" y="533400"/>
            <a:ext cx="8534400" cy="762000"/>
          </a:xfrm>
        </p:spPr>
        <p:txBody>
          <a:bodyPr/>
          <a:lstStyle/>
          <a:p>
            <a:r>
              <a:rPr lang="en-US" sz="4000" b="1">
                <a:solidFill>
                  <a:srgbClr val="FF9900"/>
                </a:solidFill>
              </a:rPr>
              <a:t>ANALISIS DE SOSTENIBILIDAD</a:t>
            </a:r>
            <a:endParaRPr lang="es-ES_tradnl" sz="4000" b="1">
              <a:solidFill>
                <a:srgbClr val="FF9900"/>
              </a:solidFill>
            </a:endParaRPr>
          </a:p>
        </p:txBody>
      </p:sp>
      <p:sp>
        <p:nvSpPr>
          <p:cNvPr id="1027" name="Rectangle 3" descr="Rectangle: Click to edit Master text styles&#10;Second level&#10;Third level&#10;Fourth level&#10;Fifth level"/>
          <p:cNvSpPr>
            <a:spLocks noGrp="1" noChangeArrowheads="1"/>
          </p:cNvSpPr>
          <p:nvPr>
            <p:ph type="body" idx="1"/>
          </p:nvPr>
        </p:nvSpPr>
        <p:spPr>
          <a:xfrm>
            <a:off x="762000" y="1600200"/>
            <a:ext cx="7848600" cy="4953000"/>
          </a:xfrm>
        </p:spPr>
        <p:txBody>
          <a:bodyPr/>
          <a:lstStyle/>
          <a:p>
            <a:pPr marL="609600" indent="-609600">
              <a:buClr>
                <a:srgbClr val="FF9900"/>
              </a:buClr>
              <a:buFont typeface="Wingdings" pitchFamily="2" charset="2"/>
              <a:buNone/>
            </a:pPr>
            <a:r>
              <a:rPr lang="es-ES" sz="2800" b="1">
                <a:solidFill>
                  <a:srgbClr val="FF9900"/>
                </a:solidFill>
              </a:rPr>
              <a:t>1. Identificar aportes del proyecto </a:t>
            </a:r>
            <a:r>
              <a:rPr lang="es-ES_tradnl" sz="2800" b="1">
                <a:solidFill>
                  <a:srgbClr val="FF9900"/>
                </a:solidFill>
                <a:cs typeface="Times New Roman" pitchFamily="18" charset="0"/>
              </a:rPr>
              <a:t>al fortalecimiento institucional y organizacional en la AE.</a:t>
            </a:r>
            <a:endParaRPr lang="es-ES_tradnl" sz="2800">
              <a:solidFill>
                <a:srgbClr val="0000CC"/>
              </a:solidFill>
              <a:ea typeface="Arial Unicode MS" pitchFamily="34" charset="-128"/>
              <a:cs typeface="Arial Unicode MS" pitchFamily="34" charset="-128"/>
            </a:endParaRPr>
          </a:p>
          <a:p>
            <a:pPr marL="609600" indent="-609600">
              <a:buClr>
                <a:srgbClr val="FF9900"/>
              </a:buClr>
              <a:buFont typeface="Wingdings" pitchFamily="2" charset="2"/>
              <a:buChar char="ü"/>
            </a:pPr>
            <a:r>
              <a:rPr lang="es-ES_tradnl" sz="2800">
                <a:solidFill>
                  <a:srgbClr val="0000CC"/>
                </a:solidFill>
                <a:ea typeface="Arial Unicode MS" pitchFamily="34" charset="-128"/>
                <a:cs typeface="Arial Unicode MS" pitchFamily="34" charset="-128"/>
              </a:rPr>
              <a:t>Solución TIC</a:t>
            </a:r>
          </a:p>
          <a:p>
            <a:pPr marL="609600" indent="-609600">
              <a:buClr>
                <a:srgbClr val="FF9900"/>
              </a:buClr>
              <a:buFont typeface="Wingdings" pitchFamily="2" charset="2"/>
              <a:buChar char="ü"/>
            </a:pPr>
            <a:r>
              <a:rPr lang="es-ES_tradnl" sz="2800">
                <a:solidFill>
                  <a:srgbClr val="0000CC"/>
                </a:solidFill>
                <a:cs typeface="Times New Roman" pitchFamily="18" charset="0"/>
              </a:rPr>
              <a:t>Metodología de Formación Profesional</a:t>
            </a:r>
          </a:p>
          <a:p>
            <a:pPr marL="609600" indent="-609600">
              <a:buClr>
                <a:srgbClr val="FF9900"/>
              </a:buClr>
              <a:buFont typeface="Wingdings" pitchFamily="2" charset="2"/>
              <a:buChar char="ü"/>
            </a:pPr>
            <a:r>
              <a:rPr lang="es-ES_tradnl" sz="2800">
                <a:solidFill>
                  <a:srgbClr val="0000CC"/>
                </a:solidFill>
                <a:cs typeface="Times New Roman" pitchFamily="18" charset="0"/>
              </a:rPr>
              <a:t>Un Sistema de Certificación</a:t>
            </a:r>
          </a:p>
          <a:p>
            <a:pPr marL="609600" indent="-609600">
              <a:buClr>
                <a:srgbClr val="FF9900"/>
              </a:buClr>
              <a:buFont typeface="Wingdings" pitchFamily="2" charset="2"/>
              <a:buChar char="ü"/>
            </a:pPr>
            <a:r>
              <a:rPr lang="es-ES_tradnl" sz="2800">
                <a:solidFill>
                  <a:srgbClr val="0000CC"/>
                </a:solidFill>
                <a:ea typeface="Arial Unicode MS" pitchFamily="34" charset="-128"/>
                <a:cs typeface="Arial Unicode MS" pitchFamily="34" charset="-128"/>
              </a:rPr>
              <a:t>Personal/desarrollo de recursos humanos</a:t>
            </a:r>
          </a:p>
          <a:p>
            <a:pPr marL="609600" indent="-609600">
              <a:buClr>
                <a:srgbClr val="FF9900"/>
              </a:buClr>
              <a:buFont typeface="Wingdings" pitchFamily="2" charset="2"/>
              <a:buChar char="ü"/>
            </a:pPr>
            <a:r>
              <a:rPr lang="es-ES_tradnl" sz="2800">
                <a:solidFill>
                  <a:srgbClr val="0000CC"/>
                </a:solidFill>
                <a:cs typeface="Times New Roman" pitchFamily="18" charset="0"/>
              </a:rPr>
              <a:t>Procedimientos, manuales, guías operacionales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A4B19610-6673-48FC-9D2F-CE9518727FF1}" type="slidenum">
              <a:rPr lang="en-US"/>
              <a:pPr/>
              <a:t>8</a:t>
            </a:fld>
            <a:endParaRPr lang="en-US"/>
          </a:p>
        </p:txBody>
      </p:sp>
      <p:sp>
        <p:nvSpPr>
          <p:cNvPr id="279554" name="Rectangle 2"/>
          <p:cNvSpPr>
            <a:spLocks noGrp="1" noChangeArrowheads="1"/>
          </p:cNvSpPr>
          <p:nvPr>
            <p:ph type="title"/>
          </p:nvPr>
        </p:nvSpPr>
        <p:spPr>
          <a:xfrm>
            <a:off x="762000" y="609600"/>
            <a:ext cx="8077200" cy="762000"/>
          </a:xfrm>
        </p:spPr>
        <p:txBody>
          <a:bodyPr/>
          <a:lstStyle/>
          <a:p>
            <a:pPr marL="838200" indent="-838200"/>
            <a:r>
              <a:rPr lang="es-ES_tradnl" sz="3200" b="1">
                <a:solidFill>
                  <a:srgbClr val="FF9900"/>
                </a:solidFill>
                <a:cs typeface="Times New Roman" pitchFamily="18" charset="0"/>
              </a:rPr>
              <a:t>2.  Definir el ámbito de sostenibilidad</a:t>
            </a:r>
          </a:p>
        </p:txBody>
      </p:sp>
      <p:sp>
        <p:nvSpPr>
          <p:cNvPr id="279650" name="Text Box 98"/>
          <p:cNvSpPr txBox="1">
            <a:spLocks noChangeArrowheads="1"/>
          </p:cNvSpPr>
          <p:nvPr/>
        </p:nvSpPr>
        <p:spPr bwMode="auto">
          <a:xfrm>
            <a:off x="381000" y="1600200"/>
            <a:ext cx="8153400" cy="457200"/>
          </a:xfrm>
          <a:prstGeom prst="rect">
            <a:avLst/>
          </a:prstGeom>
          <a:noFill/>
          <a:ln w="9525">
            <a:noFill/>
            <a:miter lim="800000"/>
            <a:headEnd/>
            <a:tailEnd/>
          </a:ln>
          <a:effectLst/>
        </p:spPr>
        <p:txBody>
          <a:bodyPr>
            <a:spAutoFit/>
          </a:bodyPr>
          <a:lstStyle/>
          <a:p>
            <a:pPr>
              <a:spcBef>
                <a:spcPct val="50000"/>
              </a:spcBef>
            </a:pPr>
            <a:endParaRPr lang="es-ES"/>
          </a:p>
        </p:txBody>
      </p:sp>
      <p:sp>
        <p:nvSpPr>
          <p:cNvPr id="279651" name="Rectangle 99"/>
          <p:cNvSpPr>
            <a:spLocks noChangeArrowheads="1"/>
          </p:cNvSpPr>
          <p:nvPr/>
        </p:nvSpPr>
        <p:spPr bwMode="auto">
          <a:xfrm>
            <a:off x="685800" y="2057400"/>
            <a:ext cx="7848600" cy="3795713"/>
          </a:xfrm>
          <a:prstGeom prst="rect">
            <a:avLst/>
          </a:prstGeom>
          <a:noFill/>
          <a:ln w="9525">
            <a:noFill/>
            <a:miter lim="800000"/>
            <a:headEnd/>
            <a:tailEnd/>
          </a:ln>
          <a:effectLst/>
        </p:spPr>
        <p:txBody>
          <a:bodyPr>
            <a:spAutoFit/>
          </a:bodyPr>
          <a:lstStyle/>
          <a:p>
            <a:pPr eaLnBrk="0" hangingPunct="0">
              <a:spcBef>
                <a:spcPct val="30000"/>
              </a:spcBef>
              <a:buClr>
                <a:srgbClr val="FF9900"/>
              </a:buClr>
              <a:buFontTx/>
              <a:buChar char="•"/>
            </a:pPr>
            <a:r>
              <a:rPr lang="es-ES_tradnl" sz="3200">
                <a:solidFill>
                  <a:srgbClr val="0000CC"/>
                </a:solidFill>
                <a:cs typeface="Times New Roman" pitchFamily="18" charset="0"/>
              </a:rPr>
              <a:t>Definir </a:t>
            </a:r>
            <a:r>
              <a:rPr lang="es-ES_tradnl" sz="3200" b="1" u="sng">
                <a:solidFill>
                  <a:srgbClr val="0000CC"/>
                </a:solidFill>
                <a:cs typeface="Times New Roman" pitchFamily="18" charset="0"/>
              </a:rPr>
              <a:t>que</a:t>
            </a:r>
            <a:r>
              <a:rPr lang="es-ES_tradnl" sz="3200">
                <a:solidFill>
                  <a:srgbClr val="0000CC"/>
                </a:solidFill>
                <a:cs typeface="Times New Roman" pitchFamily="18" charset="0"/>
              </a:rPr>
              <a:t> acciones, servicios y/o productos deberían seguir siendo sostenibles, y durante cuánto tiempo. A fin de asegurar los efectos y futuros impactos esperados del proyecto</a:t>
            </a:r>
          </a:p>
          <a:p>
            <a:pPr eaLnBrk="0" hangingPunct="0">
              <a:spcBef>
                <a:spcPct val="30000"/>
              </a:spcBef>
              <a:buClr>
                <a:srgbClr val="FF9900"/>
              </a:buClr>
            </a:pPr>
            <a:endParaRPr lang="es-ES_tradnl" sz="3200">
              <a:solidFill>
                <a:srgbClr val="0000CC"/>
              </a:solidFill>
              <a:ea typeface="Arial Unicode MS" pitchFamily="34" charset="-128"/>
              <a:cs typeface="Arial Unicode MS" pitchFamily="34" charset="-128"/>
            </a:endParaRPr>
          </a:p>
          <a:p>
            <a:pPr eaLnBrk="0" hangingPunct="0">
              <a:spcBef>
                <a:spcPct val="30000"/>
              </a:spcBef>
              <a:buClr>
                <a:srgbClr val="FF9900"/>
              </a:buClr>
              <a:buFontTx/>
              <a:buChar char="•"/>
            </a:pPr>
            <a:r>
              <a:rPr lang="es-ES_tradnl" sz="3200">
                <a:solidFill>
                  <a:srgbClr val="0000CC"/>
                </a:solidFill>
                <a:ea typeface="Arial Unicode MS" pitchFamily="34" charset="-128"/>
                <a:cs typeface="Arial Unicode MS" pitchFamily="34" charset="-128"/>
              </a:rPr>
              <a:t>Análisis realista </a:t>
            </a:r>
            <a:endParaRPr lang="es-ES" sz="3200">
              <a:latin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9A3252C-9D52-4F53-A3DF-A89768BA0B20}" type="slidenum">
              <a:rPr lang="en-US"/>
              <a:pPr/>
              <a:t>9</a:t>
            </a:fld>
            <a:endParaRPr lang="en-US"/>
          </a:p>
        </p:txBody>
      </p:sp>
      <p:sp>
        <p:nvSpPr>
          <p:cNvPr id="286722" name="Rectangle 2"/>
          <p:cNvSpPr>
            <a:spLocks noGrp="1" noChangeArrowheads="1"/>
          </p:cNvSpPr>
          <p:nvPr>
            <p:ph type="title"/>
          </p:nvPr>
        </p:nvSpPr>
        <p:spPr>
          <a:xfrm>
            <a:off x="609600" y="304800"/>
            <a:ext cx="7696200" cy="914400"/>
          </a:xfrm>
        </p:spPr>
        <p:txBody>
          <a:bodyPr/>
          <a:lstStyle/>
          <a:p>
            <a:pPr marL="838200" indent="-838200"/>
            <a:r>
              <a:rPr lang="es-ES_tradnl" sz="2800" b="1">
                <a:solidFill>
                  <a:srgbClr val="FF9900"/>
                </a:solidFill>
                <a:cs typeface="Times New Roman" pitchFamily="18" charset="0"/>
              </a:rPr>
              <a:t>3.  Identificar las bases institucionales y organizacionales</a:t>
            </a:r>
          </a:p>
        </p:txBody>
      </p:sp>
      <p:sp>
        <p:nvSpPr>
          <p:cNvPr id="286723" name="Rectangle 3" descr="Rectangle: Click to edit Master text styles&#10;Second level&#10;Third level&#10;Fourth level&#10;Fifth level"/>
          <p:cNvSpPr>
            <a:spLocks noGrp="1" noChangeArrowheads="1"/>
          </p:cNvSpPr>
          <p:nvPr>
            <p:ph type="body" idx="1"/>
          </p:nvPr>
        </p:nvSpPr>
        <p:spPr>
          <a:xfrm>
            <a:off x="457200" y="1600200"/>
            <a:ext cx="8305800" cy="4724400"/>
          </a:xfrm>
        </p:spPr>
        <p:txBody>
          <a:bodyPr/>
          <a:lstStyle/>
          <a:p>
            <a:pPr marL="609600" indent="-609600">
              <a:lnSpc>
                <a:spcPct val="90000"/>
              </a:lnSpc>
              <a:buClr>
                <a:srgbClr val="FF9900"/>
              </a:buClr>
              <a:buFont typeface="Wingdings" pitchFamily="2" charset="2"/>
              <a:buChar char="Ø"/>
            </a:pPr>
            <a:r>
              <a:rPr lang="es-ES" sz="2800">
                <a:solidFill>
                  <a:srgbClr val="0000CC"/>
                </a:solidFill>
              </a:rPr>
              <a:t>Institucional, Operativa, Técnica y Financiera.</a:t>
            </a:r>
          </a:p>
          <a:p>
            <a:pPr marL="609600" indent="-609600">
              <a:lnSpc>
                <a:spcPct val="90000"/>
              </a:lnSpc>
              <a:buClr>
                <a:srgbClr val="FF9900"/>
              </a:buClr>
              <a:buFont typeface="Wingdings" pitchFamily="2" charset="2"/>
              <a:buNone/>
            </a:pPr>
            <a:endParaRPr lang="es-MX" sz="1600">
              <a:solidFill>
                <a:srgbClr val="0000CC"/>
              </a:solidFill>
            </a:endParaRPr>
          </a:p>
          <a:p>
            <a:pPr marL="609600" indent="-609600">
              <a:lnSpc>
                <a:spcPct val="90000"/>
              </a:lnSpc>
              <a:buClr>
                <a:srgbClr val="FF9900"/>
              </a:buClr>
              <a:buFont typeface="Wingdings" pitchFamily="2" charset="2"/>
              <a:buChar char="Ø"/>
            </a:pPr>
            <a:r>
              <a:rPr lang="es-MX" sz="2800">
                <a:solidFill>
                  <a:srgbClr val="0000CC"/>
                </a:solidFill>
              </a:rPr>
              <a:t>Capacidad para crear y mantener alianzas.</a:t>
            </a:r>
          </a:p>
          <a:p>
            <a:pPr marL="609600" indent="-609600">
              <a:lnSpc>
                <a:spcPct val="90000"/>
              </a:lnSpc>
              <a:buClr>
                <a:srgbClr val="FF9900"/>
              </a:buClr>
              <a:buFont typeface="Wingdings" pitchFamily="2" charset="2"/>
              <a:buNone/>
            </a:pPr>
            <a:endParaRPr lang="es-ES" sz="1600">
              <a:solidFill>
                <a:srgbClr val="0000CC"/>
              </a:solidFill>
            </a:endParaRPr>
          </a:p>
          <a:p>
            <a:pPr marL="609600" indent="-609600">
              <a:lnSpc>
                <a:spcPct val="90000"/>
              </a:lnSpc>
              <a:buClr>
                <a:srgbClr val="FF9900"/>
              </a:buClr>
              <a:buFont typeface="Wingdings" pitchFamily="2" charset="2"/>
              <a:buChar char="Ø"/>
            </a:pPr>
            <a:r>
              <a:rPr lang="es-ES" sz="2800">
                <a:solidFill>
                  <a:srgbClr val="0000CC"/>
                </a:solidFill>
              </a:rPr>
              <a:t>Analizar Demanda a nivel local, nacional o regional.</a:t>
            </a:r>
          </a:p>
          <a:p>
            <a:pPr marL="609600" indent="-609600">
              <a:lnSpc>
                <a:spcPct val="90000"/>
              </a:lnSpc>
              <a:buClr>
                <a:srgbClr val="FF9900"/>
              </a:buClr>
              <a:buFont typeface="Wingdings" pitchFamily="2" charset="2"/>
              <a:buNone/>
            </a:pPr>
            <a:endParaRPr lang="es-ES" sz="1600">
              <a:solidFill>
                <a:srgbClr val="0000CC"/>
              </a:solidFill>
            </a:endParaRPr>
          </a:p>
          <a:p>
            <a:pPr marL="609600" indent="-609600">
              <a:lnSpc>
                <a:spcPct val="90000"/>
              </a:lnSpc>
              <a:buClr>
                <a:srgbClr val="FF9900"/>
              </a:buClr>
              <a:buFont typeface="Wingdings" pitchFamily="2" charset="2"/>
              <a:buChar char="Ø"/>
            </a:pPr>
            <a:r>
              <a:rPr lang="es-ES" sz="2800">
                <a:solidFill>
                  <a:srgbClr val="0000CC"/>
                </a:solidFill>
                <a:cs typeface="Arial" pitchFamily="34" charset="0"/>
              </a:rPr>
              <a:t>¿Existe voluntad y capacidad de pago por parte de</a:t>
            </a:r>
            <a:r>
              <a:rPr lang="es-MX" sz="2800">
                <a:solidFill>
                  <a:srgbClr val="0000CC"/>
                </a:solidFill>
                <a:cs typeface="Arial" pitchFamily="34" charset="0"/>
              </a:rPr>
              <a:t> </a:t>
            </a:r>
            <a:r>
              <a:rPr lang="es-ES" sz="2800">
                <a:solidFill>
                  <a:srgbClr val="0000CC"/>
                </a:solidFill>
                <a:cs typeface="Arial" pitchFamily="34" charset="0"/>
              </a:rPr>
              <a:t>los beneficiarios?</a:t>
            </a:r>
          </a:p>
          <a:p>
            <a:pPr marL="609600" indent="-609600">
              <a:lnSpc>
                <a:spcPct val="90000"/>
              </a:lnSpc>
              <a:buClr>
                <a:srgbClr val="FF9900"/>
              </a:buClr>
              <a:buFont typeface="Wingdings" pitchFamily="2" charset="2"/>
              <a:buNone/>
            </a:pPr>
            <a:endParaRPr lang="es-ES" sz="1600" b="1">
              <a:solidFill>
                <a:srgbClr val="0000CC"/>
              </a:solidFill>
              <a:cs typeface="Arial" pitchFamily="34" charset="0"/>
            </a:endParaRPr>
          </a:p>
          <a:p>
            <a:pPr marL="609600" indent="-609600">
              <a:lnSpc>
                <a:spcPct val="90000"/>
              </a:lnSpc>
              <a:buClr>
                <a:srgbClr val="FF9900"/>
              </a:buClr>
              <a:buFont typeface="Wingdings" pitchFamily="2" charset="2"/>
              <a:buChar char="Ø"/>
            </a:pPr>
            <a:r>
              <a:rPr lang="es-ES" sz="2800">
                <a:solidFill>
                  <a:srgbClr val="0000CC"/>
                </a:solidFill>
              </a:rPr>
              <a:t>Grado en que los servicios prestados generan los recursos suficientes para su continuidad.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print">
  <a:themeElements>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Blueprin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ueprint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Blueprint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Blueprint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Blueprint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Blueprint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Blueprint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Blueprint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Blueprint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26461</TotalTime>
  <Words>1069</Words>
  <Application>Microsoft Office PowerPoint</Application>
  <PresentationFormat>On-screen Show (4:3)</PresentationFormat>
  <Paragraphs>183</Paragraphs>
  <Slides>25</Slides>
  <Notes>25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25</vt:i4>
      </vt:variant>
    </vt:vector>
  </HeadingPairs>
  <TitlesOfParts>
    <vt:vector size="34" baseType="lpstr">
      <vt:lpstr>Times New Roman</vt:lpstr>
      <vt:lpstr>Tahoma</vt:lpstr>
      <vt:lpstr>Wingdings</vt:lpstr>
      <vt:lpstr>Arial Unicode MS</vt:lpstr>
      <vt:lpstr>Arial</vt:lpstr>
      <vt:lpstr>Verdana</vt:lpstr>
      <vt:lpstr>Blueprint</vt:lpstr>
      <vt:lpstr>Microsoft Photo Editor 3.0 Photo</vt:lpstr>
      <vt:lpstr>Microsoft Excel Worksheet</vt:lpstr>
      <vt:lpstr>FASE FINAL DEL PROYECTO</vt:lpstr>
      <vt:lpstr>Slide 2</vt:lpstr>
      <vt:lpstr>Slide 3</vt:lpstr>
      <vt:lpstr>TALLER DE SOSTENIBILIDAD</vt:lpstr>
      <vt:lpstr>Slide 5</vt:lpstr>
      <vt:lpstr>DIMENSIONES</vt:lpstr>
      <vt:lpstr>ANALISIS DE SOSTENIBILIDAD</vt:lpstr>
      <vt:lpstr>2.  Definir el ámbito de sostenibilidad</vt:lpstr>
      <vt:lpstr>3.  Identificar las bases institucionales y organizacionales</vt:lpstr>
      <vt:lpstr>4.  Analizar los factores que inciden en la sostenibilidad</vt:lpstr>
      <vt:lpstr>Slide 11</vt:lpstr>
      <vt:lpstr>Plan de Sostenibilidad</vt:lpstr>
      <vt:lpstr>               PLAN DE SOSTENIBILIDAD Ejemplos de actividades</vt:lpstr>
      <vt:lpstr>¿Cómo FOMIN clasifica la Sostenibilidad?</vt:lpstr>
      <vt:lpstr>Slide 15</vt:lpstr>
      <vt:lpstr>ICT CLÚSTER</vt:lpstr>
      <vt:lpstr>ICT CLÚSTER</vt:lpstr>
      <vt:lpstr>Lecciones Aprendidas</vt:lpstr>
      <vt:lpstr>Slide 19</vt:lpstr>
      <vt:lpstr>Slide 20</vt:lpstr>
      <vt:lpstr>TALLER DE TERMINACIÓN DEL PROYECTO</vt:lpstr>
      <vt:lpstr>TALLER DE TERMINACIÓN DEL PROYECTO</vt:lpstr>
      <vt:lpstr>Slide 23</vt:lpstr>
      <vt:lpstr>CIERRE DEL PROYECTO</vt:lpstr>
      <vt:lpstr>Slide 25</vt:lpstr>
    </vt:vector>
  </TitlesOfParts>
  <Company>IDB1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Multilateral Investment Fund - MIF -</dc:title>
  <dc:creator>MIGUELALDAZ</dc:creator>
  <cp:lastModifiedBy>anarod</cp:lastModifiedBy>
  <cp:revision>433</cp:revision>
  <cp:lastPrinted>2004-02-13T23:32:04Z</cp:lastPrinted>
  <dcterms:created xsi:type="dcterms:W3CDTF">2000-02-03T23:30:04Z</dcterms:created>
  <dcterms:modified xsi:type="dcterms:W3CDTF">2010-07-12T02:54:28Z</dcterms:modified>
</cp:coreProperties>
</file>