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5" r:id="rId3"/>
    <p:sldId id="325" r:id="rId4"/>
    <p:sldId id="316" r:id="rId5"/>
    <p:sldId id="317" r:id="rId6"/>
    <p:sldId id="326" r:id="rId7"/>
    <p:sldId id="318" r:id="rId8"/>
    <p:sldId id="288" r:id="rId9"/>
  </p:sldIdLst>
  <p:sldSz cx="9144000" cy="6858000" type="screen4x3"/>
  <p:notesSz cx="7099300" cy="10234613"/>
  <p:embeddedFontLst>
    <p:embeddedFont>
      <p:font typeface="Century Gothic" pitchFamily="34" charset="0"/>
      <p:regular r:id="rId12"/>
      <p:bold r:id="rId13"/>
      <p:italic r:id="rId14"/>
      <p:boldItalic r:id="rId15"/>
    </p:embeddedFont>
    <p:embeddedFont>
      <p:font typeface="MS PGothic" pitchFamily="34" charset="-128"/>
      <p:regular r:id="rId16"/>
    </p:embeddedFont>
  </p:embeddedFontLst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EF7076"/>
    <a:srgbClr val="DF2948"/>
    <a:srgbClr val="2B4538"/>
    <a:srgbClr val="244D66"/>
    <a:srgbClr val="363E60"/>
    <a:srgbClr val="326482"/>
    <a:srgbClr val="2A53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50" d="100"/>
          <a:sy n="50" d="100"/>
        </p:scale>
        <p:origin x="-90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s-E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s-E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8401516-8A22-4BFA-9178-E4F339834B1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s-ES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s-ES"/>
          </a:p>
        </p:txBody>
      </p:sp>
      <p:sp>
        <p:nvSpPr>
          <p:cNvPr id="4198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s-ES"/>
          </a:p>
        </p:txBody>
      </p:sp>
      <p:sp>
        <p:nvSpPr>
          <p:cNvPr id="41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A61E7FD-CE73-4069-A592-51AF936B84C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F0CE1-2593-4E27-AABF-6B6AA6B2A05A}" type="slidenum">
              <a:rPr lang="es-ES"/>
              <a:pPr/>
              <a:t>1</a:t>
            </a:fld>
            <a:endParaRPr lang="es-E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fondo franja 1"/>
          <p:cNvPicPr>
            <a:picLocks noChangeAspect="1" noChangeArrowheads="1"/>
          </p:cNvPicPr>
          <p:nvPr/>
        </p:nvPicPr>
        <p:blipFill>
          <a:blip r:embed="rId14" cstate="print"/>
          <a:srcRect t="2156"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PT1"/>
          <p:cNvPicPr>
            <a:picLocks noChangeAspect="1" noChangeArrowheads="1"/>
          </p:cNvPicPr>
          <p:nvPr/>
        </p:nvPicPr>
        <p:blipFill>
          <a:blip r:embed="rId3" cstate="print"/>
          <a:srcRect b="29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5562600"/>
            <a:ext cx="8478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_tradnl" altLang="ja-JP" sz="2000" b="1">
                <a:solidFill>
                  <a:srgbClr val="244D66"/>
                </a:solidFill>
                <a:latin typeface="Century Gothic" pitchFamily="34" charset="0"/>
                <a:ea typeface="MS PGothic" pitchFamily="34" charset="-128"/>
              </a:rPr>
              <a:t>Presenta</a:t>
            </a:r>
            <a:r>
              <a:rPr lang="es-ES_tradnl" altLang="ja-JP" sz="2000" b="1" i="1">
                <a:solidFill>
                  <a:srgbClr val="244D66"/>
                </a:solidFill>
                <a:latin typeface="Century Gothic" pitchFamily="34" charset="0"/>
                <a:ea typeface="MS PGothic" pitchFamily="34" charset="-128"/>
              </a:rPr>
              <a:t> Daniel Hernández-Ruiz</a:t>
            </a:r>
            <a:endParaRPr lang="es-ES_tradnl" sz="2000" b="1">
              <a:solidFill>
                <a:srgbClr val="244D66"/>
              </a:solidFill>
              <a:latin typeface="Century Gothic" pitchFamily="34" charset="0"/>
            </a:endParaRPr>
          </a:p>
          <a:p>
            <a:pPr algn="r"/>
            <a:r>
              <a:rPr lang="es-ES_tradnl" sz="2000" b="1">
                <a:solidFill>
                  <a:srgbClr val="244D66"/>
                </a:solidFill>
                <a:latin typeface="Century Gothic" pitchFamily="34" charset="0"/>
              </a:rPr>
              <a:t>Octubre 29, 2007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478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_tradnl" b="1" u="sng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Experiencias:</a:t>
            </a:r>
            <a:r>
              <a:rPr lang="es-ES_tradnl" b="1">
                <a:solidFill>
                  <a:srgbClr val="244D66"/>
                </a:solidFill>
                <a:latin typeface="Century Gothic" pitchFamily="34" charset="0"/>
              </a:rPr>
              <a:t> Programa </a:t>
            </a:r>
            <a:r>
              <a:rPr lang="es-ES" b="1">
                <a:solidFill>
                  <a:srgbClr val="244D66"/>
                </a:solidFill>
                <a:latin typeface="Century Gothic" pitchFamily="34" charset="0"/>
                <a:cs typeface="Arial" pitchFamily="34" charset="0"/>
              </a:rPr>
              <a:t>de Desarrollo de Cadenas Productivas para la Promoción de MIPYMES Exportadoras en Guanajuato</a:t>
            </a:r>
            <a:r>
              <a:rPr lang="es-MX" b="1">
                <a:solidFill>
                  <a:srgbClr val="244D66"/>
                </a:solidFill>
                <a:latin typeface="Century Gothic" pitchFamily="34" charset="0"/>
                <a:cs typeface="Arial" pitchFamily="34" charset="0"/>
              </a:rPr>
              <a:t>, México.</a:t>
            </a:r>
            <a:r>
              <a:rPr lang="es-ES" b="1">
                <a:solidFill>
                  <a:srgbClr val="244D66"/>
                </a:solidFill>
                <a:latin typeface="Century Gothic" pitchFamily="34" charset="0"/>
              </a:rPr>
              <a:t> </a:t>
            </a:r>
            <a:endParaRPr lang="es-ES_tradnl" b="1">
              <a:solidFill>
                <a:srgbClr val="244D66"/>
              </a:solidFill>
              <a:latin typeface="Century Gothic" pitchFamily="34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98788"/>
            <a:ext cx="33337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2286000" y="152400"/>
            <a:ext cx="6781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sz="16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PROGRAMA DE CADENAS PRODUCTIVAS BID/FOMIN-COFOCE</a:t>
            </a:r>
            <a:endParaRPr lang="es-ES" sz="16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304800" y="609600"/>
            <a:ext cx="4816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algn="l"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s-MX" sz="2200" b="1" u="sng">
                <a:solidFill>
                  <a:srgbClr val="FF9900"/>
                </a:solidFill>
                <a:latin typeface="Century Gothic" pitchFamily="34" charset="0"/>
              </a:rPr>
              <a:t>ANTECEDENTES</a:t>
            </a:r>
            <a:endParaRPr lang="es-ES_tradnl" sz="2200" b="1" u="sng">
              <a:solidFill>
                <a:srgbClr val="FF9900"/>
              </a:solidFill>
              <a:latin typeface="Century Gothic" pitchFamily="34" charset="0"/>
            </a:endParaRPr>
          </a:p>
        </p:txBody>
      </p:sp>
      <p:grpSp>
        <p:nvGrpSpPr>
          <p:cNvPr id="84033" name="Group 65"/>
          <p:cNvGrpSpPr>
            <a:grpSpLocks/>
          </p:cNvGrpSpPr>
          <p:nvPr/>
        </p:nvGrpSpPr>
        <p:grpSpPr bwMode="auto">
          <a:xfrm>
            <a:off x="4648200" y="1981200"/>
            <a:ext cx="3927475" cy="2971800"/>
            <a:chOff x="144" y="1200"/>
            <a:chExt cx="2474" cy="1864"/>
          </a:xfrm>
        </p:grpSpPr>
        <p:sp>
          <p:nvSpPr>
            <p:cNvPr id="84002" name="Freeform 34" descr="Mármol blanco"/>
            <p:cNvSpPr>
              <a:spLocks/>
            </p:cNvSpPr>
            <p:nvPr/>
          </p:nvSpPr>
          <p:spPr bwMode="auto">
            <a:xfrm>
              <a:off x="1431" y="2439"/>
              <a:ext cx="131" cy="173"/>
            </a:xfrm>
            <a:custGeom>
              <a:avLst/>
              <a:gdLst/>
              <a:ahLst/>
              <a:cxnLst>
                <a:cxn ang="0">
                  <a:pos x="1" y="104"/>
                </a:cxn>
                <a:cxn ang="0">
                  <a:pos x="4" y="95"/>
                </a:cxn>
                <a:cxn ang="0">
                  <a:pos x="8" y="94"/>
                </a:cxn>
                <a:cxn ang="0">
                  <a:pos x="13" y="97"/>
                </a:cxn>
                <a:cxn ang="0">
                  <a:pos x="20" y="96"/>
                </a:cxn>
                <a:cxn ang="0">
                  <a:pos x="23" y="85"/>
                </a:cxn>
                <a:cxn ang="0">
                  <a:pos x="25" y="84"/>
                </a:cxn>
                <a:cxn ang="0">
                  <a:pos x="34" y="90"/>
                </a:cxn>
                <a:cxn ang="0">
                  <a:pos x="37" y="92"/>
                </a:cxn>
                <a:cxn ang="0">
                  <a:pos x="41" y="90"/>
                </a:cxn>
                <a:cxn ang="0">
                  <a:pos x="43" y="83"/>
                </a:cxn>
                <a:cxn ang="0">
                  <a:pos x="49" y="62"/>
                </a:cxn>
                <a:cxn ang="0">
                  <a:pos x="55" y="56"/>
                </a:cxn>
                <a:cxn ang="0">
                  <a:pos x="59" y="62"/>
                </a:cxn>
                <a:cxn ang="0">
                  <a:pos x="69" y="61"/>
                </a:cxn>
                <a:cxn ang="0">
                  <a:pos x="76" y="54"/>
                </a:cxn>
                <a:cxn ang="0">
                  <a:pos x="69" y="47"/>
                </a:cxn>
                <a:cxn ang="0">
                  <a:pos x="69" y="34"/>
                </a:cxn>
                <a:cxn ang="0">
                  <a:pos x="66" y="27"/>
                </a:cxn>
                <a:cxn ang="0">
                  <a:pos x="69" y="19"/>
                </a:cxn>
                <a:cxn ang="0">
                  <a:pos x="73" y="12"/>
                </a:cxn>
                <a:cxn ang="0">
                  <a:pos x="85" y="21"/>
                </a:cxn>
                <a:cxn ang="0">
                  <a:pos x="95" y="25"/>
                </a:cxn>
                <a:cxn ang="0">
                  <a:pos x="98" y="24"/>
                </a:cxn>
                <a:cxn ang="0">
                  <a:pos x="102" y="27"/>
                </a:cxn>
                <a:cxn ang="0">
                  <a:pos x="106" y="24"/>
                </a:cxn>
                <a:cxn ang="0">
                  <a:pos x="106" y="13"/>
                </a:cxn>
                <a:cxn ang="0">
                  <a:pos x="110" y="3"/>
                </a:cxn>
                <a:cxn ang="0">
                  <a:pos x="118" y="0"/>
                </a:cxn>
                <a:cxn ang="0">
                  <a:pos x="119" y="4"/>
                </a:cxn>
                <a:cxn ang="0">
                  <a:pos x="126" y="11"/>
                </a:cxn>
                <a:cxn ang="0">
                  <a:pos x="132" y="29"/>
                </a:cxn>
                <a:cxn ang="0">
                  <a:pos x="142" y="55"/>
                </a:cxn>
                <a:cxn ang="0">
                  <a:pos x="137" y="55"/>
                </a:cxn>
                <a:cxn ang="0">
                  <a:pos x="130" y="63"/>
                </a:cxn>
                <a:cxn ang="0">
                  <a:pos x="122" y="64"/>
                </a:cxn>
                <a:cxn ang="0">
                  <a:pos x="116" y="60"/>
                </a:cxn>
                <a:cxn ang="0">
                  <a:pos x="108" y="86"/>
                </a:cxn>
                <a:cxn ang="0">
                  <a:pos x="100" y="102"/>
                </a:cxn>
                <a:cxn ang="0">
                  <a:pos x="96" y="110"/>
                </a:cxn>
                <a:cxn ang="0">
                  <a:pos x="95" y="122"/>
                </a:cxn>
                <a:cxn ang="0">
                  <a:pos x="82" y="131"/>
                </a:cxn>
                <a:cxn ang="0">
                  <a:pos x="73" y="133"/>
                </a:cxn>
                <a:cxn ang="0">
                  <a:pos x="67" y="161"/>
                </a:cxn>
                <a:cxn ang="0">
                  <a:pos x="60" y="171"/>
                </a:cxn>
                <a:cxn ang="0">
                  <a:pos x="67" y="179"/>
                </a:cxn>
                <a:cxn ang="0">
                  <a:pos x="71" y="180"/>
                </a:cxn>
                <a:cxn ang="0">
                  <a:pos x="73" y="186"/>
                </a:cxn>
                <a:cxn ang="0">
                  <a:pos x="69" y="210"/>
                </a:cxn>
                <a:cxn ang="0">
                  <a:pos x="66" y="205"/>
                </a:cxn>
                <a:cxn ang="0">
                  <a:pos x="45" y="208"/>
                </a:cxn>
                <a:cxn ang="0">
                  <a:pos x="34" y="200"/>
                </a:cxn>
                <a:cxn ang="0">
                  <a:pos x="29" y="190"/>
                </a:cxn>
                <a:cxn ang="0">
                  <a:pos x="24" y="181"/>
                </a:cxn>
                <a:cxn ang="0">
                  <a:pos x="12" y="166"/>
                </a:cxn>
                <a:cxn ang="0">
                  <a:pos x="8" y="161"/>
                </a:cxn>
                <a:cxn ang="0">
                  <a:pos x="4" y="137"/>
                </a:cxn>
                <a:cxn ang="0">
                  <a:pos x="0" y="115"/>
                </a:cxn>
              </a:cxnLst>
              <a:rect l="0" t="0" r="r" b="b"/>
              <a:pathLst>
                <a:path w="144" h="216">
                  <a:moveTo>
                    <a:pt x="0" y="115"/>
                  </a:moveTo>
                  <a:lnTo>
                    <a:pt x="1" y="104"/>
                  </a:lnTo>
                  <a:lnTo>
                    <a:pt x="4" y="102"/>
                  </a:lnTo>
                  <a:lnTo>
                    <a:pt x="4" y="95"/>
                  </a:lnTo>
                  <a:lnTo>
                    <a:pt x="6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3" y="97"/>
                  </a:lnTo>
                  <a:lnTo>
                    <a:pt x="19" y="97"/>
                  </a:lnTo>
                  <a:lnTo>
                    <a:pt x="20" y="96"/>
                  </a:lnTo>
                  <a:lnTo>
                    <a:pt x="21" y="94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5" y="84"/>
                  </a:lnTo>
                  <a:lnTo>
                    <a:pt x="29" y="86"/>
                  </a:lnTo>
                  <a:lnTo>
                    <a:pt x="34" y="90"/>
                  </a:lnTo>
                  <a:lnTo>
                    <a:pt x="35" y="90"/>
                  </a:lnTo>
                  <a:lnTo>
                    <a:pt x="37" y="92"/>
                  </a:lnTo>
                  <a:lnTo>
                    <a:pt x="39" y="92"/>
                  </a:lnTo>
                  <a:lnTo>
                    <a:pt x="41" y="90"/>
                  </a:lnTo>
                  <a:lnTo>
                    <a:pt x="43" y="87"/>
                  </a:lnTo>
                  <a:lnTo>
                    <a:pt x="43" y="83"/>
                  </a:lnTo>
                  <a:lnTo>
                    <a:pt x="44" y="76"/>
                  </a:lnTo>
                  <a:lnTo>
                    <a:pt x="49" y="62"/>
                  </a:lnTo>
                  <a:lnTo>
                    <a:pt x="49" y="58"/>
                  </a:lnTo>
                  <a:lnTo>
                    <a:pt x="55" y="56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63" y="64"/>
                  </a:lnTo>
                  <a:lnTo>
                    <a:pt x="69" y="61"/>
                  </a:lnTo>
                  <a:lnTo>
                    <a:pt x="70" y="58"/>
                  </a:lnTo>
                  <a:lnTo>
                    <a:pt x="76" y="54"/>
                  </a:lnTo>
                  <a:lnTo>
                    <a:pt x="76" y="47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69" y="34"/>
                  </a:lnTo>
                  <a:lnTo>
                    <a:pt x="66" y="34"/>
                  </a:lnTo>
                  <a:lnTo>
                    <a:pt x="66" y="27"/>
                  </a:lnTo>
                  <a:lnTo>
                    <a:pt x="69" y="22"/>
                  </a:lnTo>
                  <a:lnTo>
                    <a:pt x="69" y="19"/>
                  </a:lnTo>
                  <a:lnTo>
                    <a:pt x="71" y="13"/>
                  </a:lnTo>
                  <a:lnTo>
                    <a:pt x="73" y="12"/>
                  </a:lnTo>
                  <a:lnTo>
                    <a:pt x="79" y="15"/>
                  </a:lnTo>
                  <a:lnTo>
                    <a:pt x="85" y="21"/>
                  </a:lnTo>
                  <a:lnTo>
                    <a:pt x="92" y="26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101" y="25"/>
                  </a:lnTo>
                  <a:lnTo>
                    <a:pt x="102" y="27"/>
                  </a:lnTo>
                  <a:lnTo>
                    <a:pt x="104" y="27"/>
                  </a:lnTo>
                  <a:lnTo>
                    <a:pt x="106" y="24"/>
                  </a:lnTo>
                  <a:lnTo>
                    <a:pt x="106" y="16"/>
                  </a:lnTo>
                  <a:lnTo>
                    <a:pt x="106" y="13"/>
                  </a:lnTo>
                  <a:lnTo>
                    <a:pt x="106" y="10"/>
                  </a:lnTo>
                  <a:lnTo>
                    <a:pt x="110" y="3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18" y="3"/>
                  </a:lnTo>
                  <a:lnTo>
                    <a:pt x="119" y="4"/>
                  </a:lnTo>
                  <a:lnTo>
                    <a:pt x="124" y="0"/>
                  </a:lnTo>
                  <a:lnTo>
                    <a:pt x="126" y="11"/>
                  </a:lnTo>
                  <a:lnTo>
                    <a:pt x="126" y="13"/>
                  </a:lnTo>
                  <a:lnTo>
                    <a:pt x="132" y="29"/>
                  </a:lnTo>
                  <a:lnTo>
                    <a:pt x="143" y="52"/>
                  </a:lnTo>
                  <a:lnTo>
                    <a:pt x="142" y="55"/>
                  </a:lnTo>
                  <a:lnTo>
                    <a:pt x="138" y="55"/>
                  </a:lnTo>
                  <a:lnTo>
                    <a:pt x="137" y="55"/>
                  </a:lnTo>
                  <a:lnTo>
                    <a:pt x="134" y="57"/>
                  </a:lnTo>
                  <a:lnTo>
                    <a:pt x="130" y="63"/>
                  </a:lnTo>
                  <a:lnTo>
                    <a:pt x="127" y="64"/>
                  </a:lnTo>
                  <a:lnTo>
                    <a:pt x="122" y="64"/>
                  </a:lnTo>
                  <a:lnTo>
                    <a:pt x="117" y="61"/>
                  </a:lnTo>
                  <a:lnTo>
                    <a:pt x="116" y="60"/>
                  </a:lnTo>
                  <a:lnTo>
                    <a:pt x="114" y="68"/>
                  </a:lnTo>
                  <a:lnTo>
                    <a:pt x="108" y="86"/>
                  </a:lnTo>
                  <a:lnTo>
                    <a:pt x="100" y="97"/>
                  </a:lnTo>
                  <a:lnTo>
                    <a:pt x="100" y="102"/>
                  </a:lnTo>
                  <a:lnTo>
                    <a:pt x="97" y="106"/>
                  </a:lnTo>
                  <a:lnTo>
                    <a:pt x="96" y="110"/>
                  </a:lnTo>
                  <a:lnTo>
                    <a:pt x="98" y="119"/>
                  </a:lnTo>
                  <a:lnTo>
                    <a:pt x="95" y="122"/>
                  </a:lnTo>
                  <a:lnTo>
                    <a:pt x="87" y="125"/>
                  </a:lnTo>
                  <a:lnTo>
                    <a:pt x="82" y="131"/>
                  </a:lnTo>
                  <a:lnTo>
                    <a:pt x="76" y="133"/>
                  </a:lnTo>
                  <a:lnTo>
                    <a:pt x="73" y="133"/>
                  </a:lnTo>
                  <a:lnTo>
                    <a:pt x="69" y="136"/>
                  </a:lnTo>
                  <a:lnTo>
                    <a:pt x="67" y="161"/>
                  </a:lnTo>
                  <a:lnTo>
                    <a:pt x="65" y="165"/>
                  </a:lnTo>
                  <a:lnTo>
                    <a:pt x="60" y="171"/>
                  </a:lnTo>
                  <a:lnTo>
                    <a:pt x="60" y="173"/>
                  </a:lnTo>
                  <a:lnTo>
                    <a:pt x="67" y="179"/>
                  </a:lnTo>
                  <a:lnTo>
                    <a:pt x="69" y="180"/>
                  </a:lnTo>
                  <a:lnTo>
                    <a:pt x="71" y="180"/>
                  </a:lnTo>
                  <a:lnTo>
                    <a:pt x="71" y="183"/>
                  </a:lnTo>
                  <a:lnTo>
                    <a:pt x="73" y="186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67" y="206"/>
                  </a:lnTo>
                  <a:lnTo>
                    <a:pt x="66" y="205"/>
                  </a:lnTo>
                  <a:lnTo>
                    <a:pt x="68" y="215"/>
                  </a:lnTo>
                  <a:lnTo>
                    <a:pt x="45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31" y="195"/>
                  </a:lnTo>
                  <a:lnTo>
                    <a:pt x="29" y="190"/>
                  </a:lnTo>
                  <a:lnTo>
                    <a:pt x="24" y="184"/>
                  </a:lnTo>
                  <a:lnTo>
                    <a:pt x="24" y="181"/>
                  </a:lnTo>
                  <a:lnTo>
                    <a:pt x="15" y="173"/>
                  </a:lnTo>
                  <a:lnTo>
                    <a:pt x="12" y="166"/>
                  </a:lnTo>
                  <a:lnTo>
                    <a:pt x="11" y="166"/>
                  </a:lnTo>
                  <a:lnTo>
                    <a:pt x="8" y="161"/>
                  </a:lnTo>
                  <a:lnTo>
                    <a:pt x="8" y="138"/>
                  </a:lnTo>
                  <a:lnTo>
                    <a:pt x="4" y="137"/>
                  </a:lnTo>
                  <a:lnTo>
                    <a:pt x="1" y="126"/>
                  </a:lnTo>
                  <a:lnTo>
                    <a:pt x="0" y="115"/>
                  </a:lnTo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3" name="Freeform 35" descr="Mármol blanco"/>
            <p:cNvSpPr>
              <a:spLocks/>
            </p:cNvSpPr>
            <p:nvPr/>
          </p:nvSpPr>
          <p:spPr bwMode="auto">
            <a:xfrm>
              <a:off x="1485" y="2459"/>
              <a:ext cx="173" cy="193"/>
            </a:xfrm>
            <a:custGeom>
              <a:avLst/>
              <a:gdLst/>
              <a:ahLst/>
              <a:cxnLst>
                <a:cxn ang="0">
                  <a:pos x="8" y="111"/>
                </a:cxn>
                <a:cxn ang="0">
                  <a:pos x="27" y="100"/>
                </a:cxn>
                <a:cxn ang="0">
                  <a:pos x="36" y="81"/>
                </a:cxn>
                <a:cxn ang="0">
                  <a:pos x="54" y="43"/>
                </a:cxn>
                <a:cxn ang="0">
                  <a:pos x="67" y="40"/>
                </a:cxn>
                <a:cxn ang="0">
                  <a:pos x="78" y="31"/>
                </a:cxn>
                <a:cxn ang="0">
                  <a:pos x="85" y="14"/>
                </a:cxn>
                <a:cxn ang="0">
                  <a:pos x="97" y="19"/>
                </a:cxn>
                <a:cxn ang="0">
                  <a:pos x="109" y="24"/>
                </a:cxn>
                <a:cxn ang="0">
                  <a:pos x="117" y="25"/>
                </a:cxn>
                <a:cxn ang="0">
                  <a:pos x="128" y="25"/>
                </a:cxn>
                <a:cxn ang="0">
                  <a:pos x="127" y="3"/>
                </a:cxn>
                <a:cxn ang="0">
                  <a:pos x="139" y="5"/>
                </a:cxn>
                <a:cxn ang="0">
                  <a:pos x="138" y="21"/>
                </a:cxn>
                <a:cxn ang="0">
                  <a:pos x="157" y="30"/>
                </a:cxn>
                <a:cxn ang="0">
                  <a:pos x="162" y="40"/>
                </a:cxn>
                <a:cxn ang="0">
                  <a:pos x="169" y="45"/>
                </a:cxn>
                <a:cxn ang="0">
                  <a:pos x="161" y="70"/>
                </a:cxn>
                <a:cxn ang="0">
                  <a:pos x="155" y="80"/>
                </a:cxn>
                <a:cxn ang="0">
                  <a:pos x="148" y="75"/>
                </a:cxn>
                <a:cxn ang="0">
                  <a:pos x="139" y="90"/>
                </a:cxn>
                <a:cxn ang="0">
                  <a:pos x="130" y="97"/>
                </a:cxn>
                <a:cxn ang="0">
                  <a:pos x="142" y="94"/>
                </a:cxn>
                <a:cxn ang="0">
                  <a:pos x="134" y="112"/>
                </a:cxn>
                <a:cxn ang="0">
                  <a:pos x="138" y="144"/>
                </a:cxn>
                <a:cxn ang="0">
                  <a:pos x="153" y="134"/>
                </a:cxn>
                <a:cxn ang="0">
                  <a:pos x="176" y="105"/>
                </a:cxn>
                <a:cxn ang="0">
                  <a:pos x="186" y="117"/>
                </a:cxn>
                <a:cxn ang="0">
                  <a:pos x="172" y="141"/>
                </a:cxn>
                <a:cxn ang="0">
                  <a:pos x="163" y="153"/>
                </a:cxn>
                <a:cxn ang="0">
                  <a:pos x="155" y="155"/>
                </a:cxn>
                <a:cxn ang="0">
                  <a:pos x="169" y="177"/>
                </a:cxn>
                <a:cxn ang="0">
                  <a:pos x="166" y="192"/>
                </a:cxn>
                <a:cxn ang="0">
                  <a:pos x="157" y="220"/>
                </a:cxn>
                <a:cxn ang="0">
                  <a:pos x="147" y="233"/>
                </a:cxn>
                <a:cxn ang="0">
                  <a:pos x="133" y="240"/>
                </a:cxn>
                <a:cxn ang="0">
                  <a:pos x="120" y="238"/>
                </a:cxn>
                <a:cxn ang="0">
                  <a:pos x="119" y="227"/>
                </a:cxn>
                <a:cxn ang="0">
                  <a:pos x="115" y="213"/>
                </a:cxn>
                <a:cxn ang="0">
                  <a:pos x="102" y="210"/>
                </a:cxn>
                <a:cxn ang="0">
                  <a:pos x="89" y="214"/>
                </a:cxn>
                <a:cxn ang="0">
                  <a:pos x="85" y="189"/>
                </a:cxn>
                <a:cxn ang="0">
                  <a:pos x="74" y="189"/>
                </a:cxn>
                <a:cxn ang="0">
                  <a:pos x="60" y="206"/>
                </a:cxn>
                <a:cxn ang="0">
                  <a:pos x="48" y="201"/>
                </a:cxn>
                <a:cxn ang="0">
                  <a:pos x="44" y="189"/>
                </a:cxn>
                <a:cxn ang="0">
                  <a:pos x="32" y="168"/>
                </a:cxn>
                <a:cxn ang="0">
                  <a:pos x="15" y="162"/>
                </a:cxn>
                <a:cxn ang="0">
                  <a:pos x="9" y="155"/>
                </a:cxn>
              </a:cxnLst>
              <a:rect l="0" t="0" r="r" b="b"/>
              <a:pathLst>
                <a:path w="189" h="241">
                  <a:moveTo>
                    <a:pt x="0" y="146"/>
                  </a:moveTo>
                  <a:lnTo>
                    <a:pt x="4" y="140"/>
                  </a:lnTo>
                  <a:lnTo>
                    <a:pt x="7" y="136"/>
                  </a:lnTo>
                  <a:lnTo>
                    <a:pt x="8" y="111"/>
                  </a:lnTo>
                  <a:lnTo>
                    <a:pt x="13" y="108"/>
                  </a:lnTo>
                  <a:lnTo>
                    <a:pt x="16" y="108"/>
                  </a:lnTo>
                  <a:lnTo>
                    <a:pt x="22" y="106"/>
                  </a:lnTo>
                  <a:lnTo>
                    <a:pt x="27" y="100"/>
                  </a:lnTo>
                  <a:lnTo>
                    <a:pt x="35" y="97"/>
                  </a:lnTo>
                  <a:lnTo>
                    <a:pt x="37" y="94"/>
                  </a:lnTo>
                  <a:lnTo>
                    <a:pt x="36" y="85"/>
                  </a:lnTo>
                  <a:lnTo>
                    <a:pt x="36" y="81"/>
                  </a:lnTo>
                  <a:lnTo>
                    <a:pt x="40" y="77"/>
                  </a:lnTo>
                  <a:lnTo>
                    <a:pt x="40" y="73"/>
                  </a:lnTo>
                  <a:lnTo>
                    <a:pt x="48" y="61"/>
                  </a:lnTo>
                  <a:lnTo>
                    <a:pt x="54" y="43"/>
                  </a:lnTo>
                  <a:lnTo>
                    <a:pt x="56" y="35"/>
                  </a:lnTo>
                  <a:lnTo>
                    <a:pt x="57" y="36"/>
                  </a:lnTo>
                  <a:lnTo>
                    <a:pt x="61" y="40"/>
                  </a:lnTo>
                  <a:lnTo>
                    <a:pt x="67" y="40"/>
                  </a:lnTo>
                  <a:lnTo>
                    <a:pt x="70" y="39"/>
                  </a:lnTo>
                  <a:lnTo>
                    <a:pt x="73" y="33"/>
                  </a:lnTo>
                  <a:lnTo>
                    <a:pt x="77" y="31"/>
                  </a:lnTo>
                  <a:lnTo>
                    <a:pt x="78" y="31"/>
                  </a:lnTo>
                  <a:lnTo>
                    <a:pt x="81" y="30"/>
                  </a:lnTo>
                  <a:lnTo>
                    <a:pt x="82" y="27"/>
                  </a:lnTo>
                  <a:lnTo>
                    <a:pt x="84" y="17"/>
                  </a:lnTo>
                  <a:lnTo>
                    <a:pt x="85" y="14"/>
                  </a:lnTo>
                  <a:lnTo>
                    <a:pt x="88" y="13"/>
                  </a:lnTo>
                  <a:lnTo>
                    <a:pt x="90" y="12"/>
                  </a:lnTo>
                  <a:lnTo>
                    <a:pt x="94" y="14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2" y="23"/>
                  </a:lnTo>
                  <a:lnTo>
                    <a:pt x="106" y="23"/>
                  </a:lnTo>
                  <a:lnTo>
                    <a:pt x="109" y="24"/>
                  </a:lnTo>
                  <a:lnTo>
                    <a:pt x="111" y="25"/>
                  </a:lnTo>
                  <a:lnTo>
                    <a:pt x="113" y="24"/>
                  </a:lnTo>
                  <a:lnTo>
                    <a:pt x="115" y="24"/>
                  </a:lnTo>
                  <a:lnTo>
                    <a:pt x="117" y="25"/>
                  </a:lnTo>
                  <a:lnTo>
                    <a:pt x="119" y="26"/>
                  </a:lnTo>
                  <a:lnTo>
                    <a:pt x="124" y="27"/>
                  </a:lnTo>
                  <a:lnTo>
                    <a:pt x="126" y="26"/>
                  </a:lnTo>
                  <a:lnTo>
                    <a:pt x="128" y="25"/>
                  </a:lnTo>
                  <a:lnTo>
                    <a:pt x="128" y="21"/>
                  </a:lnTo>
                  <a:lnTo>
                    <a:pt x="128" y="12"/>
                  </a:lnTo>
                  <a:lnTo>
                    <a:pt x="126" y="6"/>
                  </a:lnTo>
                  <a:lnTo>
                    <a:pt x="127" y="3"/>
                  </a:lnTo>
                  <a:lnTo>
                    <a:pt x="133" y="1"/>
                  </a:lnTo>
                  <a:lnTo>
                    <a:pt x="135" y="0"/>
                  </a:lnTo>
                  <a:lnTo>
                    <a:pt x="137" y="1"/>
                  </a:lnTo>
                  <a:lnTo>
                    <a:pt x="139" y="5"/>
                  </a:lnTo>
                  <a:lnTo>
                    <a:pt x="140" y="7"/>
                  </a:lnTo>
                  <a:lnTo>
                    <a:pt x="138" y="14"/>
                  </a:lnTo>
                  <a:lnTo>
                    <a:pt x="137" y="18"/>
                  </a:lnTo>
                  <a:lnTo>
                    <a:pt x="138" y="21"/>
                  </a:lnTo>
                  <a:lnTo>
                    <a:pt x="147" y="35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39"/>
                  </a:lnTo>
                  <a:lnTo>
                    <a:pt x="162" y="40"/>
                  </a:lnTo>
                  <a:lnTo>
                    <a:pt x="163" y="40"/>
                  </a:lnTo>
                  <a:lnTo>
                    <a:pt x="164" y="41"/>
                  </a:lnTo>
                  <a:lnTo>
                    <a:pt x="166" y="43"/>
                  </a:lnTo>
                  <a:lnTo>
                    <a:pt x="169" y="45"/>
                  </a:lnTo>
                  <a:lnTo>
                    <a:pt x="168" y="51"/>
                  </a:lnTo>
                  <a:lnTo>
                    <a:pt x="165" y="58"/>
                  </a:lnTo>
                  <a:lnTo>
                    <a:pt x="162" y="63"/>
                  </a:lnTo>
                  <a:lnTo>
                    <a:pt x="161" y="70"/>
                  </a:lnTo>
                  <a:lnTo>
                    <a:pt x="162" y="81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5" y="80"/>
                  </a:lnTo>
                  <a:lnTo>
                    <a:pt x="153" y="78"/>
                  </a:lnTo>
                  <a:lnTo>
                    <a:pt x="151" y="77"/>
                  </a:lnTo>
                  <a:lnTo>
                    <a:pt x="151" y="75"/>
                  </a:lnTo>
                  <a:lnTo>
                    <a:pt x="148" y="75"/>
                  </a:lnTo>
                  <a:lnTo>
                    <a:pt x="146" y="76"/>
                  </a:lnTo>
                  <a:lnTo>
                    <a:pt x="144" y="77"/>
                  </a:lnTo>
                  <a:lnTo>
                    <a:pt x="141" y="89"/>
                  </a:lnTo>
                  <a:lnTo>
                    <a:pt x="139" y="90"/>
                  </a:lnTo>
                  <a:lnTo>
                    <a:pt x="134" y="90"/>
                  </a:lnTo>
                  <a:lnTo>
                    <a:pt x="130" y="93"/>
                  </a:lnTo>
                  <a:lnTo>
                    <a:pt x="130" y="95"/>
                  </a:lnTo>
                  <a:lnTo>
                    <a:pt x="130" y="97"/>
                  </a:lnTo>
                  <a:lnTo>
                    <a:pt x="131" y="98"/>
                  </a:lnTo>
                  <a:lnTo>
                    <a:pt x="134" y="98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39" y="102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3" y="116"/>
                  </a:lnTo>
                  <a:lnTo>
                    <a:pt x="134" y="144"/>
                  </a:lnTo>
                  <a:lnTo>
                    <a:pt x="137" y="145"/>
                  </a:lnTo>
                  <a:lnTo>
                    <a:pt x="138" y="144"/>
                  </a:lnTo>
                  <a:lnTo>
                    <a:pt x="141" y="144"/>
                  </a:lnTo>
                  <a:lnTo>
                    <a:pt x="142" y="143"/>
                  </a:lnTo>
                  <a:lnTo>
                    <a:pt x="148" y="139"/>
                  </a:lnTo>
                  <a:lnTo>
                    <a:pt x="153" y="134"/>
                  </a:lnTo>
                  <a:lnTo>
                    <a:pt x="160" y="124"/>
                  </a:lnTo>
                  <a:lnTo>
                    <a:pt x="171" y="112"/>
                  </a:lnTo>
                  <a:lnTo>
                    <a:pt x="172" y="106"/>
                  </a:lnTo>
                  <a:lnTo>
                    <a:pt x="176" y="105"/>
                  </a:lnTo>
                  <a:lnTo>
                    <a:pt x="177" y="105"/>
                  </a:lnTo>
                  <a:lnTo>
                    <a:pt x="179" y="104"/>
                  </a:lnTo>
                  <a:lnTo>
                    <a:pt x="183" y="109"/>
                  </a:lnTo>
                  <a:lnTo>
                    <a:pt x="186" y="117"/>
                  </a:lnTo>
                  <a:lnTo>
                    <a:pt x="188" y="125"/>
                  </a:lnTo>
                  <a:lnTo>
                    <a:pt x="183" y="130"/>
                  </a:lnTo>
                  <a:lnTo>
                    <a:pt x="175" y="138"/>
                  </a:lnTo>
                  <a:lnTo>
                    <a:pt x="172" y="141"/>
                  </a:lnTo>
                  <a:lnTo>
                    <a:pt x="170" y="150"/>
                  </a:lnTo>
                  <a:lnTo>
                    <a:pt x="168" y="153"/>
                  </a:lnTo>
                  <a:lnTo>
                    <a:pt x="166" y="153"/>
                  </a:lnTo>
                  <a:lnTo>
                    <a:pt x="163" y="153"/>
                  </a:lnTo>
                  <a:lnTo>
                    <a:pt x="161" y="151"/>
                  </a:lnTo>
                  <a:lnTo>
                    <a:pt x="159" y="151"/>
                  </a:lnTo>
                  <a:lnTo>
                    <a:pt x="155" y="153"/>
                  </a:lnTo>
                  <a:lnTo>
                    <a:pt x="155" y="155"/>
                  </a:lnTo>
                  <a:lnTo>
                    <a:pt x="161" y="160"/>
                  </a:lnTo>
                  <a:lnTo>
                    <a:pt x="162" y="162"/>
                  </a:lnTo>
                  <a:lnTo>
                    <a:pt x="168" y="167"/>
                  </a:lnTo>
                  <a:lnTo>
                    <a:pt x="169" y="177"/>
                  </a:lnTo>
                  <a:lnTo>
                    <a:pt x="167" y="181"/>
                  </a:lnTo>
                  <a:lnTo>
                    <a:pt x="167" y="182"/>
                  </a:lnTo>
                  <a:lnTo>
                    <a:pt x="166" y="185"/>
                  </a:lnTo>
                  <a:lnTo>
                    <a:pt x="166" y="192"/>
                  </a:lnTo>
                  <a:lnTo>
                    <a:pt x="164" y="197"/>
                  </a:lnTo>
                  <a:lnTo>
                    <a:pt x="159" y="205"/>
                  </a:lnTo>
                  <a:lnTo>
                    <a:pt x="157" y="213"/>
                  </a:lnTo>
                  <a:lnTo>
                    <a:pt x="157" y="220"/>
                  </a:lnTo>
                  <a:lnTo>
                    <a:pt x="159" y="226"/>
                  </a:lnTo>
                  <a:lnTo>
                    <a:pt x="155" y="228"/>
                  </a:lnTo>
                  <a:lnTo>
                    <a:pt x="153" y="228"/>
                  </a:lnTo>
                  <a:lnTo>
                    <a:pt x="147" y="233"/>
                  </a:lnTo>
                  <a:lnTo>
                    <a:pt x="144" y="237"/>
                  </a:lnTo>
                  <a:lnTo>
                    <a:pt x="142" y="239"/>
                  </a:lnTo>
                  <a:lnTo>
                    <a:pt x="135" y="240"/>
                  </a:lnTo>
                  <a:lnTo>
                    <a:pt x="133" y="240"/>
                  </a:lnTo>
                  <a:lnTo>
                    <a:pt x="130" y="238"/>
                  </a:lnTo>
                  <a:lnTo>
                    <a:pt x="126" y="240"/>
                  </a:lnTo>
                  <a:lnTo>
                    <a:pt x="122" y="238"/>
                  </a:lnTo>
                  <a:lnTo>
                    <a:pt x="120" y="238"/>
                  </a:lnTo>
                  <a:lnTo>
                    <a:pt x="118" y="238"/>
                  </a:lnTo>
                  <a:lnTo>
                    <a:pt x="120" y="233"/>
                  </a:lnTo>
                  <a:lnTo>
                    <a:pt x="119" y="229"/>
                  </a:lnTo>
                  <a:lnTo>
                    <a:pt x="119" y="227"/>
                  </a:lnTo>
                  <a:lnTo>
                    <a:pt x="118" y="226"/>
                  </a:lnTo>
                  <a:lnTo>
                    <a:pt x="118" y="223"/>
                  </a:lnTo>
                  <a:lnTo>
                    <a:pt x="117" y="221"/>
                  </a:lnTo>
                  <a:lnTo>
                    <a:pt x="115" y="213"/>
                  </a:lnTo>
                  <a:lnTo>
                    <a:pt x="114" y="212"/>
                  </a:lnTo>
                  <a:lnTo>
                    <a:pt x="112" y="210"/>
                  </a:lnTo>
                  <a:lnTo>
                    <a:pt x="105" y="211"/>
                  </a:lnTo>
                  <a:lnTo>
                    <a:pt x="102" y="210"/>
                  </a:lnTo>
                  <a:lnTo>
                    <a:pt x="95" y="209"/>
                  </a:lnTo>
                  <a:lnTo>
                    <a:pt x="94" y="209"/>
                  </a:lnTo>
                  <a:lnTo>
                    <a:pt x="94" y="211"/>
                  </a:lnTo>
                  <a:lnTo>
                    <a:pt x="89" y="214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87" y="199"/>
                  </a:lnTo>
                  <a:lnTo>
                    <a:pt x="85" y="189"/>
                  </a:lnTo>
                  <a:lnTo>
                    <a:pt x="83" y="188"/>
                  </a:lnTo>
                  <a:lnTo>
                    <a:pt x="79" y="187"/>
                  </a:lnTo>
                  <a:lnTo>
                    <a:pt x="77" y="188"/>
                  </a:lnTo>
                  <a:lnTo>
                    <a:pt x="74" y="189"/>
                  </a:lnTo>
                  <a:lnTo>
                    <a:pt x="70" y="192"/>
                  </a:lnTo>
                  <a:lnTo>
                    <a:pt x="66" y="194"/>
                  </a:lnTo>
                  <a:lnTo>
                    <a:pt x="63" y="206"/>
                  </a:lnTo>
                  <a:lnTo>
                    <a:pt x="60" y="206"/>
                  </a:lnTo>
                  <a:lnTo>
                    <a:pt x="57" y="206"/>
                  </a:lnTo>
                  <a:lnTo>
                    <a:pt x="55" y="206"/>
                  </a:lnTo>
                  <a:lnTo>
                    <a:pt x="48" y="206"/>
                  </a:lnTo>
                  <a:lnTo>
                    <a:pt x="48" y="201"/>
                  </a:lnTo>
                  <a:lnTo>
                    <a:pt x="46" y="199"/>
                  </a:lnTo>
                  <a:lnTo>
                    <a:pt x="46" y="195"/>
                  </a:lnTo>
                  <a:lnTo>
                    <a:pt x="44" y="194"/>
                  </a:lnTo>
                  <a:lnTo>
                    <a:pt x="44" y="189"/>
                  </a:lnTo>
                  <a:lnTo>
                    <a:pt x="43" y="186"/>
                  </a:lnTo>
                  <a:lnTo>
                    <a:pt x="40" y="167"/>
                  </a:lnTo>
                  <a:lnTo>
                    <a:pt x="38" y="165"/>
                  </a:lnTo>
                  <a:lnTo>
                    <a:pt x="32" y="168"/>
                  </a:lnTo>
                  <a:lnTo>
                    <a:pt x="29" y="168"/>
                  </a:lnTo>
                  <a:lnTo>
                    <a:pt x="24" y="166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3" y="160"/>
                  </a:lnTo>
                  <a:lnTo>
                    <a:pt x="11" y="158"/>
                  </a:lnTo>
                  <a:lnTo>
                    <a:pt x="11" y="155"/>
                  </a:lnTo>
                  <a:lnTo>
                    <a:pt x="9" y="155"/>
                  </a:lnTo>
                  <a:lnTo>
                    <a:pt x="7" y="153"/>
                  </a:lnTo>
                  <a:lnTo>
                    <a:pt x="0" y="147"/>
                  </a:lnTo>
                  <a:lnTo>
                    <a:pt x="0" y="146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4" name="Freeform 36" descr="Mármol blanco"/>
            <p:cNvSpPr>
              <a:spLocks/>
            </p:cNvSpPr>
            <p:nvPr/>
          </p:nvSpPr>
          <p:spPr bwMode="auto">
            <a:xfrm>
              <a:off x="1231" y="2353"/>
              <a:ext cx="97" cy="9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" y="63"/>
                </a:cxn>
                <a:cxn ang="0">
                  <a:pos x="4" y="55"/>
                </a:cxn>
                <a:cxn ang="0">
                  <a:pos x="12" y="48"/>
                </a:cxn>
                <a:cxn ang="0">
                  <a:pos x="22" y="41"/>
                </a:cxn>
                <a:cxn ang="0">
                  <a:pos x="26" y="36"/>
                </a:cxn>
                <a:cxn ang="0">
                  <a:pos x="28" y="33"/>
                </a:cxn>
                <a:cxn ang="0">
                  <a:pos x="34" y="23"/>
                </a:cxn>
                <a:cxn ang="0">
                  <a:pos x="36" y="25"/>
                </a:cxn>
                <a:cxn ang="0">
                  <a:pos x="38" y="24"/>
                </a:cxn>
                <a:cxn ang="0">
                  <a:pos x="44" y="21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5" y="14"/>
                </a:cxn>
                <a:cxn ang="0">
                  <a:pos x="56" y="12"/>
                </a:cxn>
                <a:cxn ang="0">
                  <a:pos x="59" y="9"/>
                </a:cxn>
                <a:cxn ang="0">
                  <a:pos x="63" y="2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72" y="11"/>
                </a:cxn>
                <a:cxn ang="0">
                  <a:pos x="80" y="15"/>
                </a:cxn>
                <a:cxn ang="0">
                  <a:pos x="80" y="19"/>
                </a:cxn>
                <a:cxn ang="0">
                  <a:pos x="83" y="23"/>
                </a:cxn>
                <a:cxn ang="0">
                  <a:pos x="85" y="28"/>
                </a:cxn>
                <a:cxn ang="0">
                  <a:pos x="90" y="35"/>
                </a:cxn>
                <a:cxn ang="0">
                  <a:pos x="92" y="40"/>
                </a:cxn>
                <a:cxn ang="0">
                  <a:pos x="90" y="46"/>
                </a:cxn>
                <a:cxn ang="0">
                  <a:pos x="92" y="51"/>
                </a:cxn>
                <a:cxn ang="0">
                  <a:pos x="96" y="52"/>
                </a:cxn>
                <a:cxn ang="0">
                  <a:pos x="100" y="58"/>
                </a:cxn>
                <a:cxn ang="0">
                  <a:pos x="105" y="61"/>
                </a:cxn>
                <a:cxn ang="0">
                  <a:pos x="102" y="64"/>
                </a:cxn>
                <a:cxn ang="0">
                  <a:pos x="102" y="70"/>
                </a:cxn>
                <a:cxn ang="0">
                  <a:pos x="96" y="76"/>
                </a:cxn>
                <a:cxn ang="0">
                  <a:pos x="86" y="80"/>
                </a:cxn>
                <a:cxn ang="0">
                  <a:pos x="85" y="85"/>
                </a:cxn>
                <a:cxn ang="0">
                  <a:pos x="84" y="88"/>
                </a:cxn>
                <a:cxn ang="0">
                  <a:pos x="68" y="106"/>
                </a:cxn>
                <a:cxn ang="0">
                  <a:pos x="55" y="105"/>
                </a:cxn>
                <a:cxn ang="0">
                  <a:pos x="50" y="102"/>
                </a:cxn>
                <a:cxn ang="0">
                  <a:pos x="36" y="95"/>
                </a:cxn>
                <a:cxn ang="0">
                  <a:pos x="30" y="92"/>
                </a:cxn>
                <a:cxn ang="0">
                  <a:pos x="24" y="91"/>
                </a:cxn>
                <a:cxn ang="0">
                  <a:pos x="20" y="95"/>
                </a:cxn>
                <a:cxn ang="0">
                  <a:pos x="16" y="105"/>
                </a:cxn>
                <a:cxn ang="0">
                  <a:pos x="16" y="112"/>
                </a:cxn>
                <a:cxn ang="0">
                  <a:pos x="12" y="108"/>
                </a:cxn>
                <a:cxn ang="0">
                  <a:pos x="3" y="98"/>
                </a:cxn>
                <a:cxn ang="0">
                  <a:pos x="0" y="91"/>
                </a:cxn>
                <a:cxn ang="0">
                  <a:pos x="0" y="72"/>
                </a:cxn>
              </a:cxnLst>
              <a:rect l="0" t="0" r="r" b="b"/>
              <a:pathLst>
                <a:path w="106" h="113">
                  <a:moveTo>
                    <a:pt x="0" y="72"/>
                  </a:moveTo>
                  <a:lnTo>
                    <a:pt x="1" y="63"/>
                  </a:lnTo>
                  <a:lnTo>
                    <a:pt x="4" y="55"/>
                  </a:lnTo>
                  <a:lnTo>
                    <a:pt x="12" y="48"/>
                  </a:lnTo>
                  <a:lnTo>
                    <a:pt x="22" y="41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34" y="23"/>
                  </a:lnTo>
                  <a:lnTo>
                    <a:pt x="36" y="25"/>
                  </a:lnTo>
                  <a:lnTo>
                    <a:pt x="38" y="24"/>
                  </a:lnTo>
                  <a:lnTo>
                    <a:pt x="44" y="21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4"/>
                  </a:lnTo>
                  <a:lnTo>
                    <a:pt x="56" y="12"/>
                  </a:lnTo>
                  <a:lnTo>
                    <a:pt x="59" y="9"/>
                  </a:lnTo>
                  <a:lnTo>
                    <a:pt x="63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2" y="11"/>
                  </a:lnTo>
                  <a:lnTo>
                    <a:pt x="80" y="15"/>
                  </a:lnTo>
                  <a:lnTo>
                    <a:pt x="80" y="19"/>
                  </a:lnTo>
                  <a:lnTo>
                    <a:pt x="83" y="23"/>
                  </a:lnTo>
                  <a:lnTo>
                    <a:pt x="85" y="28"/>
                  </a:lnTo>
                  <a:lnTo>
                    <a:pt x="90" y="35"/>
                  </a:lnTo>
                  <a:lnTo>
                    <a:pt x="92" y="40"/>
                  </a:lnTo>
                  <a:lnTo>
                    <a:pt x="90" y="46"/>
                  </a:lnTo>
                  <a:lnTo>
                    <a:pt x="92" y="51"/>
                  </a:lnTo>
                  <a:lnTo>
                    <a:pt x="96" y="52"/>
                  </a:lnTo>
                  <a:lnTo>
                    <a:pt x="100" y="58"/>
                  </a:lnTo>
                  <a:lnTo>
                    <a:pt x="105" y="61"/>
                  </a:lnTo>
                  <a:lnTo>
                    <a:pt x="102" y="64"/>
                  </a:lnTo>
                  <a:lnTo>
                    <a:pt x="102" y="70"/>
                  </a:lnTo>
                  <a:lnTo>
                    <a:pt x="96" y="76"/>
                  </a:lnTo>
                  <a:lnTo>
                    <a:pt x="86" y="80"/>
                  </a:lnTo>
                  <a:lnTo>
                    <a:pt x="85" y="85"/>
                  </a:lnTo>
                  <a:lnTo>
                    <a:pt x="84" y="88"/>
                  </a:lnTo>
                  <a:lnTo>
                    <a:pt x="68" y="106"/>
                  </a:lnTo>
                  <a:lnTo>
                    <a:pt x="55" y="105"/>
                  </a:lnTo>
                  <a:lnTo>
                    <a:pt x="50" y="102"/>
                  </a:lnTo>
                  <a:lnTo>
                    <a:pt x="36" y="95"/>
                  </a:lnTo>
                  <a:lnTo>
                    <a:pt x="30" y="92"/>
                  </a:lnTo>
                  <a:lnTo>
                    <a:pt x="24" y="91"/>
                  </a:lnTo>
                  <a:lnTo>
                    <a:pt x="20" y="95"/>
                  </a:lnTo>
                  <a:lnTo>
                    <a:pt x="16" y="105"/>
                  </a:lnTo>
                  <a:lnTo>
                    <a:pt x="16" y="112"/>
                  </a:lnTo>
                  <a:lnTo>
                    <a:pt x="12" y="108"/>
                  </a:lnTo>
                  <a:lnTo>
                    <a:pt x="3" y="98"/>
                  </a:lnTo>
                  <a:lnTo>
                    <a:pt x="0" y="91"/>
                  </a:lnTo>
                  <a:lnTo>
                    <a:pt x="0" y="72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5" name="Freeform 37" descr="Mármol blanco"/>
            <p:cNvSpPr>
              <a:spLocks/>
            </p:cNvSpPr>
            <p:nvPr/>
          </p:nvSpPr>
          <p:spPr bwMode="auto">
            <a:xfrm>
              <a:off x="1535" y="2659"/>
              <a:ext cx="32" cy="5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5"/>
                </a:cxn>
                <a:cxn ang="0">
                  <a:pos x="1" y="33"/>
                </a:cxn>
                <a:cxn ang="0">
                  <a:pos x="1" y="32"/>
                </a:cxn>
                <a:cxn ang="0">
                  <a:pos x="3" y="32"/>
                </a:cxn>
                <a:cxn ang="0">
                  <a:pos x="7" y="26"/>
                </a:cxn>
                <a:cxn ang="0">
                  <a:pos x="7" y="24"/>
                </a:cxn>
                <a:cxn ang="0">
                  <a:pos x="8" y="24"/>
                </a:cxn>
                <a:cxn ang="0">
                  <a:pos x="8" y="23"/>
                </a:cxn>
                <a:cxn ang="0">
                  <a:pos x="9" y="21"/>
                </a:cxn>
                <a:cxn ang="0">
                  <a:pos x="9" y="19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10" y="15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5" y="9"/>
                </a:cxn>
                <a:cxn ang="0">
                  <a:pos x="14" y="8"/>
                </a:cxn>
                <a:cxn ang="0">
                  <a:pos x="16" y="7"/>
                </a:cxn>
                <a:cxn ang="0">
                  <a:pos x="16" y="6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8" y="5"/>
                </a:cxn>
                <a:cxn ang="0">
                  <a:pos x="18" y="7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4" y="14"/>
                </a:cxn>
                <a:cxn ang="0">
                  <a:pos x="23" y="19"/>
                </a:cxn>
                <a:cxn ang="0">
                  <a:pos x="24" y="21"/>
                </a:cxn>
                <a:cxn ang="0">
                  <a:pos x="30" y="28"/>
                </a:cxn>
                <a:cxn ang="0">
                  <a:pos x="31" y="32"/>
                </a:cxn>
                <a:cxn ang="0">
                  <a:pos x="32" y="41"/>
                </a:cxn>
                <a:cxn ang="0">
                  <a:pos x="34" y="44"/>
                </a:cxn>
                <a:cxn ang="0">
                  <a:pos x="34" y="45"/>
                </a:cxn>
                <a:cxn ang="0">
                  <a:pos x="32" y="46"/>
                </a:cxn>
                <a:cxn ang="0">
                  <a:pos x="32" y="51"/>
                </a:cxn>
                <a:cxn ang="0">
                  <a:pos x="33" y="52"/>
                </a:cxn>
                <a:cxn ang="0">
                  <a:pos x="33" y="55"/>
                </a:cxn>
                <a:cxn ang="0">
                  <a:pos x="29" y="57"/>
                </a:cxn>
                <a:cxn ang="0">
                  <a:pos x="25" y="63"/>
                </a:cxn>
                <a:cxn ang="0">
                  <a:pos x="22" y="65"/>
                </a:cxn>
                <a:cxn ang="0">
                  <a:pos x="20" y="63"/>
                </a:cxn>
                <a:cxn ang="0">
                  <a:pos x="18" y="62"/>
                </a:cxn>
                <a:cxn ang="0">
                  <a:pos x="17" y="61"/>
                </a:cxn>
                <a:cxn ang="0">
                  <a:pos x="10" y="60"/>
                </a:cxn>
                <a:cxn ang="0">
                  <a:pos x="7" y="58"/>
                </a:cxn>
                <a:cxn ang="0">
                  <a:pos x="5" y="58"/>
                </a:cxn>
                <a:cxn ang="0">
                  <a:pos x="4" y="56"/>
                </a:cxn>
                <a:cxn ang="0">
                  <a:pos x="5" y="54"/>
                </a:cxn>
                <a:cxn ang="0">
                  <a:pos x="4" y="51"/>
                </a:cxn>
                <a:cxn ang="0">
                  <a:pos x="5" y="49"/>
                </a:cxn>
                <a:cxn ang="0">
                  <a:pos x="4" y="48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3"/>
                </a:cxn>
                <a:cxn ang="0">
                  <a:pos x="0" y="37"/>
                </a:cxn>
              </a:cxnLst>
              <a:rect l="0" t="0" r="r" b="b"/>
              <a:pathLst>
                <a:path w="35" h="66">
                  <a:moveTo>
                    <a:pt x="0" y="37"/>
                  </a:move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4" y="14"/>
                  </a:lnTo>
                  <a:lnTo>
                    <a:pt x="23" y="19"/>
                  </a:lnTo>
                  <a:lnTo>
                    <a:pt x="24" y="21"/>
                  </a:lnTo>
                  <a:lnTo>
                    <a:pt x="30" y="28"/>
                  </a:lnTo>
                  <a:lnTo>
                    <a:pt x="31" y="32"/>
                  </a:lnTo>
                  <a:lnTo>
                    <a:pt x="32" y="41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32" y="51"/>
                  </a:lnTo>
                  <a:lnTo>
                    <a:pt x="33" y="52"/>
                  </a:lnTo>
                  <a:lnTo>
                    <a:pt x="33" y="55"/>
                  </a:lnTo>
                  <a:lnTo>
                    <a:pt x="29" y="57"/>
                  </a:lnTo>
                  <a:lnTo>
                    <a:pt x="25" y="63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4" y="56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37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6" name="Freeform 38" descr="Mármol blanco"/>
            <p:cNvSpPr>
              <a:spLocks/>
            </p:cNvSpPr>
            <p:nvPr/>
          </p:nvSpPr>
          <p:spPr bwMode="auto">
            <a:xfrm>
              <a:off x="1308" y="2735"/>
              <a:ext cx="320" cy="255"/>
            </a:xfrm>
            <a:custGeom>
              <a:avLst/>
              <a:gdLst/>
              <a:ahLst/>
              <a:cxnLst>
                <a:cxn ang="0">
                  <a:pos x="12" y="81"/>
                </a:cxn>
                <a:cxn ang="0">
                  <a:pos x="20" y="80"/>
                </a:cxn>
                <a:cxn ang="0">
                  <a:pos x="24" y="60"/>
                </a:cxn>
                <a:cxn ang="0">
                  <a:pos x="36" y="31"/>
                </a:cxn>
                <a:cxn ang="0">
                  <a:pos x="52" y="38"/>
                </a:cxn>
                <a:cxn ang="0">
                  <a:pos x="60" y="50"/>
                </a:cxn>
                <a:cxn ang="0">
                  <a:pos x="76" y="47"/>
                </a:cxn>
                <a:cxn ang="0">
                  <a:pos x="109" y="54"/>
                </a:cxn>
                <a:cxn ang="0">
                  <a:pos x="117" y="60"/>
                </a:cxn>
                <a:cxn ang="0">
                  <a:pos x="127" y="62"/>
                </a:cxn>
                <a:cxn ang="0">
                  <a:pos x="141" y="67"/>
                </a:cxn>
                <a:cxn ang="0">
                  <a:pos x="133" y="43"/>
                </a:cxn>
                <a:cxn ang="0">
                  <a:pos x="131" y="29"/>
                </a:cxn>
                <a:cxn ang="0">
                  <a:pos x="129" y="20"/>
                </a:cxn>
                <a:cxn ang="0">
                  <a:pos x="131" y="4"/>
                </a:cxn>
                <a:cxn ang="0">
                  <a:pos x="137" y="11"/>
                </a:cxn>
                <a:cxn ang="0">
                  <a:pos x="148" y="6"/>
                </a:cxn>
                <a:cxn ang="0">
                  <a:pos x="153" y="4"/>
                </a:cxn>
                <a:cxn ang="0">
                  <a:pos x="165" y="20"/>
                </a:cxn>
                <a:cxn ang="0">
                  <a:pos x="162" y="33"/>
                </a:cxn>
                <a:cxn ang="0">
                  <a:pos x="157" y="47"/>
                </a:cxn>
                <a:cxn ang="0">
                  <a:pos x="167" y="48"/>
                </a:cxn>
                <a:cxn ang="0">
                  <a:pos x="180" y="46"/>
                </a:cxn>
                <a:cxn ang="0">
                  <a:pos x="198" y="33"/>
                </a:cxn>
                <a:cxn ang="0">
                  <a:pos x="207" y="28"/>
                </a:cxn>
                <a:cxn ang="0">
                  <a:pos x="213" y="25"/>
                </a:cxn>
                <a:cxn ang="0">
                  <a:pos x="221" y="7"/>
                </a:cxn>
                <a:cxn ang="0">
                  <a:pos x="227" y="13"/>
                </a:cxn>
                <a:cxn ang="0">
                  <a:pos x="240" y="44"/>
                </a:cxn>
                <a:cxn ang="0">
                  <a:pos x="254" y="35"/>
                </a:cxn>
                <a:cxn ang="0">
                  <a:pos x="262" y="52"/>
                </a:cxn>
                <a:cxn ang="0">
                  <a:pos x="276" y="72"/>
                </a:cxn>
                <a:cxn ang="0">
                  <a:pos x="288" y="86"/>
                </a:cxn>
                <a:cxn ang="0">
                  <a:pos x="303" y="104"/>
                </a:cxn>
                <a:cxn ang="0">
                  <a:pos x="322" y="114"/>
                </a:cxn>
                <a:cxn ang="0">
                  <a:pos x="322" y="162"/>
                </a:cxn>
                <a:cxn ang="0">
                  <a:pos x="336" y="221"/>
                </a:cxn>
                <a:cxn ang="0">
                  <a:pos x="351" y="231"/>
                </a:cxn>
                <a:cxn ang="0">
                  <a:pos x="344" y="263"/>
                </a:cxn>
                <a:cxn ang="0">
                  <a:pos x="334" y="275"/>
                </a:cxn>
                <a:cxn ang="0">
                  <a:pos x="329" y="289"/>
                </a:cxn>
                <a:cxn ang="0">
                  <a:pos x="314" y="301"/>
                </a:cxn>
                <a:cxn ang="0">
                  <a:pos x="307" y="309"/>
                </a:cxn>
                <a:cxn ang="0">
                  <a:pos x="301" y="300"/>
                </a:cxn>
                <a:cxn ang="0">
                  <a:pos x="290" y="294"/>
                </a:cxn>
                <a:cxn ang="0">
                  <a:pos x="277" y="289"/>
                </a:cxn>
                <a:cxn ang="0">
                  <a:pos x="250" y="285"/>
                </a:cxn>
                <a:cxn ang="0">
                  <a:pos x="221" y="276"/>
                </a:cxn>
                <a:cxn ang="0">
                  <a:pos x="197" y="264"/>
                </a:cxn>
                <a:cxn ang="0">
                  <a:pos x="188" y="260"/>
                </a:cxn>
                <a:cxn ang="0">
                  <a:pos x="175" y="247"/>
                </a:cxn>
                <a:cxn ang="0">
                  <a:pos x="151" y="235"/>
                </a:cxn>
                <a:cxn ang="0">
                  <a:pos x="105" y="213"/>
                </a:cxn>
                <a:cxn ang="0">
                  <a:pos x="82" y="203"/>
                </a:cxn>
                <a:cxn ang="0">
                  <a:pos x="78" y="194"/>
                </a:cxn>
                <a:cxn ang="0">
                  <a:pos x="55" y="174"/>
                </a:cxn>
                <a:cxn ang="0">
                  <a:pos x="42" y="165"/>
                </a:cxn>
                <a:cxn ang="0">
                  <a:pos x="36" y="154"/>
                </a:cxn>
                <a:cxn ang="0">
                  <a:pos x="30" y="155"/>
                </a:cxn>
                <a:cxn ang="0">
                  <a:pos x="30" y="154"/>
                </a:cxn>
                <a:cxn ang="0">
                  <a:pos x="24" y="148"/>
                </a:cxn>
                <a:cxn ang="0">
                  <a:pos x="12" y="130"/>
                </a:cxn>
                <a:cxn ang="0">
                  <a:pos x="4" y="116"/>
                </a:cxn>
              </a:cxnLst>
              <a:rect l="0" t="0" r="r" b="b"/>
              <a:pathLst>
                <a:path w="352" h="317">
                  <a:moveTo>
                    <a:pt x="0" y="109"/>
                  </a:moveTo>
                  <a:lnTo>
                    <a:pt x="2" y="100"/>
                  </a:lnTo>
                  <a:lnTo>
                    <a:pt x="3" y="81"/>
                  </a:lnTo>
                  <a:lnTo>
                    <a:pt x="8" y="80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2" y="80"/>
                  </a:lnTo>
                  <a:lnTo>
                    <a:pt x="14" y="79"/>
                  </a:lnTo>
                  <a:lnTo>
                    <a:pt x="17" y="81"/>
                  </a:lnTo>
                  <a:lnTo>
                    <a:pt x="20" y="80"/>
                  </a:lnTo>
                  <a:lnTo>
                    <a:pt x="20" y="77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25" y="68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3" y="41"/>
                  </a:lnTo>
                  <a:lnTo>
                    <a:pt x="25" y="35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40" y="32"/>
                  </a:lnTo>
                  <a:lnTo>
                    <a:pt x="42" y="33"/>
                  </a:lnTo>
                  <a:lnTo>
                    <a:pt x="47" y="33"/>
                  </a:lnTo>
                  <a:lnTo>
                    <a:pt x="49" y="34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6" y="47"/>
                  </a:lnTo>
                  <a:lnTo>
                    <a:pt x="58" y="48"/>
                  </a:lnTo>
                  <a:lnTo>
                    <a:pt x="59" y="48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65" y="49"/>
                  </a:lnTo>
                  <a:lnTo>
                    <a:pt x="66" y="50"/>
                  </a:lnTo>
                  <a:lnTo>
                    <a:pt x="73" y="49"/>
                  </a:lnTo>
                  <a:lnTo>
                    <a:pt x="76" y="47"/>
                  </a:lnTo>
                  <a:lnTo>
                    <a:pt x="88" y="47"/>
                  </a:lnTo>
                  <a:lnTo>
                    <a:pt x="94" y="49"/>
                  </a:lnTo>
                  <a:lnTo>
                    <a:pt x="101" y="53"/>
                  </a:lnTo>
                  <a:lnTo>
                    <a:pt x="107" y="53"/>
                  </a:lnTo>
                  <a:lnTo>
                    <a:pt x="109" y="54"/>
                  </a:lnTo>
                  <a:lnTo>
                    <a:pt x="110" y="53"/>
                  </a:lnTo>
                  <a:lnTo>
                    <a:pt x="112" y="53"/>
                  </a:lnTo>
                  <a:lnTo>
                    <a:pt x="112" y="59"/>
                  </a:lnTo>
                  <a:lnTo>
                    <a:pt x="117" y="62"/>
                  </a:lnTo>
                  <a:lnTo>
                    <a:pt x="117" y="60"/>
                  </a:lnTo>
                  <a:lnTo>
                    <a:pt x="118" y="60"/>
                  </a:lnTo>
                  <a:lnTo>
                    <a:pt x="121" y="60"/>
                  </a:lnTo>
                  <a:lnTo>
                    <a:pt x="122" y="60"/>
                  </a:lnTo>
                  <a:lnTo>
                    <a:pt x="125" y="60"/>
                  </a:lnTo>
                  <a:lnTo>
                    <a:pt x="127" y="62"/>
                  </a:lnTo>
                  <a:lnTo>
                    <a:pt x="132" y="63"/>
                  </a:lnTo>
                  <a:lnTo>
                    <a:pt x="131" y="68"/>
                  </a:lnTo>
                  <a:lnTo>
                    <a:pt x="132" y="70"/>
                  </a:lnTo>
                  <a:lnTo>
                    <a:pt x="136" y="70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41" y="63"/>
                  </a:lnTo>
                  <a:lnTo>
                    <a:pt x="139" y="62"/>
                  </a:lnTo>
                  <a:lnTo>
                    <a:pt x="136" y="57"/>
                  </a:lnTo>
                  <a:lnTo>
                    <a:pt x="133" y="43"/>
                  </a:lnTo>
                  <a:lnTo>
                    <a:pt x="133" y="40"/>
                  </a:lnTo>
                  <a:lnTo>
                    <a:pt x="133" y="37"/>
                  </a:lnTo>
                  <a:lnTo>
                    <a:pt x="132" y="33"/>
                  </a:lnTo>
                  <a:lnTo>
                    <a:pt x="131" y="31"/>
                  </a:lnTo>
                  <a:lnTo>
                    <a:pt x="131" y="29"/>
                  </a:lnTo>
                  <a:lnTo>
                    <a:pt x="132" y="27"/>
                  </a:lnTo>
                  <a:lnTo>
                    <a:pt x="132" y="25"/>
                  </a:lnTo>
                  <a:lnTo>
                    <a:pt x="129" y="24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30" y="19"/>
                  </a:lnTo>
                  <a:lnTo>
                    <a:pt x="129" y="13"/>
                  </a:lnTo>
                  <a:lnTo>
                    <a:pt x="129" y="10"/>
                  </a:lnTo>
                  <a:lnTo>
                    <a:pt x="129" y="6"/>
                  </a:lnTo>
                  <a:lnTo>
                    <a:pt x="131" y="4"/>
                  </a:lnTo>
                  <a:lnTo>
                    <a:pt x="133" y="5"/>
                  </a:lnTo>
                  <a:lnTo>
                    <a:pt x="135" y="7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40" y="7"/>
                  </a:lnTo>
                  <a:lnTo>
                    <a:pt x="141" y="4"/>
                  </a:lnTo>
                  <a:lnTo>
                    <a:pt x="142" y="2"/>
                  </a:lnTo>
                  <a:lnTo>
                    <a:pt x="142" y="6"/>
                  </a:lnTo>
                  <a:lnTo>
                    <a:pt x="148" y="6"/>
                  </a:lnTo>
                  <a:lnTo>
                    <a:pt x="149" y="6"/>
                  </a:lnTo>
                  <a:lnTo>
                    <a:pt x="150" y="4"/>
                  </a:lnTo>
                  <a:lnTo>
                    <a:pt x="151" y="1"/>
                  </a:lnTo>
                  <a:lnTo>
                    <a:pt x="153" y="0"/>
                  </a:lnTo>
                  <a:lnTo>
                    <a:pt x="153" y="4"/>
                  </a:lnTo>
                  <a:lnTo>
                    <a:pt x="155" y="11"/>
                  </a:lnTo>
                  <a:lnTo>
                    <a:pt x="156" y="13"/>
                  </a:lnTo>
                  <a:lnTo>
                    <a:pt x="164" y="16"/>
                  </a:lnTo>
                  <a:lnTo>
                    <a:pt x="165" y="19"/>
                  </a:lnTo>
                  <a:lnTo>
                    <a:pt x="165" y="20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2" y="26"/>
                  </a:lnTo>
                  <a:lnTo>
                    <a:pt x="162" y="28"/>
                  </a:lnTo>
                  <a:lnTo>
                    <a:pt x="162" y="33"/>
                  </a:lnTo>
                  <a:lnTo>
                    <a:pt x="161" y="39"/>
                  </a:lnTo>
                  <a:lnTo>
                    <a:pt x="160" y="41"/>
                  </a:lnTo>
                  <a:lnTo>
                    <a:pt x="158" y="44"/>
                  </a:lnTo>
                  <a:lnTo>
                    <a:pt x="156" y="45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48"/>
                  </a:lnTo>
                  <a:lnTo>
                    <a:pt x="161" y="46"/>
                  </a:lnTo>
                  <a:lnTo>
                    <a:pt x="166" y="47"/>
                  </a:lnTo>
                  <a:lnTo>
                    <a:pt x="167" y="48"/>
                  </a:lnTo>
                  <a:lnTo>
                    <a:pt x="166" y="51"/>
                  </a:lnTo>
                  <a:lnTo>
                    <a:pt x="166" y="58"/>
                  </a:lnTo>
                  <a:lnTo>
                    <a:pt x="173" y="57"/>
                  </a:lnTo>
                  <a:lnTo>
                    <a:pt x="173" y="54"/>
                  </a:lnTo>
                  <a:lnTo>
                    <a:pt x="180" y="46"/>
                  </a:lnTo>
                  <a:lnTo>
                    <a:pt x="184" y="35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5" y="30"/>
                  </a:lnTo>
                  <a:lnTo>
                    <a:pt x="198" y="33"/>
                  </a:lnTo>
                  <a:lnTo>
                    <a:pt x="199" y="31"/>
                  </a:lnTo>
                  <a:lnTo>
                    <a:pt x="201" y="28"/>
                  </a:lnTo>
                  <a:lnTo>
                    <a:pt x="204" y="30"/>
                  </a:lnTo>
                  <a:lnTo>
                    <a:pt x="205" y="28"/>
                  </a:lnTo>
                  <a:lnTo>
                    <a:pt x="207" y="28"/>
                  </a:lnTo>
                  <a:lnTo>
                    <a:pt x="209" y="28"/>
                  </a:lnTo>
                  <a:lnTo>
                    <a:pt x="209" y="26"/>
                  </a:lnTo>
                  <a:lnTo>
                    <a:pt x="209" y="25"/>
                  </a:lnTo>
                  <a:lnTo>
                    <a:pt x="212" y="24"/>
                  </a:lnTo>
                  <a:lnTo>
                    <a:pt x="213" y="25"/>
                  </a:lnTo>
                  <a:lnTo>
                    <a:pt x="217" y="16"/>
                  </a:lnTo>
                  <a:lnTo>
                    <a:pt x="218" y="13"/>
                  </a:lnTo>
                  <a:lnTo>
                    <a:pt x="220" y="11"/>
                  </a:lnTo>
                  <a:lnTo>
                    <a:pt x="222" y="12"/>
                  </a:lnTo>
                  <a:lnTo>
                    <a:pt x="221" y="7"/>
                  </a:lnTo>
                  <a:lnTo>
                    <a:pt x="222" y="6"/>
                  </a:lnTo>
                  <a:lnTo>
                    <a:pt x="225" y="9"/>
                  </a:lnTo>
                  <a:lnTo>
                    <a:pt x="225" y="10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9" y="21"/>
                  </a:lnTo>
                  <a:lnTo>
                    <a:pt x="234" y="21"/>
                  </a:lnTo>
                  <a:lnTo>
                    <a:pt x="236" y="32"/>
                  </a:lnTo>
                  <a:lnTo>
                    <a:pt x="238" y="40"/>
                  </a:lnTo>
                  <a:lnTo>
                    <a:pt x="240" y="44"/>
                  </a:lnTo>
                  <a:lnTo>
                    <a:pt x="242" y="45"/>
                  </a:lnTo>
                  <a:lnTo>
                    <a:pt x="249" y="43"/>
                  </a:lnTo>
                  <a:lnTo>
                    <a:pt x="250" y="38"/>
                  </a:lnTo>
                  <a:lnTo>
                    <a:pt x="253" y="35"/>
                  </a:lnTo>
                  <a:lnTo>
                    <a:pt x="254" y="35"/>
                  </a:lnTo>
                  <a:lnTo>
                    <a:pt x="255" y="38"/>
                  </a:lnTo>
                  <a:lnTo>
                    <a:pt x="258" y="44"/>
                  </a:lnTo>
                  <a:lnTo>
                    <a:pt x="259" y="45"/>
                  </a:lnTo>
                  <a:lnTo>
                    <a:pt x="262" y="51"/>
                  </a:lnTo>
                  <a:lnTo>
                    <a:pt x="262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6" y="61"/>
                  </a:lnTo>
                  <a:lnTo>
                    <a:pt x="274" y="72"/>
                  </a:lnTo>
                  <a:lnTo>
                    <a:pt x="276" y="72"/>
                  </a:lnTo>
                  <a:lnTo>
                    <a:pt x="278" y="73"/>
                  </a:lnTo>
                  <a:lnTo>
                    <a:pt x="279" y="74"/>
                  </a:lnTo>
                  <a:lnTo>
                    <a:pt x="280" y="80"/>
                  </a:lnTo>
                  <a:lnTo>
                    <a:pt x="282" y="84"/>
                  </a:lnTo>
                  <a:lnTo>
                    <a:pt x="288" y="86"/>
                  </a:lnTo>
                  <a:lnTo>
                    <a:pt x="291" y="88"/>
                  </a:lnTo>
                  <a:lnTo>
                    <a:pt x="292" y="90"/>
                  </a:lnTo>
                  <a:lnTo>
                    <a:pt x="293" y="94"/>
                  </a:lnTo>
                  <a:lnTo>
                    <a:pt x="301" y="101"/>
                  </a:lnTo>
                  <a:lnTo>
                    <a:pt x="303" y="104"/>
                  </a:lnTo>
                  <a:lnTo>
                    <a:pt x="306" y="104"/>
                  </a:lnTo>
                  <a:lnTo>
                    <a:pt x="312" y="104"/>
                  </a:lnTo>
                  <a:lnTo>
                    <a:pt x="314" y="106"/>
                  </a:lnTo>
                  <a:lnTo>
                    <a:pt x="320" y="113"/>
                  </a:lnTo>
                  <a:lnTo>
                    <a:pt x="322" y="114"/>
                  </a:lnTo>
                  <a:lnTo>
                    <a:pt x="322" y="121"/>
                  </a:lnTo>
                  <a:lnTo>
                    <a:pt x="322" y="130"/>
                  </a:lnTo>
                  <a:lnTo>
                    <a:pt x="318" y="154"/>
                  </a:lnTo>
                  <a:lnTo>
                    <a:pt x="319" y="160"/>
                  </a:lnTo>
                  <a:lnTo>
                    <a:pt x="322" y="162"/>
                  </a:lnTo>
                  <a:lnTo>
                    <a:pt x="324" y="167"/>
                  </a:lnTo>
                  <a:lnTo>
                    <a:pt x="327" y="203"/>
                  </a:lnTo>
                  <a:lnTo>
                    <a:pt x="333" y="205"/>
                  </a:lnTo>
                  <a:lnTo>
                    <a:pt x="335" y="207"/>
                  </a:lnTo>
                  <a:lnTo>
                    <a:pt x="336" y="221"/>
                  </a:lnTo>
                  <a:lnTo>
                    <a:pt x="338" y="223"/>
                  </a:lnTo>
                  <a:lnTo>
                    <a:pt x="342" y="228"/>
                  </a:lnTo>
                  <a:lnTo>
                    <a:pt x="342" y="227"/>
                  </a:lnTo>
                  <a:lnTo>
                    <a:pt x="343" y="228"/>
                  </a:lnTo>
                  <a:lnTo>
                    <a:pt x="351" y="231"/>
                  </a:lnTo>
                  <a:lnTo>
                    <a:pt x="351" y="239"/>
                  </a:lnTo>
                  <a:lnTo>
                    <a:pt x="349" y="242"/>
                  </a:lnTo>
                  <a:lnTo>
                    <a:pt x="346" y="245"/>
                  </a:lnTo>
                  <a:lnTo>
                    <a:pt x="346" y="253"/>
                  </a:lnTo>
                  <a:lnTo>
                    <a:pt x="344" y="263"/>
                  </a:lnTo>
                  <a:lnTo>
                    <a:pt x="342" y="267"/>
                  </a:lnTo>
                  <a:lnTo>
                    <a:pt x="340" y="268"/>
                  </a:lnTo>
                  <a:lnTo>
                    <a:pt x="339" y="272"/>
                  </a:lnTo>
                  <a:lnTo>
                    <a:pt x="335" y="273"/>
                  </a:lnTo>
                  <a:lnTo>
                    <a:pt x="334" y="275"/>
                  </a:lnTo>
                  <a:lnTo>
                    <a:pt x="332" y="274"/>
                  </a:lnTo>
                  <a:lnTo>
                    <a:pt x="329" y="275"/>
                  </a:lnTo>
                  <a:lnTo>
                    <a:pt x="333" y="284"/>
                  </a:lnTo>
                  <a:lnTo>
                    <a:pt x="331" y="287"/>
                  </a:lnTo>
                  <a:lnTo>
                    <a:pt x="329" y="289"/>
                  </a:lnTo>
                  <a:lnTo>
                    <a:pt x="325" y="294"/>
                  </a:lnTo>
                  <a:lnTo>
                    <a:pt x="324" y="295"/>
                  </a:lnTo>
                  <a:lnTo>
                    <a:pt x="322" y="294"/>
                  </a:lnTo>
                  <a:lnTo>
                    <a:pt x="318" y="297"/>
                  </a:lnTo>
                  <a:lnTo>
                    <a:pt x="314" y="301"/>
                  </a:lnTo>
                  <a:lnTo>
                    <a:pt x="314" y="309"/>
                  </a:lnTo>
                  <a:lnTo>
                    <a:pt x="316" y="311"/>
                  </a:lnTo>
                  <a:lnTo>
                    <a:pt x="315" y="313"/>
                  </a:lnTo>
                  <a:lnTo>
                    <a:pt x="312" y="316"/>
                  </a:lnTo>
                  <a:lnTo>
                    <a:pt x="307" y="309"/>
                  </a:lnTo>
                  <a:lnTo>
                    <a:pt x="305" y="307"/>
                  </a:lnTo>
                  <a:lnTo>
                    <a:pt x="302" y="303"/>
                  </a:lnTo>
                  <a:lnTo>
                    <a:pt x="302" y="301"/>
                  </a:lnTo>
                  <a:lnTo>
                    <a:pt x="302" y="300"/>
                  </a:lnTo>
                  <a:lnTo>
                    <a:pt x="301" y="300"/>
                  </a:lnTo>
                  <a:lnTo>
                    <a:pt x="297" y="295"/>
                  </a:lnTo>
                  <a:lnTo>
                    <a:pt x="294" y="294"/>
                  </a:lnTo>
                  <a:lnTo>
                    <a:pt x="290" y="295"/>
                  </a:lnTo>
                  <a:lnTo>
                    <a:pt x="290" y="294"/>
                  </a:lnTo>
                  <a:lnTo>
                    <a:pt x="290" y="294"/>
                  </a:lnTo>
                  <a:lnTo>
                    <a:pt x="290" y="296"/>
                  </a:lnTo>
                  <a:lnTo>
                    <a:pt x="288" y="297"/>
                  </a:lnTo>
                  <a:lnTo>
                    <a:pt x="279" y="292"/>
                  </a:lnTo>
                  <a:lnTo>
                    <a:pt x="278" y="291"/>
                  </a:lnTo>
                  <a:lnTo>
                    <a:pt x="277" y="289"/>
                  </a:lnTo>
                  <a:lnTo>
                    <a:pt x="275" y="290"/>
                  </a:lnTo>
                  <a:lnTo>
                    <a:pt x="264" y="288"/>
                  </a:lnTo>
                  <a:lnTo>
                    <a:pt x="259" y="286"/>
                  </a:lnTo>
                  <a:lnTo>
                    <a:pt x="254" y="285"/>
                  </a:lnTo>
                  <a:lnTo>
                    <a:pt x="250" y="285"/>
                  </a:lnTo>
                  <a:lnTo>
                    <a:pt x="245" y="283"/>
                  </a:lnTo>
                  <a:lnTo>
                    <a:pt x="239" y="280"/>
                  </a:lnTo>
                  <a:lnTo>
                    <a:pt x="229" y="277"/>
                  </a:lnTo>
                  <a:lnTo>
                    <a:pt x="226" y="277"/>
                  </a:lnTo>
                  <a:lnTo>
                    <a:pt x="221" y="276"/>
                  </a:lnTo>
                  <a:lnTo>
                    <a:pt x="219" y="277"/>
                  </a:lnTo>
                  <a:lnTo>
                    <a:pt x="209" y="275"/>
                  </a:lnTo>
                  <a:lnTo>
                    <a:pt x="203" y="272"/>
                  </a:lnTo>
                  <a:lnTo>
                    <a:pt x="201" y="271"/>
                  </a:lnTo>
                  <a:lnTo>
                    <a:pt x="197" y="264"/>
                  </a:lnTo>
                  <a:lnTo>
                    <a:pt x="194" y="265"/>
                  </a:lnTo>
                  <a:lnTo>
                    <a:pt x="193" y="263"/>
                  </a:lnTo>
                  <a:lnTo>
                    <a:pt x="192" y="262"/>
                  </a:lnTo>
                  <a:lnTo>
                    <a:pt x="189" y="260"/>
                  </a:lnTo>
                  <a:lnTo>
                    <a:pt x="188" y="260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5" y="253"/>
                  </a:lnTo>
                  <a:lnTo>
                    <a:pt x="183" y="250"/>
                  </a:lnTo>
                  <a:lnTo>
                    <a:pt x="175" y="247"/>
                  </a:lnTo>
                  <a:lnTo>
                    <a:pt x="170" y="245"/>
                  </a:lnTo>
                  <a:lnTo>
                    <a:pt x="169" y="245"/>
                  </a:lnTo>
                  <a:lnTo>
                    <a:pt x="168" y="244"/>
                  </a:lnTo>
                  <a:lnTo>
                    <a:pt x="166" y="244"/>
                  </a:lnTo>
                  <a:lnTo>
                    <a:pt x="151" y="235"/>
                  </a:lnTo>
                  <a:lnTo>
                    <a:pt x="139" y="229"/>
                  </a:lnTo>
                  <a:lnTo>
                    <a:pt x="129" y="225"/>
                  </a:lnTo>
                  <a:lnTo>
                    <a:pt x="125" y="222"/>
                  </a:lnTo>
                  <a:lnTo>
                    <a:pt x="116" y="219"/>
                  </a:lnTo>
                  <a:lnTo>
                    <a:pt x="105" y="213"/>
                  </a:lnTo>
                  <a:lnTo>
                    <a:pt x="100" y="210"/>
                  </a:lnTo>
                  <a:lnTo>
                    <a:pt x="91" y="208"/>
                  </a:lnTo>
                  <a:lnTo>
                    <a:pt x="84" y="203"/>
                  </a:lnTo>
                  <a:lnTo>
                    <a:pt x="83" y="203"/>
                  </a:lnTo>
                  <a:lnTo>
                    <a:pt x="82" y="203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79" y="201"/>
                  </a:lnTo>
                  <a:lnTo>
                    <a:pt x="78" y="201"/>
                  </a:lnTo>
                  <a:lnTo>
                    <a:pt x="78" y="194"/>
                  </a:lnTo>
                  <a:lnTo>
                    <a:pt x="76" y="192"/>
                  </a:lnTo>
                  <a:lnTo>
                    <a:pt x="67" y="186"/>
                  </a:lnTo>
                  <a:lnTo>
                    <a:pt x="64" y="181"/>
                  </a:lnTo>
                  <a:lnTo>
                    <a:pt x="57" y="176"/>
                  </a:lnTo>
                  <a:lnTo>
                    <a:pt x="55" y="174"/>
                  </a:lnTo>
                  <a:lnTo>
                    <a:pt x="47" y="169"/>
                  </a:lnTo>
                  <a:lnTo>
                    <a:pt x="40" y="166"/>
                  </a:lnTo>
                  <a:lnTo>
                    <a:pt x="40" y="165"/>
                  </a:lnTo>
                  <a:lnTo>
                    <a:pt x="42" y="166"/>
                  </a:lnTo>
                  <a:lnTo>
                    <a:pt x="42" y="165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41" y="165"/>
                  </a:lnTo>
                  <a:lnTo>
                    <a:pt x="42" y="162"/>
                  </a:lnTo>
                  <a:lnTo>
                    <a:pt x="36" y="154"/>
                  </a:lnTo>
                  <a:lnTo>
                    <a:pt x="34" y="154"/>
                  </a:lnTo>
                  <a:lnTo>
                    <a:pt x="33" y="154"/>
                  </a:lnTo>
                  <a:lnTo>
                    <a:pt x="32" y="154"/>
                  </a:lnTo>
                  <a:lnTo>
                    <a:pt x="32" y="155"/>
                  </a:lnTo>
                  <a:lnTo>
                    <a:pt x="30" y="155"/>
                  </a:lnTo>
                  <a:lnTo>
                    <a:pt x="30" y="154"/>
                  </a:lnTo>
                  <a:lnTo>
                    <a:pt x="32" y="154"/>
                  </a:lnTo>
                  <a:lnTo>
                    <a:pt x="31" y="153"/>
                  </a:lnTo>
                  <a:lnTo>
                    <a:pt x="30" y="153"/>
                  </a:lnTo>
                  <a:lnTo>
                    <a:pt x="30" y="154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6" y="151"/>
                  </a:lnTo>
                  <a:lnTo>
                    <a:pt x="25" y="149"/>
                  </a:lnTo>
                  <a:lnTo>
                    <a:pt x="24" y="148"/>
                  </a:lnTo>
                  <a:lnTo>
                    <a:pt x="21" y="148"/>
                  </a:lnTo>
                  <a:lnTo>
                    <a:pt x="21" y="142"/>
                  </a:lnTo>
                  <a:lnTo>
                    <a:pt x="16" y="135"/>
                  </a:lnTo>
                  <a:lnTo>
                    <a:pt x="15" y="134"/>
                  </a:lnTo>
                  <a:lnTo>
                    <a:pt x="12" y="130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10" y="123"/>
                  </a:lnTo>
                  <a:lnTo>
                    <a:pt x="8" y="121"/>
                  </a:lnTo>
                  <a:lnTo>
                    <a:pt x="4" y="116"/>
                  </a:lnTo>
                  <a:lnTo>
                    <a:pt x="1" y="114"/>
                  </a:lnTo>
                  <a:lnTo>
                    <a:pt x="0" y="109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7" name="Freeform 39" descr="Mármol blanco"/>
            <p:cNvSpPr>
              <a:spLocks/>
            </p:cNvSpPr>
            <p:nvPr/>
          </p:nvSpPr>
          <p:spPr bwMode="auto">
            <a:xfrm>
              <a:off x="1448" y="2589"/>
              <a:ext cx="148" cy="194"/>
            </a:xfrm>
            <a:custGeom>
              <a:avLst/>
              <a:gdLst/>
              <a:ahLst/>
              <a:cxnLst>
                <a:cxn ang="0">
                  <a:pos x="11" y="201"/>
                </a:cxn>
                <a:cxn ang="0">
                  <a:pos x="8" y="211"/>
                </a:cxn>
                <a:cxn ang="0">
                  <a:pos x="2" y="227"/>
                </a:cxn>
                <a:cxn ang="0">
                  <a:pos x="12" y="230"/>
                </a:cxn>
                <a:cxn ang="0">
                  <a:pos x="19" y="237"/>
                </a:cxn>
                <a:cxn ang="0">
                  <a:pos x="41" y="213"/>
                </a:cxn>
                <a:cxn ang="0">
                  <a:pos x="51" y="211"/>
                </a:cxn>
                <a:cxn ang="0">
                  <a:pos x="58" y="207"/>
                </a:cxn>
                <a:cxn ang="0">
                  <a:pos x="68" y="194"/>
                </a:cxn>
                <a:cxn ang="0">
                  <a:pos x="73" y="194"/>
                </a:cxn>
                <a:cxn ang="0">
                  <a:pos x="78" y="183"/>
                </a:cxn>
                <a:cxn ang="0">
                  <a:pos x="92" y="164"/>
                </a:cxn>
                <a:cxn ang="0">
                  <a:pos x="98" y="151"/>
                </a:cxn>
                <a:cxn ang="0">
                  <a:pos x="101" y="136"/>
                </a:cxn>
                <a:cxn ang="0">
                  <a:pos x="95" y="124"/>
                </a:cxn>
                <a:cxn ang="0">
                  <a:pos x="102" y="113"/>
                </a:cxn>
                <a:cxn ang="0">
                  <a:pos x="105" y="107"/>
                </a:cxn>
                <a:cxn ang="0">
                  <a:pos x="108" y="97"/>
                </a:cxn>
                <a:cxn ang="0">
                  <a:pos x="111" y="93"/>
                </a:cxn>
                <a:cxn ang="0">
                  <a:pos x="114" y="94"/>
                </a:cxn>
                <a:cxn ang="0">
                  <a:pos x="118" y="99"/>
                </a:cxn>
                <a:cxn ang="0">
                  <a:pos x="126" y="120"/>
                </a:cxn>
                <a:cxn ang="0">
                  <a:pos x="127" y="138"/>
                </a:cxn>
                <a:cxn ang="0">
                  <a:pos x="132" y="146"/>
                </a:cxn>
                <a:cxn ang="0">
                  <a:pos x="136" y="165"/>
                </a:cxn>
                <a:cxn ang="0">
                  <a:pos x="149" y="171"/>
                </a:cxn>
                <a:cxn ang="0">
                  <a:pos x="154" y="159"/>
                </a:cxn>
                <a:cxn ang="0">
                  <a:pos x="158" y="127"/>
                </a:cxn>
                <a:cxn ang="0">
                  <a:pos x="156" y="96"/>
                </a:cxn>
                <a:cxn ang="0">
                  <a:pos x="159" y="77"/>
                </a:cxn>
                <a:cxn ang="0">
                  <a:pos x="159" y="62"/>
                </a:cxn>
                <a:cxn ang="0">
                  <a:pos x="146" y="50"/>
                </a:cxn>
                <a:cxn ang="0">
                  <a:pos x="131" y="53"/>
                </a:cxn>
                <a:cxn ang="0">
                  <a:pos x="125" y="27"/>
                </a:cxn>
                <a:cxn ang="0">
                  <a:pos x="108" y="33"/>
                </a:cxn>
                <a:cxn ang="0">
                  <a:pos x="90" y="45"/>
                </a:cxn>
                <a:cxn ang="0">
                  <a:pos x="86" y="28"/>
                </a:cxn>
                <a:cxn ang="0">
                  <a:pos x="71" y="7"/>
                </a:cxn>
                <a:cxn ang="0">
                  <a:pos x="51" y="24"/>
                </a:cxn>
                <a:cxn ang="0">
                  <a:pos x="51" y="29"/>
                </a:cxn>
                <a:cxn ang="0">
                  <a:pos x="47" y="40"/>
                </a:cxn>
                <a:cxn ang="0">
                  <a:pos x="35" y="49"/>
                </a:cxn>
                <a:cxn ang="0">
                  <a:pos x="39" y="60"/>
                </a:cxn>
                <a:cxn ang="0">
                  <a:pos x="36" y="69"/>
                </a:cxn>
                <a:cxn ang="0">
                  <a:pos x="31" y="87"/>
                </a:cxn>
                <a:cxn ang="0">
                  <a:pos x="26" y="92"/>
                </a:cxn>
                <a:cxn ang="0">
                  <a:pos x="28" y="105"/>
                </a:cxn>
                <a:cxn ang="0">
                  <a:pos x="32" y="121"/>
                </a:cxn>
                <a:cxn ang="0">
                  <a:pos x="23" y="127"/>
                </a:cxn>
                <a:cxn ang="0">
                  <a:pos x="16" y="149"/>
                </a:cxn>
                <a:cxn ang="0">
                  <a:pos x="10" y="166"/>
                </a:cxn>
                <a:cxn ang="0">
                  <a:pos x="0" y="182"/>
                </a:cxn>
              </a:cxnLst>
              <a:rect l="0" t="0" r="r" b="b"/>
              <a:pathLst>
                <a:path w="163" h="242">
                  <a:moveTo>
                    <a:pt x="0" y="187"/>
                  </a:moveTo>
                  <a:lnTo>
                    <a:pt x="1" y="194"/>
                  </a:lnTo>
                  <a:lnTo>
                    <a:pt x="2" y="196"/>
                  </a:lnTo>
                  <a:lnTo>
                    <a:pt x="10" y="199"/>
                  </a:lnTo>
                  <a:lnTo>
                    <a:pt x="11" y="201"/>
                  </a:lnTo>
                  <a:lnTo>
                    <a:pt x="11" y="202"/>
                  </a:lnTo>
                  <a:lnTo>
                    <a:pt x="11" y="204"/>
                  </a:lnTo>
                  <a:lnTo>
                    <a:pt x="10" y="205"/>
                  </a:lnTo>
                  <a:lnTo>
                    <a:pt x="8" y="208"/>
                  </a:lnTo>
                  <a:lnTo>
                    <a:pt x="8" y="211"/>
                  </a:lnTo>
                  <a:lnTo>
                    <a:pt x="8" y="216"/>
                  </a:lnTo>
                  <a:lnTo>
                    <a:pt x="7" y="221"/>
                  </a:lnTo>
                  <a:lnTo>
                    <a:pt x="6" y="224"/>
                  </a:lnTo>
                  <a:lnTo>
                    <a:pt x="4" y="227"/>
                  </a:lnTo>
                  <a:lnTo>
                    <a:pt x="2" y="227"/>
                  </a:lnTo>
                  <a:lnTo>
                    <a:pt x="3" y="229"/>
                  </a:lnTo>
                  <a:lnTo>
                    <a:pt x="3" y="230"/>
                  </a:lnTo>
                  <a:lnTo>
                    <a:pt x="6" y="231"/>
                  </a:lnTo>
                  <a:lnTo>
                    <a:pt x="7" y="228"/>
                  </a:lnTo>
                  <a:lnTo>
                    <a:pt x="12" y="230"/>
                  </a:lnTo>
                  <a:lnTo>
                    <a:pt x="13" y="231"/>
                  </a:lnTo>
                  <a:lnTo>
                    <a:pt x="12" y="234"/>
                  </a:lnTo>
                  <a:lnTo>
                    <a:pt x="12" y="241"/>
                  </a:lnTo>
                  <a:lnTo>
                    <a:pt x="19" y="240"/>
                  </a:lnTo>
                  <a:lnTo>
                    <a:pt x="19" y="237"/>
                  </a:lnTo>
                  <a:lnTo>
                    <a:pt x="26" y="228"/>
                  </a:lnTo>
                  <a:lnTo>
                    <a:pt x="30" y="218"/>
                  </a:lnTo>
                  <a:lnTo>
                    <a:pt x="38" y="216"/>
                  </a:lnTo>
                  <a:lnTo>
                    <a:pt x="39" y="214"/>
                  </a:lnTo>
                  <a:lnTo>
                    <a:pt x="41" y="213"/>
                  </a:lnTo>
                  <a:lnTo>
                    <a:pt x="44" y="215"/>
                  </a:lnTo>
                  <a:lnTo>
                    <a:pt x="45" y="214"/>
                  </a:lnTo>
                  <a:lnTo>
                    <a:pt x="47" y="211"/>
                  </a:lnTo>
                  <a:lnTo>
                    <a:pt x="50" y="213"/>
                  </a:lnTo>
                  <a:lnTo>
                    <a:pt x="51" y="211"/>
                  </a:lnTo>
                  <a:lnTo>
                    <a:pt x="53" y="211"/>
                  </a:lnTo>
                  <a:lnTo>
                    <a:pt x="55" y="211"/>
                  </a:lnTo>
                  <a:lnTo>
                    <a:pt x="55" y="208"/>
                  </a:lnTo>
                  <a:lnTo>
                    <a:pt x="55" y="207"/>
                  </a:lnTo>
                  <a:lnTo>
                    <a:pt x="58" y="207"/>
                  </a:lnTo>
                  <a:lnTo>
                    <a:pt x="59" y="207"/>
                  </a:lnTo>
                  <a:lnTo>
                    <a:pt x="63" y="199"/>
                  </a:lnTo>
                  <a:lnTo>
                    <a:pt x="64" y="196"/>
                  </a:lnTo>
                  <a:lnTo>
                    <a:pt x="66" y="194"/>
                  </a:lnTo>
                  <a:lnTo>
                    <a:pt x="68" y="194"/>
                  </a:lnTo>
                  <a:lnTo>
                    <a:pt x="67" y="190"/>
                  </a:lnTo>
                  <a:lnTo>
                    <a:pt x="68" y="188"/>
                  </a:lnTo>
                  <a:lnTo>
                    <a:pt x="71" y="192"/>
                  </a:lnTo>
                  <a:lnTo>
                    <a:pt x="71" y="193"/>
                  </a:lnTo>
                  <a:lnTo>
                    <a:pt x="73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8" y="187"/>
                  </a:lnTo>
                  <a:lnTo>
                    <a:pt x="78" y="185"/>
                  </a:lnTo>
                  <a:lnTo>
                    <a:pt x="78" y="183"/>
                  </a:lnTo>
                  <a:lnTo>
                    <a:pt x="84" y="174"/>
                  </a:lnTo>
                  <a:lnTo>
                    <a:pt x="84" y="173"/>
                  </a:lnTo>
                  <a:lnTo>
                    <a:pt x="86" y="171"/>
                  </a:lnTo>
                  <a:lnTo>
                    <a:pt x="90" y="167"/>
                  </a:lnTo>
                  <a:lnTo>
                    <a:pt x="92" y="164"/>
                  </a:lnTo>
                  <a:lnTo>
                    <a:pt x="94" y="162"/>
                  </a:lnTo>
                  <a:lnTo>
                    <a:pt x="95" y="160"/>
                  </a:lnTo>
                  <a:lnTo>
                    <a:pt x="95" y="157"/>
                  </a:lnTo>
                  <a:lnTo>
                    <a:pt x="98" y="152"/>
                  </a:lnTo>
                  <a:lnTo>
                    <a:pt x="98" y="151"/>
                  </a:lnTo>
                  <a:lnTo>
                    <a:pt x="101" y="146"/>
                  </a:lnTo>
                  <a:lnTo>
                    <a:pt x="100" y="143"/>
                  </a:lnTo>
                  <a:lnTo>
                    <a:pt x="101" y="141"/>
                  </a:lnTo>
                  <a:lnTo>
                    <a:pt x="100" y="138"/>
                  </a:lnTo>
                  <a:lnTo>
                    <a:pt x="101" y="136"/>
                  </a:lnTo>
                  <a:lnTo>
                    <a:pt x="100" y="135"/>
                  </a:lnTo>
                  <a:lnTo>
                    <a:pt x="99" y="135"/>
                  </a:lnTo>
                  <a:lnTo>
                    <a:pt x="97" y="133"/>
                  </a:lnTo>
                  <a:lnTo>
                    <a:pt x="96" y="130"/>
                  </a:lnTo>
                  <a:lnTo>
                    <a:pt x="95" y="124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97" y="119"/>
                  </a:lnTo>
                  <a:lnTo>
                    <a:pt x="98" y="119"/>
                  </a:lnTo>
                  <a:lnTo>
                    <a:pt x="102" y="113"/>
                  </a:lnTo>
                  <a:lnTo>
                    <a:pt x="102" y="111"/>
                  </a:lnTo>
                  <a:lnTo>
                    <a:pt x="103" y="111"/>
                  </a:lnTo>
                  <a:lnTo>
                    <a:pt x="104" y="110"/>
                  </a:lnTo>
                  <a:lnTo>
                    <a:pt x="105" y="108"/>
                  </a:lnTo>
                  <a:lnTo>
                    <a:pt x="105" y="107"/>
                  </a:lnTo>
                  <a:lnTo>
                    <a:pt x="106" y="106"/>
                  </a:lnTo>
                  <a:lnTo>
                    <a:pt x="106" y="104"/>
                  </a:lnTo>
                  <a:lnTo>
                    <a:pt x="106" y="102"/>
                  </a:lnTo>
                  <a:lnTo>
                    <a:pt x="106" y="99"/>
                  </a:lnTo>
                  <a:lnTo>
                    <a:pt x="108" y="97"/>
                  </a:lnTo>
                  <a:lnTo>
                    <a:pt x="109" y="97"/>
                  </a:lnTo>
                  <a:lnTo>
                    <a:pt x="110" y="96"/>
                  </a:lnTo>
                  <a:lnTo>
                    <a:pt x="110" y="95"/>
                  </a:lnTo>
                  <a:lnTo>
                    <a:pt x="111" y="94"/>
                  </a:lnTo>
                  <a:lnTo>
                    <a:pt x="111" y="93"/>
                  </a:lnTo>
                  <a:lnTo>
                    <a:pt x="113" y="87"/>
                  </a:lnTo>
                  <a:lnTo>
                    <a:pt x="114" y="87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4" y="94"/>
                  </a:lnTo>
                  <a:lnTo>
                    <a:pt x="114" y="95"/>
                  </a:lnTo>
                  <a:lnTo>
                    <a:pt x="114" y="96"/>
                  </a:lnTo>
                  <a:lnTo>
                    <a:pt x="116" y="95"/>
                  </a:lnTo>
                  <a:lnTo>
                    <a:pt x="118" y="96"/>
                  </a:lnTo>
                  <a:lnTo>
                    <a:pt x="118" y="99"/>
                  </a:lnTo>
                  <a:lnTo>
                    <a:pt x="119" y="101"/>
                  </a:lnTo>
                  <a:lnTo>
                    <a:pt x="118" y="107"/>
                  </a:lnTo>
                  <a:lnTo>
                    <a:pt x="119" y="108"/>
                  </a:lnTo>
                  <a:lnTo>
                    <a:pt x="126" y="115"/>
                  </a:lnTo>
                  <a:lnTo>
                    <a:pt x="126" y="120"/>
                  </a:lnTo>
                  <a:lnTo>
                    <a:pt x="127" y="128"/>
                  </a:lnTo>
                  <a:lnTo>
                    <a:pt x="129" y="131"/>
                  </a:lnTo>
                  <a:lnTo>
                    <a:pt x="129" y="133"/>
                  </a:lnTo>
                  <a:lnTo>
                    <a:pt x="127" y="133"/>
                  </a:lnTo>
                  <a:lnTo>
                    <a:pt x="127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30" y="143"/>
                  </a:lnTo>
                  <a:lnTo>
                    <a:pt x="131" y="145"/>
                  </a:lnTo>
                  <a:lnTo>
                    <a:pt x="132" y="146"/>
                  </a:lnTo>
                  <a:lnTo>
                    <a:pt x="133" y="150"/>
                  </a:lnTo>
                  <a:lnTo>
                    <a:pt x="133" y="153"/>
                  </a:lnTo>
                  <a:lnTo>
                    <a:pt x="135" y="160"/>
                  </a:lnTo>
                  <a:lnTo>
                    <a:pt x="136" y="162"/>
                  </a:lnTo>
                  <a:lnTo>
                    <a:pt x="136" y="165"/>
                  </a:lnTo>
                  <a:lnTo>
                    <a:pt x="138" y="169"/>
                  </a:lnTo>
                  <a:lnTo>
                    <a:pt x="142" y="171"/>
                  </a:lnTo>
                  <a:lnTo>
                    <a:pt x="145" y="171"/>
                  </a:lnTo>
                  <a:lnTo>
                    <a:pt x="146" y="171"/>
                  </a:lnTo>
                  <a:lnTo>
                    <a:pt x="149" y="171"/>
                  </a:lnTo>
                  <a:lnTo>
                    <a:pt x="150" y="170"/>
                  </a:lnTo>
                  <a:lnTo>
                    <a:pt x="151" y="169"/>
                  </a:lnTo>
                  <a:lnTo>
                    <a:pt x="153" y="166"/>
                  </a:lnTo>
                  <a:lnTo>
                    <a:pt x="154" y="162"/>
                  </a:lnTo>
                  <a:lnTo>
                    <a:pt x="154" y="159"/>
                  </a:lnTo>
                  <a:lnTo>
                    <a:pt x="155" y="151"/>
                  </a:lnTo>
                  <a:lnTo>
                    <a:pt x="154" y="140"/>
                  </a:lnTo>
                  <a:lnTo>
                    <a:pt x="155" y="135"/>
                  </a:lnTo>
                  <a:lnTo>
                    <a:pt x="157" y="133"/>
                  </a:lnTo>
                  <a:lnTo>
                    <a:pt x="158" y="127"/>
                  </a:lnTo>
                  <a:lnTo>
                    <a:pt x="156" y="120"/>
                  </a:lnTo>
                  <a:lnTo>
                    <a:pt x="157" y="115"/>
                  </a:lnTo>
                  <a:lnTo>
                    <a:pt x="157" y="107"/>
                  </a:lnTo>
                  <a:lnTo>
                    <a:pt x="156" y="99"/>
                  </a:lnTo>
                  <a:lnTo>
                    <a:pt x="156" y="96"/>
                  </a:lnTo>
                  <a:lnTo>
                    <a:pt x="154" y="92"/>
                  </a:lnTo>
                  <a:lnTo>
                    <a:pt x="154" y="86"/>
                  </a:lnTo>
                  <a:lnTo>
                    <a:pt x="152" y="86"/>
                  </a:lnTo>
                  <a:lnTo>
                    <a:pt x="150" y="83"/>
                  </a:lnTo>
                  <a:lnTo>
                    <a:pt x="159" y="77"/>
                  </a:lnTo>
                  <a:lnTo>
                    <a:pt x="162" y="72"/>
                  </a:lnTo>
                  <a:lnTo>
                    <a:pt x="161" y="68"/>
                  </a:lnTo>
                  <a:lnTo>
                    <a:pt x="161" y="66"/>
                  </a:lnTo>
                  <a:lnTo>
                    <a:pt x="160" y="66"/>
                  </a:lnTo>
                  <a:lnTo>
                    <a:pt x="159" y="62"/>
                  </a:lnTo>
                  <a:lnTo>
                    <a:pt x="158" y="60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54" y="49"/>
                  </a:lnTo>
                  <a:lnTo>
                    <a:pt x="146" y="50"/>
                  </a:lnTo>
                  <a:lnTo>
                    <a:pt x="144" y="49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50"/>
                  </a:lnTo>
                  <a:lnTo>
                    <a:pt x="131" y="53"/>
                  </a:lnTo>
                  <a:lnTo>
                    <a:pt x="127" y="53"/>
                  </a:lnTo>
                  <a:lnTo>
                    <a:pt x="127" y="50"/>
                  </a:lnTo>
                  <a:lnTo>
                    <a:pt x="129" y="38"/>
                  </a:lnTo>
                  <a:lnTo>
                    <a:pt x="126" y="28"/>
                  </a:lnTo>
                  <a:lnTo>
                    <a:pt x="125" y="27"/>
                  </a:lnTo>
                  <a:lnTo>
                    <a:pt x="121" y="26"/>
                  </a:lnTo>
                  <a:lnTo>
                    <a:pt x="119" y="27"/>
                  </a:lnTo>
                  <a:lnTo>
                    <a:pt x="116" y="28"/>
                  </a:lnTo>
                  <a:lnTo>
                    <a:pt x="112" y="31"/>
                  </a:lnTo>
                  <a:lnTo>
                    <a:pt x="108" y="33"/>
                  </a:lnTo>
                  <a:lnTo>
                    <a:pt x="105" y="45"/>
                  </a:lnTo>
                  <a:lnTo>
                    <a:pt x="102" y="46"/>
                  </a:lnTo>
                  <a:lnTo>
                    <a:pt x="99" y="46"/>
                  </a:lnTo>
                  <a:lnTo>
                    <a:pt x="97" y="46"/>
                  </a:lnTo>
                  <a:lnTo>
                    <a:pt x="90" y="45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8" y="34"/>
                  </a:lnTo>
                  <a:lnTo>
                    <a:pt x="86" y="33"/>
                  </a:lnTo>
                  <a:lnTo>
                    <a:pt x="86" y="28"/>
                  </a:lnTo>
                  <a:lnTo>
                    <a:pt x="85" y="25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5" y="7"/>
                  </a:lnTo>
                  <a:lnTo>
                    <a:pt x="71" y="7"/>
                  </a:lnTo>
                  <a:lnTo>
                    <a:pt x="66" y="6"/>
                  </a:lnTo>
                  <a:lnTo>
                    <a:pt x="61" y="1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9" y="20"/>
                  </a:lnTo>
                  <a:lnTo>
                    <a:pt x="48" y="19"/>
                  </a:lnTo>
                  <a:lnTo>
                    <a:pt x="50" y="28"/>
                  </a:lnTo>
                  <a:lnTo>
                    <a:pt x="51" y="29"/>
                  </a:lnTo>
                  <a:lnTo>
                    <a:pt x="51" y="33"/>
                  </a:lnTo>
                  <a:lnTo>
                    <a:pt x="49" y="40"/>
                  </a:lnTo>
                  <a:lnTo>
                    <a:pt x="49" y="43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3" y="49"/>
                  </a:lnTo>
                  <a:lnTo>
                    <a:pt x="41" y="49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5" y="49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59"/>
                  </a:lnTo>
                  <a:lnTo>
                    <a:pt x="38" y="58"/>
                  </a:lnTo>
                  <a:lnTo>
                    <a:pt x="39" y="60"/>
                  </a:lnTo>
                  <a:lnTo>
                    <a:pt x="39" y="61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6" y="69"/>
                  </a:lnTo>
                  <a:lnTo>
                    <a:pt x="35" y="70"/>
                  </a:lnTo>
                  <a:lnTo>
                    <a:pt x="35" y="80"/>
                  </a:lnTo>
                  <a:lnTo>
                    <a:pt x="35" y="82"/>
                  </a:lnTo>
                  <a:lnTo>
                    <a:pt x="35" y="83"/>
                  </a:lnTo>
                  <a:lnTo>
                    <a:pt x="31" y="87"/>
                  </a:lnTo>
                  <a:lnTo>
                    <a:pt x="30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6" y="92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28" y="101"/>
                  </a:lnTo>
                  <a:lnTo>
                    <a:pt x="26" y="103"/>
                  </a:lnTo>
                  <a:lnTo>
                    <a:pt x="28" y="105"/>
                  </a:lnTo>
                  <a:lnTo>
                    <a:pt x="30" y="108"/>
                  </a:lnTo>
                  <a:lnTo>
                    <a:pt x="30" y="111"/>
                  </a:lnTo>
                  <a:lnTo>
                    <a:pt x="30" y="113"/>
                  </a:lnTo>
                  <a:lnTo>
                    <a:pt x="31" y="113"/>
                  </a:lnTo>
                  <a:lnTo>
                    <a:pt x="32" y="121"/>
                  </a:lnTo>
                  <a:lnTo>
                    <a:pt x="30" y="123"/>
                  </a:lnTo>
                  <a:lnTo>
                    <a:pt x="28" y="124"/>
                  </a:lnTo>
                  <a:lnTo>
                    <a:pt x="25" y="123"/>
                  </a:lnTo>
                  <a:lnTo>
                    <a:pt x="23" y="126"/>
                  </a:lnTo>
                  <a:lnTo>
                    <a:pt x="23" y="127"/>
                  </a:lnTo>
                  <a:lnTo>
                    <a:pt x="22" y="130"/>
                  </a:lnTo>
                  <a:lnTo>
                    <a:pt x="20" y="131"/>
                  </a:lnTo>
                  <a:lnTo>
                    <a:pt x="20" y="144"/>
                  </a:lnTo>
                  <a:lnTo>
                    <a:pt x="16" y="147"/>
                  </a:lnTo>
                  <a:lnTo>
                    <a:pt x="16" y="149"/>
                  </a:lnTo>
                  <a:lnTo>
                    <a:pt x="17" y="152"/>
                  </a:lnTo>
                  <a:lnTo>
                    <a:pt x="16" y="153"/>
                  </a:lnTo>
                  <a:lnTo>
                    <a:pt x="15" y="154"/>
                  </a:lnTo>
                  <a:lnTo>
                    <a:pt x="13" y="157"/>
                  </a:lnTo>
                  <a:lnTo>
                    <a:pt x="10" y="166"/>
                  </a:lnTo>
                  <a:lnTo>
                    <a:pt x="2" y="174"/>
                  </a:lnTo>
                  <a:lnTo>
                    <a:pt x="2" y="178"/>
                  </a:lnTo>
                  <a:lnTo>
                    <a:pt x="1" y="180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7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8" name="Freeform 40" descr="Mármol blanco"/>
            <p:cNvSpPr>
              <a:spLocks/>
            </p:cNvSpPr>
            <p:nvPr/>
          </p:nvSpPr>
          <p:spPr bwMode="auto">
            <a:xfrm>
              <a:off x="1151" y="2567"/>
              <a:ext cx="345" cy="263"/>
            </a:xfrm>
            <a:custGeom>
              <a:avLst/>
              <a:gdLst/>
              <a:ahLst/>
              <a:cxnLst>
                <a:cxn ang="0">
                  <a:pos x="15" y="251"/>
                </a:cxn>
                <a:cxn ang="0">
                  <a:pos x="32" y="275"/>
                </a:cxn>
                <a:cxn ang="0">
                  <a:pos x="48" y="282"/>
                </a:cxn>
                <a:cxn ang="0">
                  <a:pos x="69" y="292"/>
                </a:cxn>
                <a:cxn ang="0">
                  <a:pos x="93" y="306"/>
                </a:cxn>
                <a:cxn ang="0">
                  <a:pos x="132" y="319"/>
                </a:cxn>
                <a:cxn ang="0">
                  <a:pos x="156" y="316"/>
                </a:cxn>
                <a:cxn ang="0">
                  <a:pos x="173" y="324"/>
                </a:cxn>
                <a:cxn ang="0">
                  <a:pos x="184" y="290"/>
                </a:cxn>
                <a:cxn ang="0">
                  <a:pos x="197" y="278"/>
                </a:cxn>
                <a:cxn ang="0">
                  <a:pos x="212" y="242"/>
                </a:cxn>
                <a:cxn ang="0">
                  <a:pos x="230" y="258"/>
                </a:cxn>
                <a:cxn ang="0">
                  <a:pos x="249" y="257"/>
                </a:cxn>
                <a:cxn ang="0">
                  <a:pos x="285" y="264"/>
                </a:cxn>
                <a:cxn ang="0">
                  <a:pos x="297" y="271"/>
                </a:cxn>
                <a:cxn ang="0">
                  <a:pos x="313" y="276"/>
                </a:cxn>
                <a:cxn ang="0">
                  <a:pos x="304" y="243"/>
                </a:cxn>
                <a:cxn ang="0">
                  <a:pos x="301" y="230"/>
                </a:cxn>
                <a:cxn ang="0">
                  <a:pos x="307" y="217"/>
                </a:cxn>
                <a:cxn ang="0">
                  <a:pos x="314" y="216"/>
                </a:cxn>
                <a:cxn ang="0">
                  <a:pos x="327" y="207"/>
                </a:cxn>
                <a:cxn ang="0">
                  <a:pos x="343" y="179"/>
                </a:cxn>
                <a:cxn ang="0">
                  <a:pos x="349" y="153"/>
                </a:cxn>
                <a:cxn ang="0">
                  <a:pos x="356" y="138"/>
                </a:cxn>
                <a:cxn ang="0">
                  <a:pos x="352" y="119"/>
                </a:cxn>
                <a:cxn ang="0">
                  <a:pos x="361" y="109"/>
                </a:cxn>
                <a:cxn ang="0">
                  <a:pos x="365" y="88"/>
                </a:cxn>
                <a:cxn ang="0">
                  <a:pos x="364" y="75"/>
                </a:cxn>
                <a:cxn ang="0">
                  <a:pos x="375" y="67"/>
                </a:cxn>
                <a:cxn ang="0">
                  <a:pos x="341" y="45"/>
                </a:cxn>
                <a:cxn ang="0">
                  <a:pos x="327" y="70"/>
                </a:cxn>
                <a:cxn ang="0">
                  <a:pos x="301" y="73"/>
                </a:cxn>
                <a:cxn ang="0">
                  <a:pos x="281" y="72"/>
                </a:cxn>
                <a:cxn ang="0">
                  <a:pos x="277" y="52"/>
                </a:cxn>
                <a:cxn ang="0">
                  <a:pos x="256" y="57"/>
                </a:cxn>
                <a:cxn ang="0">
                  <a:pos x="245" y="57"/>
                </a:cxn>
                <a:cxn ang="0">
                  <a:pos x="225" y="13"/>
                </a:cxn>
                <a:cxn ang="0">
                  <a:pos x="213" y="28"/>
                </a:cxn>
                <a:cxn ang="0">
                  <a:pos x="193" y="16"/>
                </a:cxn>
                <a:cxn ang="0">
                  <a:pos x="180" y="0"/>
                </a:cxn>
                <a:cxn ang="0">
                  <a:pos x="147" y="9"/>
                </a:cxn>
                <a:cxn ang="0">
                  <a:pos x="123" y="16"/>
                </a:cxn>
                <a:cxn ang="0">
                  <a:pos x="106" y="27"/>
                </a:cxn>
                <a:cxn ang="0">
                  <a:pos x="94" y="20"/>
                </a:cxn>
                <a:cxn ang="0">
                  <a:pos x="89" y="24"/>
                </a:cxn>
                <a:cxn ang="0">
                  <a:pos x="85" y="54"/>
                </a:cxn>
                <a:cxn ang="0">
                  <a:pos x="110" y="59"/>
                </a:cxn>
                <a:cxn ang="0">
                  <a:pos x="109" y="88"/>
                </a:cxn>
                <a:cxn ang="0">
                  <a:pos x="115" y="114"/>
                </a:cxn>
                <a:cxn ang="0">
                  <a:pos x="132" y="115"/>
                </a:cxn>
                <a:cxn ang="0">
                  <a:pos x="126" y="131"/>
                </a:cxn>
                <a:cxn ang="0">
                  <a:pos x="117" y="145"/>
                </a:cxn>
                <a:cxn ang="0">
                  <a:pos x="92" y="159"/>
                </a:cxn>
                <a:cxn ang="0">
                  <a:pos x="71" y="177"/>
                </a:cxn>
                <a:cxn ang="0">
                  <a:pos x="48" y="180"/>
                </a:cxn>
                <a:cxn ang="0">
                  <a:pos x="32" y="184"/>
                </a:cxn>
                <a:cxn ang="0">
                  <a:pos x="28" y="190"/>
                </a:cxn>
                <a:cxn ang="0">
                  <a:pos x="2" y="229"/>
                </a:cxn>
              </a:cxnLst>
              <a:rect l="0" t="0" r="r" b="b"/>
              <a:pathLst>
                <a:path w="379" h="327">
                  <a:moveTo>
                    <a:pt x="0" y="233"/>
                  </a:moveTo>
                  <a:lnTo>
                    <a:pt x="0" y="233"/>
                  </a:lnTo>
                  <a:lnTo>
                    <a:pt x="1" y="233"/>
                  </a:lnTo>
                  <a:lnTo>
                    <a:pt x="5" y="237"/>
                  </a:lnTo>
                  <a:lnTo>
                    <a:pt x="10" y="242"/>
                  </a:lnTo>
                  <a:lnTo>
                    <a:pt x="12" y="245"/>
                  </a:lnTo>
                  <a:lnTo>
                    <a:pt x="15" y="251"/>
                  </a:lnTo>
                  <a:lnTo>
                    <a:pt x="16" y="253"/>
                  </a:lnTo>
                  <a:lnTo>
                    <a:pt x="17" y="258"/>
                  </a:lnTo>
                  <a:lnTo>
                    <a:pt x="19" y="265"/>
                  </a:lnTo>
                  <a:lnTo>
                    <a:pt x="20" y="268"/>
                  </a:lnTo>
                  <a:lnTo>
                    <a:pt x="23" y="270"/>
                  </a:lnTo>
                  <a:lnTo>
                    <a:pt x="30" y="275"/>
                  </a:lnTo>
                  <a:lnTo>
                    <a:pt x="32" y="275"/>
                  </a:lnTo>
                  <a:lnTo>
                    <a:pt x="32" y="275"/>
                  </a:lnTo>
                  <a:lnTo>
                    <a:pt x="33" y="277"/>
                  </a:lnTo>
                  <a:lnTo>
                    <a:pt x="35" y="276"/>
                  </a:lnTo>
                  <a:lnTo>
                    <a:pt x="38" y="278"/>
                  </a:lnTo>
                  <a:lnTo>
                    <a:pt x="43" y="280"/>
                  </a:lnTo>
                  <a:lnTo>
                    <a:pt x="48" y="282"/>
                  </a:lnTo>
                  <a:lnTo>
                    <a:pt x="48" y="282"/>
                  </a:lnTo>
                  <a:lnTo>
                    <a:pt x="50" y="283"/>
                  </a:lnTo>
                  <a:lnTo>
                    <a:pt x="52" y="285"/>
                  </a:lnTo>
                  <a:lnTo>
                    <a:pt x="56" y="285"/>
                  </a:lnTo>
                  <a:lnTo>
                    <a:pt x="56" y="286"/>
                  </a:lnTo>
                  <a:lnTo>
                    <a:pt x="58" y="286"/>
                  </a:lnTo>
                  <a:lnTo>
                    <a:pt x="64" y="288"/>
                  </a:lnTo>
                  <a:lnTo>
                    <a:pt x="69" y="292"/>
                  </a:lnTo>
                  <a:lnTo>
                    <a:pt x="71" y="292"/>
                  </a:lnTo>
                  <a:lnTo>
                    <a:pt x="76" y="297"/>
                  </a:lnTo>
                  <a:lnTo>
                    <a:pt x="80" y="299"/>
                  </a:lnTo>
                  <a:lnTo>
                    <a:pt x="83" y="300"/>
                  </a:lnTo>
                  <a:lnTo>
                    <a:pt x="84" y="302"/>
                  </a:lnTo>
                  <a:lnTo>
                    <a:pt x="92" y="305"/>
                  </a:lnTo>
                  <a:lnTo>
                    <a:pt x="93" y="306"/>
                  </a:lnTo>
                  <a:lnTo>
                    <a:pt x="97" y="306"/>
                  </a:lnTo>
                  <a:lnTo>
                    <a:pt x="99" y="307"/>
                  </a:lnTo>
                  <a:lnTo>
                    <a:pt x="104" y="307"/>
                  </a:lnTo>
                  <a:lnTo>
                    <a:pt x="106" y="309"/>
                  </a:lnTo>
                  <a:lnTo>
                    <a:pt x="111" y="312"/>
                  </a:lnTo>
                  <a:lnTo>
                    <a:pt x="112" y="312"/>
                  </a:lnTo>
                  <a:lnTo>
                    <a:pt x="132" y="319"/>
                  </a:lnTo>
                  <a:lnTo>
                    <a:pt x="138" y="321"/>
                  </a:lnTo>
                  <a:lnTo>
                    <a:pt x="143" y="326"/>
                  </a:lnTo>
                  <a:lnTo>
                    <a:pt x="148" y="324"/>
                  </a:lnTo>
                  <a:lnTo>
                    <a:pt x="152" y="319"/>
                  </a:lnTo>
                  <a:lnTo>
                    <a:pt x="152" y="318"/>
                  </a:lnTo>
                  <a:lnTo>
                    <a:pt x="153" y="318"/>
                  </a:lnTo>
                  <a:lnTo>
                    <a:pt x="156" y="316"/>
                  </a:lnTo>
                  <a:lnTo>
                    <a:pt x="156" y="316"/>
                  </a:lnTo>
                  <a:lnTo>
                    <a:pt x="159" y="316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9" y="322"/>
                  </a:lnTo>
                  <a:lnTo>
                    <a:pt x="171" y="322"/>
                  </a:lnTo>
                  <a:lnTo>
                    <a:pt x="173" y="324"/>
                  </a:lnTo>
                  <a:lnTo>
                    <a:pt x="172" y="319"/>
                  </a:lnTo>
                  <a:lnTo>
                    <a:pt x="174" y="310"/>
                  </a:lnTo>
                  <a:lnTo>
                    <a:pt x="175" y="292"/>
                  </a:lnTo>
                  <a:lnTo>
                    <a:pt x="180" y="290"/>
                  </a:lnTo>
                  <a:lnTo>
                    <a:pt x="184" y="292"/>
                  </a:lnTo>
                  <a:lnTo>
                    <a:pt x="186" y="292"/>
                  </a:lnTo>
                  <a:lnTo>
                    <a:pt x="184" y="290"/>
                  </a:lnTo>
                  <a:lnTo>
                    <a:pt x="186" y="289"/>
                  </a:lnTo>
                  <a:lnTo>
                    <a:pt x="189" y="292"/>
                  </a:lnTo>
                  <a:lnTo>
                    <a:pt x="193" y="290"/>
                  </a:lnTo>
                  <a:lnTo>
                    <a:pt x="193" y="287"/>
                  </a:lnTo>
                  <a:lnTo>
                    <a:pt x="196" y="285"/>
                  </a:lnTo>
                  <a:lnTo>
                    <a:pt x="197" y="284"/>
                  </a:lnTo>
                  <a:lnTo>
                    <a:pt x="197" y="278"/>
                  </a:lnTo>
                  <a:lnTo>
                    <a:pt x="197" y="270"/>
                  </a:lnTo>
                  <a:lnTo>
                    <a:pt x="196" y="265"/>
                  </a:lnTo>
                  <a:lnTo>
                    <a:pt x="195" y="251"/>
                  </a:lnTo>
                  <a:lnTo>
                    <a:pt x="197" y="245"/>
                  </a:lnTo>
                  <a:lnTo>
                    <a:pt x="206" y="241"/>
                  </a:lnTo>
                  <a:lnTo>
                    <a:pt x="209" y="241"/>
                  </a:lnTo>
                  <a:lnTo>
                    <a:pt x="212" y="242"/>
                  </a:lnTo>
                  <a:lnTo>
                    <a:pt x="214" y="244"/>
                  </a:lnTo>
                  <a:lnTo>
                    <a:pt x="219" y="243"/>
                  </a:lnTo>
                  <a:lnTo>
                    <a:pt x="221" y="244"/>
                  </a:lnTo>
                  <a:lnTo>
                    <a:pt x="224" y="248"/>
                  </a:lnTo>
                  <a:lnTo>
                    <a:pt x="224" y="251"/>
                  </a:lnTo>
                  <a:lnTo>
                    <a:pt x="229" y="257"/>
                  </a:lnTo>
                  <a:lnTo>
                    <a:pt x="230" y="258"/>
                  </a:lnTo>
                  <a:lnTo>
                    <a:pt x="231" y="258"/>
                  </a:lnTo>
                  <a:lnTo>
                    <a:pt x="233" y="260"/>
                  </a:lnTo>
                  <a:lnTo>
                    <a:pt x="237" y="260"/>
                  </a:lnTo>
                  <a:lnTo>
                    <a:pt x="237" y="259"/>
                  </a:lnTo>
                  <a:lnTo>
                    <a:pt x="238" y="260"/>
                  </a:lnTo>
                  <a:lnTo>
                    <a:pt x="245" y="259"/>
                  </a:lnTo>
                  <a:lnTo>
                    <a:pt x="249" y="257"/>
                  </a:lnTo>
                  <a:lnTo>
                    <a:pt x="260" y="258"/>
                  </a:lnTo>
                  <a:lnTo>
                    <a:pt x="266" y="259"/>
                  </a:lnTo>
                  <a:lnTo>
                    <a:pt x="273" y="263"/>
                  </a:lnTo>
                  <a:lnTo>
                    <a:pt x="279" y="264"/>
                  </a:lnTo>
                  <a:lnTo>
                    <a:pt x="281" y="264"/>
                  </a:lnTo>
                  <a:lnTo>
                    <a:pt x="282" y="264"/>
                  </a:lnTo>
                  <a:lnTo>
                    <a:pt x="285" y="264"/>
                  </a:lnTo>
                  <a:lnTo>
                    <a:pt x="284" y="269"/>
                  </a:lnTo>
                  <a:lnTo>
                    <a:pt x="289" y="272"/>
                  </a:lnTo>
                  <a:lnTo>
                    <a:pt x="289" y="270"/>
                  </a:lnTo>
                  <a:lnTo>
                    <a:pt x="290" y="270"/>
                  </a:lnTo>
                  <a:lnTo>
                    <a:pt x="293" y="270"/>
                  </a:lnTo>
                  <a:lnTo>
                    <a:pt x="294" y="270"/>
                  </a:lnTo>
                  <a:lnTo>
                    <a:pt x="297" y="271"/>
                  </a:lnTo>
                  <a:lnTo>
                    <a:pt x="299" y="272"/>
                  </a:lnTo>
                  <a:lnTo>
                    <a:pt x="304" y="273"/>
                  </a:lnTo>
                  <a:lnTo>
                    <a:pt x="303" y="278"/>
                  </a:lnTo>
                  <a:lnTo>
                    <a:pt x="304" y="280"/>
                  </a:lnTo>
                  <a:lnTo>
                    <a:pt x="308" y="280"/>
                  </a:lnTo>
                  <a:lnTo>
                    <a:pt x="313" y="278"/>
                  </a:lnTo>
                  <a:lnTo>
                    <a:pt x="313" y="276"/>
                  </a:lnTo>
                  <a:lnTo>
                    <a:pt x="313" y="273"/>
                  </a:lnTo>
                  <a:lnTo>
                    <a:pt x="311" y="272"/>
                  </a:lnTo>
                  <a:lnTo>
                    <a:pt x="308" y="267"/>
                  </a:lnTo>
                  <a:lnTo>
                    <a:pt x="305" y="253"/>
                  </a:lnTo>
                  <a:lnTo>
                    <a:pt x="305" y="251"/>
                  </a:lnTo>
                  <a:lnTo>
                    <a:pt x="305" y="247"/>
                  </a:lnTo>
                  <a:lnTo>
                    <a:pt x="304" y="243"/>
                  </a:lnTo>
                  <a:lnTo>
                    <a:pt x="303" y="241"/>
                  </a:lnTo>
                  <a:lnTo>
                    <a:pt x="303" y="239"/>
                  </a:lnTo>
                  <a:lnTo>
                    <a:pt x="304" y="237"/>
                  </a:lnTo>
                  <a:lnTo>
                    <a:pt x="304" y="235"/>
                  </a:lnTo>
                  <a:lnTo>
                    <a:pt x="301" y="234"/>
                  </a:lnTo>
                  <a:lnTo>
                    <a:pt x="301" y="231"/>
                  </a:lnTo>
                  <a:lnTo>
                    <a:pt x="301" y="230"/>
                  </a:lnTo>
                  <a:lnTo>
                    <a:pt x="302" y="229"/>
                  </a:lnTo>
                  <a:lnTo>
                    <a:pt x="301" y="223"/>
                  </a:lnTo>
                  <a:lnTo>
                    <a:pt x="301" y="220"/>
                  </a:lnTo>
                  <a:lnTo>
                    <a:pt x="301" y="217"/>
                  </a:lnTo>
                  <a:lnTo>
                    <a:pt x="303" y="214"/>
                  </a:lnTo>
                  <a:lnTo>
                    <a:pt x="305" y="215"/>
                  </a:lnTo>
                  <a:lnTo>
                    <a:pt x="307" y="217"/>
                  </a:lnTo>
                  <a:lnTo>
                    <a:pt x="308" y="220"/>
                  </a:lnTo>
                  <a:lnTo>
                    <a:pt x="308" y="221"/>
                  </a:lnTo>
                  <a:lnTo>
                    <a:pt x="309" y="221"/>
                  </a:lnTo>
                  <a:lnTo>
                    <a:pt x="312" y="217"/>
                  </a:lnTo>
                  <a:lnTo>
                    <a:pt x="313" y="214"/>
                  </a:lnTo>
                  <a:lnTo>
                    <a:pt x="314" y="212"/>
                  </a:lnTo>
                  <a:lnTo>
                    <a:pt x="314" y="216"/>
                  </a:lnTo>
                  <a:lnTo>
                    <a:pt x="320" y="216"/>
                  </a:lnTo>
                  <a:lnTo>
                    <a:pt x="321" y="217"/>
                  </a:lnTo>
                  <a:lnTo>
                    <a:pt x="322" y="214"/>
                  </a:lnTo>
                  <a:lnTo>
                    <a:pt x="323" y="211"/>
                  </a:lnTo>
                  <a:lnTo>
                    <a:pt x="325" y="210"/>
                  </a:lnTo>
                  <a:lnTo>
                    <a:pt x="326" y="209"/>
                  </a:lnTo>
                  <a:lnTo>
                    <a:pt x="327" y="207"/>
                  </a:lnTo>
                  <a:lnTo>
                    <a:pt x="328" y="205"/>
                  </a:lnTo>
                  <a:lnTo>
                    <a:pt x="328" y="202"/>
                  </a:lnTo>
                  <a:lnTo>
                    <a:pt x="336" y="193"/>
                  </a:lnTo>
                  <a:lnTo>
                    <a:pt x="339" y="184"/>
                  </a:lnTo>
                  <a:lnTo>
                    <a:pt x="341" y="182"/>
                  </a:lnTo>
                  <a:lnTo>
                    <a:pt x="342" y="181"/>
                  </a:lnTo>
                  <a:lnTo>
                    <a:pt x="343" y="179"/>
                  </a:lnTo>
                  <a:lnTo>
                    <a:pt x="342" y="176"/>
                  </a:lnTo>
                  <a:lnTo>
                    <a:pt x="342" y="175"/>
                  </a:lnTo>
                  <a:lnTo>
                    <a:pt x="346" y="171"/>
                  </a:lnTo>
                  <a:lnTo>
                    <a:pt x="346" y="158"/>
                  </a:lnTo>
                  <a:lnTo>
                    <a:pt x="348" y="157"/>
                  </a:lnTo>
                  <a:lnTo>
                    <a:pt x="349" y="155"/>
                  </a:lnTo>
                  <a:lnTo>
                    <a:pt x="349" y="153"/>
                  </a:lnTo>
                  <a:lnTo>
                    <a:pt x="351" y="150"/>
                  </a:lnTo>
                  <a:lnTo>
                    <a:pt x="354" y="151"/>
                  </a:lnTo>
                  <a:lnTo>
                    <a:pt x="356" y="150"/>
                  </a:lnTo>
                  <a:lnTo>
                    <a:pt x="358" y="149"/>
                  </a:lnTo>
                  <a:lnTo>
                    <a:pt x="357" y="141"/>
                  </a:lnTo>
                  <a:lnTo>
                    <a:pt x="356" y="140"/>
                  </a:lnTo>
                  <a:lnTo>
                    <a:pt x="356" y="138"/>
                  </a:lnTo>
                  <a:lnTo>
                    <a:pt x="356" y="135"/>
                  </a:lnTo>
                  <a:lnTo>
                    <a:pt x="354" y="132"/>
                  </a:lnTo>
                  <a:lnTo>
                    <a:pt x="352" y="130"/>
                  </a:lnTo>
                  <a:lnTo>
                    <a:pt x="354" y="129"/>
                  </a:lnTo>
                  <a:lnTo>
                    <a:pt x="354" y="122"/>
                  </a:lnTo>
                  <a:lnTo>
                    <a:pt x="353" y="122"/>
                  </a:lnTo>
                  <a:lnTo>
                    <a:pt x="352" y="119"/>
                  </a:lnTo>
                  <a:lnTo>
                    <a:pt x="351" y="115"/>
                  </a:lnTo>
                  <a:lnTo>
                    <a:pt x="353" y="114"/>
                  </a:lnTo>
                  <a:lnTo>
                    <a:pt x="354" y="114"/>
                  </a:lnTo>
                  <a:lnTo>
                    <a:pt x="356" y="114"/>
                  </a:lnTo>
                  <a:lnTo>
                    <a:pt x="357" y="115"/>
                  </a:lnTo>
                  <a:lnTo>
                    <a:pt x="361" y="110"/>
                  </a:lnTo>
                  <a:lnTo>
                    <a:pt x="361" y="109"/>
                  </a:lnTo>
                  <a:lnTo>
                    <a:pt x="361" y="107"/>
                  </a:lnTo>
                  <a:lnTo>
                    <a:pt x="361" y="97"/>
                  </a:lnTo>
                  <a:lnTo>
                    <a:pt x="362" y="96"/>
                  </a:lnTo>
                  <a:lnTo>
                    <a:pt x="364" y="95"/>
                  </a:lnTo>
                  <a:lnTo>
                    <a:pt x="365" y="92"/>
                  </a:lnTo>
                  <a:lnTo>
                    <a:pt x="365" y="92"/>
                  </a:lnTo>
                  <a:lnTo>
                    <a:pt x="365" y="88"/>
                  </a:lnTo>
                  <a:lnTo>
                    <a:pt x="365" y="88"/>
                  </a:lnTo>
                  <a:lnTo>
                    <a:pt x="364" y="85"/>
                  </a:lnTo>
                  <a:lnTo>
                    <a:pt x="362" y="86"/>
                  </a:lnTo>
                  <a:lnTo>
                    <a:pt x="362" y="78"/>
                  </a:lnTo>
                  <a:lnTo>
                    <a:pt x="361" y="79"/>
                  </a:lnTo>
                  <a:lnTo>
                    <a:pt x="361" y="76"/>
                  </a:lnTo>
                  <a:lnTo>
                    <a:pt x="364" y="75"/>
                  </a:lnTo>
                  <a:lnTo>
                    <a:pt x="365" y="75"/>
                  </a:lnTo>
                  <a:lnTo>
                    <a:pt x="367" y="76"/>
                  </a:lnTo>
                  <a:lnTo>
                    <a:pt x="369" y="76"/>
                  </a:lnTo>
                  <a:lnTo>
                    <a:pt x="373" y="67"/>
                  </a:lnTo>
                  <a:lnTo>
                    <a:pt x="373" y="68"/>
                  </a:lnTo>
                  <a:lnTo>
                    <a:pt x="375" y="70"/>
                  </a:lnTo>
                  <a:lnTo>
                    <a:pt x="375" y="67"/>
                  </a:lnTo>
                  <a:lnTo>
                    <a:pt x="378" y="61"/>
                  </a:lnTo>
                  <a:lnTo>
                    <a:pt x="378" y="56"/>
                  </a:lnTo>
                  <a:lnTo>
                    <a:pt x="376" y="55"/>
                  </a:lnTo>
                  <a:lnTo>
                    <a:pt x="353" y="49"/>
                  </a:lnTo>
                  <a:lnTo>
                    <a:pt x="352" y="47"/>
                  </a:lnTo>
                  <a:lnTo>
                    <a:pt x="342" y="40"/>
                  </a:lnTo>
                  <a:lnTo>
                    <a:pt x="341" y="45"/>
                  </a:lnTo>
                  <a:lnTo>
                    <a:pt x="341" y="48"/>
                  </a:lnTo>
                  <a:lnTo>
                    <a:pt x="339" y="50"/>
                  </a:lnTo>
                  <a:lnTo>
                    <a:pt x="338" y="51"/>
                  </a:lnTo>
                  <a:lnTo>
                    <a:pt x="338" y="53"/>
                  </a:lnTo>
                  <a:lnTo>
                    <a:pt x="334" y="59"/>
                  </a:lnTo>
                  <a:lnTo>
                    <a:pt x="330" y="67"/>
                  </a:lnTo>
                  <a:lnTo>
                    <a:pt x="327" y="70"/>
                  </a:lnTo>
                  <a:lnTo>
                    <a:pt x="321" y="73"/>
                  </a:lnTo>
                  <a:lnTo>
                    <a:pt x="318" y="73"/>
                  </a:lnTo>
                  <a:lnTo>
                    <a:pt x="317" y="72"/>
                  </a:lnTo>
                  <a:lnTo>
                    <a:pt x="314" y="71"/>
                  </a:lnTo>
                  <a:lnTo>
                    <a:pt x="311" y="73"/>
                  </a:lnTo>
                  <a:lnTo>
                    <a:pt x="305" y="72"/>
                  </a:lnTo>
                  <a:lnTo>
                    <a:pt x="301" y="73"/>
                  </a:lnTo>
                  <a:lnTo>
                    <a:pt x="299" y="72"/>
                  </a:lnTo>
                  <a:lnTo>
                    <a:pt x="297" y="72"/>
                  </a:lnTo>
                  <a:lnTo>
                    <a:pt x="297" y="70"/>
                  </a:lnTo>
                  <a:lnTo>
                    <a:pt x="289" y="70"/>
                  </a:lnTo>
                  <a:lnTo>
                    <a:pt x="284" y="74"/>
                  </a:lnTo>
                  <a:lnTo>
                    <a:pt x="283" y="72"/>
                  </a:lnTo>
                  <a:lnTo>
                    <a:pt x="281" y="72"/>
                  </a:lnTo>
                  <a:lnTo>
                    <a:pt x="280" y="72"/>
                  </a:lnTo>
                  <a:lnTo>
                    <a:pt x="281" y="69"/>
                  </a:lnTo>
                  <a:lnTo>
                    <a:pt x="284" y="66"/>
                  </a:lnTo>
                  <a:lnTo>
                    <a:pt x="285" y="63"/>
                  </a:lnTo>
                  <a:lnTo>
                    <a:pt x="284" y="55"/>
                  </a:lnTo>
                  <a:lnTo>
                    <a:pt x="282" y="53"/>
                  </a:lnTo>
                  <a:lnTo>
                    <a:pt x="277" y="52"/>
                  </a:lnTo>
                  <a:lnTo>
                    <a:pt x="273" y="53"/>
                  </a:lnTo>
                  <a:lnTo>
                    <a:pt x="269" y="53"/>
                  </a:lnTo>
                  <a:lnTo>
                    <a:pt x="268" y="55"/>
                  </a:lnTo>
                  <a:lnTo>
                    <a:pt x="262" y="52"/>
                  </a:lnTo>
                  <a:lnTo>
                    <a:pt x="260" y="56"/>
                  </a:lnTo>
                  <a:lnTo>
                    <a:pt x="259" y="57"/>
                  </a:lnTo>
                  <a:lnTo>
                    <a:pt x="256" y="57"/>
                  </a:lnTo>
                  <a:lnTo>
                    <a:pt x="253" y="58"/>
                  </a:lnTo>
                  <a:lnTo>
                    <a:pt x="251" y="58"/>
                  </a:lnTo>
                  <a:lnTo>
                    <a:pt x="249" y="57"/>
                  </a:lnTo>
                  <a:lnTo>
                    <a:pt x="249" y="55"/>
                  </a:lnTo>
                  <a:lnTo>
                    <a:pt x="247" y="57"/>
                  </a:lnTo>
                  <a:lnTo>
                    <a:pt x="246" y="56"/>
                  </a:lnTo>
                  <a:lnTo>
                    <a:pt x="245" y="57"/>
                  </a:lnTo>
                  <a:lnTo>
                    <a:pt x="241" y="53"/>
                  </a:lnTo>
                  <a:lnTo>
                    <a:pt x="238" y="46"/>
                  </a:lnTo>
                  <a:lnTo>
                    <a:pt x="237" y="16"/>
                  </a:lnTo>
                  <a:lnTo>
                    <a:pt x="233" y="16"/>
                  </a:lnTo>
                  <a:lnTo>
                    <a:pt x="232" y="19"/>
                  </a:lnTo>
                  <a:lnTo>
                    <a:pt x="230" y="17"/>
                  </a:lnTo>
                  <a:lnTo>
                    <a:pt x="225" y="13"/>
                  </a:lnTo>
                  <a:lnTo>
                    <a:pt x="224" y="13"/>
                  </a:lnTo>
                  <a:lnTo>
                    <a:pt x="223" y="15"/>
                  </a:lnTo>
                  <a:lnTo>
                    <a:pt x="221" y="15"/>
                  </a:lnTo>
                  <a:lnTo>
                    <a:pt x="221" y="20"/>
                  </a:lnTo>
                  <a:lnTo>
                    <a:pt x="217" y="21"/>
                  </a:lnTo>
                  <a:lnTo>
                    <a:pt x="217" y="25"/>
                  </a:lnTo>
                  <a:lnTo>
                    <a:pt x="213" y="28"/>
                  </a:lnTo>
                  <a:lnTo>
                    <a:pt x="210" y="28"/>
                  </a:lnTo>
                  <a:lnTo>
                    <a:pt x="207" y="27"/>
                  </a:lnTo>
                  <a:lnTo>
                    <a:pt x="205" y="27"/>
                  </a:lnTo>
                  <a:lnTo>
                    <a:pt x="202" y="25"/>
                  </a:lnTo>
                  <a:lnTo>
                    <a:pt x="196" y="24"/>
                  </a:lnTo>
                  <a:lnTo>
                    <a:pt x="195" y="23"/>
                  </a:lnTo>
                  <a:lnTo>
                    <a:pt x="193" y="16"/>
                  </a:lnTo>
                  <a:lnTo>
                    <a:pt x="193" y="12"/>
                  </a:lnTo>
                  <a:lnTo>
                    <a:pt x="191" y="8"/>
                  </a:lnTo>
                  <a:lnTo>
                    <a:pt x="191" y="4"/>
                  </a:lnTo>
                  <a:lnTo>
                    <a:pt x="186" y="0"/>
                  </a:lnTo>
                  <a:lnTo>
                    <a:pt x="186" y="5"/>
                  </a:lnTo>
                  <a:lnTo>
                    <a:pt x="183" y="4"/>
                  </a:lnTo>
                  <a:lnTo>
                    <a:pt x="180" y="0"/>
                  </a:lnTo>
                  <a:lnTo>
                    <a:pt x="176" y="1"/>
                  </a:lnTo>
                  <a:lnTo>
                    <a:pt x="174" y="0"/>
                  </a:lnTo>
                  <a:lnTo>
                    <a:pt x="162" y="6"/>
                  </a:lnTo>
                  <a:lnTo>
                    <a:pt x="157" y="9"/>
                  </a:lnTo>
                  <a:lnTo>
                    <a:pt x="152" y="6"/>
                  </a:lnTo>
                  <a:lnTo>
                    <a:pt x="149" y="6"/>
                  </a:lnTo>
                  <a:lnTo>
                    <a:pt x="147" y="9"/>
                  </a:lnTo>
                  <a:lnTo>
                    <a:pt x="141" y="8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0" y="12"/>
                  </a:lnTo>
                  <a:lnTo>
                    <a:pt x="124" y="12"/>
                  </a:lnTo>
                  <a:lnTo>
                    <a:pt x="124" y="14"/>
                  </a:lnTo>
                  <a:lnTo>
                    <a:pt x="123" y="16"/>
                  </a:lnTo>
                  <a:lnTo>
                    <a:pt x="121" y="16"/>
                  </a:lnTo>
                  <a:lnTo>
                    <a:pt x="120" y="17"/>
                  </a:lnTo>
                  <a:lnTo>
                    <a:pt x="117" y="19"/>
                  </a:lnTo>
                  <a:lnTo>
                    <a:pt x="116" y="21"/>
                  </a:lnTo>
                  <a:lnTo>
                    <a:pt x="111" y="27"/>
                  </a:lnTo>
                  <a:lnTo>
                    <a:pt x="108" y="27"/>
                  </a:lnTo>
                  <a:lnTo>
                    <a:pt x="106" y="27"/>
                  </a:lnTo>
                  <a:lnTo>
                    <a:pt x="106" y="30"/>
                  </a:lnTo>
                  <a:lnTo>
                    <a:pt x="104" y="30"/>
                  </a:lnTo>
                  <a:lnTo>
                    <a:pt x="104" y="29"/>
                  </a:lnTo>
                  <a:lnTo>
                    <a:pt x="103" y="26"/>
                  </a:lnTo>
                  <a:lnTo>
                    <a:pt x="101" y="22"/>
                  </a:lnTo>
                  <a:lnTo>
                    <a:pt x="98" y="21"/>
                  </a:lnTo>
                  <a:lnTo>
                    <a:pt x="94" y="20"/>
                  </a:lnTo>
                  <a:lnTo>
                    <a:pt x="93" y="21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7" y="27"/>
                  </a:lnTo>
                  <a:lnTo>
                    <a:pt x="96" y="27"/>
                  </a:lnTo>
                  <a:lnTo>
                    <a:pt x="93" y="24"/>
                  </a:lnTo>
                  <a:lnTo>
                    <a:pt x="89" y="24"/>
                  </a:lnTo>
                  <a:lnTo>
                    <a:pt x="88" y="22"/>
                  </a:lnTo>
                  <a:lnTo>
                    <a:pt x="86" y="24"/>
                  </a:lnTo>
                  <a:lnTo>
                    <a:pt x="85" y="32"/>
                  </a:lnTo>
                  <a:lnTo>
                    <a:pt x="83" y="38"/>
                  </a:lnTo>
                  <a:lnTo>
                    <a:pt x="84" y="44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8" y="51"/>
                  </a:lnTo>
                  <a:lnTo>
                    <a:pt x="91" y="50"/>
                  </a:lnTo>
                  <a:lnTo>
                    <a:pt x="94" y="54"/>
                  </a:lnTo>
                  <a:lnTo>
                    <a:pt x="97" y="48"/>
                  </a:lnTo>
                  <a:lnTo>
                    <a:pt x="101" y="54"/>
                  </a:lnTo>
                  <a:lnTo>
                    <a:pt x="105" y="55"/>
                  </a:lnTo>
                  <a:lnTo>
                    <a:pt x="110" y="59"/>
                  </a:lnTo>
                  <a:lnTo>
                    <a:pt x="112" y="63"/>
                  </a:lnTo>
                  <a:lnTo>
                    <a:pt x="112" y="68"/>
                  </a:lnTo>
                  <a:lnTo>
                    <a:pt x="110" y="74"/>
                  </a:lnTo>
                  <a:lnTo>
                    <a:pt x="107" y="75"/>
                  </a:lnTo>
                  <a:lnTo>
                    <a:pt x="104" y="80"/>
                  </a:lnTo>
                  <a:lnTo>
                    <a:pt x="104" y="85"/>
                  </a:lnTo>
                  <a:lnTo>
                    <a:pt x="109" y="88"/>
                  </a:lnTo>
                  <a:lnTo>
                    <a:pt x="111" y="93"/>
                  </a:lnTo>
                  <a:lnTo>
                    <a:pt x="112" y="94"/>
                  </a:lnTo>
                  <a:lnTo>
                    <a:pt x="116" y="98"/>
                  </a:lnTo>
                  <a:lnTo>
                    <a:pt x="115" y="103"/>
                  </a:lnTo>
                  <a:lnTo>
                    <a:pt x="116" y="109"/>
                  </a:lnTo>
                  <a:lnTo>
                    <a:pt x="116" y="111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20" y="113"/>
                  </a:lnTo>
                  <a:lnTo>
                    <a:pt x="120" y="115"/>
                  </a:lnTo>
                  <a:lnTo>
                    <a:pt x="124" y="113"/>
                  </a:lnTo>
                  <a:lnTo>
                    <a:pt x="127" y="110"/>
                  </a:lnTo>
                  <a:lnTo>
                    <a:pt x="128" y="111"/>
                  </a:lnTo>
                  <a:lnTo>
                    <a:pt x="132" y="115"/>
                  </a:lnTo>
                  <a:lnTo>
                    <a:pt x="132" y="116"/>
                  </a:lnTo>
                  <a:lnTo>
                    <a:pt x="130" y="118"/>
                  </a:lnTo>
                  <a:lnTo>
                    <a:pt x="130" y="122"/>
                  </a:lnTo>
                  <a:lnTo>
                    <a:pt x="129" y="126"/>
                  </a:lnTo>
                  <a:lnTo>
                    <a:pt x="128" y="127"/>
                  </a:lnTo>
                  <a:lnTo>
                    <a:pt x="128" y="129"/>
                  </a:lnTo>
                  <a:lnTo>
                    <a:pt x="126" y="131"/>
                  </a:lnTo>
                  <a:lnTo>
                    <a:pt x="125" y="134"/>
                  </a:lnTo>
                  <a:lnTo>
                    <a:pt x="124" y="135"/>
                  </a:lnTo>
                  <a:lnTo>
                    <a:pt x="122" y="138"/>
                  </a:lnTo>
                  <a:lnTo>
                    <a:pt x="121" y="141"/>
                  </a:lnTo>
                  <a:lnTo>
                    <a:pt x="121" y="144"/>
                  </a:lnTo>
                  <a:lnTo>
                    <a:pt x="119" y="148"/>
                  </a:lnTo>
                  <a:lnTo>
                    <a:pt x="117" y="145"/>
                  </a:lnTo>
                  <a:lnTo>
                    <a:pt x="115" y="145"/>
                  </a:lnTo>
                  <a:lnTo>
                    <a:pt x="112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2" y="149"/>
                  </a:lnTo>
                  <a:lnTo>
                    <a:pt x="96" y="156"/>
                  </a:lnTo>
                  <a:lnTo>
                    <a:pt x="92" y="159"/>
                  </a:lnTo>
                  <a:lnTo>
                    <a:pt x="91" y="164"/>
                  </a:lnTo>
                  <a:lnTo>
                    <a:pt x="86" y="168"/>
                  </a:lnTo>
                  <a:lnTo>
                    <a:pt x="84" y="170"/>
                  </a:lnTo>
                  <a:lnTo>
                    <a:pt x="74" y="175"/>
                  </a:lnTo>
                  <a:lnTo>
                    <a:pt x="73" y="175"/>
                  </a:lnTo>
                  <a:lnTo>
                    <a:pt x="72" y="177"/>
                  </a:lnTo>
                  <a:lnTo>
                    <a:pt x="71" y="177"/>
                  </a:lnTo>
                  <a:lnTo>
                    <a:pt x="68" y="183"/>
                  </a:lnTo>
                  <a:lnTo>
                    <a:pt x="63" y="182"/>
                  </a:lnTo>
                  <a:lnTo>
                    <a:pt x="59" y="172"/>
                  </a:lnTo>
                  <a:lnTo>
                    <a:pt x="58" y="170"/>
                  </a:lnTo>
                  <a:lnTo>
                    <a:pt x="56" y="175"/>
                  </a:lnTo>
                  <a:lnTo>
                    <a:pt x="50" y="180"/>
                  </a:lnTo>
                  <a:lnTo>
                    <a:pt x="48" y="180"/>
                  </a:lnTo>
                  <a:lnTo>
                    <a:pt x="40" y="176"/>
                  </a:lnTo>
                  <a:lnTo>
                    <a:pt x="39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2" y="184"/>
                  </a:lnTo>
                  <a:lnTo>
                    <a:pt x="31" y="183"/>
                  </a:lnTo>
                  <a:lnTo>
                    <a:pt x="30" y="184"/>
                  </a:lnTo>
                  <a:lnTo>
                    <a:pt x="28" y="183"/>
                  </a:lnTo>
                  <a:lnTo>
                    <a:pt x="28" y="184"/>
                  </a:lnTo>
                  <a:lnTo>
                    <a:pt x="28" y="187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3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17" y="207"/>
                  </a:lnTo>
                  <a:lnTo>
                    <a:pt x="10" y="217"/>
                  </a:lnTo>
                  <a:lnTo>
                    <a:pt x="0" y="225"/>
                  </a:lnTo>
                  <a:lnTo>
                    <a:pt x="2" y="229"/>
                  </a:lnTo>
                  <a:lnTo>
                    <a:pt x="2" y="229"/>
                  </a:lnTo>
                  <a:lnTo>
                    <a:pt x="1" y="230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3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9" name="Freeform 41" descr="Mármol blanco"/>
            <p:cNvSpPr>
              <a:spLocks/>
            </p:cNvSpPr>
            <p:nvPr/>
          </p:nvSpPr>
          <p:spPr bwMode="auto">
            <a:xfrm>
              <a:off x="1516" y="2703"/>
              <a:ext cx="75" cy="83"/>
            </a:xfrm>
            <a:custGeom>
              <a:avLst/>
              <a:gdLst/>
              <a:ahLst/>
              <a:cxnLst>
                <a:cxn ang="0">
                  <a:pos x="1" y="49"/>
                </a:cxn>
                <a:cxn ang="0">
                  <a:pos x="4" y="45"/>
                </a:cxn>
                <a:cxn ang="0">
                  <a:pos x="4" y="40"/>
                </a:cxn>
                <a:cxn ang="0">
                  <a:pos x="11" y="30"/>
                </a:cxn>
                <a:cxn ang="0">
                  <a:pos x="16" y="25"/>
                </a:cxn>
                <a:cxn ang="0">
                  <a:pos x="21" y="20"/>
                </a:cxn>
                <a:cxn ang="0">
                  <a:pos x="22" y="14"/>
                </a:cxn>
                <a:cxn ang="0">
                  <a:pos x="25" y="8"/>
                </a:cxn>
                <a:cxn ang="0">
                  <a:pos x="29" y="3"/>
                </a:cxn>
                <a:cxn ang="0">
                  <a:pos x="39" y="6"/>
                </a:cxn>
                <a:cxn ang="0">
                  <a:pos x="42" y="7"/>
                </a:cxn>
                <a:cxn ang="0">
                  <a:pos x="46" y="7"/>
                </a:cxn>
                <a:cxn ang="0">
                  <a:pos x="54" y="0"/>
                </a:cxn>
                <a:cxn ang="0">
                  <a:pos x="58" y="2"/>
                </a:cxn>
                <a:cxn ang="0">
                  <a:pos x="59" y="7"/>
                </a:cxn>
                <a:cxn ang="0">
                  <a:pos x="62" y="17"/>
                </a:cxn>
                <a:cxn ang="0">
                  <a:pos x="62" y="22"/>
                </a:cxn>
                <a:cxn ang="0">
                  <a:pos x="69" y="28"/>
                </a:cxn>
                <a:cxn ang="0">
                  <a:pos x="73" y="28"/>
                </a:cxn>
                <a:cxn ang="0">
                  <a:pos x="77" y="27"/>
                </a:cxn>
                <a:cxn ang="0">
                  <a:pos x="79" y="23"/>
                </a:cxn>
                <a:cxn ang="0">
                  <a:pos x="82" y="27"/>
                </a:cxn>
                <a:cxn ang="0">
                  <a:pos x="82" y="33"/>
                </a:cxn>
                <a:cxn ang="0">
                  <a:pos x="78" y="37"/>
                </a:cxn>
                <a:cxn ang="0">
                  <a:pos x="79" y="40"/>
                </a:cxn>
                <a:cxn ang="0">
                  <a:pos x="74" y="51"/>
                </a:cxn>
                <a:cxn ang="0">
                  <a:pos x="77" y="54"/>
                </a:cxn>
                <a:cxn ang="0">
                  <a:pos x="79" y="59"/>
                </a:cxn>
                <a:cxn ang="0">
                  <a:pos x="81" y="61"/>
                </a:cxn>
                <a:cxn ang="0">
                  <a:pos x="78" y="63"/>
                </a:cxn>
                <a:cxn ang="0">
                  <a:pos x="75" y="63"/>
                </a:cxn>
                <a:cxn ang="0">
                  <a:pos x="74" y="67"/>
                </a:cxn>
                <a:cxn ang="0">
                  <a:pos x="74" y="74"/>
                </a:cxn>
                <a:cxn ang="0">
                  <a:pos x="74" y="87"/>
                </a:cxn>
                <a:cxn ang="0">
                  <a:pos x="69" y="88"/>
                </a:cxn>
                <a:cxn ang="0">
                  <a:pos x="64" y="82"/>
                </a:cxn>
                <a:cxn ang="0">
                  <a:pos x="61" y="80"/>
                </a:cxn>
                <a:cxn ang="0">
                  <a:pos x="56" y="88"/>
                </a:cxn>
                <a:cxn ang="0">
                  <a:pos x="50" y="93"/>
                </a:cxn>
                <a:cxn ang="0">
                  <a:pos x="48" y="95"/>
                </a:cxn>
                <a:cxn ang="0">
                  <a:pos x="41" y="98"/>
                </a:cxn>
                <a:cxn ang="0">
                  <a:pos x="39" y="102"/>
                </a:cxn>
                <a:cxn ang="0">
                  <a:pos x="37" y="95"/>
                </a:cxn>
                <a:cxn ang="0">
                  <a:pos x="34" y="91"/>
                </a:cxn>
                <a:cxn ang="0">
                  <a:pos x="30" y="84"/>
                </a:cxn>
                <a:cxn ang="0">
                  <a:pos x="26" y="75"/>
                </a:cxn>
                <a:cxn ang="0">
                  <a:pos x="23" y="78"/>
                </a:cxn>
                <a:cxn ang="0">
                  <a:pos x="14" y="85"/>
                </a:cxn>
                <a:cxn ang="0">
                  <a:pos x="11" y="81"/>
                </a:cxn>
                <a:cxn ang="0">
                  <a:pos x="7" y="61"/>
                </a:cxn>
                <a:cxn ang="0">
                  <a:pos x="0" y="53"/>
                </a:cxn>
              </a:cxnLst>
              <a:rect l="0" t="0" r="r" b="b"/>
              <a:pathLst>
                <a:path w="83" h="103">
                  <a:moveTo>
                    <a:pt x="0" y="51"/>
                  </a:moveTo>
                  <a:lnTo>
                    <a:pt x="1" y="49"/>
                  </a:lnTo>
                  <a:lnTo>
                    <a:pt x="2" y="49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6" y="25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7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62" y="17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4" y="27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9" y="23"/>
                  </a:lnTo>
                  <a:lnTo>
                    <a:pt x="81" y="20"/>
                  </a:lnTo>
                  <a:lnTo>
                    <a:pt x="82" y="27"/>
                  </a:lnTo>
                  <a:lnTo>
                    <a:pt x="81" y="32"/>
                  </a:lnTo>
                  <a:lnTo>
                    <a:pt x="82" y="33"/>
                  </a:lnTo>
                  <a:lnTo>
                    <a:pt x="81" y="34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9" y="40"/>
                  </a:lnTo>
                  <a:lnTo>
                    <a:pt x="74" y="46"/>
                  </a:lnTo>
                  <a:lnTo>
                    <a:pt x="74" y="51"/>
                  </a:lnTo>
                  <a:lnTo>
                    <a:pt x="75" y="53"/>
                  </a:lnTo>
                  <a:lnTo>
                    <a:pt x="77" y="54"/>
                  </a:lnTo>
                  <a:lnTo>
                    <a:pt x="78" y="54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1" y="61"/>
                  </a:lnTo>
                  <a:lnTo>
                    <a:pt x="80" y="64"/>
                  </a:lnTo>
                  <a:lnTo>
                    <a:pt x="78" y="63"/>
                  </a:lnTo>
                  <a:lnTo>
                    <a:pt x="77" y="64"/>
                  </a:lnTo>
                  <a:lnTo>
                    <a:pt x="75" y="63"/>
                  </a:lnTo>
                  <a:lnTo>
                    <a:pt x="74" y="65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4" y="74"/>
                  </a:lnTo>
                  <a:lnTo>
                    <a:pt x="74" y="78"/>
                  </a:lnTo>
                  <a:lnTo>
                    <a:pt x="74" y="87"/>
                  </a:lnTo>
                  <a:lnTo>
                    <a:pt x="70" y="89"/>
                  </a:lnTo>
                  <a:lnTo>
                    <a:pt x="69" y="88"/>
                  </a:lnTo>
                  <a:lnTo>
                    <a:pt x="66" y="83"/>
                  </a:lnTo>
                  <a:lnTo>
                    <a:pt x="64" y="82"/>
                  </a:lnTo>
                  <a:lnTo>
                    <a:pt x="62" y="81"/>
                  </a:lnTo>
                  <a:lnTo>
                    <a:pt x="61" y="80"/>
                  </a:lnTo>
                  <a:lnTo>
                    <a:pt x="59" y="83"/>
                  </a:lnTo>
                  <a:lnTo>
                    <a:pt x="56" y="88"/>
                  </a:lnTo>
                  <a:lnTo>
                    <a:pt x="51" y="88"/>
                  </a:lnTo>
                  <a:lnTo>
                    <a:pt x="50" y="93"/>
                  </a:lnTo>
                  <a:lnTo>
                    <a:pt x="49" y="95"/>
                  </a:lnTo>
                  <a:lnTo>
                    <a:pt x="48" y="95"/>
                  </a:lnTo>
                  <a:lnTo>
                    <a:pt x="45" y="95"/>
                  </a:lnTo>
                  <a:lnTo>
                    <a:pt x="41" y="98"/>
                  </a:lnTo>
                  <a:lnTo>
                    <a:pt x="40" y="100"/>
                  </a:lnTo>
                  <a:lnTo>
                    <a:pt x="39" y="102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2"/>
                  </a:lnTo>
                  <a:lnTo>
                    <a:pt x="34" y="91"/>
                  </a:lnTo>
                  <a:lnTo>
                    <a:pt x="31" y="85"/>
                  </a:lnTo>
                  <a:lnTo>
                    <a:pt x="30" y="84"/>
                  </a:lnTo>
                  <a:lnTo>
                    <a:pt x="27" y="78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3" y="78"/>
                  </a:lnTo>
                  <a:lnTo>
                    <a:pt x="21" y="83"/>
                  </a:lnTo>
                  <a:lnTo>
                    <a:pt x="14" y="85"/>
                  </a:lnTo>
                  <a:lnTo>
                    <a:pt x="12" y="84"/>
                  </a:lnTo>
                  <a:lnTo>
                    <a:pt x="11" y="81"/>
                  </a:lnTo>
                  <a:lnTo>
                    <a:pt x="8" y="72"/>
                  </a:lnTo>
                  <a:lnTo>
                    <a:pt x="7" y="61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51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Freeform 42" descr="Mármol blanco"/>
            <p:cNvSpPr>
              <a:spLocks/>
            </p:cNvSpPr>
            <p:nvPr/>
          </p:nvSpPr>
          <p:spPr bwMode="auto">
            <a:xfrm>
              <a:off x="1550" y="2527"/>
              <a:ext cx="195" cy="306"/>
            </a:xfrm>
            <a:custGeom>
              <a:avLst/>
              <a:gdLst/>
              <a:ahLst/>
              <a:cxnLst>
                <a:cxn ang="0">
                  <a:pos x="10" y="313"/>
                </a:cxn>
                <a:cxn ang="0">
                  <a:pos x="24" y="299"/>
                </a:cxn>
                <a:cxn ang="0">
                  <a:pos x="35" y="297"/>
                </a:cxn>
                <a:cxn ang="0">
                  <a:pos x="38" y="283"/>
                </a:cxn>
                <a:cxn ang="0">
                  <a:pos x="39" y="273"/>
                </a:cxn>
                <a:cxn ang="0">
                  <a:pos x="40" y="257"/>
                </a:cxn>
                <a:cxn ang="0">
                  <a:pos x="42" y="238"/>
                </a:cxn>
                <a:cxn ang="0">
                  <a:pos x="45" y="203"/>
                </a:cxn>
                <a:cxn ang="0">
                  <a:pos x="56" y="173"/>
                </a:cxn>
                <a:cxn ang="0">
                  <a:pos x="65" y="191"/>
                </a:cxn>
                <a:cxn ang="0">
                  <a:pos x="80" y="212"/>
                </a:cxn>
                <a:cxn ang="0">
                  <a:pos x="96" y="209"/>
                </a:cxn>
                <a:cxn ang="0">
                  <a:pos x="109" y="212"/>
                </a:cxn>
                <a:cxn ang="0">
                  <a:pos x="116" y="199"/>
                </a:cxn>
                <a:cxn ang="0">
                  <a:pos x="132" y="198"/>
                </a:cxn>
                <a:cxn ang="0">
                  <a:pos x="128" y="186"/>
                </a:cxn>
                <a:cxn ang="0">
                  <a:pos x="115" y="176"/>
                </a:cxn>
                <a:cxn ang="0">
                  <a:pos x="109" y="162"/>
                </a:cxn>
                <a:cxn ang="0">
                  <a:pos x="97" y="153"/>
                </a:cxn>
                <a:cxn ang="0">
                  <a:pos x="88" y="142"/>
                </a:cxn>
                <a:cxn ang="0">
                  <a:pos x="95" y="100"/>
                </a:cxn>
                <a:cxn ang="0">
                  <a:pos x="90" y="75"/>
                </a:cxn>
                <a:cxn ang="0">
                  <a:pos x="95" y="67"/>
                </a:cxn>
                <a:cxn ang="0">
                  <a:pos x="116" y="40"/>
                </a:cxn>
                <a:cxn ang="0">
                  <a:pos x="118" y="11"/>
                </a:cxn>
                <a:cxn ang="0">
                  <a:pos x="134" y="1"/>
                </a:cxn>
                <a:cxn ang="0">
                  <a:pos x="142" y="25"/>
                </a:cxn>
                <a:cxn ang="0">
                  <a:pos x="156" y="44"/>
                </a:cxn>
                <a:cxn ang="0">
                  <a:pos x="142" y="48"/>
                </a:cxn>
                <a:cxn ang="0">
                  <a:pos x="142" y="94"/>
                </a:cxn>
                <a:cxn ang="0">
                  <a:pos x="153" y="101"/>
                </a:cxn>
                <a:cxn ang="0">
                  <a:pos x="164" y="85"/>
                </a:cxn>
                <a:cxn ang="0">
                  <a:pos x="173" y="91"/>
                </a:cxn>
                <a:cxn ang="0">
                  <a:pos x="188" y="107"/>
                </a:cxn>
                <a:cxn ang="0">
                  <a:pos x="176" y="122"/>
                </a:cxn>
                <a:cxn ang="0">
                  <a:pos x="166" y="162"/>
                </a:cxn>
                <a:cxn ang="0">
                  <a:pos x="162" y="175"/>
                </a:cxn>
                <a:cxn ang="0">
                  <a:pos x="164" y="192"/>
                </a:cxn>
                <a:cxn ang="0">
                  <a:pos x="179" y="199"/>
                </a:cxn>
                <a:cxn ang="0">
                  <a:pos x="197" y="207"/>
                </a:cxn>
                <a:cxn ang="0">
                  <a:pos x="177" y="223"/>
                </a:cxn>
                <a:cxn ang="0">
                  <a:pos x="167" y="254"/>
                </a:cxn>
                <a:cxn ang="0">
                  <a:pos x="158" y="268"/>
                </a:cxn>
                <a:cxn ang="0">
                  <a:pos x="172" y="284"/>
                </a:cxn>
                <a:cxn ang="0">
                  <a:pos x="179" y="302"/>
                </a:cxn>
                <a:cxn ang="0">
                  <a:pos x="192" y="309"/>
                </a:cxn>
                <a:cxn ang="0">
                  <a:pos x="208" y="313"/>
                </a:cxn>
                <a:cxn ang="0">
                  <a:pos x="202" y="331"/>
                </a:cxn>
                <a:cxn ang="0">
                  <a:pos x="182" y="344"/>
                </a:cxn>
                <a:cxn ang="0">
                  <a:pos x="164" y="341"/>
                </a:cxn>
                <a:cxn ang="0">
                  <a:pos x="147" y="357"/>
                </a:cxn>
                <a:cxn ang="0">
                  <a:pos x="142" y="355"/>
                </a:cxn>
                <a:cxn ang="0">
                  <a:pos x="128" y="338"/>
                </a:cxn>
                <a:cxn ang="0">
                  <a:pos x="115" y="330"/>
                </a:cxn>
                <a:cxn ang="0">
                  <a:pos x="112" y="360"/>
                </a:cxn>
                <a:cxn ang="0">
                  <a:pos x="100" y="367"/>
                </a:cxn>
                <a:cxn ang="0">
                  <a:pos x="79" y="363"/>
                </a:cxn>
                <a:cxn ang="0">
                  <a:pos x="68" y="374"/>
                </a:cxn>
                <a:cxn ang="0">
                  <a:pos x="59" y="372"/>
                </a:cxn>
                <a:cxn ang="0">
                  <a:pos x="40" y="363"/>
                </a:cxn>
                <a:cxn ang="0">
                  <a:pos x="21" y="345"/>
                </a:cxn>
                <a:cxn ang="0">
                  <a:pos x="7" y="331"/>
                </a:cxn>
              </a:cxnLst>
              <a:rect l="0" t="0" r="r" b="b"/>
              <a:pathLst>
                <a:path w="213" h="380">
                  <a:moveTo>
                    <a:pt x="0" y="320"/>
                  </a:moveTo>
                  <a:lnTo>
                    <a:pt x="1" y="318"/>
                  </a:lnTo>
                  <a:lnTo>
                    <a:pt x="2" y="317"/>
                  </a:lnTo>
                  <a:lnTo>
                    <a:pt x="6" y="313"/>
                  </a:lnTo>
                  <a:lnTo>
                    <a:pt x="9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2" y="306"/>
                  </a:lnTo>
                  <a:lnTo>
                    <a:pt x="17" y="306"/>
                  </a:lnTo>
                  <a:lnTo>
                    <a:pt x="20" y="302"/>
                  </a:lnTo>
                  <a:lnTo>
                    <a:pt x="22" y="298"/>
                  </a:lnTo>
                  <a:lnTo>
                    <a:pt x="24" y="299"/>
                  </a:lnTo>
                  <a:lnTo>
                    <a:pt x="25" y="301"/>
                  </a:lnTo>
                  <a:lnTo>
                    <a:pt x="28" y="302"/>
                  </a:lnTo>
                  <a:lnTo>
                    <a:pt x="30" y="306"/>
                  </a:lnTo>
                  <a:lnTo>
                    <a:pt x="32" y="308"/>
                  </a:lnTo>
                  <a:lnTo>
                    <a:pt x="35" y="305"/>
                  </a:lnTo>
                  <a:lnTo>
                    <a:pt x="35" y="297"/>
                  </a:lnTo>
                  <a:lnTo>
                    <a:pt x="36" y="293"/>
                  </a:lnTo>
                  <a:lnTo>
                    <a:pt x="35" y="290"/>
                  </a:lnTo>
                  <a:lnTo>
                    <a:pt x="36" y="285"/>
                  </a:lnTo>
                  <a:lnTo>
                    <a:pt x="36" y="284"/>
                  </a:lnTo>
                  <a:lnTo>
                    <a:pt x="36" y="282"/>
                  </a:lnTo>
                  <a:lnTo>
                    <a:pt x="38" y="283"/>
                  </a:lnTo>
                  <a:lnTo>
                    <a:pt x="39" y="282"/>
                  </a:lnTo>
                  <a:lnTo>
                    <a:pt x="41" y="283"/>
                  </a:lnTo>
                  <a:lnTo>
                    <a:pt x="42" y="280"/>
                  </a:lnTo>
                  <a:lnTo>
                    <a:pt x="41" y="278"/>
                  </a:lnTo>
                  <a:lnTo>
                    <a:pt x="40" y="277"/>
                  </a:lnTo>
                  <a:lnTo>
                    <a:pt x="39" y="273"/>
                  </a:lnTo>
                  <a:lnTo>
                    <a:pt x="38" y="272"/>
                  </a:lnTo>
                  <a:lnTo>
                    <a:pt x="36" y="271"/>
                  </a:lnTo>
                  <a:lnTo>
                    <a:pt x="36" y="270"/>
                  </a:lnTo>
                  <a:lnTo>
                    <a:pt x="36" y="264"/>
                  </a:lnTo>
                  <a:lnTo>
                    <a:pt x="40" y="259"/>
                  </a:lnTo>
                  <a:lnTo>
                    <a:pt x="40" y="257"/>
                  </a:lnTo>
                  <a:lnTo>
                    <a:pt x="39" y="256"/>
                  </a:lnTo>
                  <a:lnTo>
                    <a:pt x="42" y="253"/>
                  </a:lnTo>
                  <a:lnTo>
                    <a:pt x="43" y="251"/>
                  </a:lnTo>
                  <a:lnTo>
                    <a:pt x="42" y="250"/>
                  </a:lnTo>
                  <a:lnTo>
                    <a:pt x="43" y="245"/>
                  </a:lnTo>
                  <a:lnTo>
                    <a:pt x="42" y="238"/>
                  </a:lnTo>
                  <a:lnTo>
                    <a:pt x="42" y="235"/>
                  </a:lnTo>
                  <a:lnTo>
                    <a:pt x="43" y="227"/>
                  </a:lnTo>
                  <a:lnTo>
                    <a:pt x="42" y="216"/>
                  </a:lnTo>
                  <a:lnTo>
                    <a:pt x="43" y="211"/>
                  </a:lnTo>
                  <a:lnTo>
                    <a:pt x="44" y="209"/>
                  </a:lnTo>
                  <a:lnTo>
                    <a:pt x="45" y="203"/>
                  </a:lnTo>
                  <a:lnTo>
                    <a:pt x="44" y="196"/>
                  </a:lnTo>
                  <a:lnTo>
                    <a:pt x="44" y="191"/>
                  </a:lnTo>
                  <a:lnTo>
                    <a:pt x="44" y="183"/>
                  </a:lnTo>
                  <a:lnTo>
                    <a:pt x="44" y="175"/>
                  </a:lnTo>
                  <a:lnTo>
                    <a:pt x="51" y="176"/>
                  </a:lnTo>
                  <a:lnTo>
                    <a:pt x="56" y="173"/>
                  </a:lnTo>
                  <a:lnTo>
                    <a:pt x="57" y="174"/>
                  </a:lnTo>
                  <a:lnTo>
                    <a:pt x="58" y="175"/>
                  </a:lnTo>
                  <a:lnTo>
                    <a:pt x="60" y="179"/>
                  </a:lnTo>
                  <a:lnTo>
                    <a:pt x="60" y="180"/>
                  </a:lnTo>
                  <a:lnTo>
                    <a:pt x="64" y="189"/>
                  </a:lnTo>
                  <a:lnTo>
                    <a:pt x="65" y="191"/>
                  </a:lnTo>
                  <a:lnTo>
                    <a:pt x="67" y="193"/>
                  </a:lnTo>
                  <a:lnTo>
                    <a:pt x="68" y="195"/>
                  </a:lnTo>
                  <a:lnTo>
                    <a:pt x="68" y="199"/>
                  </a:lnTo>
                  <a:lnTo>
                    <a:pt x="73" y="205"/>
                  </a:lnTo>
                  <a:lnTo>
                    <a:pt x="74" y="207"/>
                  </a:lnTo>
                  <a:lnTo>
                    <a:pt x="80" y="212"/>
                  </a:lnTo>
                  <a:lnTo>
                    <a:pt x="83" y="213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6" y="211"/>
                  </a:lnTo>
                  <a:lnTo>
                    <a:pt x="96" y="209"/>
                  </a:lnTo>
                  <a:lnTo>
                    <a:pt x="97" y="207"/>
                  </a:lnTo>
                  <a:lnTo>
                    <a:pt x="103" y="204"/>
                  </a:lnTo>
                  <a:lnTo>
                    <a:pt x="104" y="205"/>
                  </a:lnTo>
                  <a:lnTo>
                    <a:pt x="104" y="208"/>
                  </a:lnTo>
                  <a:lnTo>
                    <a:pt x="108" y="209"/>
                  </a:lnTo>
                  <a:lnTo>
                    <a:pt x="109" y="212"/>
                  </a:lnTo>
                  <a:lnTo>
                    <a:pt x="111" y="211"/>
                  </a:lnTo>
                  <a:lnTo>
                    <a:pt x="112" y="210"/>
                  </a:lnTo>
                  <a:lnTo>
                    <a:pt x="114" y="207"/>
                  </a:lnTo>
                  <a:lnTo>
                    <a:pt x="116" y="205"/>
                  </a:lnTo>
                  <a:lnTo>
                    <a:pt x="116" y="203"/>
                  </a:lnTo>
                  <a:lnTo>
                    <a:pt x="116" y="199"/>
                  </a:lnTo>
                  <a:lnTo>
                    <a:pt x="119" y="198"/>
                  </a:lnTo>
                  <a:lnTo>
                    <a:pt x="121" y="196"/>
                  </a:lnTo>
                  <a:lnTo>
                    <a:pt x="125" y="198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2" y="198"/>
                  </a:lnTo>
                  <a:lnTo>
                    <a:pt x="136" y="192"/>
                  </a:lnTo>
                  <a:lnTo>
                    <a:pt x="135" y="189"/>
                  </a:lnTo>
                  <a:lnTo>
                    <a:pt x="134" y="187"/>
                  </a:lnTo>
                  <a:lnTo>
                    <a:pt x="132" y="186"/>
                  </a:lnTo>
                  <a:lnTo>
                    <a:pt x="129" y="188"/>
                  </a:lnTo>
                  <a:lnTo>
                    <a:pt x="128" y="186"/>
                  </a:lnTo>
                  <a:lnTo>
                    <a:pt x="128" y="182"/>
                  </a:lnTo>
                  <a:lnTo>
                    <a:pt x="126" y="177"/>
                  </a:lnTo>
                  <a:lnTo>
                    <a:pt x="124" y="175"/>
                  </a:lnTo>
                  <a:lnTo>
                    <a:pt x="121" y="175"/>
                  </a:lnTo>
                  <a:lnTo>
                    <a:pt x="118" y="176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4" y="172"/>
                  </a:lnTo>
                  <a:lnTo>
                    <a:pt x="112" y="170"/>
                  </a:lnTo>
                  <a:lnTo>
                    <a:pt x="114" y="165"/>
                  </a:lnTo>
                  <a:lnTo>
                    <a:pt x="112" y="162"/>
                  </a:lnTo>
                  <a:lnTo>
                    <a:pt x="109" y="162"/>
                  </a:lnTo>
                  <a:lnTo>
                    <a:pt x="108" y="160"/>
                  </a:lnTo>
                  <a:lnTo>
                    <a:pt x="105" y="156"/>
                  </a:lnTo>
                  <a:lnTo>
                    <a:pt x="103" y="157"/>
                  </a:lnTo>
                  <a:lnTo>
                    <a:pt x="102" y="155"/>
                  </a:lnTo>
                  <a:lnTo>
                    <a:pt x="99" y="151"/>
                  </a:lnTo>
                  <a:lnTo>
                    <a:pt x="97" y="153"/>
                  </a:lnTo>
                  <a:lnTo>
                    <a:pt x="95" y="153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88" y="150"/>
                  </a:lnTo>
                  <a:lnTo>
                    <a:pt x="86" y="148"/>
                  </a:lnTo>
                  <a:lnTo>
                    <a:pt x="88" y="142"/>
                  </a:lnTo>
                  <a:lnTo>
                    <a:pt x="86" y="135"/>
                  </a:lnTo>
                  <a:lnTo>
                    <a:pt x="86" y="128"/>
                  </a:lnTo>
                  <a:lnTo>
                    <a:pt x="88" y="120"/>
                  </a:lnTo>
                  <a:lnTo>
                    <a:pt x="93" y="112"/>
                  </a:lnTo>
                  <a:lnTo>
                    <a:pt x="95" y="107"/>
                  </a:lnTo>
                  <a:lnTo>
                    <a:pt x="95" y="100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2"/>
                  </a:lnTo>
                  <a:lnTo>
                    <a:pt x="97" y="82"/>
                  </a:lnTo>
                  <a:lnTo>
                    <a:pt x="91" y="77"/>
                  </a:lnTo>
                  <a:lnTo>
                    <a:pt x="90" y="75"/>
                  </a:lnTo>
                  <a:lnTo>
                    <a:pt x="84" y="70"/>
                  </a:lnTo>
                  <a:lnTo>
                    <a:pt x="84" y="68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2" y="67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9" y="65"/>
                  </a:lnTo>
                  <a:lnTo>
                    <a:pt x="101" y="56"/>
                  </a:lnTo>
                  <a:lnTo>
                    <a:pt x="104" y="53"/>
                  </a:lnTo>
                  <a:lnTo>
                    <a:pt x="112" y="45"/>
                  </a:lnTo>
                  <a:lnTo>
                    <a:pt x="116" y="40"/>
                  </a:lnTo>
                  <a:lnTo>
                    <a:pt x="115" y="32"/>
                  </a:lnTo>
                  <a:lnTo>
                    <a:pt x="118" y="28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6" y="12"/>
                  </a:lnTo>
                  <a:lnTo>
                    <a:pt x="118" y="11"/>
                  </a:lnTo>
                  <a:lnTo>
                    <a:pt x="124" y="10"/>
                  </a:lnTo>
                  <a:lnTo>
                    <a:pt x="127" y="7"/>
                  </a:lnTo>
                  <a:lnTo>
                    <a:pt x="126" y="1"/>
                  </a:lnTo>
                  <a:lnTo>
                    <a:pt x="127" y="2"/>
                  </a:lnTo>
                  <a:lnTo>
                    <a:pt x="129" y="1"/>
                  </a:lnTo>
                  <a:lnTo>
                    <a:pt x="134" y="1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7"/>
                  </a:lnTo>
                  <a:lnTo>
                    <a:pt x="138" y="19"/>
                  </a:lnTo>
                  <a:lnTo>
                    <a:pt x="140" y="23"/>
                  </a:lnTo>
                  <a:lnTo>
                    <a:pt x="142" y="25"/>
                  </a:lnTo>
                  <a:lnTo>
                    <a:pt x="144" y="29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51" y="33"/>
                  </a:lnTo>
                  <a:lnTo>
                    <a:pt x="156" y="37"/>
                  </a:lnTo>
                  <a:lnTo>
                    <a:pt x="156" y="44"/>
                  </a:lnTo>
                  <a:lnTo>
                    <a:pt x="153" y="46"/>
                  </a:lnTo>
                  <a:lnTo>
                    <a:pt x="148" y="49"/>
                  </a:lnTo>
                  <a:lnTo>
                    <a:pt x="145" y="53"/>
                  </a:lnTo>
                  <a:lnTo>
                    <a:pt x="144" y="52"/>
                  </a:lnTo>
                  <a:lnTo>
                    <a:pt x="143" y="49"/>
                  </a:lnTo>
                  <a:lnTo>
                    <a:pt x="142" y="48"/>
                  </a:lnTo>
                  <a:lnTo>
                    <a:pt x="140" y="50"/>
                  </a:lnTo>
                  <a:lnTo>
                    <a:pt x="136" y="54"/>
                  </a:lnTo>
                  <a:lnTo>
                    <a:pt x="134" y="87"/>
                  </a:lnTo>
                  <a:lnTo>
                    <a:pt x="139" y="90"/>
                  </a:lnTo>
                  <a:lnTo>
                    <a:pt x="140" y="93"/>
                  </a:lnTo>
                  <a:lnTo>
                    <a:pt x="142" y="94"/>
                  </a:lnTo>
                  <a:lnTo>
                    <a:pt x="146" y="94"/>
                  </a:lnTo>
                  <a:lnTo>
                    <a:pt x="146" y="97"/>
                  </a:lnTo>
                  <a:lnTo>
                    <a:pt x="148" y="102"/>
                  </a:lnTo>
                  <a:lnTo>
                    <a:pt x="149" y="102"/>
                  </a:lnTo>
                  <a:lnTo>
                    <a:pt x="152" y="101"/>
                  </a:lnTo>
                  <a:lnTo>
                    <a:pt x="153" y="101"/>
                  </a:lnTo>
                  <a:lnTo>
                    <a:pt x="156" y="97"/>
                  </a:lnTo>
                  <a:lnTo>
                    <a:pt x="159" y="94"/>
                  </a:lnTo>
                  <a:lnTo>
                    <a:pt x="160" y="91"/>
                  </a:lnTo>
                  <a:lnTo>
                    <a:pt x="161" y="85"/>
                  </a:lnTo>
                  <a:lnTo>
                    <a:pt x="164" y="84"/>
                  </a:lnTo>
                  <a:lnTo>
                    <a:pt x="164" y="85"/>
                  </a:lnTo>
                  <a:lnTo>
                    <a:pt x="166" y="85"/>
                  </a:lnTo>
                  <a:lnTo>
                    <a:pt x="167" y="85"/>
                  </a:lnTo>
                  <a:lnTo>
                    <a:pt x="168" y="85"/>
                  </a:lnTo>
                  <a:lnTo>
                    <a:pt x="171" y="86"/>
                  </a:lnTo>
                  <a:lnTo>
                    <a:pt x="172" y="89"/>
                  </a:lnTo>
                  <a:lnTo>
                    <a:pt x="173" y="91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91" y="100"/>
                  </a:lnTo>
                  <a:lnTo>
                    <a:pt x="190" y="105"/>
                  </a:lnTo>
                  <a:lnTo>
                    <a:pt x="188" y="105"/>
                  </a:lnTo>
                  <a:lnTo>
                    <a:pt x="188" y="107"/>
                  </a:lnTo>
                  <a:lnTo>
                    <a:pt x="186" y="110"/>
                  </a:lnTo>
                  <a:lnTo>
                    <a:pt x="184" y="112"/>
                  </a:lnTo>
                  <a:lnTo>
                    <a:pt x="181" y="116"/>
                  </a:lnTo>
                  <a:lnTo>
                    <a:pt x="180" y="119"/>
                  </a:lnTo>
                  <a:lnTo>
                    <a:pt x="179" y="119"/>
                  </a:lnTo>
                  <a:lnTo>
                    <a:pt x="176" y="122"/>
                  </a:lnTo>
                  <a:lnTo>
                    <a:pt x="176" y="125"/>
                  </a:lnTo>
                  <a:lnTo>
                    <a:pt x="172" y="134"/>
                  </a:lnTo>
                  <a:lnTo>
                    <a:pt x="171" y="145"/>
                  </a:lnTo>
                  <a:lnTo>
                    <a:pt x="170" y="150"/>
                  </a:lnTo>
                  <a:lnTo>
                    <a:pt x="166" y="159"/>
                  </a:lnTo>
                  <a:lnTo>
                    <a:pt x="166" y="162"/>
                  </a:lnTo>
                  <a:lnTo>
                    <a:pt x="164" y="164"/>
                  </a:lnTo>
                  <a:lnTo>
                    <a:pt x="164" y="165"/>
                  </a:lnTo>
                  <a:lnTo>
                    <a:pt x="160" y="170"/>
                  </a:lnTo>
                  <a:lnTo>
                    <a:pt x="160" y="172"/>
                  </a:lnTo>
                  <a:lnTo>
                    <a:pt x="160" y="175"/>
                  </a:lnTo>
                  <a:lnTo>
                    <a:pt x="162" y="175"/>
                  </a:lnTo>
                  <a:lnTo>
                    <a:pt x="165" y="180"/>
                  </a:lnTo>
                  <a:lnTo>
                    <a:pt x="164" y="182"/>
                  </a:lnTo>
                  <a:lnTo>
                    <a:pt x="163" y="187"/>
                  </a:lnTo>
                  <a:lnTo>
                    <a:pt x="162" y="188"/>
                  </a:lnTo>
                  <a:lnTo>
                    <a:pt x="163" y="189"/>
                  </a:lnTo>
                  <a:lnTo>
                    <a:pt x="164" y="192"/>
                  </a:lnTo>
                  <a:lnTo>
                    <a:pt x="169" y="195"/>
                  </a:lnTo>
                  <a:lnTo>
                    <a:pt x="170" y="195"/>
                  </a:lnTo>
                  <a:lnTo>
                    <a:pt x="171" y="196"/>
                  </a:lnTo>
                  <a:lnTo>
                    <a:pt x="173" y="198"/>
                  </a:lnTo>
                  <a:lnTo>
                    <a:pt x="177" y="199"/>
                  </a:lnTo>
                  <a:lnTo>
                    <a:pt x="179" y="199"/>
                  </a:lnTo>
                  <a:lnTo>
                    <a:pt x="183" y="203"/>
                  </a:lnTo>
                  <a:lnTo>
                    <a:pt x="188" y="203"/>
                  </a:lnTo>
                  <a:lnTo>
                    <a:pt x="192" y="204"/>
                  </a:lnTo>
                  <a:lnTo>
                    <a:pt x="195" y="205"/>
                  </a:lnTo>
                  <a:lnTo>
                    <a:pt x="196" y="207"/>
                  </a:lnTo>
                  <a:lnTo>
                    <a:pt x="197" y="207"/>
                  </a:lnTo>
                  <a:lnTo>
                    <a:pt x="196" y="212"/>
                  </a:lnTo>
                  <a:lnTo>
                    <a:pt x="194" y="216"/>
                  </a:lnTo>
                  <a:lnTo>
                    <a:pt x="190" y="219"/>
                  </a:lnTo>
                  <a:lnTo>
                    <a:pt x="181" y="221"/>
                  </a:lnTo>
                  <a:lnTo>
                    <a:pt x="180" y="220"/>
                  </a:lnTo>
                  <a:lnTo>
                    <a:pt x="177" y="223"/>
                  </a:lnTo>
                  <a:lnTo>
                    <a:pt x="173" y="223"/>
                  </a:lnTo>
                  <a:lnTo>
                    <a:pt x="172" y="222"/>
                  </a:lnTo>
                  <a:lnTo>
                    <a:pt x="171" y="223"/>
                  </a:lnTo>
                  <a:lnTo>
                    <a:pt x="170" y="226"/>
                  </a:lnTo>
                  <a:lnTo>
                    <a:pt x="168" y="250"/>
                  </a:lnTo>
                  <a:lnTo>
                    <a:pt x="167" y="254"/>
                  </a:lnTo>
                  <a:lnTo>
                    <a:pt x="166" y="254"/>
                  </a:lnTo>
                  <a:lnTo>
                    <a:pt x="164" y="257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59" y="265"/>
                  </a:lnTo>
                  <a:lnTo>
                    <a:pt x="158" y="268"/>
                  </a:lnTo>
                  <a:lnTo>
                    <a:pt x="158" y="277"/>
                  </a:lnTo>
                  <a:lnTo>
                    <a:pt x="161" y="281"/>
                  </a:lnTo>
                  <a:lnTo>
                    <a:pt x="164" y="282"/>
                  </a:lnTo>
                  <a:lnTo>
                    <a:pt x="167" y="283"/>
                  </a:lnTo>
                  <a:lnTo>
                    <a:pt x="168" y="284"/>
                  </a:lnTo>
                  <a:lnTo>
                    <a:pt x="172" y="284"/>
                  </a:lnTo>
                  <a:lnTo>
                    <a:pt x="176" y="285"/>
                  </a:lnTo>
                  <a:lnTo>
                    <a:pt x="177" y="289"/>
                  </a:lnTo>
                  <a:lnTo>
                    <a:pt x="178" y="290"/>
                  </a:lnTo>
                  <a:lnTo>
                    <a:pt x="177" y="295"/>
                  </a:lnTo>
                  <a:lnTo>
                    <a:pt x="177" y="299"/>
                  </a:lnTo>
                  <a:lnTo>
                    <a:pt x="179" y="302"/>
                  </a:lnTo>
                  <a:lnTo>
                    <a:pt x="181" y="311"/>
                  </a:lnTo>
                  <a:lnTo>
                    <a:pt x="187" y="311"/>
                  </a:lnTo>
                  <a:lnTo>
                    <a:pt x="188" y="309"/>
                  </a:lnTo>
                  <a:lnTo>
                    <a:pt x="188" y="309"/>
                  </a:lnTo>
                  <a:lnTo>
                    <a:pt x="190" y="308"/>
                  </a:lnTo>
                  <a:lnTo>
                    <a:pt x="192" y="309"/>
                  </a:lnTo>
                  <a:lnTo>
                    <a:pt x="194" y="309"/>
                  </a:lnTo>
                  <a:lnTo>
                    <a:pt x="197" y="307"/>
                  </a:lnTo>
                  <a:lnTo>
                    <a:pt x="201" y="304"/>
                  </a:lnTo>
                  <a:lnTo>
                    <a:pt x="204" y="304"/>
                  </a:lnTo>
                  <a:lnTo>
                    <a:pt x="206" y="306"/>
                  </a:lnTo>
                  <a:lnTo>
                    <a:pt x="208" y="313"/>
                  </a:lnTo>
                  <a:lnTo>
                    <a:pt x="209" y="315"/>
                  </a:lnTo>
                  <a:lnTo>
                    <a:pt x="212" y="317"/>
                  </a:lnTo>
                  <a:lnTo>
                    <a:pt x="208" y="327"/>
                  </a:lnTo>
                  <a:lnTo>
                    <a:pt x="207" y="328"/>
                  </a:lnTo>
                  <a:lnTo>
                    <a:pt x="205" y="331"/>
                  </a:lnTo>
                  <a:lnTo>
                    <a:pt x="202" y="331"/>
                  </a:lnTo>
                  <a:lnTo>
                    <a:pt x="200" y="331"/>
                  </a:lnTo>
                  <a:lnTo>
                    <a:pt x="196" y="332"/>
                  </a:lnTo>
                  <a:lnTo>
                    <a:pt x="192" y="336"/>
                  </a:lnTo>
                  <a:lnTo>
                    <a:pt x="188" y="340"/>
                  </a:lnTo>
                  <a:lnTo>
                    <a:pt x="185" y="344"/>
                  </a:lnTo>
                  <a:lnTo>
                    <a:pt x="182" y="344"/>
                  </a:lnTo>
                  <a:lnTo>
                    <a:pt x="180" y="343"/>
                  </a:lnTo>
                  <a:lnTo>
                    <a:pt x="176" y="339"/>
                  </a:lnTo>
                  <a:lnTo>
                    <a:pt x="173" y="338"/>
                  </a:lnTo>
                  <a:lnTo>
                    <a:pt x="170" y="339"/>
                  </a:lnTo>
                  <a:lnTo>
                    <a:pt x="169" y="340"/>
                  </a:lnTo>
                  <a:lnTo>
                    <a:pt x="164" y="341"/>
                  </a:lnTo>
                  <a:lnTo>
                    <a:pt x="161" y="344"/>
                  </a:lnTo>
                  <a:lnTo>
                    <a:pt x="158" y="345"/>
                  </a:lnTo>
                  <a:lnTo>
                    <a:pt x="155" y="349"/>
                  </a:lnTo>
                  <a:lnTo>
                    <a:pt x="153" y="350"/>
                  </a:lnTo>
                  <a:lnTo>
                    <a:pt x="149" y="352"/>
                  </a:lnTo>
                  <a:lnTo>
                    <a:pt x="147" y="357"/>
                  </a:lnTo>
                  <a:lnTo>
                    <a:pt x="147" y="359"/>
                  </a:lnTo>
                  <a:lnTo>
                    <a:pt x="146" y="365"/>
                  </a:lnTo>
                  <a:lnTo>
                    <a:pt x="144" y="365"/>
                  </a:lnTo>
                  <a:lnTo>
                    <a:pt x="144" y="362"/>
                  </a:lnTo>
                  <a:lnTo>
                    <a:pt x="145" y="360"/>
                  </a:lnTo>
                  <a:lnTo>
                    <a:pt x="142" y="355"/>
                  </a:lnTo>
                  <a:lnTo>
                    <a:pt x="142" y="358"/>
                  </a:lnTo>
                  <a:lnTo>
                    <a:pt x="142" y="360"/>
                  </a:lnTo>
                  <a:lnTo>
                    <a:pt x="140" y="361"/>
                  </a:lnTo>
                  <a:lnTo>
                    <a:pt x="137" y="358"/>
                  </a:lnTo>
                  <a:lnTo>
                    <a:pt x="135" y="348"/>
                  </a:lnTo>
                  <a:lnTo>
                    <a:pt x="128" y="338"/>
                  </a:lnTo>
                  <a:lnTo>
                    <a:pt x="130" y="326"/>
                  </a:lnTo>
                  <a:lnTo>
                    <a:pt x="129" y="324"/>
                  </a:lnTo>
                  <a:lnTo>
                    <a:pt x="128" y="323"/>
                  </a:lnTo>
                  <a:lnTo>
                    <a:pt x="120" y="324"/>
                  </a:lnTo>
                  <a:lnTo>
                    <a:pt x="118" y="325"/>
                  </a:lnTo>
                  <a:lnTo>
                    <a:pt x="115" y="330"/>
                  </a:lnTo>
                  <a:lnTo>
                    <a:pt x="112" y="331"/>
                  </a:lnTo>
                  <a:lnTo>
                    <a:pt x="106" y="348"/>
                  </a:lnTo>
                  <a:lnTo>
                    <a:pt x="108" y="351"/>
                  </a:lnTo>
                  <a:lnTo>
                    <a:pt x="109" y="357"/>
                  </a:lnTo>
                  <a:lnTo>
                    <a:pt x="112" y="358"/>
                  </a:lnTo>
                  <a:lnTo>
                    <a:pt x="112" y="360"/>
                  </a:lnTo>
                  <a:lnTo>
                    <a:pt x="114" y="363"/>
                  </a:lnTo>
                  <a:lnTo>
                    <a:pt x="112" y="365"/>
                  </a:lnTo>
                  <a:lnTo>
                    <a:pt x="108" y="371"/>
                  </a:lnTo>
                  <a:lnTo>
                    <a:pt x="104" y="371"/>
                  </a:lnTo>
                  <a:lnTo>
                    <a:pt x="103" y="372"/>
                  </a:lnTo>
                  <a:lnTo>
                    <a:pt x="100" y="367"/>
                  </a:lnTo>
                  <a:lnTo>
                    <a:pt x="99" y="365"/>
                  </a:lnTo>
                  <a:lnTo>
                    <a:pt x="92" y="366"/>
                  </a:lnTo>
                  <a:lnTo>
                    <a:pt x="88" y="365"/>
                  </a:lnTo>
                  <a:lnTo>
                    <a:pt x="85" y="361"/>
                  </a:lnTo>
                  <a:lnTo>
                    <a:pt x="83" y="363"/>
                  </a:lnTo>
                  <a:lnTo>
                    <a:pt x="79" y="363"/>
                  </a:lnTo>
                  <a:lnTo>
                    <a:pt x="76" y="362"/>
                  </a:lnTo>
                  <a:lnTo>
                    <a:pt x="75" y="360"/>
                  </a:lnTo>
                  <a:lnTo>
                    <a:pt x="72" y="365"/>
                  </a:lnTo>
                  <a:lnTo>
                    <a:pt x="71" y="377"/>
                  </a:lnTo>
                  <a:lnTo>
                    <a:pt x="69" y="379"/>
                  </a:lnTo>
                  <a:lnTo>
                    <a:pt x="68" y="374"/>
                  </a:lnTo>
                  <a:lnTo>
                    <a:pt x="67" y="373"/>
                  </a:lnTo>
                  <a:lnTo>
                    <a:pt x="67" y="370"/>
                  </a:lnTo>
                  <a:lnTo>
                    <a:pt x="64" y="368"/>
                  </a:lnTo>
                  <a:lnTo>
                    <a:pt x="63" y="372"/>
                  </a:lnTo>
                  <a:lnTo>
                    <a:pt x="61" y="374"/>
                  </a:lnTo>
                  <a:lnTo>
                    <a:pt x="59" y="372"/>
                  </a:lnTo>
                  <a:lnTo>
                    <a:pt x="58" y="373"/>
                  </a:lnTo>
                  <a:lnTo>
                    <a:pt x="56" y="373"/>
                  </a:lnTo>
                  <a:lnTo>
                    <a:pt x="53" y="372"/>
                  </a:lnTo>
                  <a:lnTo>
                    <a:pt x="48" y="365"/>
                  </a:lnTo>
                  <a:lnTo>
                    <a:pt x="45" y="363"/>
                  </a:lnTo>
                  <a:lnTo>
                    <a:pt x="40" y="363"/>
                  </a:lnTo>
                  <a:lnTo>
                    <a:pt x="36" y="363"/>
                  </a:lnTo>
                  <a:lnTo>
                    <a:pt x="34" y="360"/>
                  </a:lnTo>
                  <a:lnTo>
                    <a:pt x="26" y="353"/>
                  </a:lnTo>
                  <a:lnTo>
                    <a:pt x="25" y="349"/>
                  </a:lnTo>
                  <a:lnTo>
                    <a:pt x="24" y="347"/>
                  </a:lnTo>
                  <a:lnTo>
                    <a:pt x="21" y="345"/>
                  </a:lnTo>
                  <a:lnTo>
                    <a:pt x="16" y="343"/>
                  </a:lnTo>
                  <a:lnTo>
                    <a:pt x="13" y="339"/>
                  </a:lnTo>
                  <a:lnTo>
                    <a:pt x="12" y="333"/>
                  </a:lnTo>
                  <a:lnTo>
                    <a:pt x="12" y="332"/>
                  </a:lnTo>
                  <a:lnTo>
                    <a:pt x="9" y="331"/>
                  </a:lnTo>
                  <a:lnTo>
                    <a:pt x="7" y="331"/>
                  </a:lnTo>
                  <a:lnTo>
                    <a:pt x="0" y="320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Freeform 43" descr="Mármol blanco"/>
            <p:cNvSpPr>
              <a:spLocks/>
            </p:cNvSpPr>
            <p:nvPr/>
          </p:nvSpPr>
          <p:spPr bwMode="auto">
            <a:xfrm>
              <a:off x="1584" y="2641"/>
              <a:ext cx="92" cy="62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3" y="11"/>
                </a:cxn>
                <a:cxn ang="0">
                  <a:pos x="21" y="11"/>
                </a:cxn>
                <a:cxn ang="0">
                  <a:pos x="27" y="13"/>
                </a:cxn>
                <a:cxn ang="0">
                  <a:pos x="36" y="10"/>
                </a:cxn>
                <a:cxn ang="0">
                  <a:pos x="45" y="1"/>
                </a:cxn>
                <a:cxn ang="0">
                  <a:pos x="50" y="0"/>
                </a:cxn>
                <a:cxn ang="0">
                  <a:pos x="51" y="8"/>
                </a:cxn>
                <a:cxn ang="0">
                  <a:pos x="56" y="8"/>
                </a:cxn>
                <a:cxn ang="0">
                  <a:pos x="60" y="11"/>
                </a:cxn>
                <a:cxn ang="0">
                  <a:pos x="65" y="13"/>
                </a:cxn>
                <a:cxn ang="0">
                  <a:pos x="68" y="14"/>
                </a:cxn>
                <a:cxn ang="0">
                  <a:pos x="72" y="20"/>
                </a:cxn>
                <a:cxn ang="0">
                  <a:pos x="77" y="23"/>
                </a:cxn>
                <a:cxn ang="0">
                  <a:pos x="77" y="30"/>
                </a:cxn>
                <a:cxn ang="0">
                  <a:pos x="78" y="34"/>
                </a:cxn>
                <a:cxn ang="0">
                  <a:pos x="84" y="34"/>
                </a:cxn>
                <a:cxn ang="0">
                  <a:pos x="89" y="35"/>
                </a:cxn>
                <a:cxn ang="0">
                  <a:pos x="90" y="44"/>
                </a:cxn>
                <a:cxn ang="0">
                  <a:pos x="94" y="44"/>
                </a:cxn>
                <a:cxn ang="0">
                  <a:pos x="98" y="47"/>
                </a:cxn>
                <a:cxn ang="0">
                  <a:pos x="95" y="56"/>
                </a:cxn>
                <a:cxn ang="0">
                  <a:pos x="90" y="56"/>
                </a:cxn>
                <a:cxn ang="0">
                  <a:pos x="84" y="54"/>
                </a:cxn>
                <a:cxn ang="0">
                  <a:pos x="79" y="57"/>
                </a:cxn>
                <a:cxn ang="0">
                  <a:pos x="79" y="63"/>
                </a:cxn>
                <a:cxn ang="0">
                  <a:pos x="74" y="68"/>
                </a:cxn>
                <a:cxn ang="0">
                  <a:pos x="72" y="70"/>
                </a:cxn>
                <a:cxn ang="0">
                  <a:pos x="67" y="66"/>
                </a:cxn>
                <a:cxn ang="0">
                  <a:pos x="66" y="62"/>
                </a:cxn>
                <a:cxn ang="0">
                  <a:pos x="59" y="67"/>
                </a:cxn>
                <a:cxn ang="0">
                  <a:pos x="53" y="75"/>
                </a:cxn>
                <a:cxn ang="0">
                  <a:pos x="47" y="72"/>
                </a:cxn>
                <a:cxn ang="0">
                  <a:pos x="43" y="70"/>
                </a:cxn>
                <a:cxn ang="0">
                  <a:pos x="36" y="63"/>
                </a:cxn>
                <a:cxn ang="0">
                  <a:pos x="31" y="53"/>
                </a:cxn>
                <a:cxn ang="0">
                  <a:pos x="28" y="49"/>
                </a:cxn>
                <a:cxn ang="0">
                  <a:pos x="23" y="38"/>
                </a:cxn>
                <a:cxn ang="0">
                  <a:pos x="20" y="34"/>
                </a:cxn>
                <a:cxn ang="0">
                  <a:pos x="19" y="31"/>
                </a:cxn>
                <a:cxn ang="0">
                  <a:pos x="6" y="33"/>
                </a:cxn>
                <a:cxn ang="0">
                  <a:pos x="4" y="26"/>
                </a:cxn>
                <a:cxn ang="0">
                  <a:pos x="2" y="20"/>
                </a:cxn>
              </a:cxnLst>
              <a:rect l="0" t="0" r="r" b="b"/>
              <a:pathLst>
                <a:path w="100" h="76">
                  <a:moveTo>
                    <a:pt x="0" y="17"/>
                  </a:moveTo>
                  <a:lnTo>
                    <a:pt x="9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7" y="13"/>
                  </a:lnTo>
                  <a:lnTo>
                    <a:pt x="21" y="11"/>
                  </a:lnTo>
                  <a:lnTo>
                    <a:pt x="24" y="13"/>
                  </a:lnTo>
                  <a:lnTo>
                    <a:pt x="27" y="13"/>
                  </a:lnTo>
                  <a:lnTo>
                    <a:pt x="33" y="12"/>
                  </a:lnTo>
                  <a:lnTo>
                    <a:pt x="36" y="10"/>
                  </a:lnTo>
                  <a:lnTo>
                    <a:pt x="38" y="6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49" y="6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5" y="13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71" y="18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23"/>
                  </a:lnTo>
                  <a:lnTo>
                    <a:pt x="75" y="28"/>
                  </a:lnTo>
                  <a:lnTo>
                    <a:pt x="77" y="30"/>
                  </a:lnTo>
                  <a:lnTo>
                    <a:pt x="77" y="34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7" y="34"/>
                  </a:lnTo>
                  <a:lnTo>
                    <a:pt x="89" y="35"/>
                  </a:lnTo>
                  <a:lnTo>
                    <a:pt x="90" y="40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7" y="45"/>
                  </a:lnTo>
                  <a:lnTo>
                    <a:pt x="98" y="47"/>
                  </a:lnTo>
                  <a:lnTo>
                    <a:pt x="99" y="50"/>
                  </a:lnTo>
                  <a:lnTo>
                    <a:pt x="95" y="56"/>
                  </a:lnTo>
                  <a:lnTo>
                    <a:pt x="93" y="57"/>
                  </a:lnTo>
                  <a:lnTo>
                    <a:pt x="90" y="56"/>
                  </a:lnTo>
                  <a:lnTo>
                    <a:pt x="88" y="56"/>
                  </a:lnTo>
                  <a:lnTo>
                    <a:pt x="84" y="54"/>
                  </a:lnTo>
                  <a:lnTo>
                    <a:pt x="82" y="56"/>
                  </a:lnTo>
                  <a:lnTo>
                    <a:pt x="79" y="57"/>
                  </a:lnTo>
                  <a:lnTo>
                    <a:pt x="79" y="61"/>
                  </a:lnTo>
                  <a:lnTo>
                    <a:pt x="79" y="63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69"/>
                  </a:lnTo>
                  <a:lnTo>
                    <a:pt x="72" y="70"/>
                  </a:lnTo>
                  <a:lnTo>
                    <a:pt x="70" y="68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6" y="62"/>
                  </a:lnTo>
                  <a:lnTo>
                    <a:pt x="60" y="65"/>
                  </a:lnTo>
                  <a:lnTo>
                    <a:pt x="59" y="67"/>
                  </a:lnTo>
                  <a:lnTo>
                    <a:pt x="59" y="69"/>
                  </a:lnTo>
                  <a:lnTo>
                    <a:pt x="53" y="75"/>
                  </a:lnTo>
                  <a:lnTo>
                    <a:pt x="47" y="75"/>
                  </a:lnTo>
                  <a:lnTo>
                    <a:pt x="47" y="72"/>
                  </a:lnTo>
                  <a:lnTo>
                    <a:pt x="45" y="71"/>
                  </a:lnTo>
                  <a:lnTo>
                    <a:pt x="43" y="70"/>
                  </a:lnTo>
                  <a:lnTo>
                    <a:pt x="37" y="65"/>
                  </a:lnTo>
                  <a:lnTo>
                    <a:pt x="36" y="63"/>
                  </a:lnTo>
                  <a:lnTo>
                    <a:pt x="31" y="57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38"/>
                  </a:lnTo>
                  <a:lnTo>
                    <a:pt x="22" y="37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3" y="34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17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Freeform 44" descr="Mármol blanco"/>
            <p:cNvSpPr>
              <a:spLocks/>
            </p:cNvSpPr>
            <p:nvPr/>
          </p:nvSpPr>
          <p:spPr bwMode="auto">
            <a:xfrm>
              <a:off x="1152" y="1564"/>
              <a:ext cx="330" cy="565"/>
            </a:xfrm>
            <a:custGeom>
              <a:avLst/>
              <a:gdLst/>
              <a:ahLst/>
              <a:cxnLst>
                <a:cxn ang="0">
                  <a:pos x="341" y="280"/>
                </a:cxn>
                <a:cxn ang="0">
                  <a:pos x="314" y="320"/>
                </a:cxn>
                <a:cxn ang="0">
                  <a:pos x="281" y="341"/>
                </a:cxn>
                <a:cxn ang="0">
                  <a:pos x="278" y="368"/>
                </a:cxn>
                <a:cxn ang="0">
                  <a:pos x="285" y="359"/>
                </a:cxn>
                <a:cxn ang="0">
                  <a:pos x="301" y="404"/>
                </a:cxn>
                <a:cxn ang="0">
                  <a:pos x="281" y="418"/>
                </a:cxn>
                <a:cxn ang="0">
                  <a:pos x="264" y="431"/>
                </a:cxn>
                <a:cxn ang="0">
                  <a:pos x="251" y="479"/>
                </a:cxn>
                <a:cxn ang="0">
                  <a:pos x="266" y="513"/>
                </a:cxn>
                <a:cxn ang="0">
                  <a:pos x="274" y="540"/>
                </a:cxn>
                <a:cxn ang="0">
                  <a:pos x="294" y="562"/>
                </a:cxn>
                <a:cxn ang="0">
                  <a:pos x="295" y="571"/>
                </a:cxn>
                <a:cxn ang="0">
                  <a:pos x="308" y="593"/>
                </a:cxn>
                <a:cxn ang="0">
                  <a:pos x="329" y="605"/>
                </a:cxn>
                <a:cxn ang="0">
                  <a:pos x="313" y="613"/>
                </a:cxn>
                <a:cxn ang="0">
                  <a:pos x="276" y="620"/>
                </a:cxn>
                <a:cxn ang="0">
                  <a:pos x="281" y="652"/>
                </a:cxn>
                <a:cxn ang="0">
                  <a:pos x="279" y="676"/>
                </a:cxn>
                <a:cxn ang="0">
                  <a:pos x="279" y="698"/>
                </a:cxn>
                <a:cxn ang="0">
                  <a:pos x="273" y="694"/>
                </a:cxn>
                <a:cxn ang="0">
                  <a:pos x="260" y="697"/>
                </a:cxn>
                <a:cxn ang="0">
                  <a:pos x="234" y="662"/>
                </a:cxn>
                <a:cxn ang="0">
                  <a:pos x="216" y="669"/>
                </a:cxn>
                <a:cxn ang="0">
                  <a:pos x="208" y="660"/>
                </a:cxn>
                <a:cxn ang="0">
                  <a:pos x="205" y="650"/>
                </a:cxn>
                <a:cxn ang="0">
                  <a:pos x="197" y="651"/>
                </a:cxn>
                <a:cxn ang="0">
                  <a:pos x="184" y="639"/>
                </a:cxn>
                <a:cxn ang="0">
                  <a:pos x="161" y="630"/>
                </a:cxn>
                <a:cxn ang="0">
                  <a:pos x="112" y="630"/>
                </a:cxn>
                <a:cxn ang="0">
                  <a:pos x="101" y="657"/>
                </a:cxn>
                <a:cxn ang="0">
                  <a:pos x="85" y="672"/>
                </a:cxn>
                <a:cxn ang="0">
                  <a:pos x="59" y="671"/>
                </a:cxn>
                <a:cxn ang="0">
                  <a:pos x="45" y="641"/>
                </a:cxn>
                <a:cxn ang="0">
                  <a:pos x="32" y="618"/>
                </a:cxn>
                <a:cxn ang="0">
                  <a:pos x="34" y="601"/>
                </a:cxn>
                <a:cxn ang="0">
                  <a:pos x="36" y="583"/>
                </a:cxn>
                <a:cxn ang="0">
                  <a:pos x="41" y="554"/>
                </a:cxn>
                <a:cxn ang="0">
                  <a:pos x="46" y="523"/>
                </a:cxn>
                <a:cxn ang="0">
                  <a:pos x="38" y="447"/>
                </a:cxn>
                <a:cxn ang="0">
                  <a:pos x="4" y="306"/>
                </a:cxn>
                <a:cxn ang="0">
                  <a:pos x="97" y="80"/>
                </a:cxn>
                <a:cxn ang="0">
                  <a:pos x="148" y="0"/>
                </a:cxn>
                <a:cxn ang="0">
                  <a:pos x="177" y="8"/>
                </a:cxn>
                <a:cxn ang="0">
                  <a:pos x="225" y="16"/>
                </a:cxn>
                <a:cxn ang="0">
                  <a:pos x="248" y="48"/>
                </a:cxn>
                <a:cxn ang="0">
                  <a:pos x="281" y="85"/>
                </a:cxn>
                <a:cxn ang="0">
                  <a:pos x="321" y="181"/>
                </a:cxn>
                <a:cxn ang="0">
                  <a:pos x="350" y="246"/>
                </a:cxn>
              </a:cxnLst>
              <a:rect l="0" t="0" r="r" b="b"/>
              <a:pathLst>
                <a:path w="363" h="702">
                  <a:moveTo>
                    <a:pt x="362" y="267"/>
                  </a:moveTo>
                  <a:lnTo>
                    <a:pt x="354" y="277"/>
                  </a:lnTo>
                  <a:lnTo>
                    <a:pt x="350" y="287"/>
                  </a:lnTo>
                  <a:lnTo>
                    <a:pt x="341" y="280"/>
                  </a:lnTo>
                  <a:lnTo>
                    <a:pt x="335" y="272"/>
                  </a:lnTo>
                  <a:lnTo>
                    <a:pt x="321" y="279"/>
                  </a:lnTo>
                  <a:lnTo>
                    <a:pt x="316" y="305"/>
                  </a:lnTo>
                  <a:lnTo>
                    <a:pt x="314" y="320"/>
                  </a:lnTo>
                  <a:lnTo>
                    <a:pt x="301" y="326"/>
                  </a:lnTo>
                  <a:lnTo>
                    <a:pt x="289" y="328"/>
                  </a:lnTo>
                  <a:lnTo>
                    <a:pt x="285" y="330"/>
                  </a:lnTo>
                  <a:lnTo>
                    <a:pt x="281" y="341"/>
                  </a:lnTo>
                  <a:lnTo>
                    <a:pt x="273" y="345"/>
                  </a:lnTo>
                  <a:lnTo>
                    <a:pt x="272" y="350"/>
                  </a:lnTo>
                  <a:lnTo>
                    <a:pt x="273" y="370"/>
                  </a:lnTo>
                  <a:lnTo>
                    <a:pt x="278" y="368"/>
                  </a:lnTo>
                  <a:lnTo>
                    <a:pt x="281" y="370"/>
                  </a:lnTo>
                  <a:lnTo>
                    <a:pt x="284" y="367"/>
                  </a:lnTo>
                  <a:lnTo>
                    <a:pt x="284" y="360"/>
                  </a:lnTo>
                  <a:lnTo>
                    <a:pt x="285" y="359"/>
                  </a:lnTo>
                  <a:lnTo>
                    <a:pt x="293" y="364"/>
                  </a:lnTo>
                  <a:lnTo>
                    <a:pt x="297" y="363"/>
                  </a:lnTo>
                  <a:lnTo>
                    <a:pt x="300" y="368"/>
                  </a:lnTo>
                  <a:lnTo>
                    <a:pt x="301" y="404"/>
                  </a:lnTo>
                  <a:lnTo>
                    <a:pt x="297" y="406"/>
                  </a:lnTo>
                  <a:lnTo>
                    <a:pt x="293" y="422"/>
                  </a:lnTo>
                  <a:lnTo>
                    <a:pt x="289" y="425"/>
                  </a:lnTo>
                  <a:lnTo>
                    <a:pt x="281" y="418"/>
                  </a:lnTo>
                  <a:lnTo>
                    <a:pt x="276" y="418"/>
                  </a:lnTo>
                  <a:lnTo>
                    <a:pt x="274" y="422"/>
                  </a:lnTo>
                  <a:lnTo>
                    <a:pt x="270" y="426"/>
                  </a:lnTo>
                  <a:lnTo>
                    <a:pt x="264" y="431"/>
                  </a:lnTo>
                  <a:lnTo>
                    <a:pt x="249" y="452"/>
                  </a:lnTo>
                  <a:lnTo>
                    <a:pt x="242" y="458"/>
                  </a:lnTo>
                  <a:lnTo>
                    <a:pt x="246" y="471"/>
                  </a:lnTo>
                  <a:lnTo>
                    <a:pt x="251" y="479"/>
                  </a:lnTo>
                  <a:lnTo>
                    <a:pt x="253" y="487"/>
                  </a:lnTo>
                  <a:lnTo>
                    <a:pt x="264" y="492"/>
                  </a:lnTo>
                  <a:lnTo>
                    <a:pt x="268" y="506"/>
                  </a:lnTo>
                  <a:lnTo>
                    <a:pt x="266" y="513"/>
                  </a:lnTo>
                  <a:lnTo>
                    <a:pt x="273" y="516"/>
                  </a:lnTo>
                  <a:lnTo>
                    <a:pt x="268" y="535"/>
                  </a:lnTo>
                  <a:lnTo>
                    <a:pt x="269" y="537"/>
                  </a:lnTo>
                  <a:lnTo>
                    <a:pt x="274" y="540"/>
                  </a:lnTo>
                  <a:lnTo>
                    <a:pt x="275" y="542"/>
                  </a:lnTo>
                  <a:lnTo>
                    <a:pt x="284" y="556"/>
                  </a:lnTo>
                  <a:lnTo>
                    <a:pt x="292" y="563"/>
                  </a:lnTo>
                  <a:lnTo>
                    <a:pt x="294" y="562"/>
                  </a:lnTo>
                  <a:lnTo>
                    <a:pt x="297" y="563"/>
                  </a:lnTo>
                  <a:lnTo>
                    <a:pt x="301" y="569"/>
                  </a:lnTo>
                  <a:lnTo>
                    <a:pt x="301" y="572"/>
                  </a:lnTo>
                  <a:lnTo>
                    <a:pt x="295" y="571"/>
                  </a:lnTo>
                  <a:lnTo>
                    <a:pt x="293" y="577"/>
                  </a:lnTo>
                  <a:lnTo>
                    <a:pt x="296" y="580"/>
                  </a:lnTo>
                  <a:lnTo>
                    <a:pt x="309" y="587"/>
                  </a:lnTo>
                  <a:lnTo>
                    <a:pt x="308" y="593"/>
                  </a:lnTo>
                  <a:lnTo>
                    <a:pt x="321" y="598"/>
                  </a:lnTo>
                  <a:lnTo>
                    <a:pt x="325" y="596"/>
                  </a:lnTo>
                  <a:lnTo>
                    <a:pt x="329" y="601"/>
                  </a:lnTo>
                  <a:lnTo>
                    <a:pt x="329" y="605"/>
                  </a:lnTo>
                  <a:lnTo>
                    <a:pt x="326" y="611"/>
                  </a:lnTo>
                  <a:lnTo>
                    <a:pt x="318" y="613"/>
                  </a:lnTo>
                  <a:lnTo>
                    <a:pt x="314" y="613"/>
                  </a:lnTo>
                  <a:lnTo>
                    <a:pt x="313" y="613"/>
                  </a:lnTo>
                  <a:lnTo>
                    <a:pt x="300" y="611"/>
                  </a:lnTo>
                  <a:lnTo>
                    <a:pt x="293" y="606"/>
                  </a:lnTo>
                  <a:lnTo>
                    <a:pt x="281" y="613"/>
                  </a:lnTo>
                  <a:lnTo>
                    <a:pt x="276" y="620"/>
                  </a:lnTo>
                  <a:lnTo>
                    <a:pt x="275" y="629"/>
                  </a:lnTo>
                  <a:lnTo>
                    <a:pt x="275" y="640"/>
                  </a:lnTo>
                  <a:lnTo>
                    <a:pt x="281" y="643"/>
                  </a:lnTo>
                  <a:lnTo>
                    <a:pt x="281" y="652"/>
                  </a:lnTo>
                  <a:lnTo>
                    <a:pt x="278" y="656"/>
                  </a:lnTo>
                  <a:lnTo>
                    <a:pt x="277" y="660"/>
                  </a:lnTo>
                  <a:lnTo>
                    <a:pt x="276" y="664"/>
                  </a:lnTo>
                  <a:lnTo>
                    <a:pt x="279" y="676"/>
                  </a:lnTo>
                  <a:lnTo>
                    <a:pt x="279" y="680"/>
                  </a:lnTo>
                  <a:lnTo>
                    <a:pt x="280" y="686"/>
                  </a:lnTo>
                  <a:lnTo>
                    <a:pt x="281" y="688"/>
                  </a:lnTo>
                  <a:lnTo>
                    <a:pt x="279" y="698"/>
                  </a:lnTo>
                  <a:lnTo>
                    <a:pt x="276" y="701"/>
                  </a:lnTo>
                  <a:lnTo>
                    <a:pt x="275" y="698"/>
                  </a:lnTo>
                  <a:lnTo>
                    <a:pt x="274" y="696"/>
                  </a:lnTo>
                  <a:lnTo>
                    <a:pt x="273" y="694"/>
                  </a:lnTo>
                  <a:lnTo>
                    <a:pt x="270" y="692"/>
                  </a:lnTo>
                  <a:lnTo>
                    <a:pt x="268" y="694"/>
                  </a:lnTo>
                  <a:lnTo>
                    <a:pt x="265" y="698"/>
                  </a:lnTo>
                  <a:lnTo>
                    <a:pt x="260" y="697"/>
                  </a:lnTo>
                  <a:lnTo>
                    <a:pt x="252" y="690"/>
                  </a:lnTo>
                  <a:lnTo>
                    <a:pt x="242" y="673"/>
                  </a:lnTo>
                  <a:lnTo>
                    <a:pt x="236" y="662"/>
                  </a:lnTo>
                  <a:lnTo>
                    <a:pt x="234" y="662"/>
                  </a:lnTo>
                  <a:lnTo>
                    <a:pt x="232" y="663"/>
                  </a:lnTo>
                  <a:lnTo>
                    <a:pt x="222" y="664"/>
                  </a:lnTo>
                  <a:lnTo>
                    <a:pt x="220" y="666"/>
                  </a:lnTo>
                  <a:lnTo>
                    <a:pt x="216" y="669"/>
                  </a:lnTo>
                  <a:lnTo>
                    <a:pt x="213" y="667"/>
                  </a:lnTo>
                  <a:lnTo>
                    <a:pt x="210" y="667"/>
                  </a:lnTo>
                  <a:lnTo>
                    <a:pt x="208" y="664"/>
                  </a:lnTo>
                  <a:lnTo>
                    <a:pt x="208" y="660"/>
                  </a:lnTo>
                  <a:lnTo>
                    <a:pt x="208" y="655"/>
                  </a:lnTo>
                  <a:lnTo>
                    <a:pt x="207" y="653"/>
                  </a:lnTo>
                  <a:lnTo>
                    <a:pt x="206" y="651"/>
                  </a:lnTo>
                  <a:lnTo>
                    <a:pt x="205" y="650"/>
                  </a:lnTo>
                  <a:lnTo>
                    <a:pt x="202" y="652"/>
                  </a:lnTo>
                  <a:lnTo>
                    <a:pt x="200" y="653"/>
                  </a:lnTo>
                  <a:lnTo>
                    <a:pt x="198" y="652"/>
                  </a:lnTo>
                  <a:lnTo>
                    <a:pt x="197" y="651"/>
                  </a:lnTo>
                  <a:lnTo>
                    <a:pt x="195" y="645"/>
                  </a:lnTo>
                  <a:lnTo>
                    <a:pt x="195" y="642"/>
                  </a:lnTo>
                  <a:lnTo>
                    <a:pt x="190" y="639"/>
                  </a:lnTo>
                  <a:lnTo>
                    <a:pt x="184" y="639"/>
                  </a:lnTo>
                  <a:lnTo>
                    <a:pt x="174" y="633"/>
                  </a:lnTo>
                  <a:lnTo>
                    <a:pt x="170" y="633"/>
                  </a:lnTo>
                  <a:lnTo>
                    <a:pt x="166" y="632"/>
                  </a:lnTo>
                  <a:lnTo>
                    <a:pt x="161" y="630"/>
                  </a:lnTo>
                  <a:lnTo>
                    <a:pt x="155" y="627"/>
                  </a:lnTo>
                  <a:lnTo>
                    <a:pt x="140" y="624"/>
                  </a:lnTo>
                  <a:lnTo>
                    <a:pt x="116" y="628"/>
                  </a:lnTo>
                  <a:lnTo>
                    <a:pt x="112" y="630"/>
                  </a:lnTo>
                  <a:lnTo>
                    <a:pt x="108" y="633"/>
                  </a:lnTo>
                  <a:lnTo>
                    <a:pt x="104" y="644"/>
                  </a:lnTo>
                  <a:lnTo>
                    <a:pt x="104" y="648"/>
                  </a:lnTo>
                  <a:lnTo>
                    <a:pt x="101" y="657"/>
                  </a:lnTo>
                  <a:lnTo>
                    <a:pt x="96" y="669"/>
                  </a:lnTo>
                  <a:lnTo>
                    <a:pt x="92" y="679"/>
                  </a:lnTo>
                  <a:lnTo>
                    <a:pt x="89" y="673"/>
                  </a:lnTo>
                  <a:lnTo>
                    <a:pt x="85" y="672"/>
                  </a:lnTo>
                  <a:lnTo>
                    <a:pt x="80" y="667"/>
                  </a:lnTo>
                  <a:lnTo>
                    <a:pt x="72" y="669"/>
                  </a:lnTo>
                  <a:lnTo>
                    <a:pt x="61" y="670"/>
                  </a:lnTo>
                  <a:lnTo>
                    <a:pt x="59" y="671"/>
                  </a:lnTo>
                  <a:lnTo>
                    <a:pt x="58" y="667"/>
                  </a:lnTo>
                  <a:lnTo>
                    <a:pt x="52" y="660"/>
                  </a:lnTo>
                  <a:lnTo>
                    <a:pt x="48" y="646"/>
                  </a:lnTo>
                  <a:lnTo>
                    <a:pt x="45" y="641"/>
                  </a:lnTo>
                  <a:lnTo>
                    <a:pt x="43" y="634"/>
                  </a:lnTo>
                  <a:lnTo>
                    <a:pt x="38" y="630"/>
                  </a:lnTo>
                  <a:lnTo>
                    <a:pt x="34" y="621"/>
                  </a:lnTo>
                  <a:lnTo>
                    <a:pt x="32" y="618"/>
                  </a:lnTo>
                  <a:lnTo>
                    <a:pt x="30" y="614"/>
                  </a:lnTo>
                  <a:lnTo>
                    <a:pt x="30" y="609"/>
                  </a:lnTo>
                  <a:lnTo>
                    <a:pt x="32" y="605"/>
                  </a:lnTo>
                  <a:lnTo>
                    <a:pt x="34" y="601"/>
                  </a:lnTo>
                  <a:lnTo>
                    <a:pt x="40" y="601"/>
                  </a:lnTo>
                  <a:lnTo>
                    <a:pt x="42" y="600"/>
                  </a:lnTo>
                  <a:lnTo>
                    <a:pt x="42" y="596"/>
                  </a:lnTo>
                  <a:lnTo>
                    <a:pt x="36" y="583"/>
                  </a:lnTo>
                  <a:lnTo>
                    <a:pt x="35" y="581"/>
                  </a:lnTo>
                  <a:lnTo>
                    <a:pt x="34" y="579"/>
                  </a:lnTo>
                  <a:lnTo>
                    <a:pt x="34" y="575"/>
                  </a:lnTo>
                  <a:lnTo>
                    <a:pt x="41" y="554"/>
                  </a:lnTo>
                  <a:lnTo>
                    <a:pt x="44" y="549"/>
                  </a:lnTo>
                  <a:lnTo>
                    <a:pt x="47" y="540"/>
                  </a:lnTo>
                  <a:lnTo>
                    <a:pt x="46" y="532"/>
                  </a:lnTo>
                  <a:lnTo>
                    <a:pt x="46" y="523"/>
                  </a:lnTo>
                  <a:lnTo>
                    <a:pt x="45" y="504"/>
                  </a:lnTo>
                  <a:lnTo>
                    <a:pt x="52" y="484"/>
                  </a:lnTo>
                  <a:lnTo>
                    <a:pt x="52" y="473"/>
                  </a:lnTo>
                  <a:lnTo>
                    <a:pt x="38" y="447"/>
                  </a:lnTo>
                  <a:lnTo>
                    <a:pt x="33" y="437"/>
                  </a:lnTo>
                  <a:lnTo>
                    <a:pt x="25" y="428"/>
                  </a:lnTo>
                  <a:lnTo>
                    <a:pt x="24" y="411"/>
                  </a:lnTo>
                  <a:lnTo>
                    <a:pt x="4" y="306"/>
                  </a:lnTo>
                  <a:lnTo>
                    <a:pt x="0" y="276"/>
                  </a:lnTo>
                  <a:lnTo>
                    <a:pt x="73" y="116"/>
                  </a:lnTo>
                  <a:lnTo>
                    <a:pt x="79" y="104"/>
                  </a:lnTo>
                  <a:lnTo>
                    <a:pt x="97" y="80"/>
                  </a:lnTo>
                  <a:lnTo>
                    <a:pt x="109" y="35"/>
                  </a:lnTo>
                  <a:lnTo>
                    <a:pt x="123" y="15"/>
                  </a:lnTo>
                  <a:lnTo>
                    <a:pt x="129" y="16"/>
                  </a:lnTo>
                  <a:lnTo>
                    <a:pt x="148" y="0"/>
                  </a:lnTo>
                  <a:lnTo>
                    <a:pt x="172" y="12"/>
                  </a:lnTo>
                  <a:lnTo>
                    <a:pt x="172" y="9"/>
                  </a:lnTo>
                  <a:lnTo>
                    <a:pt x="177" y="11"/>
                  </a:lnTo>
                  <a:lnTo>
                    <a:pt x="177" y="8"/>
                  </a:lnTo>
                  <a:lnTo>
                    <a:pt x="197" y="13"/>
                  </a:lnTo>
                  <a:lnTo>
                    <a:pt x="217" y="13"/>
                  </a:lnTo>
                  <a:lnTo>
                    <a:pt x="217" y="16"/>
                  </a:lnTo>
                  <a:lnTo>
                    <a:pt x="225" y="16"/>
                  </a:lnTo>
                  <a:lnTo>
                    <a:pt x="237" y="33"/>
                  </a:lnTo>
                  <a:lnTo>
                    <a:pt x="239" y="33"/>
                  </a:lnTo>
                  <a:lnTo>
                    <a:pt x="241" y="47"/>
                  </a:lnTo>
                  <a:lnTo>
                    <a:pt x="248" y="48"/>
                  </a:lnTo>
                  <a:lnTo>
                    <a:pt x="251" y="53"/>
                  </a:lnTo>
                  <a:lnTo>
                    <a:pt x="257" y="55"/>
                  </a:lnTo>
                  <a:lnTo>
                    <a:pt x="261" y="67"/>
                  </a:lnTo>
                  <a:lnTo>
                    <a:pt x="281" y="85"/>
                  </a:lnTo>
                  <a:lnTo>
                    <a:pt x="283" y="94"/>
                  </a:lnTo>
                  <a:lnTo>
                    <a:pt x="292" y="105"/>
                  </a:lnTo>
                  <a:lnTo>
                    <a:pt x="297" y="130"/>
                  </a:lnTo>
                  <a:lnTo>
                    <a:pt x="321" y="181"/>
                  </a:lnTo>
                  <a:lnTo>
                    <a:pt x="319" y="184"/>
                  </a:lnTo>
                  <a:lnTo>
                    <a:pt x="327" y="214"/>
                  </a:lnTo>
                  <a:lnTo>
                    <a:pt x="332" y="221"/>
                  </a:lnTo>
                  <a:lnTo>
                    <a:pt x="350" y="246"/>
                  </a:lnTo>
                  <a:lnTo>
                    <a:pt x="362" y="267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3" name="Freeform 45" descr="Mármol blanco"/>
            <p:cNvSpPr>
              <a:spLocks/>
            </p:cNvSpPr>
            <p:nvPr/>
          </p:nvSpPr>
          <p:spPr bwMode="auto">
            <a:xfrm>
              <a:off x="1373" y="1779"/>
              <a:ext cx="227" cy="494"/>
            </a:xfrm>
            <a:custGeom>
              <a:avLst/>
              <a:gdLst/>
              <a:ahLst/>
              <a:cxnLst>
                <a:cxn ang="0">
                  <a:pos x="27" y="159"/>
                </a:cxn>
                <a:cxn ang="0">
                  <a:pos x="46" y="158"/>
                </a:cxn>
                <a:cxn ang="0">
                  <a:pos x="57" y="101"/>
                </a:cxn>
                <a:cxn ang="0">
                  <a:pos x="41" y="93"/>
                </a:cxn>
                <a:cxn ang="0">
                  <a:pos x="31" y="102"/>
                </a:cxn>
                <a:cxn ang="0">
                  <a:pos x="43" y="63"/>
                </a:cxn>
                <a:cxn ang="0">
                  <a:pos x="73" y="38"/>
                </a:cxn>
                <a:cxn ang="0">
                  <a:pos x="107" y="20"/>
                </a:cxn>
                <a:cxn ang="0">
                  <a:pos x="115" y="34"/>
                </a:cxn>
                <a:cxn ang="0">
                  <a:pos x="133" y="90"/>
                </a:cxn>
                <a:cxn ang="0">
                  <a:pos x="135" y="105"/>
                </a:cxn>
                <a:cxn ang="0">
                  <a:pos x="140" y="124"/>
                </a:cxn>
                <a:cxn ang="0">
                  <a:pos x="137" y="151"/>
                </a:cxn>
                <a:cxn ang="0">
                  <a:pos x="156" y="169"/>
                </a:cxn>
                <a:cxn ang="0">
                  <a:pos x="165" y="197"/>
                </a:cxn>
                <a:cxn ang="0">
                  <a:pos x="179" y="215"/>
                </a:cxn>
                <a:cxn ang="0">
                  <a:pos x="203" y="241"/>
                </a:cxn>
                <a:cxn ang="0">
                  <a:pos x="214" y="235"/>
                </a:cxn>
                <a:cxn ang="0">
                  <a:pos x="232" y="247"/>
                </a:cxn>
                <a:cxn ang="0">
                  <a:pos x="248" y="308"/>
                </a:cxn>
                <a:cxn ang="0">
                  <a:pos x="201" y="363"/>
                </a:cxn>
                <a:cxn ang="0">
                  <a:pos x="185" y="366"/>
                </a:cxn>
                <a:cxn ang="0">
                  <a:pos x="181" y="385"/>
                </a:cxn>
                <a:cxn ang="0">
                  <a:pos x="181" y="400"/>
                </a:cxn>
                <a:cxn ang="0">
                  <a:pos x="159" y="412"/>
                </a:cxn>
                <a:cxn ang="0">
                  <a:pos x="149" y="424"/>
                </a:cxn>
                <a:cxn ang="0">
                  <a:pos x="134" y="429"/>
                </a:cxn>
                <a:cxn ang="0">
                  <a:pos x="143" y="450"/>
                </a:cxn>
                <a:cxn ang="0">
                  <a:pos x="141" y="489"/>
                </a:cxn>
                <a:cxn ang="0">
                  <a:pos x="152" y="509"/>
                </a:cxn>
                <a:cxn ang="0">
                  <a:pos x="156" y="517"/>
                </a:cxn>
                <a:cxn ang="0">
                  <a:pos x="137" y="540"/>
                </a:cxn>
                <a:cxn ang="0">
                  <a:pos x="123" y="539"/>
                </a:cxn>
                <a:cxn ang="0">
                  <a:pos x="114" y="556"/>
                </a:cxn>
                <a:cxn ang="0">
                  <a:pos x="102" y="587"/>
                </a:cxn>
                <a:cxn ang="0">
                  <a:pos x="100" y="604"/>
                </a:cxn>
                <a:cxn ang="0">
                  <a:pos x="79" y="614"/>
                </a:cxn>
                <a:cxn ang="0">
                  <a:pos x="60" y="533"/>
                </a:cxn>
                <a:cxn ang="0">
                  <a:pos x="49" y="485"/>
                </a:cxn>
                <a:cxn ang="0">
                  <a:pos x="39" y="441"/>
                </a:cxn>
                <a:cxn ang="0">
                  <a:pos x="37" y="418"/>
                </a:cxn>
                <a:cxn ang="0">
                  <a:pos x="34" y="392"/>
                </a:cxn>
                <a:cxn ang="0">
                  <a:pos x="32" y="372"/>
                </a:cxn>
                <a:cxn ang="0">
                  <a:pos x="51" y="338"/>
                </a:cxn>
                <a:cxn ang="0">
                  <a:pos x="75" y="346"/>
                </a:cxn>
                <a:cxn ang="0">
                  <a:pos x="82" y="329"/>
                </a:cxn>
                <a:cxn ang="0">
                  <a:pos x="53" y="313"/>
                </a:cxn>
                <a:cxn ang="0">
                  <a:pos x="58" y="302"/>
                </a:cxn>
                <a:cxn ang="0">
                  <a:pos x="41" y="289"/>
                </a:cxn>
                <a:cxn ang="0">
                  <a:pos x="25" y="268"/>
                </a:cxn>
                <a:cxn ang="0">
                  <a:pos x="21" y="224"/>
                </a:cxn>
                <a:cxn ang="0">
                  <a:pos x="0" y="191"/>
                </a:cxn>
              </a:cxnLst>
              <a:rect l="0" t="0" r="r" b="b"/>
              <a:pathLst>
                <a:path w="249" h="615">
                  <a:moveTo>
                    <a:pt x="0" y="191"/>
                  </a:moveTo>
                  <a:lnTo>
                    <a:pt x="7" y="185"/>
                  </a:lnTo>
                  <a:lnTo>
                    <a:pt x="21" y="163"/>
                  </a:lnTo>
                  <a:lnTo>
                    <a:pt x="27" y="159"/>
                  </a:lnTo>
                  <a:lnTo>
                    <a:pt x="31" y="155"/>
                  </a:lnTo>
                  <a:lnTo>
                    <a:pt x="33" y="151"/>
                  </a:lnTo>
                  <a:lnTo>
                    <a:pt x="38" y="151"/>
                  </a:lnTo>
                  <a:lnTo>
                    <a:pt x="46" y="158"/>
                  </a:lnTo>
                  <a:lnTo>
                    <a:pt x="51" y="155"/>
                  </a:lnTo>
                  <a:lnTo>
                    <a:pt x="54" y="139"/>
                  </a:lnTo>
                  <a:lnTo>
                    <a:pt x="58" y="136"/>
                  </a:lnTo>
                  <a:lnTo>
                    <a:pt x="57" y="101"/>
                  </a:lnTo>
                  <a:lnTo>
                    <a:pt x="54" y="96"/>
                  </a:lnTo>
                  <a:lnTo>
                    <a:pt x="51" y="97"/>
                  </a:lnTo>
                  <a:lnTo>
                    <a:pt x="42" y="92"/>
                  </a:lnTo>
                  <a:lnTo>
                    <a:pt x="41" y="93"/>
                  </a:lnTo>
                  <a:lnTo>
                    <a:pt x="41" y="100"/>
                  </a:lnTo>
                  <a:lnTo>
                    <a:pt x="38" y="103"/>
                  </a:lnTo>
                  <a:lnTo>
                    <a:pt x="35" y="101"/>
                  </a:lnTo>
                  <a:lnTo>
                    <a:pt x="31" y="102"/>
                  </a:lnTo>
                  <a:lnTo>
                    <a:pt x="29" y="83"/>
                  </a:lnTo>
                  <a:lnTo>
                    <a:pt x="30" y="78"/>
                  </a:lnTo>
                  <a:lnTo>
                    <a:pt x="38" y="74"/>
                  </a:lnTo>
                  <a:lnTo>
                    <a:pt x="43" y="63"/>
                  </a:lnTo>
                  <a:lnTo>
                    <a:pt x="46" y="60"/>
                  </a:lnTo>
                  <a:lnTo>
                    <a:pt x="58" y="59"/>
                  </a:lnTo>
                  <a:lnTo>
                    <a:pt x="71" y="53"/>
                  </a:lnTo>
                  <a:lnTo>
                    <a:pt x="73" y="38"/>
                  </a:lnTo>
                  <a:lnTo>
                    <a:pt x="78" y="12"/>
                  </a:lnTo>
                  <a:lnTo>
                    <a:pt x="92" y="5"/>
                  </a:lnTo>
                  <a:lnTo>
                    <a:pt x="98" y="13"/>
                  </a:lnTo>
                  <a:lnTo>
                    <a:pt x="107" y="20"/>
                  </a:lnTo>
                  <a:lnTo>
                    <a:pt x="111" y="10"/>
                  </a:lnTo>
                  <a:lnTo>
                    <a:pt x="118" y="0"/>
                  </a:lnTo>
                  <a:lnTo>
                    <a:pt x="127" y="15"/>
                  </a:lnTo>
                  <a:lnTo>
                    <a:pt x="115" y="34"/>
                  </a:lnTo>
                  <a:lnTo>
                    <a:pt x="118" y="47"/>
                  </a:lnTo>
                  <a:lnTo>
                    <a:pt x="126" y="52"/>
                  </a:lnTo>
                  <a:lnTo>
                    <a:pt x="129" y="74"/>
                  </a:lnTo>
                  <a:lnTo>
                    <a:pt x="133" y="90"/>
                  </a:lnTo>
                  <a:lnTo>
                    <a:pt x="135" y="93"/>
                  </a:lnTo>
                  <a:lnTo>
                    <a:pt x="135" y="94"/>
                  </a:lnTo>
                  <a:lnTo>
                    <a:pt x="136" y="95"/>
                  </a:lnTo>
                  <a:lnTo>
                    <a:pt x="135" y="105"/>
                  </a:lnTo>
                  <a:lnTo>
                    <a:pt x="131" y="110"/>
                  </a:lnTo>
                  <a:lnTo>
                    <a:pt x="129" y="117"/>
                  </a:lnTo>
                  <a:lnTo>
                    <a:pt x="138" y="121"/>
                  </a:lnTo>
                  <a:lnTo>
                    <a:pt x="140" y="124"/>
                  </a:lnTo>
                  <a:lnTo>
                    <a:pt x="142" y="127"/>
                  </a:lnTo>
                  <a:lnTo>
                    <a:pt x="141" y="129"/>
                  </a:lnTo>
                  <a:lnTo>
                    <a:pt x="137" y="135"/>
                  </a:lnTo>
                  <a:lnTo>
                    <a:pt x="137" y="151"/>
                  </a:lnTo>
                  <a:lnTo>
                    <a:pt x="139" y="152"/>
                  </a:lnTo>
                  <a:lnTo>
                    <a:pt x="145" y="152"/>
                  </a:lnTo>
                  <a:lnTo>
                    <a:pt x="158" y="158"/>
                  </a:lnTo>
                  <a:lnTo>
                    <a:pt x="156" y="169"/>
                  </a:lnTo>
                  <a:lnTo>
                    <a:pt x="160" y="173"/>
                  </a:lnTo>
                  <a:lnTo>
                    <a:pt x="160" y="187"/>
                  </a:lnTo>
                  <a:lnTo>
                    <a:pt x="161" y="197"/>
                  </a:lnTo>
                  <a:lnTo>
                    <a:pt x="165" y="197"/>
                  </a:lnTo>
                  <a:lnTo>
                    <a:pt x="168" y="202"/>
                  </a:lnTo>
                  <a:lnTo>
                    <a:pt x="170" y="202"/>
                  </a:lnTo>
                  <a:lnTo>
                    <a:pt x="177" y="212"/>
                  </a:lnTo>
                  <a:lnTo>
                    <a:pt x="179" y="215"/>
                  </a:lnTo>
                  <a:lnTo>
                    <a:pt x="182" y="231"/>
                  </a:lnTo>
                  <a:lnTo>
                    <a:pt x="190" y="229"/>
                  </a:lnTo>
                  <a:lnTo>
                    <a:pt x="197" y="229"/>
                  </a:lnTo>
                  <a:lnTo>
                    <a:pt x="203" y="241"/>
                  </a:lnTo>
                  <a:lnTo>
                    <a:pt x="204" y="242"/>
                  </a:lnTo>
                  <a:lnTo>
                    <a:pt x="208" y="239"/>
                  </a:lnTo>
                  <a:lnTo>
                    <a:pt x="209" y="236"/>
                  </a:lnTo>
                  <a:lnTo>
                    <a:pt x="214" y="235"/>
                  </a:lnTo>
                  <a:lnTo>
                    <a:pt x="216" y="235"/>
                  </a:lnTo>
                  <a:lnTo>
                    <a:pt x="225" y="236"/>
                  </a:lnTo>
                  <a:lnTo>
                    <a:pt x="231" y="238"/>
                  </a:lnTo>
                  <a:lnTo>
                    <a:pt x="232" y="247"/>
                  </a:lnTo>
                  <a:lnTo>
                    <a:pt x="232" y="288"/>
                  </a:lnTo>
                  <a:lnTo>
                    <a:pt x="233" y="296"/>
                  </a:lnTo>
                  <a:lnTo>
                    <a:pt x="233" y="307"/>
                  </a:lnTo>
                  <a:lnTo>
                    <a:pt x="248" y="308"/>
                  </a:lnTo>
                  <a:lnTo>
                    <a:pt x="247" y="317"/>
                  </a:lnTo>
                  <a:lnTo>
                    <a:pt x="227" y="337"/>
                  </a:lnTo>
                  <a:lnTo>
                    <a:pt x="203" y="363"/>
                  </a:lnTo>
                  <a:lnTo>
                    <a:pt x="201" y="363"/>
                  </a:lnTo>
                  <a:lnTo>
                    <a:pt x="196" y="368"/>
                  </a:lnTo>
                  <a:lnTo>
                    <a:pt x="192" y="365"/>
                  </a:lnTo>
                  <a:lnTo>
                    <a:pt x="188" y="365"/>
                  </a:lnTo>
                  <a:lnTo>
                    <a:pt x="185" y="366"/>
                  </a:lnTo>
                  <a:lnTo>
                    <a:pt x="185" y="371"/>
                  </a:lnTo>
                  <a:lnTo>
                    <a:pt x="181" y="375"/>
                  </a:lnTo>
                  <a:lnTo>
                    <a:pt x="181" y="381"/>
                  </a:lnTo>
                  <a:lnTo>
                    <a:pt x="181" y="385"/>
                  </a:lnTo>
                  <a:lnTo>
                    <a:pt x="181" y="390"/>
                  </a:lnTo>
                  <a:lnTo>
                    <a:pt x="181" y="397"/>
                  </a:lnTo>
                  <a:lnTo>
                    <a:pt x="181" y="398"/>
                  </a:lnTo>
                  <a:lnTo>
                    <a:pt x="181" y="400"/>
                  </a:lnTo>
                  <a:lnTo>
                    <a:pt x="174" y="400"/>
                  </a:lnTo>
                  <a:lnTo>
                    <a:pt x="168" y="402"/>
                  </a:lnTo>
                  <a:lnTo>
                    <a:pt x="164" y="406"/>
                  </a:lnTo>
                  <a:lnTo>
                    <a:pt x="159" y="412"/>
                  </a:lnTo>
                  <a:lnTo>
                    <a:pt x="153" y="413"/>
                  </a:lnTo>
                  <a:lnTo>
                    <a:pt x="153" y="417"/>
                  </a:lnTo>
                  <a:lnTo>
                    <a:pt x="152" y="421"/>
                  </a:lnTo>
                  <a:lnTo>
                    <a:pt x="149" y="424"/>
                  </a:lnTo>
                  <a:lnTo>
                    <a:pt x="146" y="425"/>
                  </a:lnTo>
                  <a:lnTo>
                    <a:pt x="145" y="424"/>
                  </a:lnTo>
                  <a:lnTo>
                    <a:pt x="141" y="424"/>
                  </a:lnTo>
                  <a:lnTo>
                    <a:pt x="134" y="429"/>
                  </a:lnTo>
                  <a:lnTo>
                    <a:pt x="133" y="436"/>
                  </a:lnTo>
                  <a:lnTo>
                    <a:pt x="133" y="437"/>
                  </a:lnTo>
                  <a:lnTo>
                    <a:pt x="141" y="438"/>
                  </a:lnTo>
                  <a:lnTo>
                    <a:pt x="143" y="450"/>
                  </a:lnTo>
                  <a:lnTo>
                    <a:pt x="146" y="458"/>
                  </a:lnTo>
                  <a:lnTo>
                    <a:pt x="144" y="464"/>
                  </a:lnTo>
                  <a:lnTo>
                    <a:pt x="141" y="475"/>
                  </a:lnTo>
                  <a:lnTo>
                    <a:pt x="141" y="489"/>
                  </a:lnTo>
                  <a:lnTo>
                    <a:pt x="142" y="499"/>
                  </a:lnTo>
                  <a:lnTo>
                    <a:pt x="145" y="499"/>
                  </a:lnTo>
                  <a:lnTo>
                    <a:pt x="146" y="502"/>
                  </a:lnTo>
                  <a:lnTo>
                    <a:pt x="152" y="509"/>
                  </a:lnTo>
                  <a:lnTo>
                    <a:pt x="155" y="513"/>
                  </a:lnTo>
                  <a:lnTo>
                    <a:pt x="157" y="513"/>
                  </a:lnTo>
                  <a:lnTo>
                    <a:pt x="157" y="516"/>
                  </a:lnTo>
                  <a:lnTo>
                    <a:pt x="156" y="517"/>
                  </a:lnTo>
                  <a:lnTo>
                    <a:pt x="153" y="532"/>
                  </a:lnTo>
                  <a:lnTo>
                    <a:pt x="144" y="533"/>
                  </a:lnTo>
                  <a:lnTo>
                    <a:pt x="140" y="540"/>
                  </a:lnTo>
                  <a:lnTo>
                    <a:pt x="137" y="540"/>
                  </a:lnTo>
                  <a:lnTo>
                    <a:pt x="131" y="538"/>
                  </a:lnTo>
                  <a:lnTo>
                    <a:pt x="129" y="538"/>
                  </a:lnTo>
                  <a:lnTo>
                    <a:pt x="127" y="539"/>
                  </a:lnTo>
                  <a:lnTo>
                    <a:pt x="123" y="539"/>
                  </a:lnTo>
                  <a:lnTo>
                    <a:pt x="122" y="539"/>
                  </a:lnTo>
                  <a:lnTo>
                    <a:pt x="119" y="540"/>
                  </a:lnTo>
                  <a:lnTo>
                    <a:pt x="118" y="543"/>
                  </a:lnTo>
                  <a:lnTo>
                    <a:pt x="114" y="556"/>
                  </a:lnTo>
                  <a:lnTo>
                    <a:pt x="114" y="588"/>
                  </a:lnTo>
                  <a:lnTo>
                    <a:pt x="111" y="591"/>
                  </a:lnTo>
                  <a:lnTo>
                    <a:pt x="110" y="591"/>
                  </a:lnTo>
                  <a:lnTo>
                    <a:pt x="102" y="587"/>
                  </a:lnTo>
                  <a:lnTo>
                    <a:pt x="98" y="589"/>
                  </a:lnTo>
                  <a:lnTo>
                    <a:pt x="96" y="593"/>
                  </a:lnTo>
                  <a:lnTo>
                    <a:pt x="98" y="597"/>
                  </a:lnTo>
                  <a:lnTo>
                    <a:pt x="100" y="604"/>
                  </a:lnTo>
                  <a:lnTo>
                    <a:pt x="96" y="611"/>
                  </a:lnTo>
                  <a:lnTo>
                    <a:pt x="95" y="608"/>
                  </a:lnTo>
                  <a:lnTo>
                    <a:pt x="79" y="607"/>
                  </a:lnTo>
                  <a:lnTo>
                    <a:pt x="79" y="614"/>
                  </a:lnTo>
                  <a:lnTo>
                    <a:pt x="64" y="614"/>
                  </a:lnTo>
                  <a:lnTo>
                    <a:pt x="61" y="605"/>
                  </a:lnTo>
                  <a:lnTo>
                    <a:pt x="62" y="540"/>
                  </a:lnTo>
                  <a:lnTo>
                    <a:pt x="60" y="533"/>
                  </a:lnTo>
                  <a:lnTo>
                    <a:pt x="56" y="520"/>
                  </a:lnTo>
                  <a:lnTo>
                    <a:pt x="51" y="511"/>
                  </a:lnTo>
                  <a:lnTo>
                    <a:pt x="49" y="504"/>
                  </a:lnTo>
                  <a:lnTo>
                    <a:pt x="49" y="485"/>
                  </a:lnTo>
                  <a:lnTo>
                    <a:pt x="50" y="478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39" y="441"/>
                  </a:lnTo>
                  <a:lnTo>
                    <a:pt x="33" y="433"/>
                  </a:lnTo>
                  <a:lnTo>
                    <a:pt x="36" y="431"/>
                  </a:lnTo>
                  <a:lnTo>
                    <a:pt x="38" y="421"/>
                  </a:lnTo>
                  <a:lnTo>
                    <a:pt x="37" y="418"/>
                  </a:lnTo>
                  <a:lnTo>
                    <a:pt x="36" y="413"/>
                  </a:lnTo>
                  <a:lnTo>
                    <a:pt x="36" y="409"/>
                  </a:lnTo>
                  <a:lnTo>
                    <a:pt x="33" y="397"/>
                  </a:lnTo>
                  <a:lnTo>
                    <a:pt x="34" y="392"/>
                  </a:lnTo>
                  <a:lnTo>
                    <a:pt x="35" y="389"/>
                  </a:lnTo>
                  <a:lnTo>
                    <a:pt x="38" y="384"/>
                  </a:lnTo>
                  <a:lnTo>
                    <a:pt x="39" y="376"/>
                  </a:lnTo>
                  <a:lnTo>
                    <a:pt x="32" y="372"/>
                  </a:lnTo>
                  <a:lnTo>
                    <a:pt x="32" y="362"/>
                  </a:lnTo>
                  <a:lnTo>
                    <a:pt x="33" y="352"/>
                  </a:lnTo>
                  <a:lnTo>
                    <a:pt x="38" y="346"/>
                  </a:lnTo>
                  <a:lnTo>
                    <a:pt x="51" y="338"/>
                  </a:lnTo>
                  <a:lnTo>
                    <a:pt x="57" y="344"/>
                  </a:lnTo>
                  <a:lnTo>
                    <a:pt x="70" y="346"/>
                  </a:lnTo>
                  <a:lnTo>
                    <a:pt x="71" y="345"/>
                  </a:lnTo>
                  <a:lnTo>
                    <a:pt x="75" y="346"/>
                  </a:lnTo>
                  <a:lnTo>
                    <a:pt x="83" y="344"/>
                  </a:lnTo>
                  <a:lnTo>
                    <a:pt x="86" y="337"/>
                  </a:lnTo>
                  <a:lnTo>
                    <a:pt x="86" y="334"/>
                  </a:lnTo>
                  <a:lnTo>
                    <a:pt x="82" y="329"/>
                  </a:lnTo>
                  <a:lnTo>
                    <a:pt x="78" y="330"/>
                  </a:lnTo>
                  <a:lnTo>
                    <a:pt x="65" y="326"/>
                  </a:lnTo>
                  <a:lnTo>
                    <a:pt x="66" y="320"/>
                  </a:lnTo>
                  <a:lnTo>
                    <a:pt x="53" y="313"/>
                  </a:lnTo>
                  <a:lnTo>
                    <a:pt x="51" y="310"/>
                  </a:lnTo>
                  <a:lnTo>
                    <a:pt x="52" y="303"/>
                  </a:lnTo>
                  <a:lnTo>
                    <a:pt x="59" y="304"/>
                  </a:lnTo>
                  <a:lnTo>
                    <a:pt x="58" y="302"/>
                  </a:lnTo>
                  <a:lnTo>
                    <a:pt x="55" y="296"/>
                  </a:lnTo>
                  <a:lnTo>
                    <a:pt x="51" y="295"/>
                  </a:lnTo>
                  <a:lnTo>
                    <a:pt x="49" y="296"/>
                  </a:lnTo>
                  <a:lnTo>
                    <a:pt x="41" y="289"/>
                  </a:lnTo>
                  <a:lnTo>
                    <a:pt x="32" y="275"/>
                  </a:lnTo>
                  <a:lnTo>
                    <a:pt x="31" y="273"/>
                  </a:lnTo>
                  <a:lnTo>
                    <a:pt x="27" y="269"/>
                  </a:lnTo>
                  <a:lnTo>
                    <a:pt x="25" y="268"/>
                  </a:lnTo>
                  <a:lnTo>
                    <a:pt x="30" y="249"/>
                  </a:lnTo>
                  <a:lnTo>
                    <a:pt x="23" y="246"/>
                  </a:lnTo>
                  <a:lnTo>
                    <a:pt x="25" y="239"/>
                  </a:lnTo>
                  <a:lnTo>
                    <a:pt x="21" y="224"/>
                  </a:lnTo>
                  <a:lnTo>
                    <a:pt x="10" y="220"/>
                  </a:lnTo>
                  <a:lnTo>
                    <a:pt x="8" y="212"/>
                  </a:lnTo>
                  <a:lnTo>
                    <a:pt x="3" y="204"/>
                  </a:lnTo>
                  <a:lnTo>
                    <a:pt x="0" y="191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4" name="Freeform 46" descr="Mármol blanco"/>
            <p:cNvSpPr>
              <a:spLocks/>
            </p:cNvSpPr>
            <p:nvPr/>
          </p:nvSpPr>
          <p:spPr bwMode="auto">
            <a:xfrm>
              <a:off x="1279" y="2123"/>
              <a:ext cx="339" cy="359"/>
            </a:xfrm>
            <a:custGeom>
              <a:avLst/>
              <a:gdLst/>
              <a:ahLst/>
              <a:cxnLst>
                <a:cxn ang="0">
                  <a:pos x="9" y="189"/>
                </a:cxn>
                <a:cxn ang="0">
                  <a:pos x="14" y="229"/>
                </a:cxn>
                <a:cxn ang="0">
                  <a:pos x="28" y="245"/>
                </a:cxn>
                <a:cxn ang="0">
                  <a:pos x="51" y="264"/>
                </a:cxn>
                <a:cxn ang="0">
                  <a:pos x="59" y="269"/>
                </a:cxn>
                <a:cxn ang="0">
                  <a:pos x="73" y="268"/>
                </a:cxn>
                <a:cxn ang="0">
                  <a:pos x="91" y="241"/>
                </a:cxn>
                <a:cxn ang="0">
                  <a:pos x="101" y="254"/>
                </a:cxn>
                <a:cxn ang="0">
                  <a:pos x="97" y="280"/>
                </a:cxn>
                <a:cxn ang="0">
                  <a:pos x="101" y="299"/>
                </a:cxn>
                <a:cxn ang="0">
                  <a:pos x="102" y="322"/>
                </a:cxn>
                <a:cxn ang="0">
                  <a:pos x="91" y="362"/>
                </a:cxn>
                <a:cxn ang="0">
                  <a:pos x="98" y="371"/>
                </a:cxn>
                <a:cxn ang="0">
                  <a:pos x="122" y="384"/>
                </a:cxn>
                <a:cxn ang="0">
                  <a:pos x="142" y="401"/>
                </a:cxn>
                <a:cxn ang="0">
                  <a:pos x="160" y="415"/>
                </a:cxn>
                <a:cxn ang="0">
                  <a:pos x="172" y="398"/>
                </a:cxn>
                <a:cxn ang="0">
                  <a:pos x="193" y="396"/>
                </a:cxn>
                <a:cxn ang="0">
                  <a:pos x="217" y="415"/>
                </a:cxn>
                <a:cxn ang="0">
                  <a:pos x="233" y="420"/>
                </a:cxn>
                <a:cxn ang="0">
                  <a:pos x="241" y="405"/>
                </a:cxn>
                <a:cxn ang="0">
                  <a:pos x="262" y="418"/>
                </a:cxn>
                <a:cxn ang="0">
                  <a:pos x="269" y="420"/>
                </a:cxn>
                <a:cxn ang="0">
                  <a:pos x="273" y="407"/>
                </a:cxn>
                <a:cxn ang="0">
                  <a:pos x="285" y="393"/>
                </a:cxn>
                <a:cxn ang="0">
                  <a:pos x="293" y="405"/>
                </a:cxn>
                <a:cxn ang="0">
                  <a:pos x="311" y="435"/>
                </a:cxn>
                <a:cxn ang="0">
                  <a:pos x="321" y="432"/>
                </a:cxn>
                <a:cxn ang="0">
                  <a:pos x="333" y="441"/>
                </a:cxn>
                <a:cxn ang="0">
                  <a:pos x="342" y="442"/>
                </a:cxn>
                <a:cxn ang="0">
                  <a:pos x="353" y="445"/>
                </a:cxn>
                <a:cxn ang="0">
                  <a:pos x="353" y="425"/>
                </a:cxn>
                <a:cxn ang="0">
                  <a:pos x="364" y="417"/>
                </a:cxn>
                <a:cxn ang="0">
                  <a:pos x="359" y="403"/>
                </a:cxn>
                <a:cxn ang="0">
                  <a:pos x="365" y="381"/>
                </a:cxn>
                <a:cxn ang="0">
                  <a:pos x="367" y="366"/>
                </a:cxn>
                <a:cxn ang="0">
                  <a:pos x="367" y="352"/>
                </a:cxn>
                <a:cxn ang="0">
                  <a:pos x="360" y="335"/>
                </a:cxn>
                <a:cxn ang="0">
                  <a:pos x="357" y="306"/>
                </a:cxn>
                <a:cxn ang="0">
                  <a:pos x="315" y="298"/>
                </a:cxn>
                <a:cxn ang="0">
                  <a:pos x="285" y="293"/>
                </a:cxn>
                <a:cxn ang="0">
                  <a:pos x="271" y="262"/>
                </a:cxn>
                <a:cxn ang="0">
                  <a:pos x="257" y="262"/>
                </a:cxn>
                <a:cxn ang="0">
                  <a:pos x="209" y="242"/>
                </a:cxn>
                <a:cxn ang="0">
                  <a:pos x="217" y="219"/>
                </a:cxn>
                <a:cxn ang="0">
                  <a:pos x="209" y="190"/>
                </a:cxn>
                <a:cxn ang="0">
                  <a:pos x="199" y="183"/>
                </a:cxn>
                <a:cxn ang="0">
                  <a:pos x="167" y="186"/>
                </a:cxn>
                <a:cxn ang="0">
                  <a:pos x="163" y="105"/>
                </a:cxn>
                <a:cxn ang="0">
                  <a:pos x="152" y="58"/>
                </a:cxn>
                <a:cxn ang="0">
                  <a:pos x="141" y="13"/>
                </a:cxn>
                <a:cxn ang="0">
                  <a:pos x="132" y="0"/>
                </a:cxn>
                <a:cxn ang="0">
                  <a:pos x="136" y="10"/>
                </a:cxn>
                <a:cxn ang="0">
                  <a:pos x="120" y="26"/>
                </a:cxn>
                <a:cxn ang="0">
                  <a:pos x="102" y="49"/>
                </a:cxn>
                <a:cxn ang="0">
                  <a:pos x="104" y="79"/>
                </a:cxn>
                <a:cxn ang="0">
                  <a:pos x="58" y="148"/>
                </a:cxn>
                <a:cxn ang="0">
                  <a:pos x="24" y="159"/>
                </a:cxn>
                <a:cxn ang="0">
                  <a:pos x="6" y="173"/>
                </a:cxn>
              </a:cxnLst>
              <a:rect l="0" t="0" r="r" b="b"/>
              <a:pathLst>
                <a:path w="371" h="447">
                  <a:moveTo>
                    <a:pt x="0" y="181"/>
                  </a:moveTo>
                  <a:lnTo>
                    <a:pt x="1" y="184"/>
                  </a:lnTo>
                  <a:lnTo>
                    <a:pt x="5" y="186"/>
                  </a:lnTo>
                  <a:lnTo>
                    <a:pt x="9" y="189"/>
                  </a:lnTo>
                  <a:lnTo>
                    <a:pt x="10" y="193"/>
                  </a:lnTo>
                  <a:lnTo>
                    <a:pt x="11" y="220"/>
                  </a:lnTo>
                  <a:lnTo>
                    <a:pt x="13" y="223"/>
                  </a:lnTo>
                  <a:lnTo>
                    <a:pt x="14" y="229"/>
                  </a:lnTo>
                  <a:lnTo>
                    <a:pt x="21" y="241"/>
                  </a:lnTo>
                  <a:lnTo>
                    <a:pt x="24" y="241"/>
                  </a:lnTo>
                  <a:lnTo>
                    <a:pt x="24" y="243"/>
                  </a:lnTo>
                  <a:lnTo>
                    <a:pt x="28" y="245"/>
                  </a:lnTo>
                  <a:lnTo>
                    <a:pt x="32" y="244"/>
                  </a:lnTo>
                  <a:lnTo>
                    <a:pt x="35" y="250"/>
                  </a:lnTo>
                  <a:lnTo>
                    <a:pt x="41" y="252"/>
                  </a:lnTo>
                  <a:lnTo>
                    <a:pt x="51" y="264"/>
                  </a:lnTo>
                  <a:lnTo>
                    <a:pt x="54" y="274"/>
                  </a:lnTo>
                  <a:lnTo>
                    <a:pt x="56" y="278"/>
                  </a:lnTo>
                  <a:lnTo>
                    <a:pt x="59" y="276"/>
                  </a:lnTo>
                  <a:lnTo>
                    <a:pt x="59" y="269"/>
                  </a:lnTo>
                  <a:lnTo>
                    <a:pt x="60" y="267"/>
                  </a:lnTo>
                  <a:lnTo>
                    <a:pt x="68" y="272"/>
                  </a:lnTo>
                  <a:lnTo>
                    <a:pt x="72" y="271"/>
                  </a:lnTo>
                  <a:lnTo>
                    <a:pt x="73" y="268"/>
                  </a:lnTo>
                  <a:lnTo>
                    <a:pt x="82" y="258"/>
                  </a:lnTo>
                  <a:lnTo>
                    <a:pt x="85" y="252"/>
                  </a:lnTo>
                  <a:lnTo>
                    <a:pt x="87" y="240"/>
                  </a:lnTo>
                  <a:lnTo>
                    <a:pt x="91" y="241"/>
                  </a:lnTo>
                  <a:lnTo>
                    <a:pt x="94" y="247"/>
                  </a:lnTo>
                  <a:lnTo>
                    <a:pt x="97" y="250"/>
                  </a:lnTo>
                  <a:lnTo>
                    <a:pt x="100" y="250"/>
                  </a:lnTo>
                  <a:lnTo>
                    <a:pt x="101" y="254"/>
                  </a:lnTo>
                  <a:lnTo>
                    <a:pt x="102" y="259"/>
                  </a:lnTo>
                  <a:lnTo>
                    <a:pt x="103" y="265"/>
                  </a:lnTo>
                  <a:lnTo>
                    <a:pt x="102" y="274"/>
                  </a:lnTo>
                  <a:lnTo>
                    <a:pt x="97" y="280"/>
                  </a:lnTo>
                  <a:lnTo>
                    <a:pt x="95" y="283"/>
                  </a:lnTo>
                  <a:lnTo>
                    <a:pt x="95" y="289"/>
                  </a:lnTo>
                  <a:lnTo>
                    <a:pt x="99" y="296"/>
                  </a:lnTo>
                  <a:lnTo>
                    <a:pt x="101" y="299"/>
                  </a:lnTo>
                  <a:lnTo>
                    <a:pt x="103" y="300"/>
                  </a:lnTo>
                  <a:lnTo>
                    <a:pt x="104" y="303"/>
                  </a:lnTo>
                  <a:lnTo>
                    <a:pt x="103" y="316"/>
                  </a:lnTo>
                  <a:lnTo>
                    <a:pt x="102" y="322"/>
                  </a:lnTo>
                  <a:lnTo>
                    <a:pt x="102" y="337"/>
                  </a:lnTo>
                  <a:lnTo>
                    <a:pt x="95" y="351"/>
                  </a:lnTo>
                  <a:lnTo>
                    <a:pt x="93" y="357"/>
                  </a:lnTo>
                  <a:lnTo>
                    <a:pt x="91" y="362"/>
                  </a:lnTo>
                  <a:lnTo>
                    <a:pt x="89" y="367"/>
                  </a:lnTo>
                  <a:lnTo>
                    <a:pt x="91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102" y="374"/>
                  </a:lnTo>
                  <a:lnTo>
                    <a:pt x="104" y="381"/>
                  </a:lnTo>
                  <a:lnTo>
                    <a:pt x="114" y="381"/>
                  </a:lnTo>
                  <a:lnTo>
                    <a:pt x="122" y="384"/>
                  </a:lnTo>
                  <a:lnTo>
                    <a:pt x="128" y="382"/>
                  </a:lnTo>
                  <a:lnTo>
                    <a:pt x="134" y="396"/>
                  </a:lnTo>
                  <a:lnTo>
                    <a:pt x="140" y="401"/>
                  </a:lnTo>
                  <a:lnTo>
                    <a:pt x="142" y="401"/>
                  </a:lnTo>
                  <a:lnTo>
                    <a:pt x="149" y="408"/>
                  </a:lnTo>
                  <a:lnTo>
                    <a:pt x="152" y="412"/>
                  </a:lnTo>
                  <a:lnTo>
                    <a:pt x="156" y="414"/>
                  </a:lnTo>
                  <a:lnTo>
                    <a:pt x="160" y="415"/>
                  </a:lnTo>
                  <a:lnTo>
                    <a:pt x="165" y="414"/>
                  </a:lnTo>
                  <a:lnTo>
                    <a:pt x="168" y="410"/>
                  </a:lnTo>
                  <a:lnTo>
                    <a:pt x="168" y="402"/>
                  </a:lnTo>
                  <a:lnTo>
                    <a:pt x="172" y="398"/>
                  </a:lnTo>
                  <a:lnTo>
                    <a:pt x="182" y="393"/>
                  </a:lnTo>
                  <a:lnTo>
                    <a:pt x="186" y="396"/>
                  </a:lnTo>
                  <a:lnTo>
                    <a:pt x="189" y="396"/>
                  </a:lnTo>
                  <a:lnTo>
                    <a:pt x="193" y="396"/>
                  </a:lnTo>
                  <a:lnTo>
                    <a:pt x="196" y="396"/>
                  </a:lnTo>
                  <a:lnTo>
                    <a:pt x="199" y="400"/>
                  </a:lnTo>
                  <a:lnTo>
                    <a:pt x="202" y="403"/>
                  </a:lnTo>
                  <a:lnTo>
                    <a:pt x="217" y="415"/>
                  </a:lnTo>
                  <a:lnTo>
                    <a:pt x="220" y="416"/>
                  </a:lnTo>
                  <a:lnTo>
                    <a:pt x="227" y="418"/>
                  </a:lnTo>
                  <a:lnTo>
                    <a:pt x="232" y="418"/>
                  </a:lnTo>
                  <a:lnTo>
                    <a:pt x="233" y="420"/>
                  </a:lnTo>
                  <a:lnTo>
                    <a:pt x="237" y="416"/>
                  </a:lnTo>
                  <a:lnTo>
                    <a:pt x="237" y="412"/>
                  </a:lnTo>
                  <a:lnTo>
                    <a:pt x="238" y="407"/>
                  </a:lnTo>
                  <a:lnTo>
                    <a:pt x="241" y="405"/>
                  </a:lnTo>
                  <a:lnTo>
                    <a:pt x="246" y="409"/>
                  </a:lnTo>
                  <a:lnTo>
                    <a:pt x="252" y="415"/>
                  </a:lnTo>
                  <a:lnTo>
                    <a:pt x="259" y="419"/>
                  </a:lnTo>
                  <a:lnTo>
                    <a:pt x="262" y="418"/>
                  </a:lnTo>
                  <a:lnTo>
                    <a:pt x="264" y="418"/>
                  </a:lnTo>
                  <a:lnTo>
                    <a:pt x="265" y="418"/>
                  </a:lnTo>
                  <a:lnTo>
                    <a:pt x="268" y="418"/>
                  </a:lnTo>
                  <a:lnTo>
                    <a:pt x="269" y="420"/>
                  </a:lnTo>
                  <a:lnTo>
                    <a:pt x="271" y="421"/>
                  </a:lnTo>
                  <a:lnTo>
                    <a:pt x="273" y="418"/>
                  </a:lnTo>
                  <a:lnTo>
                    <a:pt x="273" y="410"/>
                  </a:lnTo>
                  <a:lnTo>
                    <a:pt x="273" y="407"/>
                  </a:lnTo>
                  <a:lnTo>
                    <a:pt x="273" y="404"/>
                  </a:lnTo>
                  <a:lnTo>
                    <a:pt x="277" y="397"/>
                  </a:lnTo>
                  <a:lnTo>
                    <a:pt x="281" y="393"/>
                  </a:lnTo>
                  <a:lnTo>
                    <a:pt x="285" y="393"/>
                  </a:lnTo>
                  <a:lnTo>
                    <a:pt x="285" y="397"/>
                  </a:lnTo>
                  <a:lnTo>
                    <a:pt x="286" y="398"/>
                  </a:lnTo>
                  <a:lnTo>
                    <a:pt x="291" y="394"/>
                  </a:lnTo>
                  <a:lnTo>
                    <a:pt x="293" y="405"/>
                  </a:lnTo>
                  <a:lnTo>
                    <a:pt x="293" y="406"/>
                  </a:lnTo>
                  <a:lnTo>
                    <a:pt x="299" y="423"/>
                  </a:lnTo>
                  <a:lnTo>
                    <a:pt x="309" y="446"/>
                  </a:lnTo>
                  <a:lnTo>
                    <a:pt x="311" y="435"/>
                  </a:lnTo>
                  <a:lnTo>
                    <a:pt x="312" y="432"/>
                  </a:lnTo>
                  <a:lnTo>
                    <a:pt x="315" y="432"/>
                  </a:lnTo>
                  <a:lnTo>
                    <a:pt x="317" y="430"/>
                  </a:lnTo>
                  <a:lnTo>
                    <a:pt x="321" y="432"/>
                  </a:lnTo>
                  <a:lnTo>
                    <a:pt x="324" y="437"/>
                  </a:lnTo>
                  <a:lnTo>
                    <a:pt x="327" y="439"/>
                  </a:lnTo>
                  <a:lnTo>
                    <a:pt x="329" y="441"/>
                  </a:lnTo>
                  <a:lnTo>
                    <a:pt x="333" y="441"/>
                  </a:lnTo>
                  <a:lnTo>
                    <a:pt x="336" y="442"/>
                  </a:lnTo>
                  <a:lnTo>
                    <a:pt x="338" y="443"/>
                  </a:lnTo>
                  <a:lnTo>
                    <a:pt x="340" y="442"/>
                  </a:lnTo>
                  <a:lnTo>
                    <a:pt x="342" y="442"/>
                  </a:lnTo>
                  <a:lnTo>
                    <a:pt x="344" y="443"/>
                  </a:lnTo>
                  <a:lnTo>
                    <a:pt x="346" y="444"/>
                  </a:lnTo>
                  <a:lnTo>
                    <a:pt x="351" y="446"/>
                  </a:lnTo>
                  <a:lnTo>
                    <a:pt x="353" y="445"/>
                  </a:lnTo>
                  <a:lnTo>
                    <a:pt x="355" y="443"/>
                  </a:lnTo>
                  <a:lnTo>
                    <a:pt x="355" y="439"/>
                  </a:lnTo>
                  <a:lnTo>
                    <a:pt x="355" y="430"/>
                  </a:lnTo>
                  <a:lnTo>
                    <a:pt x="353" y="425"/>
                  </a:lnTo>
                  <a:lnTo>
                    <a:pt x="354" y="421"/>
                  </a:lnTo>
                  <a:lnTo>
                    <a:pt x="360" y="419"/>
                  </a:lnTo>
                  <a:lnTo>
                    <a:pt x="362" y="418"/>
                  </a:lnTo>
                  <a:lnTo>
                    <a:pt x="364" y="417"/>
                  </a:lnTo>
                  <a:lnTo>
                    <a:pt x="365" y="413"/>
                  </a:lnTo>
                  <a:lnTo>
                    <a:pt x="364" y="411"/>
                  </a:lnTo>
                  <a:lnTo>
                    <a:pt x="360" y="406"/>
                  </a:lnTo>
                  <a:lnTo>
                    <a:pt x="359" y="403"/>
                  </a:lnTo>
                  <a:lnTo>
                    <a:pt x="358" y="399"/>
                  </a:lnTo>
                  <a:lnTo>
                    <a:pt x="357" y="398"/>
                  </a:lnTo>
                  <a:lnTo>
                    <a:pt x="360" y="388"/>
                  </a:lnTo>
                  <a:lnTo>
                    <a:pt x="365" y="381"/>
                  </a:lnTo>
                  <a:lnTo>
                    <a:pt x="369" y="378"/>
                  </a:lnTo>
                  <a:lnTo>
                    <a:pt x="370" y="375"/>
                  </a:lnTo>
                  <a:lnTo>
                    <a:pt x="370" y="369"/>
                  </a:lnTo>
                  <a:lnTo>
                    <a:pt x="367" y="366"/>
                  </a:lnTo>
                  <a:lnTo>
                    <a:pt x="366" y="364"/>
                  </a:lnTo>
                  <a:lnTo>
                    <a:pt x="366" y="357"/>
                  </a:lnTo>
                  <a:lnTo>
                    <a:pt x="367" y="354"/>
                  </a:lnTo>
                  <a:lnTo>
                    <a:pt x="367" y="352"/>
                  </a:lnTo>
                  <a:lnTo>
                    <a:pt x="364" y="351"/>
                  </a:lnTo>
                  <a:lnTo>
                    <a:pt x="350" y="347"/>
                  </a:lnTo>
                  <a:lnTo>
                    <a:pt x="356" y="346"/>
                  </a:lnTo>
                  <a:lnTo>
                    <a:pt x="360" y="335"/>
                  </a:lnTo>
                  <a:lnTo>
                    <a:pt x="358" y="326"/>
                  </a:lnTo>
                  <a:lnTo>
                    <a:pt x="365" y="318"/>
                  </a:lnTo>
                  <a:lnTo>
                    <a:pt x="365" y="313"/>
                  </a:lnTo>
                  <a:lnTo>
                    <a:pt x="357" y="306"/>
                  </a:lnTo>
                  <a:lnTo>
                    <a:pt x="362" y="293"/>
                  </a:lnTo>
                  <a:lnTo>
                    <a:pt x="329" y="297"/>
                  </a:lnTo>
                  <a:lnTo>
                    <a:pt x="329" y="294"/>
                  </a:lnTo>
                  <a:lnTo>
                    <a:pt x="315" y="298"/>
                  </a:lnTo>
                  <a:lnTo>
                    <a:pt x="303" y="293"/>
                  </a:lnTo>
                  <a:lnTo>
                    <a:pt x="297" y="296"/>
                  </a:lnTo>
                  <a:lnTo>
                    <a:pt x="290" y="293"/>
                  </a:lnTo>
                  <a:lnTo>
                    <a:pt x="285" y="293"/>
                  </a:lnTo>
                  <a:lnTo>
                    <a:pt x="280" y="290"/>
                  </a:lnTo>
                  <a:lnTo>
                    <a:pt x="277" y="283"/>
                  </a:lnTo>
                  <a:lnTo>
                    <a:pt x="275" y="274"/>
                  </a:lnTo>
                  <a:lnTo>
                    <a:pt x="271" y="262"/>
                  </a:lnTo>
                  <a:lnTo>
                    <a:pt x="261" y="253"/>
                  </a:lnTo>
                  <a:lnTo>
                    <a:pt x="254" y="252"/>
                  </a:lnTo>
                  <a:lnTo>
                    <a:pt x="254" y="255"/>
                  </a:lnTo>
                  <a:lnTo>
                    <a:pt x="257" y="262"/>
                  </a:lnTo>
                  <a:lnTo>
                    <a:pt x="256" y="265"/>
                  </a:lnTo>
                  <a:lnTo>
                    <a:pt x="224" y="248"/>
                  </a:lnTo>
                  <a:lnTo>
                    <a:pt x="211" y="243"/>
                  </a:lnTo>
                  <a:lnTo>
                    <a:pt x="209" y="242"/>
                  </a:lnTo>
                  <a:lnTo>
                    <a:pt x="208" y="236"/>
                  </a:lnTo>
                  <a:lnTo>
                    <a:pt x="210" y="222"/>
                  </a:lnTo>
                  <a:lnTo>
                    <a:pt x="215" y="220"/>
                  </a:lnTo>
                  <a:lnTo>
                    <a:pt x="217" y="219"/>
                  </a:lnTo>
                  <a:lnTo>
                    <a:pt x="217" y="206"/>
                  </a:lnTo>
                  <a:lnTo>
                    <a:pt x="210" y="198"/>
                  </a:lnTo>
                  <a:lnTo>
                    <a:pt x="210" y="194"/>
                  </a:lnTo>
                  <a:lnTo>
                    <a:pt x="209" y="190"/>
                  </a:lnTo>
                  <a:lnTo>
                    <a:pt x="201" y="192"/>
                  </a:lnTo>
                  <a:lnTo>
                    <a:pt x="201" y="191"/>
                  </a:lnTo>
                  <a:lnTo>
                    <a:pt x="199" y="187"/>
                  </a:lnTo>
                  <a:lnTo>
                    <a:pt x="199" y="183"/>
                  </a:lnTo>
                  <a:lnTo>
                    <a:pt x="198" y="181"/>
                  </a:lnTo>
                  <a:lnTo>
                    <a:pt x="182" y="180"/>
                  </a:lnTo>
                  <a:lnTo>
                    <a:pt x="182" y="186"/>
                  </a:lnTo>
                  <a:lnTo>
                    <a:pt x="167" y="186"/>
                  </a:lnTo>
                  <a:lnTo>
                    <a:pt x="164" y="177"/>
                  </a:lnTo>
                  <a:lnTo>
                    <a:pt x="165" y="155"/>
                  </a:lnTo>
                  <a:lnTo>
                    <a:pt x="164" y="113"/>
                  </a:lnTo>
                  <a:lnTo>
                    <a:pt x="163" y="105"/>
                  </a:lnTo>
                  <a:lnTo>
                    <a:pt x="159" y="93"/>
                  </a:lnTo>
                  <a:lnTo>
                    <a:pt x="153" y="83"/>
                  </a:lnTo>
                  <a:lnTo>
                    <a:pt x="152" y="76"/>
                  </a:lnTo>
                  <a:lnTo>
                    <a:pt x="152" y="58"/>
                  </a:lnTo>
                  <a:lnTo>
                    <a:pt x="152" y="50"/>
                  </a:lnTo>
                  <a:lnTo>
                    <a:pt x="152" y="38"/>
                  </a:lnTo>
                  <a:lnTo>
                    <a:pt x="150" y="33"/>
                  </a:lnTo>
                  <a:lnTo>
                    <a:pt x="141" y="13"/>
                  </a:lnTo>
                  <a:lnTo>
                    <a:pt x="136" y="6"/>
                  </a:lnTo>
                  <a:lnTo>
                    <a:pt x="135" y="3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2" y="1"/>
                  </a:lnTo>
                  <a:lnTo>
                    <a:pt x="132" y="6"/>
                  </a:lnTo>
                  <a:lnTo>
                    <a:pt x="134" y="7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30" y="15"/>
                  </a:lnTo>
                  <a:lnTo>
                    <a:pt x="122" y="22"/>
                  </a:lnTo>
                  <a:lnTo>
                    <a:pt x="120" y="26"/>
                  </a:lnTo>
                  <a:lnTo>
                    <a:pt x="117" y="38"/>
                  </a:lnTo>
                  <a:lnTo>
                    <a:pt x="117" y="44"/>
                  </a:lnTo>
                  <a:lnTo>
                    <a:pt x="113" y="50"/>
                  </a:lnTo>
                  <a:lnTo>
                    <a:pt x="102" y="49"/>
                  </a:lnTo>
                  <a:lnTo>
                    <a:pt x="100" y="51"/>
                  </a:lnTo>
                  <a:lnTo>
                    <a:pt x="100" y="54"/>
                  </a:lnTo>
                  <a:lnTo>
                    <a:pt x="100" y="62"/>
                  </a:lnTo>
                  <a:lnTo>
                    <a:pt x="104" y="79"/>
                  </a:lnTo>
                  <a:lnTo>
                    <a:pt x="104" y="81"/>
                  </a:lnTo>
                  <a:lnTo>
                    <a:pt x="85" y="105"/>
                  </a:lnTo>
                  <a:lnTo>
                    <a:pt x="80" y="114"/>
                  </a:lnTo>
                  <a:lnTo>
                    <a:pt x="58" y="148"/>
                  </a:lnTo>
                  <a:lnTo>
                    <a:pt x="55" y="149"/>
                  </a:lnTo>
                  <a:lnTo>
                    <a:pt x="44" y="155"/>
                  </a:lnTo>
                  <a:lnTo>
                    <a:pt x="34" y="158"/>
                  </a:lnTo>
                  <a:lnTo>
                    <a:pt x="24" y="159"/>
                  </a:lnTo>
                  <a:lnTo>
                    <a:pt x="17" y="163"/>
                  </a:lnTo>
                  <a:lnTo>
                    <a:pt x="12" y="167"/>
                  </a:lnTo>
                  <a:lnTo>
                    <a:pt x="11" y="169"/>
                  </a:lnTo>
                  <a:lnTo>
                    <a:pt x="6" y="173"/>
                  </a:lnTo>
                  <a:lnTo>
                    <a:pt x="0" y="179"/>
                  </a:lnTo>
                  <a:lnTo>
                    <a:pt x="0" y="181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5" name="Freeform 47" descr="Mármol blanco"/>
            <p:cNvSpPr>
              <a:spLocks/>
            </p:cNvSpPr>
            <p:nvPr/>
          </p:nvSpPr>
          <p:spPr bwMode="auto">
            <a:xfrm>
              <a:off x="1460" y="1791"/>
              <a:ext cx="246" cy="588"/>
            </a:xfrm>
            <a:custGeom>
              <a:avLst/>
              <a:gdLst/>
              <a:ahLst/>
              <a:cxnLst>
                <a:cxn ang="0">
                  <a:pos x="263" y="263"/>
                </a:cxn>
                <a:cxn ang="0">
                  <a:pos x="239" y="344"/>
                </a:cxn>
                <a:cxn ang="0">
                  <a:pos x="225" y="374"/>
                </a:cxn>
                <a:cxn ang="0">
                  <a:pos x="219" y="414"/>
                </a:cxn>
                <a:cxn ang="0">
                  <a:pos x="219" y="438"/>
                </a:cxn>
                <a:cxn ang="0">
                  <a:pos x="217" y="499"/>
                </a:cxn>
                <a:cxn ang="0">
                  <a:pos x="224" y="599"/>
                </a:cxn>
                <a:cxn ang="0">
                  <a:pos x="226" y="613"/>
                </a:cxn>
                <a:cxn ang="0">
                  <a:pos x="228" y="625"/>
                </a:cxn>
                <a:cxn ang="0">
                  <a:pos x="224" y="644"/>
                </a:cxn>
                <a:cxn ang="0">
                  <a:pos x="223" y="661"/>
                </a:cxn>
                <a:cxn ang="0">
                  <a:pos x="217" y="667"/>
                </a:cxn>
                <a:cxn ang="0">
                  <a:pos x="213" y="688"/>
                </a:cxn>
                <a:cxn ang="0">
                  <a:pos x="221" y="693"/>
                </a:cxn>
                <a:cxn ang="0">
                  <a:pos x="224" y="720"/>
                </a:cxn>
                <a:cxn ang="0">
                  <a:pos x="217" y="725"/>
                </a:cxn>
                <a:cxn ang="0">
                  <a:pos x="200" y="703"/>
                </a:cxn>
                <a:cxn ang="0">
                  <a:pos x="192" y="698"/>
                </a:cxn>
                <a:cxn ang="0">
                  <a:pos x="181" y="705"/>
                </a:cxn>
                <a:cxn ang="0">
                  <a:pos x="171" y="705"/>
                </a:cxn>
                <a:cxn ang="0">
                  <a:pos x="163" y="705"/>
                </a:cxn>
                <a:cxn ang="0">
                  <a:pos x="104" y="705"/>
                </a:cxn>
                <a:cxn ang="0">
                  <a:pos x="81" y="702"/>
                </a:cxn>
                <a:cxn ang="0">
                  <a:pos x="61" y="665"/>
                </a:cxn>
                <a:cxn ang="0">
                  <a:pos x="56" y="677"/>
                </a:cxn>
                <a:cxn ang="0">
                  <a:pos x="8" y="648"/>
                </a:cxn>
                <a:cxn ang="0">
                  <a:pos x="18" y="618"/>
                </a:cxn>
                <a:cxn ang="0">
                  <a:pos x="2" y="604"/>
                </a:cxn>
                <a:cxn ang="0">
                  <a:pos x="4" y="588"/>
                </a:cxn>
                <a:cxn ang="0">
                  <a:pos x="5" y="571"/>
                </a:cxn>
                <a:cxn ang="0">
                  <a:pos x="17" y="540"/>
                </a:cxn>
                <a:cxn ang="0">
                  <a:pos x="27" y="523"/>
                </a:cxn>
                <a:cxn ang="0">
                  <a:pos x="41" y="525"/>
                </a:cxn>
                <a:cxn ang="0">
                  <a:pos x="60" y="501"/>
                </a:cxn>
                <a:cxn ang="0">
                  <a:pos x="56" y="493"/>
                </a:cxn>
                <a:cxn ang="0">
                  <a:pos x="45" y="473"/>
                </a:cxn>
                <a:cxn ang="0">
                  <a:pos x="47" y="434"/>
                </a:cxn>
                <a:cxn ang="0">
                  <a:pos x="38" y="413"/>
                </a:cxn>
                <a:cxn ang="0">
                  <a:pos x="52" y="408"/>
                </a:cxn>
                <a:cxn ang="0">
                  <a:pos x="63" y="397"/>
                </a:cxn>
                <a:cxn ang="0">
                  <a:pos x="85" y="384"/>
                </a:cxn>
                <a:cxn ang="0">
                  <a:pos x="85" y="370"/>
                </a:cxn>
                <a:cxn ang="0">
                  <a:pos x="89" y="351"/>
                </a:cxn>
                <a:cxn ang="0">
                  <a:pos x="105" y="347"/>
                </a:cxn>
                <a:cxn ang="0">
                  <a:pos x="152" y="292"/>
                </a:cxn>
                <a:cxn ang="0">
                  <a:pos x="136" y="231"/>
                </a:cxn>
                <a:cxn ang="0">
                  <a:pos x="118" y="219"/>
                </a:cxn>
                <a:cxn ang="0">
                  <a:pos x="107" y="225"/>
                </a:cxn>
                <a:cxn ang="0">
                  <a:pos x="83" y="199"/>
                </a:cxn>
                <a:cxn ang="0">
                  <a:pos x="69" y="182"/>
                </a:cxn>
                <a:cxn ang="0">
                  <a:pos x="60" y="154"/>
                </a:cxn>
                <a:cxn ang="0">
                  <a:pos x="40" y="135"/>
                </a:cxn>
                <a:cxn ang="0">
                  <a:pos x="44" y="108"/>
                </a:cxn>
                <a:cxn ang="0">
                  <a:pos x="39" y="89"/>
                </a:cxn>
                <a:cxn ang="0">
                  <a:pos x="37" y="74"/>
                </a:cxn>
                <a:cxn ang="0">
                  <a:pos x="19" y="19"/>
                </a:cxn>
                <a:cxn ang="0">
                  <a:pos x="55" y="30"/>
                </a:cxn>
                <a:cxn ang="0">
                  <a:pos x="85" y="152"/>
                </a:cxn>
                <a:cxn ang="0">
                  <a:pos x="129" y="194"/>
                </a:cxn>
                <a:cxn ang="0">
                  <a:pos x="168" y="216"/>
                </a:cxn>
                <a:cxn ang="0">
                  <a:pos x="248" y="241"/>
                </a:cxn>
              </a:cxnLst>
              <a:rect l="0" t="0" r="r" b="b"/>
              <a:pathLst>
                <a:path w="269" h="730">
                  <a:moveTo>
                    <a:pt x="268" y="223"/>
                  </a:moveTo>
                  <a:lnTo>
                    <a:pt x="265" y="249"/>
                  </a:lnTo>
                  <a:lnTo>
                    <a:pt x="263" y="256"/>
                  </a:lnTo>
                  <a:lnTo>
                    <a:pt x="263" y="263"/>
                  </a:lnTo>
                  <a:lnTo>
                    <a:pt x="259" y="290"/>
                  </a:lnTo>
                  <a:lnTo>
                    <a:pt x="256" y="297"/>
                  </a:lnTo>
                  <a:lnTo>
                    <a:pt x="247" y="317"/>
                  </a:lnTo>
                  <a:lnTo>
                    <a:pt x="239" y="344"/>
                  </a:lnTo>
                  <a:lnTo>
                    <a:pt x="232" y="367"/>
                  </a:lnTo>
                  <a:lnTo>
                    <a:pt x="231" y="367"/>
                  </a:lnTo>
                  <a:lnTo>
                    <a:pt x="227" y="371"/>
                  </a:lnTo>
                  <a:lnTo>
                    <a:pt x="225" y="374"/>
                  </a:lnTo>
                  <a:lnTo>
                    <a:pt x="220" y="387"/>
                  </a:lnTo>
                  <a:lnTo>
                    <a:pt x="220" y="391"/>
                  </a:lnTo>
                  <a:lnTo>
                    <a:pt x="220" y="401"/>
                  </a:lnTo>
                  <a:lnTo>
                    <a:pt x="219" y="414"/>
                  </a:lnTo>
                  <a:lnTo>
                    <a:pt x="217" y="414"/>
                  </a:lnTo>
                  <a:lnTo>
                    <a:pt x="211" y="423"/>
                  </a:lnTo>
                  <a:lnTo>
                    <a:pt x="214" y="435"/>
                  </a:lnTo>
                  <a:lnTo>
                    <a:pt x="219" y="438"/>
                  </a:lnTo>
                  <a:lnTo>
                    <a:pt x="220" y="450"/>
                  </a:lnTo>
                  <a:lnTo>
                    <a:pt x="214" y="488"/>
                  </a:lnTo>
                  <a:lnTo>
                    <a:pt x="215" y="493"/>
                  </a:lnTo>
                  <a:lnTo>
                    <a:pt x="217" y="499"/>
                  </a:lnTo>
                  <a:lnTo>
                    <a:pt x="215" y="503"/>
                  </a:lnTo>
                  <a:lnTo>
                    <a:pt x="218" y="540"/>
                  </a:lnTo>
                  <a:lnTo>
                    <a:pt x="217" y="544"/>
                  </a:lnTo>
                  <a:lnTo>
                    <a:pt x="224" y="599"/>
                  </a:lnTo>
                  <a:lnTo>
                    <a:pt x="225" y="603"/>
                  </a:lnTo>
                  <a:lnTo>
                    <a:pt x="225" y="607"/>
                  </a:lnTo>
                  <a:lnTo>
                    <a:pt x="226" y="608"/>
                  </a:lnTo>
                  <a:lnTo>
                    <a:pt x="226" y="613"/>
                  </a:lnTo>
                  <a:lnTo>
                    <a:pt x="227" y="615"/>
                  </a:lnTo>
                  <a:lnTo>
                    <a:pt x="227" y="620"/>
                  </a:lnTo>
                  <a:lnTo>
                    <a:pt x="227" y="622"/>
                  </a:lnTo>
                  <a:lnTo>
                    <a:pt x="228" y="625"/>
                  </a:lnTo>
                  <a:lnTo>
                    <a:pt x="229" y="640"/>
                  </a:lnTo>
                  <a:lnTo>
                    <a:pt x="228" y="640"/>
                  </a:lnTo>
                  <a:lnTo>
                    <a:pt x="227" y="641"/>
                  </a:lnTo>
                  <a:lnTo>
                    <a:pt x="224" y="644"/>
                  </a:lnTo>
                  <a:lnTo>
                    <a:pt x="224" y="652"/>
                  </a:lnTo>
                  <a:lnTo>
                    <a:pt x="225" y="654"/>
                  </a:lnTo>
                  <a:lnTo>
                    <a:pt x="225" y="658"/>
                  </a:lnTo>
                  <a:lnTo>
                    <a:pt x="223" y="661"/>
                  </a:lnTo>
                  <a:lnTo>
                    <a:pt x="220" y="661"/>
                  </a:lnTo>
                  <a:lnTo>
                    <a:pt x="220" y="662"/>
                  </a:lnTo>
                  <a:lnTo>
                    <a:pt x="219" y="662"/>
                  </a:lnTo>
                  <a:lnTo>
                    <a:pt x="217" y="667"/>
                  </a:lnTo>
                  <a:lnTo>
                    <a:pt x="215" y="672"/>
                  </a:lnTo>
                  <a:lnTo>
                    <a:pt x="217" y="674"/>
                  </a:lnTo>
                  <a:lnTo>
                    <a:pt x="215" y="677"/>
                  </a:lnTo>
                  <a:lnTo>
                    <a:pt x="213" y="688"/>
                  </a:lnTo>
                  <a:lnTo>
                    <a:pt x="217" y="695"/>
                  </a:lnTo>
                  <a:lnTo>
                    <a:pt x="218" y="695"/>
                  </a:lnTo>
                  <a:lnTo>
                    <a:pt x="219" y="693"/>
                  </a:lnTo>
                  <a:lnTo>
                    <a:pt x="221" y="693"/>
                  </a:lnTo>
                  <a:lnTo>
                    <a:pt x="221" y="701"/>
                  </a:lnTo>
                  <a:lnTo>
                    <a:pt x="222" y="707"/>
                  </a:lnTo>
                  <a:lnTo>
                    <a:pt x="223" y="715"/>
                  </a:lnTo>
                  <a:lnTo>
                    <a:pt x="224" y="720"/>
                  </a:lnTo>
                  <a:lnTo>
                    <a:pt x="226" y="723"/>
                  </a:lnTo>
                  <a:lnTo>
                    <a:pt x="227" y="728"/>
                  </a:lnTo>
                  <a:lnTo>
                    <a:pt x="222" y="729"/>
                  </a:lnTo>
                  <a:lnTo>
                    <a:pt x="217" y="725"/>
                  </a:lnTo>
                  <a:lnTo>
                    <a:pt x="209" y="715"/>
                  </a:lnTo>
                  <a:lnTo>
                    <a:pt x="206" y="710"/>
                  </a:lnTo>
                  <a:lnTo>
                    <a:pt x="203" y="708"/>
                  </a:lnTo>
                  <a:lnTo>
                    <a:pt x="200" y="703"/>
                  </a:lnTo>
                  <a:lnTo>
                    <a:pt x="198" y="701"/>
                  </a:lnTo>
                  <a:lnTo>
                    <a:pt x="195" y="701"/>
                  </a:lnTo>
                  <a:lnTo>
                    <a:pt x="194" y="698"/>
                  </a:lnTo>
                  <a:lnTo>
                    <a:pt x="192" y="698"/>
                  </a:lnTo>
                  <a:lnTo>
                    <a:pt x="189" y="703"/>
                  </a:lnTo>
                  <a:lnTo>
                    <a:pt x="187" y="707"/>
                  </a:lnTo>
                  <a:lnTo>
                    <a:pt x="183" y="705"/>
                  </a:lnTo>
                  <a:lnTo>
                    <a:pt x="181" y="705"/>
                  </a:lnTo>
                  <a:lnTo>
                    <a:pt x="176" y="705"/>
                  </a:lnTo>
                  <a:lnTo>
                    <a:pt x="174" y="706"/>
                  </a:lnTo>
                  <a:lnTo>
                    <a:pt x="174" y="705"/>
                  </a:lnTo>
                  <a:lnTo>
                    <a:pt x="171" y="705"/>
                  </a:lnTo>
                  <a:lnTo>
                    <a:pt x="171" y="704"/>
                  </a:lnTo>
                  <a:lnTo>
                    <a:pt x="166" y="704"/>
                  </a:lnTo>
                  <a:lnTo>
                    <a:pt x="165" y="705"/>
                  </a:lnTo>
                  <a:lnTo>
                    <a:pt x="163" y="705"/>
                  </a:lnTo>
                  <a:lnTo>
                    <a:pt x="129" y="709"/>
                  </a:lnTo>
                  <a:lnTo>
                    <a:pt x="130" y="706"/>
                  </a:lnTo>
                  <a:lnTo>
                    <a:pt x="116" y="710"/>
                  </a:lnTo>
                  <a:lnTo>
                    <a:pt x="104" y="705"/>
                  </a:lnTo>
                  <a:lnTo>
                    <a:pt x="98" y="708"/>
                  </a:lnTo>
                  <a:lnTo>
                    <a:pt x="91" y="705"/>
                  </a:lnTo>
                  <a:lnTo>
                    <a:pt x="86" y="705"/>
                  </a:lnTo>
                  <a:lnTo>
                    <a:pt x="81" y="702"/>
                  </a:lnTo>
                  <a:lnTo>
                    <a:pt x="77" y="695"/>
                  </a:lnTo>
                  <a:lnTo>
                    <a:pt x="76" y="686"/>
                  </a:lnTo>
                  <a:lnTo>
                    <a:pt x="72" y="674"/>
                  </a:lnTo>
                  <a:lnTo>
                    <a:pt x="61" y="665"/>
                  </a:lnTo>
                  <a:lnTo>
                    <a:pt x="55" y="664"/>
                  </a:lnTo>
                  <a:lnTo>
                    <a:pt x="55" y="667"/>
                  </a:lnTo>
                  <a:lnTo>
                    <a:pt x="57" y="674"/>
                  </a:lnTo>
                  <a:lnTo>
                    <a:pt x="56" y="677"/>
                  </a:lnTo>
                  <a:lnTo>
                    <a:pt x="24" y="660"/>
                  </a:lnTo>
                  <a:lnTo>
                    <a:pt x="12" y="655"/>
                  </a:lnTo>
                  <a:lnTo>
                    <a:pt x="10" y="654"/>
                  </a:lnTo>
                  <a:lnTo>
                    <a:pt x="8" y="648"/>
                  </a:lnTo>
                  <a:lnTo>
                    <a:pt x="11" y="634"/>
                  </a:lnTo>
                  <a:lnTo>
                    <a:pt x="16" y="632"/>
                  </a:lnTo>
                  <a:lnTo>
                    <a:pt x="17" y="631"/>
                  </a:lnTo>
                  <a:lnTo>
                    <a:pt x="18" y="618"/>
                  </a:lnTo>
                  <a:lnTo>
                    <a:pt x="11" y="610"/>
                  </a:lnTo>
                  <a:lnTo>
                    <a:pt x="11" y="606"/>
                  </a:lnTo>
                  <a:lnTo>
                    <a:pt x="9" y="602"/>
                  </a:lnTo>
                  <a:lnTo>
                    <a:pt x="2" y="604"/>
                  </a:lnTo>
                  <a:lnTo>
                    <a:pt x="1" y="603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4" y="588"/>
                  </a:lnTo>
                  <a:lnTo>
                    <a:pt x="2" y="581"/>
                  </a:lnTo>
                  <a:lnTo>
                    <a:pt x="0" y="578"/>
                  </a:lnTo>
                  <a:lnTo>
                    <a:pt x="2" y="573"/>
                  </a:lnTo>
                  <a:lnTo>
                    <a:pt x="5" y="571"/>
                  </a:lnTo>
                  <a:lnTo>
                    <a:pt x="13" y="575"/>
                  </a:lnTo>
                  <a:lnTo>
                    <a:pt x="15" y="575"/>
                  </a:lnTo>
                  <a:lnTo>
                    <a:pt x="17" y="573"/>
                  </a:lnTo>
                  <a:lnTo>
                    <a:pt x="17" y="540"/>
                  </a:lnTo>
                  <a:lnTo>
                    <a:pt x="21" y="527"/>
                  </a:lnTo>
                  <a:lnTo>
                    <a:pt x="23" y="525"/>
                  </a:lnTo>
                  <a:lnTo>
                    <a:pt x="26" y="523"/>
                  </a:lnTo>
                  <a:lnTo>
                    <a:pt x="27" y="523"/>
                  </a:lnTo>
                  <a:lnTo>
                    <a:pt x="31" y="523"/>
                  </a:lnTo>
                  <a:lnTo>
                    <a:pt x="32" y="522"/>
                  </a:lnTo>
                  <a:lnTo>
                    <a:pt x="35" y="522"/>
                  </a:lnTo>
                  <a:lnTo>
                    <a:pt x="41" y="525"/>
                  </a:lnTo>
                  <a:lnTo>
                    <a:pt x="44" y="525"/>
                  </a:lnTo>
                  <a:lnTo>
                    <a:pt x="48" y="518"/>
                  </a:lnTo>
                  <a:lnTo>
                    <a:pt x="57" y="516"/>
                  </a:lnTo>
                  <a:lnTo>
                    <a:pt x="60" y="501"/>
                  </a:lnTo>
                  <a:lnTo>
                    <a:pt x="61" y="500"/>
                  </a:lnTo>
                  <a:lnTo>
                    <a:pt x="60" y="498"/>
                  </a:lnTo>
                  <a:lnTo>
                    <a:pt x="59" y="498"/>
                  </a:lnTo>
                  <a:lnTo>
                    <a:pt x="56" y="493"/>
                  </a:lnTo>
                  <a:lnTo>
                    <a:pt x="50" y="486"/>
                  </a:lnTo>
                  <a:lnTo>
                    <a:pt x="48" y="484"/>
                  </a:lnTo>
                  <a:lnTo>
                    <a:pt x="46" y="484"/>
                  </a:lnTo>
                  <a:lnTo>
                    <a:pt x="45" y="473"/>
                  </a:lnTo>
                  <a:lnTo>
                    <a:pt x="44" y="459"/>
                  </a:lnTo>
                  <a:lnTo>
                    <a:pt x="48" y="448"/>
                  </a:lnTo>
                  <a:lnTo>
                    <a:pt x="50" y="442"/>
                  </a:lnTo>
                  <a:lnTo>
                    <a:pt x="47" y="434"/>
                  </a:lnTo>
                  <a:lnTo>
                    <a:pt x="45" y="423"/>
                  </a:lnTo>
                  <a:lnTo>
                    <a:pt x="37" y="421"/>
                  </a:lnTo>
                  <a:lnTo>
                    <a:pt x="36" y="420"/>
                  </a:lnTo>
                  <a:lnTo>
                    <a:pt x="38" y="413"/>
                  </a:lnTo>
                  <a:lnTo>
                    <a:pt x="45" y="408"/>
                  </a:lnTo>
                  <a:lnTo>
                    <a:pt x="48" y="408"/>
                  </a:lnTo>
                  <a:lnTo>
                    <a:pt x="50" y="410"/>
                  </a:lnTo>
                  <a:lnTo>
                    <a:pt x="52" y="408"/>
                  </a:lnTo>
                  <a:lnTo>
                    <a:pt x="56" y="405"/>
                  </a:lnTo>
                  <a:lnTo>
                    <a:pt x="56" y="401"/>
                  </a:lnTo>
                  <a:lnTo>
                    <a:pt x="57" y="398"/>
                  </a:lnTo>
                  <a:lnTo>
                    <a:pt x="63" y="397"/>
                  </a:lnTo>
                  <a:lnTo>
                    <a:pt x="68" y="391"/>
                  </a:lnTo>
                  <a:lnTo>
                    <a:pt x="72" y="386"/>
                  </a:lnTo>
                  <a:lnTo>
                    <a:pt x="78" y="384"/>
                  </a:lnTo>
                  <a:lnTo>
                    <a:pt x="85" y="384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74"/>
                  </a:lnTo>
                  <a:lnTo>
                    <a:pt x="85" y="370"/>
                  </a:lnTo>
                  <a:lnTo>
                    <a:pt x="85" y="365"/>
                  </a:lnTo>
                  <a:lnTo>
                    <a:pt x="85" y="359"/>
                  </a:lnTo>
                  <a:lnTo>
                    <a:pt x="89" y="355"/>
                  </a:lnTo>
                  <a:lnTo>
                    <a:pt x="89" y="351"/>
                  </a:lnTo>
                  <a:lnTo>
                    <a:pt x="92" y="350"/>
                  </a:lnTo>
                  <a:lnTo>
                    <a:pt x="97" y="350"/>
                  </a:lnTo>
                  <a:lnTo>
                    <a:pt x="100" y="352"/>
                  </a:lnTo>
                  <a:lnTo>
                    <a:pt x="105" y="347"/>
                  </a:lnTo>
                  <a:lnTo>
                    <a:pt x="107" y="347"/>
                  </a:lnTo>
                  <a:lnTo>
                    <a:pt x="131" y="322"/>
                  </a:lnTo>
                  <a:lnTo>
                    <a:pt x="151" y="301"/>
                  </a:lnTo>
                  <a:lnTo>
                    <a:pt x="152" y="292"/>
                  </a:lnTo>
                  <a:lnTo>
                    <a:pt x="138" y="291"/>
                  </a:lnTo>
                  <a:lnTo>
                    <a:pt x="138" y="280"/>
                  </a:lnTo>
                  <a:lnTo>
                    <a:pt x="137" y="272"/>
                  </a:lnTo>
                  <a:lnTo>
                    <a:pt x="136" y="231"/>
                  </a:lnTo>
                  <a:lnTo>
                    <a:pt x="135" y="222"/>
                  </a:lnTo>
                  <a:lnTo>
                    <a:pt x="129" y="220"/>
                  </a:lnTo>
                  <a:lnTo>
                    <a:pt x="121" y="219"/>
                  </a:lnTo>
                  <a:lnTo>
                    <a:pt x="118" y="219"/>
                  </a:lnTo>
                  <a:lnTo>
                    <a:pt x="113" y="221"/>
                  </a:lnTo>
                  <a:lnTo>
                    <a:pt x="113" y="223"/>
                  </a:lnTo>
                  <a:lnTo>
                    <a:pt x="109" y="227"/>
                  </a:lnTo>
                  <a:lnTo>
                    <a:pt x="107" y="225"/>
                  </a:lnTo>
                  <a:lnTo>
                    <a:pt x="101" y="214"/>
                  </a:lnTo>
                  <a:lnTo>
                    <a:pt x="94" y="214"/>
                  </a:lnTo>
                  <a:lnTo>
                    <a:pt x="86" y="216"/>
                  </a:lnTo>
                  <a:lnTo>
                    <a:pt x="83" y="199"/>
                  </a:lnTo>
                  <a:lnTo>
                    <a:pt x="81" y="196"/>
                  </a:lnTo>
                  <a:lnTo>
                    <a:pt x="74" y="187"/>
                  </a:lnTo>
                  <a:lnTo>
                    <a:pt x="72" y="186"/>
                  </a:lnTo>
                  <a:lnTo>
                    <a:pt x="69" y="182"/>
                  </a:lnTo>
                  <a:lnTo>
                    <a:pt x="65" y="182"/>
                  </a:lnTo>
                  <a:lnTo>
                    <a:pt x="64" y="171"/>
                  </a:lnTo>
                  <a:lnTo>
                    <a:pt x="64" y="157"/>
                  </a:lnTo>
                  <a:lnTo>
                    <a:pt x="60" y="154"/>
                  </a:lnTo>
                  <a:lnTo>
                    <a:pt x="62" y="142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40" y="135"/>
                  </a:lnTo>
                  <a:lnTo>
                    <a:pt x="41" y="120"/>
                  </a:lnTo>
                  <a:lnTo>
                    <a:pt x="45" y="114"/>
                  </a:lnTo>
                  <a:lnTo>
                    <a:pt x="46" y="111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33" y="101"/>
                  </a:lnTo>
                  <a:lnTo>
                    <a:pt x="35" y="94"/>
                  </a:lnTo>
                  <a:lnTo>
                    <a:pt x="39" y="89"/>
                  </a:lnTo>
                  <a:lnTo>
                    <a:pt x="40" y="80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4"/>
                  </a:lnTo>
                  <a:lnTo>
                    <a:pt x="32" y="58"/>
                  </a:lnTo>
                  <a:lnTo>
                    <a:pt x="30" y="36"/>
                  </a:lnTo>
                  <a:lnTo>
                    <a:pt x="22" y="31"/>
                  </a:lnTo>
                  <a:lnTo>
                    <a:pt x="19" y="19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44" y="11"/>
                  </a:lnTo>
                  <a:lnTo>
                    <a:pt x="55" y="30"/>
                  </a:lnTo>
                  <a:lnTo>
                    <a:pt x="60" y="60"/>
                  </a:lnTo>
                  <a:lnTo>
                    <a:pt x="64" y="95"/>
                  </a:lnTo>
                  <a:lnTo>
                    <a:pt x="77" y="116"/>
                  </a:lnTo>
                  <a:lnTo>
                    <a:pt x="85" y="152"/>
                  </a:lnTo>
                  <a:lnTo>
                    <a:pt x="101" y="175"/>
                  </a:lnTo>
                  <a:lnTo>
                    <a:pt x="123" y="183"/>
                  </a:lnTo>
                  <a:lnTo>
                    <a:pt x="122" y="187"/>
                  </a:lnTo>
                  <a:lnTo>
                    <a:pt x="129" y="194"/>
                  </a:lnTo>
                  <a:lnTo>
                    <a:pt x="138" y="192"/>
                  </a:lnTo>
                  <a:lnTo>
                    <a:pt x="161" y="209"/>
                  </a:lnTo>
                  <a:lnTo>
                    <a:pt x="166" y="209"/>
                  </a:lnTo>
                  <a:lnTo>
                    <a:pt x="168" y="216"/>
                  </a:lnTo>
                  <a:lnTo>
                    <a:pt x="203" y="216"/>
                  </a:lnTo>
                  <a:lnTo>
                    <a:pt x="225" y="225"/>
                  </a:lnTo>
                  <a:lnTo>
                    <a:pt x="235" y="237"/>
                  </a:lnTo>
                  <a:lnTo>
                    <a:pt x="248" y="241"/>
                  </a:lnTo>
                  <a:lnTo>
                    <a:pt x="268" y="223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Freeform 48" descr="Mármol blanco"/>
            <p:cNvSpPr>
              <a:spLocks/>
            </p:cNvSpPr>
            <p:nvPr/>
          </p:nvSpPr>
          <p:spPr bwMode="auto">
            <a:xfrm>
              <a:off x="1117" y="2066"/>
              <a:ext cx="287" cy="432"/>
            </a:xfrm>
            <a:custGeom>
              <a:avLst/>
              <a:gdLst/>
              <a:ahLst/>
              <a:cxnLst>
                <a:cxn ang="0">
                  <a:pos x="31" y="359"/>
                </a:cxn>
                <a:cxn ang="0">
                  <a:pos x="47" y="322"/>
                </a:cxn>
                <a:cxn ang="0">
                  <a:pos x="36" y="354"/>
                </a:cxn>
                <a:cxn ang="0">
                  <a:pos x="43" y="368"/>
                </a:cxn>
                <a:cxn ang="0">
                  <a:pos x="59" y="343"/>
                </a:cxn>
                <a:cxn ang="0">
                  <a:pos x="55" y="400"/>
                </a:cxn>
                <a:cxn ang="0">
                  <a:pos x="75" y="388"/>
                </a:cxn>
                <a:cxn ang="0">
                  <a:pos x="83" y="360"/>
                </a:cxn>
                <a:cxn ang="0">
                  <a:pos x="106" y="375"/>
                </a:cxn>
                <a:cxn ang="0">
                  <a:pos x="96" y="417"/>
                </a:cxn>
                <a:cxn ang="0">
                  <a:pos x="80" y="428"/>
                </a:cxn>
                <a:cxn ang="0">
                  <a:pos x="59" y="442"/>
                </a:cxn>
                <a:cxn ang="0">
                  <a:pos x="55" y="455"/>
                </a:cxn>
                <a:cxn ang="0">
                  <a:pos x="59" y="473"/>
                </a:cxn>
                <a:cxn ang="0">
                  <a:pos x="45" y="484"/>
                </a:cxn>
                <a:cxn ang="0">
                  <a:pos x="45" y="517"/>
                </a:cxn>
                <a:cxn ang="0">
                  <a:pos x="84" y="535"/>
                </a:cxn>
                <a:cxn ang="0">
                  <a:pos x="115" y="530"/>
                </a:cxn>
                <a:cxn ang="0">
                  <a:pos x="135" y="512"/>
                </a:cxn>
                <a:cxn ang="0">
                  <a:pos x="151" y="498"/>
                </a:cxn>
                <a:cxn ang="0">
                  <a:pos x="153" y="481"/>
                </a:cxn>
                <a:cxn ang="0">
                  <a:pos x="129" y="455"/>
                </a:cxn>
                <a:cxn ang="0">
                  <a:pos x="138" y="405"/>
                </a:cxn>
                <a:cxn ang="0">
                  <a:pos x="163" y="382"/>
                </a:cxn>
                <a:cxn ang="0">
                  <a:pos x="181" y="372"/>
                </a:cxn>
                <a:cxn ang="0">
                  <a:pos x="193" y="358"/>
                </a:cxn>
                <a:cxn ang="0">
                  <a:pos x="211" y="385"/>
                </a:cxn>
                <a:cxn ang="0">
                  <a:pos x="223" y="409"/>
                </a:cxn>
                <a:cxn ang="0">
                  <a:pos x="240" y="414"/>
                </a:cxn>
                <a:cxn ang="0">
                  <a:pos x="263" y="433"/>
                </a:cxn>
                <a:cxn ang="0">
                  <a:pos x="281" y="393"/>
                </a:cxn>
                <a:cxn ang="0">
                  <a:pos x="278" y="367"/>
                </a:cxn>
                <a:cxn ang="0">
                  <a:pos x="282" y="336"/>
                </a:cxn>
                <a:cxn ang="0">
                  <a:pos x="273" y="318"/>
                </a:cxn>
                <a:cxn ang="0">
                  <a:pos x="252" y="339"/>
                </a:cxn>
                <a:cxn ang="0">
                  <a:pos x="238" y="346"/>
                </a:cxn>
                <a:cxn ang="0">
                  <a:pos x="214" y="320"/>
                </a:cxn>
                <a:cxn ang="0">
                  <a:pos x="200" y="312"/>
                </a:cxn>
                <a:cxn ang="0">
                  <a:pos x="188" y="259"/>
                </a:cxn>
                <a:cxn ang="0">
                  <a:pos x="185" y="244"/>
                </a:cxn>
                <a:cxn ang="0">
                  <a:pos x="213" y="229"/>
                </a:cxn>
                <a:cxn ang="0">
                  <a:pos x="264" y="176"/>
                </a:cxn>
                <a:cxn ang="0">
                  <a:pos x="279" y="122"/>
                </a:cxn>
                <a:cxn ang="0">
                  <a:pos x="299" y="96"/>
                </a:cxn>
                <a:cxn ang="0">
                  <a:pos x="313" y="78"/>
                </a:cxn>
                <a:cxn ang="0">
                  <a:pos x="307" y="70"/>
                </a:cxn>
                <a:cxn ang="0">
                  <a:pos x="275" y="38"/>
                </a:cxn>
                <a:cxn ang="0">
                  <a:pos x="255" y="45"/>
                </a:cxn>
                <a:cxn ang="0">
                  <a:pos x="247" y="31"/>
                </a:cxn>
                <a:cxn ang="0">
                  <a:pos x="239" y="28"/>
                </a:cxn>
                <a:cxn ang="0">
                  <a:pos x="229" y="14"/>
                </a:cxn>
                <a:cxn ang="0">
                  <a:pos x="200" y="6"/>
                </a:cxn>
                <a:cxn ang="0">
                  <a:pos x="147" y="8"/>
                </a:cxn>
                <a:cxn ang="0">
                  <a:pos x="169" y="81"/>
                </a:cxn>
                <a:cxn ang="0">
                  <a:pos x="147" y="101"/>
                </a:cxn>
                <a:cxn ang="0">
                  <a:pos x="105" y="98"/>
                </a:cxn>
                <a:cxn ang="0">
                  <a:pos x="75" y="110"/>
                </a:cxn>
                <a:cxn ang="0">
                  <a:pos x="51" y="140"/>
                </a:cxn>
                <a:cxn ang="0">
                  <a:pos x="33" y="189"/>
                </a:cxn>
                <a:cxn ang="0">
                  <a:pos x="23" y="209"/>
                </a:cxn>
                <a:cxn ang="0">
                  <a:pos x="7" y="255"/>
                </a:cxn>
              </a:cxnLst>
              <a:rect l="0" t="0" r="r" b="b"/>
              <a:pathLst>
                <a:path w="316" h="538">
                  <a:moveTo>
                    <a:pt x="0" y="330"/>
                  </a:moveTo>
                  <a:lnTo>
                    <a:pt x="1" y="341"/>
                  </a:lnTo>
                  <a:lnTo>
                    <a:pt x="2" y="357"/>
                  </a:lnTo>
                  <a:lnTo>
                    <a:pt x="27" y="357"/>
                  </a:lnTo>
                  <a:lnTo>
                    <a:pt x="31" y="359"/>
                  </a:lnTo>
                  <a:lnTo>
                    <a:pt x="31" y="350"/>
                  </a:lnTo>
                  <a:lnTo>
                    <a:pt x="23" y="344"/>
                  </a:lnTo>
                  <a:lnTo>
                    <a:pt x="23" y="316"/>
                  </a:lnTo>
                  <a:lnTo>
                    <a:pt x="23" y="314"/>
                  </a:lnTo>
                  <a:lnTo>
                    <a:pt x="47" y="322"/>
                  </a:lnTo>
                  <a:lnTo>
                    <a:pt x="45" y="337"/>
                  </a:lnTo>
                  <a:lnTo>
                    <a:pt x="37" y="342"/>
                  </a:lnTo>
                  <a:lnTo>
                    <a:pt x="39" y="353"/>
                  </a:lnTo>
                  <a:lnTo>
                    <a:pt x="36" y="353"/>
                  </a:lnTo>
                  <a:lnTo>
                    <a:pt x="36" y="354"/>
                  </a:lnTo>
                  <a:lnTo>
                    <a:pt x="38" y="360"/>
                  </a:lnTo>
                  <a:lnTo>
                    <a:pt x="36" y="387"/>
                  </a:lnTo>
                  <a:lnTo>
                    <a:pt x="40" y="384"/>
                  </a:lnTo>
                  <a:lnTo>
                    <a:pt x="43" y="372"/>
                  </a:lnTo>
                  <a:lnTo>
                    <a:pt x="43" y="368"/>
                  </a:lnTo>
                  <a:lnTo>
                    <a:pt x="45" y="359"/>
                  </a:lnTo>
                  <a:lnTo>
                    <a:pt x="47" y="340"/>
                  </a:lnTo>
                  <a:lnTo>
                    <a:pt x="48" y="339"/>
                  </a:lnTo>
                  <a:lnTo>
                    <a:pt x="51" y="342"/>
                  </a:lnTo>
                  <a:lnTo>
                    <a:pt x="59" y="343"/>
                  </a:lnTo>
                  <a:lnTo>
                    <a:pt x="59" y="345"/>
                  </a:lnTo>
                  <a:lnTo>
                    <a:pt x="63" y="347"/>
                  </a:lnTo>
                  <a:lnTo>
                    <a:pt x="59" y="362"/>
                  </a:lnTo>
                  <a:lnTo>
                    <a:pt x="54" y="382"/>
                  </a:lnTo>
                  <a:lnTo>
                    <a:pt x="55" y="400"/>
                  </a:lnTo>
                  <a:lnTo>
                    <a:pt x="65" y="401"/>
                  </a:lnTo>
                  <a:lnTo>
                    <a:pt x="68" y="401"/>
                  </a:lnTo>
                  <a:lnTo>
                    <a:pt x="69" y="398"/>
                  </a:lnTo>
                  <a:lnTo>
                    <a:pt x="71" y="396"/>
                  </a:lnTo>
                  <a:lnTo>
                    <a:pt x="75" y="388"/>
                  </a:lnTo>
                  <a:lnTo>
                    <a:pt x="75" y="384"/>
                  </a:lnTo>
                  <a:lnTo>
                    <a:pt x="73" y="378"/>
                  </a:lnTo>
                  <a:lnTo>
                    <a:pt x="73" y="371"/>
                  </a:lnTo>
                  <a:lnTo>
                    <a:pt x="79" y="362"/>
                  </a:lnTo>
                  <a:lnTo>
                    <a:pt x="83" y="360"/>
                  </a:lnTo>
                  <a:lnTo>
                    <a:pt x="94" y="360"/>
                  </a:lnTo>
                  <a:lnTo>
                    <a:pt x="99" y="363"/>
                  </a:lnTo>
                  <a:lnTo>
                    <a:pt x="101" y="364"/>
                  </a:lnTo>
                  <a:lnTo>
                    <a:pt x="105" y="367"/>
                  </a:lnTo>
                  <a:lnTo>
                    <a:pt x="106" y="375"/>
                  </a:lnTo>
                  <a:lnTo>
                    <a:pt x="105" y="381"/>
                  </a:lnTo>
                  <a:lnTo>
                    <a:pt x="99" y="394"/>
                  </a:lnTo>
                  <a:lnTo>
                    <a:pt x="96" y="407"/>
                  </a:lnTo>
                  <a:lnTo>
                    <a:pt x="95" y="410"/>
                  </a:lnTo>
                  <a:lnTo>
                    <a:pt x="96" y="417"/>
                  </a:lnTo>
                  <a:lnTo>
                    <a:pt x="94" y="423"/>
                  </a:lnTo>
                  <a:lnTo>
                    <a:pt x="91" y="425"/>
                  </a:lnTo>
                  <a:lnTo>
                    <a:pt x="88" y="425"/>
                  </a:lnTo>
                  <a:lnTo>
                    <a:pt x="87" y="424"/>
                  </a:lnTo>
                  <a:lnTo>
                    <a:pt x="80" y="428"/>
                  </a:lnTo>
                  <a:lnTo>
                    <a:pt x="72" y="442"/>
                  </a:lnTo>
                  <a:lnTo>
                    <a:pt x="67" y="441"/>
                  </a:lnTo>
                  <a:lnTo>
                    <a:pt x="64" y="442"/>
                  </a:lnTo>
                  <a:lnTo>
                    <a:pt x="61" y="438"/>
                  </a:lnTo>
                  <a:lnTo>
                    <a:pt x="59" y="442"/>
                  </a:lnTo>
                  <a:lnTo>
                    <a:pt x="60" y="452"/>
                  </a:lnTo>
                  <a:lnTo>
                    <a:pt x="60" y="457"/>
                  </a:lnTo>
                  <a:lnTo>
                    <a:pt x="58" y="455"/>
                  </a:lnTo>
                  <a:lnTo>
                    <a:pt x="57" y="453"/>
                  </a:lnTo>
                  <a:lnTo>
                    <a:pt x="55" y="455"/>
                  </a:lnTo>
                  <a:lnTo>
                    <a:pt x="57" y="460"/>
                  </a:lnTo>
                  <a:lnTo>
                    <a:pt x="57" y="467"/>
                  </a:lnTo>
                  <a:lnTo>
                    <a:pt x="55" y="469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55" y="479"/>
                  </a:lnTo>
                  <a:lnTo>
                    <a:pt x="52" y="475"/>
                  </a:lnTo>
                  <a:lnTo>
                    <a:pt x="51" y="482"/>
                  </a:lnTo>
                  <a:lnTo>
                    <a:pt x="49" y="481"/>
                  </a:lnTo>
                  <a:lnTo>
                    <a:pt x="45" y="484"/>
                  </a:lnTo>
                  <a:lnTo>
                    <a:pt x="45" y="489"/>
                  </a:lnTo>
                  <a:lnTo>
                    <a:pt x="42" y="496"/>
                  </a:lnTo>
                  <a:lnTo>
                    <a:pt x="39" y="510"/>
                  </a:lnTo>
                  <a:lnTo>
                    <a:pt x="38" y="515"/>
                  </a:lnTo>
                  <a:lnTo>
                    <a:pt x="45" y="517"/>
                  </a:lnTo>
                  <a:lnTo>
                    <a:pt x="58" y="516"/>
                  </a:lnTo>
                  <a:lnTo>
                    <a:pt x="59" y="522"/>
                  </a:lnTo>
                  <a:lnTo>
                    <a:pt x="59" y="523"/>
                  </a:lnTo>
                  <a:lnTo>
                    <a:pt x="81" y="528"/>
                  </a:lnTo>
                  <a:lnTo>
                    <a:pt x="84" y="535"/>
                  </a:lnTo>
                  <a:lnTo>
                    <a:pt x="95" y="535"/>
                  </a:lnTo>
                  <a:lnTo>
                    <a:pt x="99" y="532"/>
                  </a:lnTo>
                  <a:lnTo>
                    <a:pt x="109" y="537"/>
                  </a:lnTo>
                  <a:lnTo>
                    <a:pt x="115" y="536"/>
                  </a:lnTo>
                  <a:lnTo>
                    <a:pt x="115" y="530"/>
                  </a:lnTo>
                  <a:lnTo>
                    <a:pt x="112" y="516"/>
                  </a:lnTo>
                  <a:lnTo>
                    <a:pt x="116" y="510"/>
                  </a:lnTo>
                  <a:lnTo>
                    <a:pt x="122" y="513"/>
                  </a:lnTo>
                  <a:lnTo>
                    <a:pt x="131" y="514"/>
                  </a:lnTo>
                  <a:lnTo>
                    <a:pt x="135" y="512"/>
                  </a:lnTo>
                  <a:lnTo>
                    <a:pt x="136" y="507"/>
                  </a:lnTo>
                  <a:lnTo>
                    <a:pt x="146" y="504"/>
                  </a:lnTo>
                  <a:lnTo>
                    <a:pt x="147" y="496"/>
                  </a:lnTo>
                  <a:lnTo>
                    <a:pt x="149" y="496"/>
                  </a:lnTo>
                  <a:lnTo>
                    <a:pt x="151" y="498"/>
                  </a:lnTo>
                  <a:lnTo>
                    <a:pt x="151" y="504"/>
                  </a:lnTo>
                  <a:lnTo>
                    <a:pt x="153" y="503"/>
                  </a:lnTo>
                  <a:lnTo>
                    <a:pt x="155" y="496"/>
                  </a:lnTo>
                  <a:lnTo>
                    <a:pt x="155" y="483"/>
                  </a:lnTo>
                  <a:lnTo>
                    <a:pt x="153" y="481"/>
                  </a:lnTo>
                  <a:lnTo>
                    <a:pt x="150" y="479"/>
                  </a:lnTo>
                  <a:lnTo>
                    <a:pt x="145" y="473"/>
                  </a:lnTo>
                  <a:lnTo>
                    <a:pt x="143" y="469"/>
                  </a:lnTo>
                  <a:lnTo>
                    <a:pt x="138" y="465"/>
                  </a:lnTo>
                  <a:lnTo>
                    <a:pt x="129" y="455"/>
                  </a:lnTo>
                  <a:lnTo>
                    <a:pt x="127" y="448"/>
                  </a:lnTo>
                  <a:lnTo>
                    <a:pt x="126" y="429"/>
                  </a:lnTo>
                  <a:lnTo>
                    <a:pt x="127" y="421"/>
                  </a:lnTo>
                  <a:lnTo>
                    <a:pt x="131" y="412"/>
                  </a:lnTo>
                  <a:lnTo>
                    <a:pt x="138" y="405"/>
                  </a:lnTo>
                  <a:lnTo>
                    <a:pt x="148" y="398"/>
                  </a:lnTo>
                  <a:lnTo>
                    <a:pt x="152" y="394"/>
                  </a:lnTo>
                  <a:lnTo>
                    <a:pt x="155" y="390"/>
                  </a:lnTo>
                  <a:lnTo>
                    <a:pt x="160" y="380"/>
                  </a:lnTo>
                  <a:lnTo>
                    <a:pt x="163" y="382"/>
                  </a:lnTo>
                  <a:lnTo>
                    <a:pt x="164" y="381"/>
                  </a:lnTo>
                  <a:lnTo>
                    <a:pt x="170" y="378"/>
                  </a:lnTo>
                  <a:lnTo>
                    <a:pt x="174" y="374"/>
                  </a:lnTo>
                  <a:lnTo>
                    <a:pt x="177" y="372"/>
                  </a:lnTo>
                  <a:lnTo>
                    <a:pt x="181" y="372"/>
                  </a:lnTo>
                  <a:lnTo>
                    <a:pt x="183" y="369"/>
                  </a:lnTo>
                  <a:lnTo>
                    <a:pt x="185" y="367"/>
                  </a:lnTo>
                  <a:lnTo>
                    <a:pt x="189" y="360"/>
                  </a:lnTo>
                  <a:lnTo>
                    <a:pt x="191" y="357"/>
                  </a:lnTo>
                  <a:lnTo>
                    <a:pt x="193" y="358"/>
                  </a:lnTo>
                  <a:lnTo>
                    <a:pt x="198" y="368"/>
                  </a:lnTo>
                  <a:lnTo>
                    <a:pt x="207" y="373"/>
                  </a:lnTo>
                  <a:lnTo>
                    <a:pt x="207" y="376"/>
                  </a:lnTo>
                  <a:lnTo>
                    <a:pt x="209" y="380"/>
                  </a:lnTo>
                  <a:lnTo>
                    <a:pt x="211" y="385"/>
                  </a:lnTo>
                  <a:lnTo>
                    <a:pt x="216" y="392"/>
                  </a:lnTo>
                  <a:lnTo>
                    <a:pt x="218" y="397"/>
                  </a:lnTo>
                  <a:lnTo>
                    <a:pt x="216" y="403"/>
                  </a:lnTo>
                  <a:lnTo>
                    <a:pt x="219" y="408"/>
                  </a:lnTo>
                  <a:lnTo>
                    <a:pt x="223" y="409"/>
                  </a:lnTo>
                  <a:lnTo>
                    <a:pt x="227" y="415"/>
                  </a:lnTo>
                  <a:lnTo>
                    <a:pt x="231" y="418"/>
                  </a:lnTo>
                  <a:lnTo>
                    <a:pt x="232" y="418"/>
                  </a:lnTo>
                  <a:lnTo>
                    <a:pt x="238" y="415"/>
                  </a:lnTo>
                  <a:lnTo>
                    <a:pt x="240" y="414"/>
                  </a:lnTo>
                  <a:lnTo>
                    <a:pt x="243" y="414"/>
                  </a:lnTo>
                  <a:lnTo>
                    <a:pt x="247" y="419"/>
                  </a:lnTo>
                  <a:lnTo>
                    <a:pt x="255" y="422"/>
                  </a:lnTo>
                  <a:lnTo>
                    <a:pt x="259" y="431"/>
                  </a:lnTo>
                  <a:lnTo>
                    <a:pt x="263" y="433"/>
                  </a:lnTo>
                  <a:lnTo>
                    <a:pt x="270" y="433"/>
                  </a:lnTo>
                  <a:lnTo>
                    <a:pt x="272" y="428"/>
                  </a:lnTo>
                  <a:lnTo>
                    <a:pt x="274" y="422"/>
                  </a:lnTo>
                  <a:lnTo>
                    <a:pt x="281" y="408"/>
                  </a:lnTo>
                  <a:lnTo>
                    <a:pt x="281" y="393"/>
                  </a:lnTo>
                  <a:lnTo>
                    <a:pt x="282" y="387"/>
                  </a:lnTo>
                  <a:lnTo>
                    <a:pt x="283" y="373"/>
                  </a:lnTo>
                  <a:lnTo>
                    <a:pt x="282" y="371"/>
                  </a:lnTo>
                  <a:lnTo>
                    <a:pt x="280" y="370"/>
                  </a:lnTo>
                  <a:lnTo>
                    <a:pt x="278" y="367"/>
                  </a:lnTo>
                  <a:lnTo>
                    <a:pt x="274" y="360"/>
                  </a:lnTo>
                  <a:lnTo>
                    <a:pt x="274" y="353"/>
                  </a:lnTo>
                  <a:lnTo>
                    <a:pt x="276" y="351"/>
                  </a:lnTo>
                  <a:lnTo>
                    <a:pt x="281" y="345"/>
                  </a:lnTo>
                  <a:lnTo>
                    <a:pt x="282" y="336"/>
                  </a:lnTo>
                  <a:lnTo>
                    <a:pt x="281" y="330"/>
                  </a:lnTo>
                  <a:lnTo>
                    <a:pt x="280" y="325"/>
                  </a:lnTo>
                  <a:lnTo>
                    <a:pt x="279" y="320"/>
                  </a:lnTo>
                  <a:lnTo>
                    <a:pt x="276" y="320"/>
                  </a:lnTo>
                  <a:lnTo>
                    <a:pt x="273" y="318"/>
                  </a:lnTo>
                  <a:lnTo>
                    <a:pt x="270" y="312"/>
                  </a:lnTo>
                  <a:lnTo>
                    <a:pt x="266" y="311"/>
                  </a:lnTo>
                  <a:lnTo>
                    <a:pt x="264" y="323"/>
                  </a:lnTo>
                  <a:lnTo>
                    <a:pt x="261" y="329"/>
                  </a:lnTo>
                  <a:lnTo>
                    <a:pt x="252" y="339"/>
                  </a:lnTo>
                  <a:lnTo>
                    <a:pt x="251" y="342"/>
                  </a:lnTo>
                  <a:lnTo>
                    <a:pt x="247" y="343"/>
                  </a:lnTo>
                  <a:lnTo>
                    <a:pt x="239" y="338"/>
                  </a:lnTo>
                  <a:lnTo>
                    <a:pt x="238" y="339"/>
                  </a:lnTo>
                  <a:lnTo>
                    <a:pt x="238" y="346"/>
                  </a:lnTo>
                  <a:lnTo>
                    <a:pt x="235" y="349"/>
                  </a:lnTo>
                  <a:lnTo>
                    <a:pt x="233" y="345"/>
                  </a:lnTo>
                  <a:lnTo>
                    <a:pt x="230" y="335"/>
                  </a:lnTo>
                  <a:lnTo>
                    <a:pt x="220" y="323"/>
                  </a:lnTo>
                  <a:lnTo>
                    <a:pt x="214" y="320"/>
                  </a:lnTo>
                  <a:lnTo>
                    <a:pt x="211" y="315"/>
                  </a:lnTo>
                  <a:lnTo>
                    <a:pt x="207" y="316"/>
                  </a:lnTo>
                  <a:lnTo>
                    <a:pt x="203" y="313"/>
                  </a:lnTo>
                  <a:lnTo>
                    <a:pt x="203" y="312"/>
                  </a:lnTo>
                  <a:lnTo>
                    <a:pt x="200" y="312"/>
                  </a:lnTo>
                  <a:lnTo>
                    <a:pt x="193" y="300"/>
                  </a:lnTo>
                  <a:lnTo>
                    <a:pt x="192" y="294"/>
                  </a:lnTo>
                  <a:lnTo>
                    <a:pt x="190" y="291"/>
                  </a:lnTo>
                  <a:lnTo>
                    <a:pt x="189" y="264"/>
                  </a:lnTo>
                  <a:lnTo>
                    <a:pt x="188" y="259"/>
                  </a:lnTo>
                  <a:lnTo>
                    <a:pt x="184" y="257"/>
                  </a:lnTo>
                  <a:lnTo>
                    <a:pt x="180" y="255"/>
                  </a:lnTo>
                  <a:lnTo>
                    <a:pt x="179" y="251"/>
                  </a:lnTo>
                  <a:lnTo>
                    <a:pt x="179" y="250"/>
                  </a:lnTo>
                  <a:lnTo>
                    <a:pt x="185" y="244"/>
                  </a:lnTo>
                  <a:lnTo>
                    <a:pt x="190" y="240"/>
                  </a:lnTo>
                  <a:lnTo>
                    <a:pt x="191" y="237"/>
                  </a:lnTo>
                  <a:lnTo>
                    <a:pt x="196" y="234"/>
                  </a:lnTo>
                  <a:lnTo>
                    <a:pt x="203" y="230"/>
                  </a:lnTo>
                  <a:lnTo>
                    <a:pt x="213" y="229"/>
                  </a:lnTo>
                  <a:lnTo>
                    <a:pt x="223" y="225"/>
                  </a:lnTo>
                  <a:lnTo>
                    <a:pt x="234" y="220"/>
                  </a:lnTo>
                  <a:lnTo>
                    <a:pt x="237" y="218"/>
                  </a:lnTo>
                  <a:lnTo>
                    <a:pt x="259" y="184"/>
                  </a:lnTo>
                  <a:lnTo>
                    <a:pt x="264" y="176"/>
                  </a:lnTo>
                  <a:lnTo>
                    <a:pt x="283" y="152"/>
                  </a:lnTo>
                  <a:lnTo>
                    <a:pt x="283" y="149"/>
                  </a:lnTo>
                  <a:lnTo>
                    <a:pt x="279" y="133"/>
                  </a:lnTo>
                  <a:lnTo>
                    <a:pt x="279" y="125"/>
                  </a:lnTo>
                  <a:lnTo>
                    <a:pt x="279" y="122"/>
                  </a:lnTo>
                  <a:lnTo>
                    <a:pt x="281" y="120"/>
                  </a:lnTo>
                  <a:lnTo>
                    <a:pt x="292" y="121"/>
                  </a:lnTo>
                  <a:lnTo>
                    <a:pt x="296" y="115"/>
                  </a:lnTo>
                  <a:lnTo>
                    <a:pt x="296" y="108"/>
                  </a:lnTo>
                  <a:lnTo>
                    <a:pt x="299" y="96"/>
                  </a:lnTo>
                  <a:lnTo>
                    <a:pt x="301" y="93"/>
                  </a:lnTo>
                  <a:lnTo>
                    <a:pt x="309" y="86"/>
                  </a:lnTo>
                  <a:lnTo>
                    <a:pt x="312" y="84"/>
                  </a:lnTo>
                  <a:lnTo>
                    <a:pt x="315" y="81"/>
                  </a:lnTo>
                  <a:lnTo>
                    <a:pt x="313" y="78"/>
                  </a:lnTo>
                  <a:lnTo>
                    <a:pt x="311" y="76"/>
                  </a:lnTo>
                  <a:lnTo>
                    <a:pt x="311" y="72"/>
                  </a:lnTo>
                  <a:lnTo>
                    <a:pt x="311" y="70"/>
                  </a:lnTo>
                  <a:lnTo>
                    <a:pt x="309" y="67"/>
                  </a:lnTo>
                  <a:lnTo>
                    <a:pt x="307" y="70"/>
                  </a:lnTo>
                  <a:lnTo>
                    <a:pt x="304" y="74"/>
                  </a:lnTo>
                  <a:lnTo>
                    <a:pt x="299" y="73"/>
                  </a:lnTo>
                  <a:lnTo>
                    <a:pt x="291" y="66"/>
                  </a:lnTo>
                  <a:lnTo>
                    <a:pt x="281" y="48"/>
                  </a:lnTo>
                  <a:lnTo>
                    <a:pt x="275" y="38"/>
                  </a:lnTo>
                  <a:lnTo>
                    <a:pt x="273" y="38"/>
                  </a:lnTo>
                  <a:lnTo>
                    <a:pt x="271" y="39"/>
                  </a:lnTo>
                  <a:lnTo>
                    <a:pt x="261" y="40"/>
                  </a:lnTo>
                  <a:lnTo>
                    <a:pt x="259" y="41"/>
                  </a:lnTo>
                  <a:lnTo>
                    <a:pt x="255" y="45"/>
                  </a:lnTo>
                  <a:lnTo>
                    <a:pt x="251" y="42"/>
                  </a:lnTo>
                  <a:lnTo>
                    <a:pt x="249" y="42"/>
                  </a:lnTo>
                  <a:lnTo>
                    <a:pt x="247" y="40"/>
                  </a:lnTo>
                  <a:lnTo>
                    <a:pt x="247" y="35"/>
                  </a:lnTo>
                  <a:lnTo>
                    <a:pt x="247" y="31"/>
                  </a:lnTo>
                  <a:lnTo>
                    <a:pt x="246" y="29"/>
                  </a:lnTo>
                  <a:lnTo>
                    <a:pt x="245" y="27"/>
                  </a:lnTo>
                  <a:lnTo>
                    <a:pt x="244" y="26"/>
                  </a:lnTo>
                  <a:lnTo>
                    <a:pt x="241" y="27"/>
                  </a:lnTo>
                  <a:lnTo>
                    <a:pt x="239" y="28"/>
                  </a:lnTo>
                  <a:lnTo>
                    <a:pt x="237" y="27"/>
                  </a:lnTo>
                  <a:lnTo>
                    <a:pt x="235" y="27"/>
                  </a:lnTo>
                  <a:lnTo>
                    <a:pt x="234" y="20"/>
                  </a:lnTo>
                  <a:lnTo>
                    <a:pt x="234" y="18"/>
                  </a:lnTo>
                  <a:lnTo>
                    <a:pt x="229" y="14"/>
                  </a:lnTo>
                  <a:lnTo>
                    <a:pt x="223" y="14"/>
                  </a:lnTo>
                  <a:lnTo>
                    <a:pt x="213" y="8"/>
                  </a:lnTo>
                  <a:lnTo>
                    <a:pt x="209" y="9"/>
                  </a:lnTo>
                  <a:lnTo>
                    <a:pt x="205" y="7"/>
                  </a:lnTo>
                  <a:lnTo>
                    <a:pt x="200" y="6"/>
                  </a:lnTo>
                  <a:lnTo>
                    <a:pt x="194" y="3"/>
                  </a:lnTo>
                  <a:lnTo>
                    <a:pt x="179" y="0"/>
                  </a:lnTo>
                  <a:lnTo>
                    <a:pt x="155" y="4"/>
                  </a:lnTo>
                  <a:lnTo>
                    <a:pt x="151" y="6"/>
                  </a:lnTo>
                  <a:lnTo>
                    <a:pt x="147" y="8"/>
                  </a:lnTo>
                  <a:lnTo>
                    <a:pt x="151" y="15"/>
                  </a:lnTo>
                  <a:lnTo>
                    <a:pt x="155" y="31"/>
                  </a:lnTo>
                  <a:lnTo>
                    <a:pt x="161" y="40"/>
                  </a:lnTo>
                  <a:lnTo>
                    <a:pt x="167" y="57"/>
                  </a:lnTo>
                  <a:lnTo>
                    <a:pt x="169" y="81"/>
                  </a:lnTo>
                  <a:lnTo>
                    <a:pt x="168" y="98"/>
                  </a:lnTo>
                  <a:lnTo>
                    <a:pt x="165" y="101"/>
                  </a:lnTo>
                  <a:lnTo>
                    <a:pt x="160" y="101"/>
                  </a:lnTo>
                  <a:lnTo>
                    <a:pt x="152" y="102"/>
                  </a:lnTo>
                  <a:lnTo>
                    <a:pt x="147" y="101"/>
                  </a:lnTo>
                  <a:lnTo>
                    <a:pt x="140" y="103"/>
                  </a:lnTo>
                  <a:lnTo>
                    <a:pt x="135" y="107"/>
                  </a:lnTo>
                  <a:lnTo>
                    <a:pt x="129" y="103"/>
                  </a:lnTo>
                  <a:lnTo>
                    <a:pt x="115" y="103"/>
                  </a:lnTo>
                  <a:lnTo>
                    <a:pt x="105" y="98"/>
                  </a:lnTo>
                  <a:lnTo>
                    <a:pt x="96" y="98"/>
                  </a:lnTo>
                  <a:lnTo>
                    <a:pt x="87" y="96"/>
                  </a:lnTo>
                  <a:lnTo>
                    <a:pt x="77" y="98"/>
                  </a:lnTo>
                  <a:lnTo>
                    <a:pt x="75" y="101"/>
                  </a:lnTo>
                  <a:lnTo>
                    <a:pt x="75" y="110"/>
                  </a:lnTo>
                  <a:lnTo>
                    <a:pt x="72" y="113"/>
                  </a:lnTo>
                  <a:lnTo>
                    <a:pt x="60" y="124"/>
                  </a:lnTo>
                  <a:lnTo>
                    <a:pt x="59" y="128"/>
                  </a:lnTo>
                  <a:lnTo>
                    <a:pt x="54" y="139"/>
                  </a:lnTo>
                  <a:lnTo>
                    <a:pt x="51" y="140"/>
                  </a:lnTo>
                  <a:lnTo>
                    <a:pt x="40" y="145"/>
                  </a:lnTo>
                  <a:lnTo>
                    <a:pt x="38" y="149"/>
                  </a:lnTo>
                  <a:lnTo>
                    <a:pt x="34" y="169"/>
                  </a:lnTo>
                  <a:lnTo>
                    <a:pt x="35" y="179"/>
                  </a:lnTo>
                  <a:lnTo>
                    <a:pt x="33" y="189"/>
                  </a:lnTo>
                  <a:lnTo>
                    <a:pt x="37" y="196"/>
                  </a:lnTo>
                  <a:lnTo>
                    <a:pt x="36" y="198"/>
                  </a:lnTo>
                  <a:lnTo>
                    <a:pt x="26" y="198"/>
                  </a:lnTo>
                  <a:lnTo>
                    <a:pt x="23" y="202"/>
                  </a:lnTo>
                  <a:lnTo>
                    <a:pt x="23" y="209"/>
                  </a:lnTo>
                  <a:lnTo>
                    <a:pt x="15" y="214"/>
                  </a:lnTo>
                  <a:lnTo>
                    <a:pt x="12" y="217"/>
                  </a:lnTo>
                  <a:lnTo>
                    <a:pt x="8" y="235"/>
                  </a:lnTo>
                  <a:lnTo>
                    <a:pt x="8" y="251"/>
                  </a:lnTo>
                  <a:lnTo>
                    <a:pt x="7" y="255"/>
                  </a:lnTo>
                  <a:lnTo>
                    <a:pt x="3" y="262"/>
                  </a:lnTo>
                  <a:lnTo>
                    <a:pt x="0" y="330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7" name="Freeform 49" descr="Mármol blanco"/>
            <p:cNvSpPr>
              <a:spLocks/>
            </p:cNvSpPr>
            <p:nvPr/>
          </p:nvSpPr>
          <p:spPr bwMode="auto">
            <a:xfrm>
              <a:off x="1592" y="2748"/>
              <a:ext cx="414" cy="316"/>
            </a:xfrm>
            <a:custGeom>
              <a:avLst/>
              <a:gdLst/>
              <a:ahLst/>
              <a:cxnLst>
                <a:cxn ang="0">
                  <a:pos x="9" y="277"/>
                </a:cxn>
                <a:cxn ang="0">
                  <a:pos x="20" y="257"/>
                </a:cxn>
                <a:cxn ang="0">
                  <a:pos x="34" y="236"/>
                </a:cxn>
                <a:cxn ang="0">
                  <a:pos x="29" y="211"/>
                </a:cxn>
                <a:cxn ang="0">
                  <a:pos x="10" y="146"/>
                </a:cxn>
                <a:cxn ang="0">
                  <a:pos x="13" y="96"/>
                </a:cxn>
                <a:cxn ang="0">
                  <a:pos x="24" y="103"/>
                </a:cxn>
                <a:cxn ang="0">
                  <a:pos x="40" y="86"/>
                </a:cxn>
                <a:cxn ang="0">
                  <a:pos x="62" y="95"/>
                </a:cxn>
                <a:cxn ang="0">
                  <a:pos x="60" y="73"/>
                </a:cxn>
                <a:cxn ang="0">
                  <a:pos x="84" y="51"/>
                </a:cxn>
                <a:cxn ang="0">
                  <a:pos x="96" y="80"/>
                </a:cxn>
                <a:cxn ang="0">
                  <a:pos x="104" y="77"/>
                </a:cxn>
                <a:cxn ang="0">
                  <a:pos x="124" y="64"/>
                </a:cxn>
                <a:cxn ang="0">
                  <a:pos x="146" y="60"/>
                </a:cxn>
                <a:cxn ang="0">
                  <a:pos x="166" y="41"/>
                </a:cxn>
                <a:cxn ang="0">
                  <a:pos x="177" y="27"/>
                </a:cxn>
                <a:cxn ang="0">
                  <a:pos x="190" y="5"/>
                </a:cxn>
                <a:cxn ang="0">
                  <a:pos x="214" y="20"/>
                </a:cxn>
                <a:cxn ang="0">
                  <a:pos x="222" y="46"/>
                </a:cxn>
                <a:cxn ang="0">
                  <a:pos x="231" y="64"/>
                </a:cxn>
                <a:cxn ang="0">
                  <a:pos x="264" y="80"/>
                </a:cxn>
                <a:cxn ang="0">
                  <a:pos x="264" y="145"/>
                </a:cxn>
                <a:cxn ang="0">
                  <a:pos x="305" y="133"/>
                </a:cxn>
                <a:cxn ang="0">
                  <a:pos x="329" y="134"/>
                </a:cxn>
                <a:cxn ang="0">
                  <a:pos x="322" y="141"/>
                </a:cxn>
                <a:cxn ang="0">
                  <a:pos x="351" y="177"/>
                </a:cxn>
                <a:cxn ang="0">
                  <a:pos x="389" y="189"/>
                </a:cxn>
                <a:cxn ang="0">
                  <a:pos x="433" y="306"/>
                </a:cxn>
                <a:cxn ang="0">
                  <a:pos x="409" y="318"/>
                </a:cxn>
                <a:cxn ang="0">
                  <a:pos x="377" y="309"/>
                </a:cxn>
                <a:cxn ang="0">
                  <a:pos x="385" y="294"/>
                </a:cxn>
                <a:cxn ang="0">
                  <a:pos x="373" y="301"/>
                </a:cxn>
                <a:cxn ang="0">
                  <a:pos x="369" y="296"/>
                </a:cxn>
                <a:cxn ang="0">
                  <a:pos x="364" y="287"/>
                </a:cxn>
                <a:cxn ang="0">
                  <a:pos x="353" y="290"/>
                </a:cxn>
                <a:cxn ang="0">
                  <a:pos x="341" y="304"/>
                </a:cxn>
                <a:cxn ang="0">
                  <a:pos x="348" y="315"/>
                </a:cxn>
                <a:cxn ang="0">
                  <a:pos x="334" y="318"/>
                </a:cxn>
                <a:cxn ang="0">
                  <a:pos x="325" y="323"/>
                </a:cxn>
                <a:cxn ang="0">
                  <a:pos x="314" y="333"/>
                </a:cxn>
                <a:cxn ang="0">
                  <a:pos x="305" y="347"/>
                </a:cxn>
                <a:cxn ang="0">
                  <a:pos x="290" y="352"/>
                </a:cxn>
                <a:cxn ang="0">
                  <a:pos x="275" y="360"/>
                </a:cxn>
                <a:cxn ang="0">
                  <a:pos x="249" y="375"/>
                </a:cxn>
                <a:cxn ang="0">
                  <a:pos x="244" y="379"/>
                </a:cxn>
                <a:cxn ang="0">
                  <a:pos x="239" y="383"/>
                </a:cxn>
                <a:cxn ang="0">
                  <a:pos x="229" y="388"/>
                </a:cxn>
                <a:cxn ang="0">
                  <a:pos x="212" y="387"/>
                </a:cxn>
                <a:cxn ang="0">
                  <a:pos x="200" y="392"/>
                </a:cxn>
                <a:cxn ang="0">
                  <a:pos x="175" y="382"/>
                </a:cxn>
                <a:cxn ang="0">
                  <a:pos x="152" y="370"/>
                </a:cxn>
                <a:cxn ang="0">
                  <a:pos x="131" y="358"/>
                </a:cxn>
                <a:cxn ang="0">
                  <a:pos x="109" y="356"/>
                </a:cxn>
                <a:cxn ang="0">
                  <a:pos x="82" y="353"/>
                </a:cxn>
                <a:cxn ang="0">
                  <a:pos x="62" y="336"/>
                </a:cxn>
                <a:cxn ang="0">
                  <a:pos x="42" y="323"/>
                </a:cxn>
                <a:cxn ang="0">
                  <a:pos x="14" y="312"/>
                </a:cxn>
              </a:cxnLst>
              <a:rect l="0" t="0" r="r" b="b"/>
              <a:pathLst>
                <a:path w="455" h="393">
                  <a:moveTo>
                    <a:pt x="0" y="299"/>
                  </a:moveTo>
                  <a:lnTo>
                    <a:pt x="3" y="297"/>
                  </a:lnTo>
                  <a:lnTo>
                    <a:pt x="4" y="295"/>
                  </a:lnTo>
                  <a:lnTo>
                    <a:pt x="2" y="292"/>
                  </a:lnTo>
                  <a:lnTo>
                    <a:pt x="2" y="284"/>
                  </a:lnTo>
                  <a:lnTo>
                    <a:pt x="5" y="281"/>
                  </a:lnTo>
                  <a:lnTo>
                    <a:pt x="9" y="277"/>
                  </a:lnTo>
                  <a:lnTo>
                    <a:pt x="12" y="278"/>
                  </a:lnTo>
                  <a:lnTo>
                    <a:pt x="12" y="277"/>
                  </a:lnTo>
                  <a:lnTo>
                    <a:pt x="16" y="273"/>
                  </a:lnTo>
                  <a:lnTo>
                    <a:pt x="19" y="270"/>
                  </a:lnTo>
                  <a:lnTo>
                    <a:pt x="20" y="268"/>
                  </a:lnTo>
                  <a:lnTo>
                    <a:pt x="16" y="259"/>
                  </a:lnTo>
                  <a:lnTo>
                    <a:pt x="20" y="257"/>
                  </a:lnTo>
                  <a:lnTo>
                    <a:pt x="21" y="258"/>
                  </a:lnTo>
                  <a:lnTo>
                    <a:pt x="23" y="256"/>
                  </a:lnTo>
                  <a:lnTo>
                    <a:pt x="27" y="256"/>
                  </a:lnTo>
                  <a:lnTo>
                    <a:pt x="28" y="252"/>
                  </a:lnTo>
                  <a:lnTo>
                    <a:pt x="29" y="250"/>
                  </a:lnTo>
                  <a:lnTo>
                    <a:pt x="32" y="247"/>
                  </a:lnTo>
                  <a:lnTo>
                    <a:pt x="34" y="236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8" y="223"/>
                  </a:lnTo>
                  <a:lnTo>
                    <a:pt x="38" y="215"/>
                  </a:lnTo>
                  <a:lnTo>
                    <a:pt x="31" y="211"/>
                  </a:lnTo>
                  <a:lnTo>
                    <a:pt x="30" y="210"/>
                  </a:lnTo>
                  <a:lnTo>
                    <a:pt x="29" y="211"/>
                  </a:lnTo>
                  <a:lnTo>
                    <a:pt x="25" y="207"/>
                  </a:lnTo>
                  <a:lnTo>
                    <a:pt x="24" y="204"/>
                  </a:lnTo>
                  <a:lnTo>
                    <a:pt x="23" y="190"/>
                  </a:lnTo>
                  <a:lnTo>
                    <a:pt x="20" y="189"/>
                  </a:lnTo>
                  <a:lnTo>
                    <a:pt x="15" y="187"/>
                  </a:lnTo>
                  <a:lnTo>
                    <a:pt x="12" y="150"/>
                  </a:lnTo>
                  <a:lnTo>
                    <a:pt x="10" y="146"/>
                  </a:lnTo>
                  <a:lnTo>
                    <a:pt x="7" y="143"/>
                  </a:lnTo>
                  <a:lnTo>
                    <a:pt x="6" y="138"/>
                  </a:lnTo>
                  <a:lnTo>
                    <a:pt x="10" y="114"/>
                  </a:lnTo>
                  <a:lnTo>
                    <a:pt x="10" y="104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3" y="96"/>
                  </a:lnTo>
                  <a:lnTo>
                    <a:pt x="16" y="99"/>
                  </a:lnTo>
                  <a:lnTo>
                    <a:pt x="17" y="97"/>
                  </a:lnTo>
                  <a:lnTo>
                    <a:pt x="19" y="93"/>
                  </a:lnTo>
                  <a:lnTo>
                    <a:pt x="21" y="94"/>
                  </a:lnTo>
                  <a:lnTo>
                    <a:pt x="21" y="98"/>
                  </a:lnTo>
                  <a:lnTo>
                    <a:pt x="22" y="99"/>
                  </a:lnTo>
                  <a:lnTo>
                    <a:pt x="24" y="103"/>
                  </a:lnTo>
                  <a:lnTo>
                    <a:pt x="25" y="101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30" y="87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40" y="86"/>
                  </a:lnTo>
                  <a:lnTo>
                    <a:pt x="43" y="89"/>
                  </a:lnTo>
                  <a:lnTo>
                    <a:pt x="47" y="91"/>
                  </a:lnTo>
                  <a:lnTo>
                    <a:pt x="53" y="90"/>
                  </a:lnTo>
                  <a:lnTo>
                    <a:pt x="55" y="92"/>
                  </a:lnTo>
                  <a:lnTo>
                    <a:pt x="57" y="97"/>
                  </a:lnTo>
                  <a:lnTo>
                    <a:pt x="59" y="95"/>
                  </a:lnTo>
                  <a:lnTo>
                    <a:pt x="62" y="95"/>
                  </a:lnTo>
                  <a:lnTo>
                    <a:pt x="67" y="89"/>
                  </a:lnTo>
                  <a:lnTo>
                    <a:pt x="68" y="87"/>
                  </a:lnTo>
                  <a:lnTo>
                    <a:pt x="67" y="85"/>
                  </a:lnTo>
                  <a:lnTo>
                    <a:pt x="66" y="83"/>
                  </a:lnTo>
                  <a:lnTo>
                    <a:pt x="64" y="81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6" y="56"/>
                  </a:lnTo>
                  <a:lnTo>
                    <a:pt x="69" y="54"/>
                  </a:lnTo>
                  <a:lnTo>
                    <a:pt x="72" y="50"/>
                  </a:lnTo>
                  <a:lnTo>
                    <a:pt x="75" y="48"/>
                  </a:lnTo>
                  <a:lnTo>
                    <a:pt x="82" y="47"/>
                  </a:lnTo>
                  <a:lnTo>
                    <a:pt x="84" y="48"/>
                  </a:lnTo>
                  <a:lnTo>
                    <a:pt x="84" y="51"/>
                  </a:lnTo>
                  <a:lnTo>
                    <a:pt x="82" y="63"/>
                  </a:lnTo>
                  <a:lnTo>
                    <a:pt x="89" y="73"/>
                  </a:lnTo>
                  <a:lnTo>
                    <a:pt x="92" y="82"/>
                  </a:lnTo>
                  <a:lnTo>
                    <a:pt x="94" y="86"/>
                  </a:lnTo>
                  <a:lnTo>
                    <a:pt x="96" y="85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100" y="85"/>
                  </a:lnTo>
                  <a:lnTo>
                    <a:pt x="98" y="87"/>
                  </a:lnTo>
                  <a:lnTo>
                    <a:pt x="99" y="90"/>
                  </a:lnTo>
                  <a:lnTo>
                    <a:pt x="100" y="90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09" y="74"/>
                  </a:lnTo>
                  <a:lnTo>
                    <a:pt x="112" y="70"/>
                  </a:lnTo>
                  <a:lnTo>
                    <a:pt x="116" y="68"/>
                  </a:lnTo>
                  <a:lnTo>
                    <a:pt x="119" y="66"/>
                  </a:lnTo>
                  <a:lnTo>
                    <a:pt x="124" y="65"/>
                  </a:lnTo>
                  <a:lnTo>
                    <a:pt x="124" y="64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4" y="67"/>
                  </a:lnTo>
                  <a:lnTo>
                    <a:pt x="136" y="68"/>
                  </a:lnTo>
                  <a:lnTo>
                    <a:pt x="140" y="68"/>
                  </a:lnTo>
                  <a:lnTo>
                    <a:pt x="142" y="65"/>
                  </a:lnTo>
                  <a:lnTo>
                    <a:pt x="146" y="60"/>
                  </a:lnTo>
                  <a:lnTo>
                    <a:pt x="151" y="57"/>
                  </a:lnTo>
                  <a:lnTo>
                    <a:pt x="155" y="56"/>
                  </a:lnTo>
                  <a:lnTo>
                    <a:pt x="156" y="56"/>
                  </a:lnTo>
                  <a:lnTo>
                    <a:pt x="160" y="55"/>
                  </a:lnTo>
                  <a:lnTo>
                    <a:pt x="161" y="53"/>
                  </a:lnTo>
                  <a:lnTo>
                    <a:pt x="162" y="52"/>
                  </a:lnTo>
                  <a:lnTo>
                    <a:pt x="166" y="41"/>
                  </a:lnTo>
                  <a:lnTo>
                    <a:pt x="168" y="40"/>
                  </a:lnTo>
                  <a:lnTo>
                    <a:pt x="168" y="39"/>
                  </a:lnTo>
                  <a:lnTo>
                    <a:pt x="170" y="35"/>
                  </a:lnTo>
                  <a:lnTo>
                    <a:pt x="173" y="33"/>
                  </a:lnTo>
                  <a:lnTo>
                    <a:pt x="175" y="33"/>
                  </a:lnTo>
                  <a:lnTo>
                    <a:pt x="176" y="31"/>
                  </a:lnTo>
                  <a:lnTo>
                    <a:pt x="177" y="27"/>
                  </a:lnTo>
                  <a:lnTo>
                    <a:pt x="182" y="15"/>
                  </a:lnTo>
                  <a:lnTo>
                    <a:pt x="182" y="12"/>
                  </a:lnTo>
                  <a:lnTo>
                    <a:pt x="181" y="6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90" y="5"/>
                  </a:lnTo>
                  <a:lnTo>
                    <a:pt x="192" y="5"/>
                  </a:lnTo>
                  <a:lnTo>
                    <a:pt x="198" y="8"/>
                  </a:lnTo>
                  <a:lnTo>
                    <a:pt x="201" y="12"/>
                  </a:lnTo>
                  <a:lnTo>
                    <a:pt x="205" y="14"/>
                  </a:lnTo>
                  <a:lnTo>
                    <a:pt x="207" y="14"/>
                  </a:lnTo>
                  <a:lnTo>
                    <a:pt x="213" y="18"/>
                  </a:lnTo>
                  <a:lnTo>
                    <a:pt x="214" y="20"/>
                  </a:lnTo>
                  <a:lnTo>
                    <a:pt x="216" y="27"/>
                  </a:lnTo>
                  <a:lnTo>
                    <a:pt x="216" y="29"/>
                  </a:lnTo>
                  <a:lnTo>
                    <a:pt x="218" y="31"/>
                  </a:lnTo>
                  <a:lnTo>
                    <a:pt x="219" y="34"/>
                  </a:lnTo>
                  <a:lnTo>
                    <a:pt x="218" y="41"/>
                  </a:lnTo>
                  <a:lnTo>
                    <a:pt x="219" y="43"/>
                  </a:lnTo>
                  <a:lnTo>
                    <a:pt x="222" y="46"/>
                  </a:lnTo>
                  <a:lnTo>
                    <a:pt x="227" y="49"/>
                  </a:lnTo>
                  <a:lnTo>
                    <a:pt x="229" y="51"/>
                  </a:lnTo>
                  <a:lnTo>
                    <a:pt x="229" y="55"/>
                  </a:lnTo>
                  <a:lnTo>
                    <a:pt x="227" y="56"/>
                  </a:lnTo>
                  <a:lnTo>
                    <a:pt x="228" y="58"/>
                  </a:lnTo>
                  <a:lnTo>
                    <a:pt x="229" y="59"/>
                  </a:lnTo>
                  <a:lnTo>
                    <a:pt x="231" y="64"/>
                  </a:lnTo>
                  <a:lnTo>
                    <a:pt x="234" y="65"/>
                  </a:lnTo>
                  <a:lnTo>
                    <a:pt x="238" y="63"/>
                  </a:lnTo>
                  <a:lnTo>
                    <a:pt x="245" y="65"/>
                  </a:lnTo>
                  <a:lnTo>
                    <a:pt x="252" y="63"/>
                  </a:lnTo>
                  <a:lnTo>
                    <a:pt x="255" y="63"/>
                  </a:lnTo>
                  <a:lnTo>
                    <a:pt x="260" y="70"/>
                  </a:lnTo>
                  <a:lnTo>
                    <a:pt x="264" y="80"/>
                  </a:lnTo>
                  <a:lnTo>
                    <a:pt x="265" y="87"/>
                  </a:lnTo>
                  <a:lnTo>
                    <a:pt x="265" y="97"/>
                  </a:lnTo>
                  <a:lnTo>
                    <a:pt x="262" y="104"/>
                  </a:lnTo>
                  <a:lnTo>
                    <a:pt x="256" y="113"/>
                  </a:lnTo>
                  <a:lnTo>
                    <a:pt x="256" y="114"/>
                  </a:lnTo>
                  <a:lnTo>
                    <a:pt x="260" y="136"/>
                  </a:lnTo>
                  <a:lnTo>
                    <a:pt x="264" y="145"/>
                  </a:lnTo>
                  <a:lnTo>
                    <a:pt x="268" y="147"/>
                  </a:lnTo>
                  <a:lnTo>
                    <a:pt x="273" y="147"/>
                  </a:lnTo>
                  <a:lnTo>
                    <a:pt x="278" y="149"/>
                  </a:lnTo>
                  <a:lnTo>
                    <a:pt x="285" y="148"/>
                  </a:lnTo>
                  <a:lnTo>
                    <a:pt x="293" y="140"/>
                  </a:lnTo>
                  <a:lnTo>
                    <a:pt x="297" y="134"/>
                  </a:lnTo>
                  <a:lnTo>
                    <a:pt x="305" y="133"/>
                  </a:lnTo>
                  <a:lnTo>
                    <a:pt x="317" y="123"/>
                  </a:lnTo>
                  <a:lnTo>
                    <a:pt x="317" y="119"/>
                  </a:lnTo>
                  <a:lnTo>
                    <a:pt x="318" y="121"/>
                  </a:lnTo>
                  <a:lnTo>
                    <a:pt x="322" y="121"/>
                  </a:lnTo>
                  <a:lnTo>
                    <a:pt x="325" y="126"/>
                  </a:lnTo>
                  <a:lnTo>
                    <a:pt x="330" y="128"/>
                  </a:lnTo>
                  <a:lnTo>
                    <a:pt x="329" y="134"/>
                  </a:lnTo>
                  <a:lnTo>
                    <a:pt x="327" y="135"/>
                  </a:lnTo>
                  <a:lnTo>
                    <a:pt x="325" y="136"/>
                  </a:lnTo>
                  <a:lnTo>
                    <a:pt x="323" y="136"/>
                  </a:lnTo>
                  <a:lnTo>
                    <a:pt x="323" y="138"/>
                  </a:lnTo>
                  <a:lnTo>
                    <a:pt x="321" y="138"/>
                  </a:lnTo>
                  <a:lnTo>
                    <a:pt x="321" y="138"/>
                  </a:lnTo>
                  <a:lnTo>
                    <a:pt x="322" y="141"/>
                  </a:lnTo>
                  <a:lnTo>
                    <a:pt x="323" y="143"/>
                  </a:lnTo>
                  <a:lnTo>
                    <a:pt x="325" y="148"/>
                  </a:lnTo>
                  <a:lnTo>
                    <a:pt x="329" y="157"/>
                  </a:lnTo>
                  <a:lnTo>
                    <a:pt x="336" y="167"/>
                  </a:lnTo>
                  <a:lnTo>
                    <a:pt x="349" y="175"/>
                  </a:lnTo>
                  <a:lnTo>
                    <a:pt x="350" y="176"/>
                  </a:lnTo>
                  <a:lnTo>
                    <a:pt x="351" y="177"/>
                  </a:lnTo>
                  <a:lnTo>
                    <a:pt x="353" y="176"/>
                  </a:lnTo>
                  <a:lnTo>
                    <a:pt x="354" y="189"/>
                  </a:lnTo>
                  <a:lnTo>
                    <a:pt x="363" y="191"/>
                  </a:lnTo>
                  <a:lnTo>
                    <a:pt x="369" y="191"/>
                  </a:lnTo>
                  <a:lnTo>
                    <a:pt x="376" y="189"/>
                  </a:lnTo>
                  <a:lnTo>
                    <a:pt x="384" y="191"/>
                  </a:lnTo>
                  <a:lnTo>
                    <a:pt x="389" y="189"/>
                  </a:lnTo>
                  <a:lnTo>
                    <a:pt x="405" y="191"/>
                  </a:lnTo>
                  <a:lnTo>
                    <a:pt x="432" y="193"/>
                  </a:lnTo>
                  <a:lnTo>
                    <a:pt x="448" y="192"/>
                  </a:lnTo>
                  <a:lnTo>
                    <a:pt x="454" y="193"/>
                  </a:lnTo>
                  <a:lnTo>
                    <a:pt x="436" y="253"/>
                  </a:lnTo>
                  <a:lnTo>
                    <a:pt x="427" y="287"/>
                  </a:lnTo>
                  <a:lnTo>
                    <a:pt x="433" y="306"/>
                  </a:lnTo>
                  <a:lnTo>
                    <a:pt x="433" y="329"/>
                  </a:lnTo>
                  <a:lnTo>
                    <a:pt x="433" y="329"/>
                  </a:lnTo>
                  <a:lnTo>
                    <a:pt x="429" y="328"/>
                  </a:lnTo>
                  <a:lnTo>
                    <a:pt x="427" y="328"/>
                  </a:lnTo>
                  <a:lnTo>
                    <a:pt x="419" y="324"/>
                  </a:lnTo>
                  <a:lnTo>
                    <a:pt x="417" y="324"/>
                  </a:lnTo>
                  <a:lnTo>
                    <a:pt x="409" y="318"/>
                  </a:lnTo>
                  <a:lnTo>
                    <a:pt x="402" y="317"/>
                  </a:lnTo>
                  <a:lnTo>
                    <a:pt x="393" y="315"/>
                  </a:lnTo>
                  <a:lnTo>
                    <a:pt x="384" y="314"/>
                  </a:lnTo>
                  <a:lnTo>
                    <a:pt x="375" y="313"/>
                  </a:lnTo>
                  <a:lnTo>
                    <a:pt x="374" y="314"/>
                  </a:lnTo>
                  <a:lnTo>
                    <a:pt x="373" y="311"/>
                  </a:lnTo>
                  <a:lnTo>
                    <a:pt x="377" y="309"/>
                  </a:lnTo>
                  <a:lnTo>
                    <a:pt x="380" y="309"/>
                  </a:lnTo>
                  <a:lnTo>
                    <a:pt x="385" y="306"/>
                  </a:lnTo>
                  <a:lnTo>
                    <a:pt x="385" y="304"/>
                  </a:lnTo>
                  <a:lnTo>
                    <a:pt x="386" y="304"/>
                  </a:lnTo>
                  <a:lnTo>
                    <a:pt x="388" y="298"/>
                  </a:lnTo>
                  <a:lnTo>
                    <a:pt x="388" y="297"/>
                  </a:lnTo>
                  <a:lnTo>
                    <a:pt x="385" y="294"/>
                  </a:lnTo>
                  <a:lnTo>
                    <a:pt x="383" y="292"/>
                  </a:lnTo>
                  <a:lnTo>
                    <a:pt x="379" y="292"/>
                  </a:lnTo>
                  <a:lnTo>
                    <a:pt x="377" y="294"/>
                  </a:lnTo>
                  <a:lnTo>
                    <a:pt x="375" y="296"/>
                  </a:lnTo>
                  <a:lnTo>
                    <a:pt x="374" y="298"/>
                  </a:lnTo>
                  <a:lnTo>
                    <a:pt x="374" y="300"/>
                  </a:lnTo>
                  <a:lnTo>
                    <a:pt x="373" y="301"/>
                  </a:lnTo>
                  <a:lnTo>
                    <a:pt x="370" y="301"/>
                  </a:lnTo>
                  <a:lnTo>
                    <a:pt x="368" y="304"/>
                  </a:lnTo>
                  <a:lnTo>
                    <a:pt x="366" y="303"/>
                  </a:lnTo>
                  <a:lnTo>
                    <a:pt x="366" y="302"/>
                  </a:lnTo>
                  <a:lnTo>
                    <a:pt x="369" y="299"/>
                  </a:lnTo>
                  <a:lnTo>
                    <a:pt x="370" y="297"/>
                  </a:lnTo>
                  <a:lnTo>
                    <a:pt x="369" y="296"/>
                  </a:lnTo>
                  <a:lnTo>
                    <a:pt x="368" y="295"/>
                  </a:lnTo>
                  <a:lnTo>
                    <a:pt x="366" y="292"/>
                  </a:lnTo>
                  <a:lnTo>
                    <a:pt x="365" y="292"/>
                  </a:lnTo>
                  <a:lnTo>
                    <a:pt x="365" y="291"/>
                  </a:lnTo>
                  <a:lnTo>
                    <a:pt x="366" y="290"/>
                  </a:lnTo>
                  <a:lnTo>
                    <a:pt x="366" y="288"/>
                  </a:lnTo>
                  <a:lnTo>
                    <a:pt x="364" y="287"/>
                  </a:lnTo>
                  <a:lnTo>
                    <a:pt x="363" y="284"/>
                  </a:lnTo>
                  <a:lnTo>
                    <a:pt x="361" y="283"/>
                  </a:lnTo>
                  <a:lnTo>
                    <a:pt x="360" y="283"/>
                  </a:lnTo>
                  <a:lnTo>
                    <a:pt x="359" y="284"/>
                  </a:lnTo>
                  <a:lnTo>
                    <a:pt x="356" y="285"/>
                  </a:lnTo>
                  <a:lnTo>
                    <a:pt x="355" y="285"/>
                  </a:lnTo>
                  <a:lnTo>
                    <a:pt x="353" y="290"/>
                  </a:lnTo>
                  <a:lnTo>
                    <a:pt x="351" y="297"/>
                  </a:lnTo>
                  <a:lnTo>
                    <a:pt x="349" y="298"/>
                  </a:lnTo>
                  <a:lnTo>
                    <a:pt x="346" y="298"/>
                  </a:lnTo>
                  <a:lnTo>
                    <a:pt x="345" y="299"/>
                  </a:lnTo>
                  <a:lnTo>
                    <a:pt x="343" y="302"/>
                  </a:lnTo>
                  <a:lnTo>
                    <a:pt x="342" y="302"/>
                  </a:lnTo>
                  <a:lnTo>
                    <a:pt x="341" y="304"/>
                  </a:lnTo>
                  <a:lnTo>
                    <a:pt x="342" y="306"/>
                  </a:lnTo>
                  <a:lnTo>
                    <a:pt x="342" y="307"/>
                  </a:lnTo>
                  <a:lnTo>
                    <a:pt x="345" y="308"/>
                  </a:lnTo>
                  <a:lnTo>
                    <a:pt x="348" y="308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48" y="315"/>
                  </a:lnTo>
                  <a:lnTo>
                    <a:pt x="344" y="317"/>
                  </a:lnTo>
                  <a:lnTo>
                    <a:pt x="338" y="317"/>
                  </a:lnTo>
                  <a:lnTo>
                    <a:pt x="336" y="317"/>
                  </a:lnTo>
                  <a:lnTo>
                    <a:pt x="336" y="316"/>
                  </a:lnTo>
                  <a:lnTo>
                    <a:pt x="335" y="316"/>
                  </a:lnTo>
                  <a:lnTo>
                    <a:pt x="334" y="317"/>
                  </a:lnTo>
                  <a:lnTo>
                    <a:pt x="334" y="318"/>
                  </a:lnTo>
                  <a:lnTo>
                    <a:pt x="333" y="320"/>
                  </a:lnTo>
                  <a:lnTo>
                    <a:pt x="332" y="320"/>
                  </a:lnTo>
                  <a:lnTo>
                    <a:pt x="330" y="318"/>
                  </a:lnTo>
                  <a:lnTo>
                    <a:pt x="329" y="319"/>
                  </a:lnTo>
                  <a:lnTo>
                    <a:pt x="329" y="321"/>
                  </a:lnTo>
                  <a:lnTo>
                    <a:pt x="328" y="321"/>
                  </a:lnTo>
                  <a:lnTo>
                    <a:pt x="325" y="323"/>
                  </a:lnTo>
                  <a:lnTo>
                    <a:pt x="325" y="325"/>
                  </a:lnTo>
                  <a:lnTo>
                    <a:pt x="324" y="325"/>
                  </a:lnTo>
                  <a:lnTo>
                    <a:pt x="322" y="326"/>
                  </a:lnTo>
                  <a:lnTo>
                    <a:pt x="322" y="329"/>
                  </a:lnTo>
                  <a:lnTo>
                    <a:pt x="320" y="331"/>
                  </a:lnTo>
                  <a:lnTo>
                    <a:pt x="315" y="332"/>
                  </a:lnTo>
                  <a:lnTo>
                    <a:pt x="314" y="333"/>
                  </a:lnTo>
                  <a:lnTo>
                    <a:pt x="313" y="337"/>
                  </a:lnTo>
                  <a:lnTo>
                    <a:pt x="313" y="339"/>
                  </a:lnTo>
                  <a:lnTo>
                    <a:pt x="313" y="341"/>
                  </a:lnTo>
                  <a:lnTo>
                    <a:pt x="312" y="342"/>
                  </a:lnTo>
                  <a:lnTo>
                    <a:pt x="309" y="342"/>
                  </a:lnTo>
                  <a:lnTo>
                    <a:pt x="307" y="344"/>
                  </a:lnTo>
                  <a:lnTo>
                    <a:pt x="305" y="347"/>
                  </a:lnTo>
                  <a:lnTo>
                    <a:pt x="304" y="347"/>
                  </a:lnTo>
                  <a:lnTo>
                    <a:pt x="301" y="347"/>
                  </a:lnTo>
                  <a:lnTo>
                    <a:pt x="301" y="348"/>
                  </a:lnTo>
                  <a:lnTo>
                    <a:pt x="294" y="349"/>
                  </a:lnTo>
                  <a:lnTo>
                    <a:pt x="293" y="351"/>
                  </a:lnTo>
                  <a:lnTo>
                    <a:pt x="290" y="351"/>
                  </a:lnTo>
                  <a:lnTo>
                    <a:pt x="290" y="352"/>
                  </a:lnTo>
                  <a:lnTo>
                    <a:pt x="289" y="352"/>
                  </a:lnTo>
                  <a:lnTo>
                    <a:pt x="288" y="352"/>
                  </a:lnTo>
                  <a:lnTo>
                    <a:pt x="285" y="355"/>
                  </a:lnTo>
                  <a:lnTo>
                    <a:pt x="281" y="355"/>
                  </a:lnTo>
                  <a:lnTo>
                    <a:pt x="277" y="357"/>
                  </a:lnTo>
                  <a:lnTo>
                    <a:pt x="275" y="358"/>
                  </a:lnTo>
                  <a:lnTo>
                    <a:pt x="275" y="360"/>
                  </a:lnTo>
                  <a:lnTo>
                    <a:pt x="266" y="364"/>
                  </a:lnTo>
                  <a:lnTo>
                    <a:pt x="265" y="365"/>
                  </a:lnTo>
                  <a:lnTo>
                    <a:pt x="259" y="367"/>
                  </a:lnTo>
                  <a:lnTo>
                    <a:pt x="257" y="370"/>
                  </a:lnTo>
                  <a:lnTo>
                    <a:pt x="254" y="371"/>
                  </a:lnTo>
                  <a:lnTo>
                    <a:pt x="249" y="375"/>
                  </a:lnTo>
                  <a:lnTo>
                    <a:pt x="249" y="375"/>
                  </a:lnTo>
                  <a:lnTo>
                    <a:pt x="248" y="376"/>
                  </a:lnTo>
                  <a:lnTo>
                    <a:pt x="247" y="376"/>
                  </a:lnTo>
                  <a:lnTo>
                    <a:pt x="247" y="378"/>
                  </a:lnTo>
                  <a:lnTo>
                    <a:pt x="245" y="377"/>
                  </a:lnTo>
                  <a:lnTo>
                    <a:pt x="245" y="377"/>
                  </a:lnTo>
                  <a:lnTo>
                    <a:pt x="245" y="378"/>
                  </a:lnTo>
                  <a:lnTo>
                    <a:pt x="244" y="379"/>
                  </a:lnTo>
                  <a:lnTo>
                    <a:pt x="242" y="378"/>
                  </a:lnTo>
                  <a:lnTo>
                    <a:pt x="242" y="379"/>
                  </a:lnTo>
                  <a:lnTo>
                    <a:pt x="241" y="379"/>
                  </a:lnTo>
                  <a:lnTo>
                    <a:pt x="241" y="381"/>
                  </a:lnTo>
                  <a:lnTo>
                    <a:pt x="241" y="382"/>
                  </a:lnTo>
                  <a:lnTo>
                    <a:pt x="240" y="381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4" y="385"/>
                  </a:lnTo>
                  <a:lnTo>
                    <a:pt x="234" y="385"/>
                  </a:lnTo>
                  <a:lnTo>
                    <a:pt x="233" y="386"/>
                  </a:lnTo>
                  <a:lnTo>
                    <a:pt x="232" y="386"/>
                  </a:lnTo>
                  <a:lnTo>
                    <a:pt x="231" y="388"/>
                  </a:lnTo>
                  <a:lnTo>
                    <a:pt x="229" y="388"/>
                  </a:lnTo>
                  <a:lnTo>
                    <a:pt x="227" y="387"/>
                  </a:lnTo>
                  <a:lnTo>
                    <a:pt x="225" y="388"/>
                  </a:lnTo>
                  <a:lnTo>
                    <a:pt x="222" y="387"/>
                  </a:lnTo>
                  <a:lnTo>
                    <a:pt x="220" y="388"/>
                  </a:lnTo>
                  <a:lnTo>
                    <a:pt x="220" y="387"/>
                  </a:lnTo>
                  <a:lnTo>
                    <a:pt x="218" y="388"/>
                  </a:lnTo>
                  <a:lnTo>
                    <a:pt x="212" y="387"/>
                  </a:lnTo>
                  <a:lnTo>
                    <a:pt x="210" y="389"/>
                  </a:lnTo>
                  <a:lnTo>
                    <a:pt x="209" y="389"/>
                  </a:lnTo>
                  <a:lnTo>
                    <a:pt x="208" y="390"/>
                  </a:lnTo>
                  <a:lnTo>
                    <a:pt x="208" y="391"/>
                  </a:lnTo>
                  <a:lnTo>
                    <a:pt x="208" y="392"/>
                  </a:lnTo>
                  <a:lnTo>
                    <a:pt x="206" y="392"/>
                  </a:lnTo>
                  <a:lnTo>
                    <a:pt x="200" y="392"/>
                  </a:lnTo>
                  <a:lnTo>
                    <a:pt x="199" y="392"/>
                  </a:lnTo>
                  <a:lnTo>
                    <a:pt x="196" y="390"/>
                  </a:lnTo>
                  <a:lnTo>
                    <a:pt x="192" y="389"/>
                  </a:lnTo>
                  <a:lnTo>
                    <a:pt x="189" y="386"/>
                  </a:lnTo>
                  <a:lnTo>
                    <a:pt x="186" y="385"/>
                  </a:lnTo>
                  <a:lnTo>
                    <a:pt x="184" y="385"/>
                  </a:lnTo>
                  <a:lnTo>
                    <a:pt x="175" y="382"/>
                  </a:lnTo>
                  <a:lnTo>
                    <a:pt x="171" y="383"/>
                  </a:lnTo>
                  <a:lnTo>
                    <a:pt x="162" y="377"/>
                  </a:lnTo>
                  <a:lnTo>
                    <a:pt x="159" y="375"/>
                  </a:lnTo>
                  <a:lnTo>
                    <a:pt x="156" y="375"/>
                  </a:lnTo>
                  <a:lnTo>
                    <a:pt x="152" y="372"/>
                  </a:lnTo>
                  <a:lnTo>
                    <a:pt x="152" y="371"/>
                  </a:lnTo>
                  <a:lnTo>
                    <a:pt x="152" y="370"/>
                  </a:lnTo>
                  <a:lnTo>
                    <a:pt x="152" y="370"/>
                  </a:lnTo>
                  <a:lnTo>
                    <a:pt x="151" y="368"/>
                  </a:lnTo>
                  <a:lnTo>
                    <a:pt x="150" y="367"/>
                  </a:lnTo>
                  <a:lnTo>
                    <a:pt x="148" y="367"/>
                  </a:lnTo>
                  <a:lnTo>
                    <a:pt x="144" y="363"/>
                  </a:lnTo>
                  <a:lnTo>
                    <a:pt x="140" y="360"/>
                  </a:lnTo>
                  <a:lnTo>
                    <a:pt x="131" y="358"/>
                  </a:lnTo>
                  <a:lnTo>
                    <a:pt x="128" y="358"/>
                  </a:lnTo>
                  <a:lnTo>
                    <a:pt x="126" y="358"/>
                  </a:lnTo>
                  <a:lnTo>
                    <a:pt x="124" y="358"/>
                  </a:lnTo>
                  <a:lnTo>
                    <a:pt x="121" y="358"/>
                  </a:lnTo>
                  <a:lnTo>
                    <a:pt x="116" y="358"/>
                  </a:lnTo>
                  <a:lnTo>
                    <a:pt x="110" y="357"/>
                  </a:lnTo>
                  <a:lnTo>
                    <a:pt x="109" y="356"/>
                  </a:lnTo>
                  <a:lnTo>
                    <a:pt x="105" y="355"/>
                  </a:lnTo>
                  <a:lnTo>
                    <a:pt x="103" y="356"/>
                  </a:lnTo>
                  <a:lnTo>
                    <a:pt x="100" y="355"/>
                  </a:lnTo>
                  <a:lnTo>
                    <a:pt x="95" y="354"/>
                  </a:lnTo>
                  <a:lnTo>
                    <a:pt x="92" y="353"/>
                  </a:lnTo>
                  <a:lnTo>
                    <a:pt x="89" y="355"/>
                  </a:lnTo>
                  <a:lnTo>
                    <a:pt x="82" y="353"/>
                  </a:lnTo>
                  <a:lnTo>
                    <a:pt x="80" y="353"/>
                  </a:lnTo>
                  <a:lnTo>
                    <a:pt x="77" y="351"/>
                  </a:lnTo>
                  <a:lnTo>
                    <a:pt x="71" y="344"/>
                  </a:lnTo>
                  <a:lnTo>
                    <a:pt x="69" y="342"/>
                  </a:lnTo>
                  <a:lnTo>
                    <a:pt x="66" y="338"/>
                  </a:lnTo>
                  <a:lnTo>
                    <a:pt x="63" y="337"/>
                  </a:lnTo>
                  <a:lnTo>
                    <a:pt x="62" y="336"/>
                  </a:lnTo>
                  <a:lnTo>
                    <a:pt x="60" y="335"/>
                  </a:lnTo>
                  <a:lnTo>
                    <a:pt x="60" y="333"/>
                  </a:lnTo>
                  <a:lnTo>
                    <a:pt x="58" y="333"/>
                  </a:lnTo>
                  <a:lnTo>
                    <a:pt x="56" y="331"/>
                  </a:lnTo>
                  <a:lnTo>
                    <a:pt x="52" y="329"/>
                  </a:lnTo>
                  <a:lnTo>
                    <a:pt x="51" y="327"/>
                  </a:lnTo>
                  <a:lnTo>
                    <a:pt x="42" y="323"/>
                  </a:lnTo>
                  <a:lnTo>
                    <a:pt x="39" y="319"/>
                  </a:lnTo>
                  <a:lnTo>
                    <a:pt x="36" y="318"/>
                  </a:lnTo>
                  <a:lnTo>
                    <a:pt x="32" y="317"/>
                  </a:lnTo>
                  <a:lnTo>
                    <a:pt x="27" y="317"/>
                  </a:lnTo>
                  <a:lnTo>
                    <a:pt x="22" y="315"/>
                  </a:lnTo>
                  <a:lnTo>
                    <a:pt x="19" y="314"/>
                  </a:lnTo>
                  <a:lnTo>
                    <a:pt x="14" y="312"/>
                  </a:lnTo>
                  <a:lnTo>
                    <a:pt x="6" y="309"/>
                  </a:lnTo>
                  <a:lnTo>
                    <a:pt x="4" y="307"/>
                  </a:lnTo>
                  <a:lnTo>
                    <a:pt x="5" y="306"/>
                  </a:lnTo>
                  <a:lnTo>
                    <a:pt x="0" y="299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8" name="Freeform 50" descr="Mármol blanco"/>
            <p:cNvSpPr>
              <a:spLocks/>
            </p:cNvSpPr>
            <p:nvPr/>
          </p:nvSpPr>
          <p:spPr bwMode="auto">
            <a:xfrm>
              <a:off x="2120" y="2486"/>
              <a:ext cx="290" cy="327"/>
            </a:xfrm>
            <a:custGeom>
              <a:avLst/>
              <a:gdLst/>
              <a:ahLst/>
              <a:cxnLst>
                <a:cxn ang="0">
                  <a:pos x="27" y="372"/>
                </a:cxn>
                <a:cxn ang="0">
                  <a:pos x="31" y="379"/>
                </a:cxn>
                <a:cxn ang="0">
                  <a:pos x="38" y="379"/>
                </a:cxn>
                <a:cxn ang="0">
                  <a:pos x="39" y="383"/>
                </a:cxn>
                <a:cxn ang="0">
                  <a:pos x="45" y="383"/>
                </a:cxn>
                <a:cxn ang="0">
                  <a:pos x="48" y="388"/>
                </a:cxn>
                <a:cxn ang="0">
                  <a:pos x="55" y="396"/>
                </a:cxn>
                <a:cxn ang="0">
                  <a:pos x="76" y="398"/>
                </a:cxn>
                <a:cxn ang="0">
                  <a:pos x="79" y="393"/>
                </a:cxn>
                <a:cxn ang="0">
                  <a:pos x="84" y="379"/>
                </a:cxn>
                <a:cxn ang="0">
                  <a:pos x="91" y="371"/>
                </a:cxn>
                <a:cxn ang="0">
                  <a:pos x="103" y="376"/>
                </a:cxn>
                <a:cxn ang="0">
                  <a:pos x="125" y="388"/>
                </a:cxn>
                <a:cxn ang="0">
                  <a:pos x="144" y="406"/>
                </a:cxn>
                <a:cxn ang="0">
                  <a:pos x="300" y="392"/>
                </a:cxn>
                <a:cxn ang="0">
                  <a:pos x="317" y="373"/>
                </a:cxn>
                <a:cxn ang="0">
                  <a:pos x="308" y="202"/>
                </a:cxn>
                <a:cxn ang="0">
                  <a:pos x="218" y="48"/>
                </a:cxn>
                <a:cxn ang="0">
                  <a:pos x="206" y="50"/>
                </a:cxn>
                <a:cxn ang="0">
                  <a:pos x="198" y="46"/>
                </a:cxn>
                <a:cxn ang="0">
                  <a:pos x="187" y="0"/>
                </a:cxn>
                <a:cxn ang="0">
                  <a:pos x="180" y="15"/>
                </a:cxn>
                <a:cxn ang="0">
                  <a:pos x="180" y="111"/>
                </a:cxn>
                <a:cxn ang="0">
                  <a:pos x="182" y="127"/>
                </a:cxn>
                <a:cxn ang="0">
                  <a:pos x="172" y="137"/>
                </a:cxn>
                <a:cxn ang="0">
                  <a:pos x="162" y="147"/>
                </a:cxn>
                <a:cxn ang="0">
                  <a:pos x="160" y="173"/>
                </a:cxn>
                <a:cxn ang="0">
                  <a:pos x="159" y="197"/>
                </a:cxn>
                <a:cxn ang="0">
                  <a:pos x="151" y="217"/>
                </a:cxn>
                <a:cxn ang="0">
                  <a:pos x="91" y="279"/>
                </a:cxn>
                <a:cxn ang="0">
                  <a:pos x="79" y="286"/>
                </a:cxn>
                <a:cxn ang="0">
                  <a:pos x="75" y="289"/>
                </a:cxn>
                <a:cxn ang="0">
                  <a:pos x="67" y="294"/>
                </a:cxn>
                <a:cxn ang="0">
                  <a:pos x="63" y="297"/>
                </a:cxn>
                <a:cxn ang="0">
                  <a:pos x="0" y="306"/>
                </a:cxn>
                <a:cxn ang="0">
                  <a:pos x="25" y="330"/>
                </a:cxn>
                <a:cxn ang="0">
                  <a:pos x="27" y="363"/>
                </a:cxn>
              </a:cxnLst>
              <a:rect l="0" t="0" r="r" b="b"/>
              <a:pathLst>
                <a:path w="319" h="407">
                  <a:moveTo>
                    <a:pt x="27" y="363"/>
                  </a:moveTo>
                  <a:lnTo>
                    <a:pt x="27" y="372"/>
                  </a:lnTo>
                  <a:lnTo>
                    <a:pt x="31" y="372"/>
                  </a:lnTo>
                  <a:lnTo>
                    <a:pt x="31" y="379"/>
                  </a:lnTo>
                  <a:lnTo>
                    <a:pt x="35" y="379"/>
                  </a:lnTo>
                  <a:lnTo>
                    <a:pt x="38" y="379"/>
                  </a:lnTo>
                  <a:lnTo>
                    <a:pt x="39" y="379"/>
                  </a:lnTo>
                  <a:lnTo>
                    <a:pt x="39" y="383"/>
                  </a:lnTo>
                  <a:lnTo>
                    <a:pt x="43" y="384"/>
                  </a:lnTo>
                  <a:lnTo>
                    <a:pt x="45" y="383"/>
                  </a:lnTo>
                  <a:lnTo>
                    <a:pt x="46" y="384"/>
                  </a:lnTo>
                  <a:lnTo>
                    <a:pt x="48" y="388"/>
                  </a:lnTo>
                  <a:lnTo>
                    <a:pt x="55" y="393"/>
                  </a:lnTo>
                  <a:lnTo>
                    <a:pt x="55" y="396"/>
                  </a:lnTo>
                  <a:lnTo>
                    <a:pt x="56" y="398"/>
                  </a:lnTo>
                  <a:lnTo>
                    <a:pt x="76" y="398"/>
                  </a:lnTo>
                  <a:lnTo>
                    <a:pt x="79" y="399"/>
                  </a:lnTo>
                  <a:lnTo>
                    <a:pt x="79" y="393"/>
                  </a:lnTo>
                  <a:lnTo>
                    <a:pt x="85" y="393"/>
                  </a:lnTo>
                  <a:lnTo>
                    <a:pt x="84" y="379"/>
                  </a:lnTo>
                  <a:lnTo>
                    <a:pt x="87" y="372"/>
                  </a:lnTo>
                  <a:lnTo>
                    <a:pt x="91" y="371"/>
                  </a:lnTo>
                  <a:lnTo>
                    <a:pt x="99" y="372"/>
                  </a:lnTo>
                  <a:lnTo>
                    <a:pt x="103" y="376"/>
                  </a:lnTo>
                  <a:lnTo>
                    <a:pt x="108" y="377"/>
                  </a:lnTo>
                  <a:lnTo>
                    <a:pt x="125" y="388"/>
                  </a:lnTo>
                  <a:lnTo>
                    <a:pt x="142" y="387"/>
                  </a:lnTo>
                  <a:lnTo>
                    <a:pt x="144" y="406"/>
                  </a:lnTo>
                  <a:lnTo>
                    <a:pt x="187" y="401"/>
                  </a:lnTo>
                  <a:lnTo>
                    <a:pt x="300" y="392"/>
                  </a:lnTo>
                  <a:lnTo>
                    <a:pt x="318" y="391"/>
                  </a:lnTo>
                  <a:lnTo>
                    <a:pt x="317" y="373"/>
                  </a:lnTo>
                  <a:lnTo>
                    <a:pt x="310" y="238"/>
                  </a:lnTo>
                  <a:lnTo>
                    <a:pt x="308" y="202"/>
                  </a:lnTo>
                  <a:lnTo>
                    <a:pt x="233" y="73"/>
                  </a:lnTo>
                  <a:lnTo>
                    <a:pt x="218" y="48"/>
                  </a:lnTo>
                  <a:lnTo>
                    <a:pt x="215" y="54"/>
                  </a:lnTo>
                  <a:lnTo>
                    <a:pt x="206" y="50"/>
                  </a:lnTo>
                  <a:lnTo>
                    <a:pt x="202" y="48"/>
                  </a:lnTo>
                  <a:lnTo>
                    <a:pt x="198" y="46"/>
                  </a:lnTo>
                  <a:lnTo>
                    <a:pt x="189" y="46"/>
                  </a:lnTo>
                  <a:lnTo>
                    <a:pt x="187" y="0"/>
                  </a:lnTo>
                  <a:lnTo>
                    <a:pt x="185" y="0"/>
                  </a:lnTo>
                  <a:lnTo>
                    <a:pt x="180" y="15"/>
                  </a:lnTo>
                  <a:lnTo>
                    <a:pt x="174" y="48"/>
                  </a:lnTo>
                  <a:lnTo>
                    <a:pt x="180" y="111"/>
                  </a:lnTo>
                  <a:lnTo>
                    <a:pt x="182" y="123"/>
                  </a:lnTo>
                  <a:lnTo>
                    <a:pt x="182" y="127"/>
                  </a:lnTo>
                  <a:lnTo>
                    <a:pt x="176" y="133"/>
                  </a:lnTo>
                  <a:lnTo>
                    <a:pt x="172" y="137"/>
                  </a:lnTo>
                  <a:lnTo>
                    <a:pt x="166" y="146"/>
                  </a:lnTo>
                  <a:lnTo>
                    <a:pt x="162" y="147"/>
                  </a:lnTo>
                  <a:lnTo>
                    <a:pt x="162" y="150"/>
                  </a:lnTo>
                  <a:lnTo>
                    <a:pt x="160" y="173"/>
                  </a:lnTo>
                  <a:lnTo>
                    <a:pt x="161" y="187"/>
                  </a:lnTo>
                  <a:lnTo>
                    <a:pt x="159" y="197"/>
                  </a:lnTo>
                  <a:lnTo>
                    <a:pt x="156" y="209"/>
                  </a:lnTo>
                  <a:lnTo>
                    <a:pt x="151" y="217"/>
                  </a:lnTo>
                  <a:lnTo>
                    <a:pt x="144" y="226"/>
                  </a:lnTo>
                  <a:lnTo>
                    <a:pt x="91" y="279"/>
                  </a:lnTo>
                  <a:lnTo>
                    <a:pt x="88" y="282"/>
                  </a:lnTo>
                  <a:lnTo>
                    <a:pt x="79" y="286"/>
                  </a:lnTo>
                  <a:lnTo>
                    <a:pt x="79" y="288"/>
                  </a:lnTo>
                  <a:lnTo>
                    <a:pt x="75" y="289"/>
                  </a:lnTo>
                  <a:lnTo>
                    <a:pt x="74" y="290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3" y="297"/>
                  </a:lnTo>
                  <a:lnTo>
                    <a:pt x="59" y="297"/>
                  </a:lnTo>
                  <a:lnTo>
                    <a:pt x="0" y="306"/>
                  </a:lnTo>
                  <a:lnTo>
                    <a:pt x="10" y="326"/>
                  </a:lnTo>
                  <a:lnTo>
                    <a:pt x="25" y="330"/>
                  </a:lnTo>
                  <a:lnTo>
                    <a:pt x="26" y="350"/>
                  </a:lnTo>
                  <a:lnTo>
                    <a:pt x="27" y="363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9" name="Freeform 51" descr="Mármol blanco"/>
            <p:cNvSpPr>
              <a:spLocks/>
            </p:cNvSpPr>
            <p:nvPr/>
          </p:nvSpPr>
          <p:spPr bwMode="auto">
            <a:xfrm>
              <a:off x="2418" y="2386"/>
              <a:ext cx="192" cy="408"/>
            </a:xfrm>
            <a:custGeom>
              <a:avLst/>
              <a:gdLst/>
              <a:ahLst/>
              <a:cxnLst>
                <a:cxn ang="0">
                  <a:pos x="11" y="496"/>
                </a:cxn>
                <a:cxn ang="0">
                  <a:pos x="23" y="493"/>
                </a:cxn>
                <a:cxn ang="0">
                  <a:pos x="31" y="500"/>
                </a:cxn>
                <a:cxn ang="0">
                  <a:pos x="41" y="495"/>
                </a:cxn>
                <a:cxn ang="0">
                  <a:pos x="45" y="484"/>
                </a:cxn>
                <a:cxn ang="0">
                  <a:pos x="53" y="469"/>
                </a:cxn>
                <a:cxn ang="0">
                  <a:pos x="59" y="447"/>
                </a:cxn>
                <a:cxn ang="0">
                  <a:pos x="68" y="421"/>
                </a:cxn>
                <a:cxn ang="0">
                  <a:pos x="78" y="421"/>
                </a:cxn>
                <a:cxn ang="0">
                  <a:pos x="89" y="414"/>
                </a:cxn>
                <a:cxn ang="0">
                  <a:pos x="95" y="397"/>
                </a:cxn>
                <a:cxn ang="0">
                  <a:pos x="100" y="387"/>
                </a:cxn>
                <a:cxn ang="0">
                  <a:pos x="102" y="375"/>
                </a:cxn>
                <a:cxn ang="0">
                  <a:pos x="108" y="370"/>
                </a:cxn>
                <a:cxn ang="0">
                  <a:pos x="112" y="384"/>
                </a:cxn>
                <a:cxn ang="0">
                  <a:pos x="109" y="400"/>
                </a:cxn>
                <a:cxn ang="0">
                  <a:pos x="109" y="410"/>
                </a:cxn>
                <a:cxn ang="0">
                  <a:pos x="109" y="419"/>
                </a:cxn>
                <a:cxn ang="0">
                  <a:pos x="120" y="428"/>
                </a:cxn>
                <a:cxn ang="0">
                  <a:pos x="125" y="433"/>
                </a:cxn>
                <a:cxn ang="0">
                  <a:pos x="125" y="440"/>
                </a:cxn>
                <a:cxn ang="0">
                  <a:pos x="126" y="450"/>
                </a:cxn>
                <a:cxn ang="0">
                  <a:pos x="129" y="451"/>
                </a:cxn>
                <a:cxn ang="0">
                  <a:pos x="132" y="456"/>
                </a:cxn>
                <a:cxn ang="0">
                  <a:pos x="134" y="432"/>
                </a:cxn>
                <a:cxn ang="0">
                  <a:pos x="139" y="407"/>
                </a:cxn>
                <a:cxn ang="0">
                  <a:pos x="144" y="378"/>
                </a:cxn>
                <a:cxn ang="0">
                  <a:pos x="148" y="346"/>
                </a:cxn>
                <a:cxn ang="0">
                  <a:pos x="149" y="336"/>
                </a:cxn>
                <a:cxn ang="0">
                  <a:pos x="158" y="302"/>
                </a:cxn>
                <a:cxn ang="0">
                  <a:pos x="153" y="302"/>
                </a:cxn>
                <a:cxn ang="0">
                  <a:pos x="139" y="315"/>
                </a:cxn>
                <a:cxn ang="0">
                  <a:pos x="139" y="307"/>
                </a:cxn>
                <a:cxn ang="0">
                  <a:pos x="141" y="296"/>
                </a:cxn>
                <a:cxn ang="0">
                  <a:pos x="149" y="295"/>
                </a:cxn>
                <a:cxn ang="0">
                  <a:pos x="161" y="269"/>
                </a:cxn>
                <a:cxn ang="0">
                  <a:pos x="157" y="263"/>
                </a:cxn>
                <a:cxn ang="0">
                  <a:pos x="153" y="268"/>
                </a:cxn>
                <a:cxn ang="0">
                  <a:pos x="141" y="276"/>
                </a:cxn>
                <a:cxn ang="0">
                  <a:pos x="134" y="274"/>
                </a:cxn>
                <a:cxn ang="0">
                  <a:pos x="140" y="252"/>
                </a:cxn>
                <a:cxn ang="0">
                  <a:pos x="152" y="239"/>
                </a:cxn>
                <a:cxn ang="0">
                  <a:pos x="156" y="222"/>
                </a:cxn>
                <a:cxn ang="0">
                  <a:pos x="154" y="183"/>
                </a:cxn>
                <a:cxn ang="0">
                  <a:pos x="160" y="169"/>
                </a:cxn>
                <a:cxn ang="0">
                  <a:pos x="177" y="136"/>
                </a:cxn>
                <a:cxn ang="0">
                  <a:pos x="192" y="112"/>
                </a:cxn>
                <a:cxn ang="0">
                  <a:pos x="201" y="90"/>
                </a:cxn>
                <a:cxn ang="0">
                  <a:pos x="206" y="72"/>
                </a:cxn>
                <a:cxn ang="0">
                  <a:pos x="205" y="56"/>
                </a:cxn>
                <a:cxn ang="0">
                  <a:pos x="201" y="35"/>
                </a:cxn>
                <a:cxn ang="0">
                  <a:pos x="199" y="20"/>
                </a:cxn>
                <a:cxn ang="0">
                  <a:pos x="193" y="20"/>
                </a:cxn>
                <a:cxn ang="0">
                  <a:pos x="189" y="13"/>
                </a:cxn>
                <a:cxn ang="0">
                  <a:pos x="171" y="0"/>
                </a:cxn>
                <a:cxn ang="0">
                  <a:pos x="152" y="9"/>
                </a:cxn>
                <a:cxn ang="0">
                  <a:pos x="145" y="13"/>
                </a:cxn>
                <a:cxn ang="0">
                  <a:pos x="137" y="20"/>
                </a:cxn>
                <a:cxn ang="0">
                  <a:pos x="104" y="151"/>
                </a:cxn>
              </a:cxnLst>
              <a:rect l="0" t="0" r="r" b="b"/>
              <a:pathLst>
                <a:path w="211" h="508">
                  <a:moveTo>
                    <a:pt x="0" y="327"/>
                  </a:moveTo>
                  <a:lnTo>
                    <a:pt x="1" y="363"/>
                  </a:lnTo>
                  <a:lnTo>
                    <a:pt x="8" y="499"/>
                  </a:lnTo>
                  <a:lnTo>
                    <a:pt x="10" y="498"/>
                  </a:lnTo>
                  <a:lnTo>
                    <a:pt x="11" y="496"/>
                  </a:lnTo>
                  <a:lnTo>
                    <a:pt x="13" y="495"/>
                  </a:lnTo>
                  <a:lnTo>
                    <a:pt x="14" y="493"/>
                  </a:lnTo>
                  <a:lnTo>
                    <a:pt x="19" y="490"/>
                  </a:lnTo>
                  <a:lnTo>
                    <a:pt x="20" y="490"/>
                  </a:lnTo>
                  <a:lnTo>
                    <a:pt x="23" y="493"/>
                  </a:lnTo>
                  <a:lnTo>
                    <a:pt x="24" y="496"/>
                  </a:lnTo>
                  <a:lnTo>
                    <a:pt x="25" y="495"/>
                  </a:lnTo>
                  <a:lnTo>
                    <a:pt x="26" y="496"/>
                  </a:lnTo>
                  <a:lnTo>
                    <a:pt x="28" y="495"/>
                  </a:lnTo>
                  <a:lnTo>
                    <a:pt x="31" y="500"/>
                  </a:lnTo>
                  <a:lnTo>
                    <a:pt x="35" y="502"/>
                  </a:lnTo>
                  <a:lnTo>
                    <a:pt x="39" y="507"/>
                  </a:lnTo>
                  <a:lnTo>
                    <a:pt x="37" y="500"/>
                  </a:lnTo>
                  <a:lnTo>
                    <a:pt x="39" y="497"/>
                  </a:lnTo>
                  <a:lnTo>
                    <a:pt x="41" y="495"/>
                  </a:lnTo>
                  <a:lnTo>
                    <a:pt x="42" y="493"/>
                  </a:lnTo>
                  <a:lnTo>
                    <a:pt x="44" y="491"/>
                  </a:lnTo>
                  <a:lnTo>
                    <a:pt x="44" y="489"/>
                  </a:lnTo>
                  <a:lnTo>
                    <a:pt x="45" y="487"/>
                  </a:lnTo>
                  <a:lnTo>
                    <a:pt x="45" y="484"/>
                  </a:lnTo>
                  <a:lnTo>
                    <a:pt x="47" y="482"/>
                  </a:lnTo>
                  <a:lnTo>
                    <a:pt x="51" y="479"/>
                  </a:lnTo>
                  <a:lnTo>
                    <a:pt x="52" y="478"/>
                  </a:lnTo>
                  <a:lnTo>
                    <a:pt x="52" y="473"/>
                  </a:lnTo>
                  <a:lnTo>
                    <a:pt x="53" y="469"/>
                  </a:lnTo>
                  <a:lnTo>
                    <a:pt x="54" y="465"/>
                  </a:lnTo>
                  <a:lnTo>
                    <a:pt x="56" y="459"/>
                  </a:lnTo>
                  <a:lnTo>
                    <a:pt x="57" y="458"/>
                  </a:lnTo>
                  <a:lnTo>
                    <a:pt x="58" y="456"/>
                  </a:lnTo>
                  <a:lnTo>
                    <a:pt x="59" y="447"/>
                  </a:lnTo>
                  <a:lnTo>
                    <a:pt x="63" y="440"/>
                  </a:lnTo>
                  <a:lnTo>
                    <a:pt x="63" y="438"/>
                  </a:lnTo>
                  <a:lnTo>
                    <a:pt x="64" y="432"/>
                  </a:lnTo>
                  <a:lnTo>
                    <a:pt x="65" y="425"/>
                  </a:lnTo>
                  <a:lnTo>
                    <a:pt x="68" y="421"/>
                  </a:lnTo>
                  <a:lnTo>
                    <a:pt x="71" y="421"/>
                  </a:lnTo>
                  <a:lnTo>
                    <a:pt x="72" y="422"/>
                  </a:lnTo>
                  <a:lnTo>
                    <a:pt x="72" y="422"/>
                  </a:lnTo>
                  <a:lnTo>
                    <a:pt x="76" y="419"/>
                  </a:lnTo>
                  <a:lnTo>
                    <a:pt x="78" y="421"/>
                  </a:lnTo>
                  <a:lnTo>
                    <a:pt x="83" y="419"/>
                  </a:lnTo>
                  <a:lnTo>
                    <a:pt x="84" y="420"/>
                  </a:lnTo>
                  <a:lnTo>
                    <a:pt x="87" y="420"/>
                  </a:lnTo>
                  <a:lnTo>
                    <a:pt x="89" y="416"/>
                  </a:lnTo>
                  <a:lnTo>
                    <a:pt x="89" y="414"/>
                  </a:lnTo>
                  <a:lnTo>
                    <a:pt x="92" y="405"/>
                  </a:lnTo>
                  <a:lnTo>
                    <a:pt x="92" y="405"/>
                  </a:lnTo>
                  <a:lnTo>
                    <a:pt x="93" y="403"/>
                  </a:lnTo>
                  <a:lnTo>
                    <a:pt x="94" y="400"/>
                  </a:lnTo>
                  <a:lnTo>
                    <a:pt x="95" y="397"/>
                  </a:lnTo>
                  <a:lnTo>
                    <a:pt x="96" y="394"/>
                  </a:lnTo>
                  <a:lnTo>
                    <a:pt x="98" y="392"/>
                  </a:lnTo>
                  <a:lnTo>
                    <a:pt x="99" y="390"/>
                  </a:lnTo>
                  <a:lnTo>
                    <a:pt x="100" y="390"/>
                  </a:lnTo>
                  <a:lnTo>
                    <a:pt x="100" y="387"/>
                  </a:lnTo>
                  <a:lnTo>
                    <a:pt x="100" y="387"/>
                  </a:lnTo>
                  <a:lnTo>
                    <a:pt x="100" y="384"/>
                  </a:lnTo>
                  <a:lnTo>
                    <a:pt x="100" y="381"/>
                  </a:lnTo>
                  <a:lnTo>
                    <a:pt x="102" y="378"/>
                  </a:lnTo>
                  <a:lnTo>
                    <a:pt x="102" y="375"/>
                  </a:lnTo>
                  <a:lnTo>
                    <a:pt x="102" y="375"/>
                  </a:lnTo>
                  <a:lnTo>
                    <a:pt x="105" y="372"/>
                  </a:lnTo>
                  <a:lnTo>
                    <a:pt x="105" y="368"/>
                  </a:lnTo>
                  <a:lnTo>
                    <a:pt x="107" y="368"/>
                  </a:lnTo>
                  <a:lnTo>
                    <a:pt x="108" y="370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11" y="378"/>
                  </a:lnTo>
                  <a:lnTo>
                    <a:pt x="111" y="380"/>
                  </a:lnTo>
                  <a:lnTo>
                    <a:pt x="112" y="384"/>
                  </a:lnTo>
                  <a:lnTo>
                    <a:pt x="111" y="387"/>
                  </a:lnTo>
                  <a:lnTo>
                    <a:pt x="111" y="389"/>
                  </a:lnTo>
                  <a:lnTo>
                    <a:pt x="112" y="390"/>
                  </a:lnTo>
                  <a:lnTo>
                    <a:pt x="111" y="398"/>
                  </a:lnTo>
                  <a:lnTo>
                    <a:pt x="109" y="400"/>
                  </a:lnTo>
                  <a:lnTo>
                    <a:pt x="109" y="404"/>
                  </a:lnTo>
                  <a:lnTo>
                    <a:pt x="109" y="405"/>
                  </a:lnTo>
                  <a:lnTo>
                    <a:pt x="109" y="405"/>
                  </a:lnTo>
                  <a:lnTo>
                    <a:pt x="109" y="409"/>
                  </a:lnTo>
                  <a:lnTo>
                    <a:pt x="109" y="410"/>
                  </a:lnTo>
                  <a:lnTo>
                    <a:pt x="106" y="412"/>
                  </a:lnTo>
                  <a:lnTo>
                    <a:pt x="106" y="413"/>
                  </a:lnTo>
                  <a:lnTo>
                    <a:pt x="107" y="414"/>
                  </a:lnTo>
                  <a:lnTo>
                    <a:pt x="107" y="418"/>
                  </a:lnTo>
                  <a:lnTo>
                    <a:pt x="109" y="419"/>
                  </a:lnTo>
                  <a:lnTo>
                    <a:pt x="117" y="421"/>
                  </a:lnTo>
                  <a:lnTo>
                    <a:pt x="120" y="422"/>
                  </a:lnTo>
                  <a:lnTo>
                    <a:pt x="121" y="424"/>
                  </a:lnTo>
                  <a:lnTo>
                    <a:pt x="120" y="426"/>
                  </a:lnTo>
                  <a:lnTo>
                    <a:pt x="120" y="428"/>
                  </a:lnTo>
                  <a:lnTo>
                    <a:pt x="121" y="429"/>
                  </a:lnTo>
                  <a:lnTo>
                    <a:pt x="122" y="429"/>
                  </a:lnTo>
                  <a:lnTo>
                    <a:pt x="123" y="429"/>
                  </a:lnTo>
                  <a:lnTo>
                    <a:pt x="124" y="432"/>
                  </a:lnTo>
                  <a:lnTo>
                    <a:pt x="125" y="433"/>
                  </a:lnTo>
                  <a:lnTo>
                    <a:pt x="126" y="433"/>
                  </a:lnTo>
                  <a:lnTo>
                    <a:pt x="126" y="437"/>
                  </a:lnTo>
                  <a:lnTo>
                    <a:pt x="125" y="441"/>
                  </a:lnTo>
                  <a:lnTo>
                    <a:pt x="125" y="440"/>
                  </a:lnTo>
                  <a:lnTo>
                    <a:pt x="125" y="440"/>
                  </a:lnTo>
                  <a:lnTo>
                    <a:pt x="125" y="444"/>
                  </a:lnTo>
                  <a:lnTo>
                    <a:pt x="125" y="444"/>
                  </a:lnTo>
                  <a:lnTo>
                    <a:pt x="126" y="444"/>
                  </a:lnTo>
                  <a:lnTo>
                    <a:pt x="127" y="448"/>
                  </a:lnTo>
                  <a:lnTo>
                    <a:pt x="126" y="450"/>
                  </a:lnTo>
                  <a:lnTo>
                    <a:pt x="126" y="452"/>
                  </a:lnTo>
                  <a:lnTo>
                    <a:pt x="128" y="453"/>
                  </a:lnTo>
                  <a:lnTo>
                    <a:pt x="129" y="452"/>
                  </a:lnTo>
                  <a:lnTo>
                    <a:pt x="129" y="452"/>
                  </a:lnTo>
                  <a:lnTo>
                    <a:pt x="129" y="451"/>
                  </a:lnTo>
                  <a:lnTo>
                    <a:pt x="130" y="449"/>
                  </a:lnTo>
                  <a:lnTo>
                    <a:pt x="129" y="452"/>
                  </a:lnTo>
                  <a:lnTo>
                    <a:pt x="130" y="453"/>
                  </a:lnTo>
                  <a:lnTo>
                    <a:pt x="131" y="456"/>
                  </a:lnTo>
                  <a:lnTo>
                    <a:pt x="132" y="456"/>
                  </a:lnTo>
                  <a:lnTo>
                    <a:pt x="132" y="451"/>
                  </a:lnTo>
                  <a:lnTo>
                    <a:pt x="132" y="440"/>
                  </a:lnTo>
                  <a:lnTo>
                    <a:pt x="133" y="436"/>
                  </a:lnTo>
                  <a:lnTo>
                    <a:pt x="134" y="433"/>
                  </a:lnTo>
                  <a:lnTo>
                    <a:pt x="134" y="432"/>
                  </a:lnTo>
                  <a:lnTo>
                    <a:pt x="137" y="424"/>
                  </a:lnTo>
                  <a:lnTo>
                    <a:pt x="137" y="420"/>
                  </a:lnTo>
                  <a:lnTo>
                    <a:pt x="137" y="419"/>
                  </a:lnTo>
                  <a:lnTo>
                    <a:pt x="137" y="412"/>
                  </a:lnTo>
                  <a:lnTo>
                    <a:pt x="139" y="407"/>
                  </a:lnTo>
                  <a:lnTo>
                    <a:pt x="138" y="398"/>
                  </a:lnTo>
                  <a:lnTo>
                    <a:pt x="139" y="389"/>
                  </a:lnTo>
                  <a:lnTo>
                    <a:pt x="140" y="385"/>
                  </a:lnTo>
                  <a:lnTo>
                    <a:pt x="142" y="382"/>
                  </a:lnTo>
                  <a:lnTo>
                    <a:pt x="144" y="378"/>
                  </a:lnTo>
                  <a:lnTo>
                    <a:pt x="144" y="375"/>
                  </a:lnTo>
                  <a:lnTo>
                    <a:pt x="145" y="368"/>
                  </a:lnTo>
                  <a:lnTo>
                    <a:pt x="146" y="364"/>
                  </a:lnTo>
                  <a:lnTo>
                    <a:pt x="146" y="353"/>
                  </a:lnTo>
                  <a:lnTo>
                    <a:pt x="148" y="346"/>
                  </a:lnTo>
                  <a:lnTo>
                    <a:pt x="148" y="345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39"/>
                  </a:lnTo>
                  <a:lnTo>
                    <a:pt x="149" y="336"/>
                  </a:lnTo>
                  <a:lnTo>
                    <a:pt x="151" y="331"/>
                  </a:lnTo>
                  <a:lnTo>
                    <a:pt x="150" y="327"/>
                  </a:lnTo>
                  <a:lnTo>
                    <a:pt x="152" y="315"/>
                  </a:lnTo>
                  <a:lnTo>
                    <a:pt x="158" y="304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57" y="304"/>
                  </a:lnTo>
                  <a:lnTo>
                    <a:pt x="155" y="304"/>
                  </a:lnTo>
                  <a:lnTo>
                    <a:pt x="154" y="302"/>
                  </a:lnTo>
                  <a:lnTo>
                    <a:pt x="153" y="302"/>
                  </a:lnTo>
                  <a:lnTo>
                    <a:pt x="152" y="304"/>
                  </a:lnTo>
                  <a:lnTo>
                    <a:pt x="150" y="304"/>
                  </a:lnTo>
                  <a:lnTo>
                    <a:pt x="144" y="314"/>
                  </a:lnTo>
                  <a:lnTo>
                    <a:pt x="141" y="317"/>
                  </a:lnTo>
                  <a:lnTo>
                    <a:pt x="139" y="315"/>
                  </a:lnTo>
                  <a:lnTo>
                    <a:pt x="139" y="312"/>
                  </a:lnTo>
                  <a:lnTo>
                    <a:pt x="140" y="310"/>
                  </a:lnTo>
                  <a:lnTo>
                    <a:pt x="140" y="308"/>
                  </a:lnTo>
                  <a:lnTo>
                    <a:pt x="139" y="307"/>
                  </a:lnTo>
                  <a:lnTo>
                    <a:pt x="139" y="307"/>
                  </a:lnTo>
                  <a:lnTo>
                    <a:pt x="139" y="305"/>
                  </a:lnTo>
                  <a:lnTo>
                    <a:pt x="139" y="302"/>
                  </a:lnTo>
                  <a:lnTo>
                    <a:pt x="139" y="301"/>
                  </a:lnTo>
                  <a:lnTo>
                    <a:pt x="141" y="297"/>
                  </a:lnTo>
                  <a:lnTo>
                    <a:pt x="141" y="296"/>
                  </a:lnTo>
                  <a:lnTo>
                    <a:pt x="144" y="295"/>
                  </a:lnTo>
                  <a:lnTo>
                    <a:pt x="145" y="292"/>
                  </a:lnTo>
                  <a:lnTo>
                    <a:pt x="147" y="294"/>
                  </a:lnTo>
                  <a:lnTo>
                    <a:pt x="147" y="295"/>
                  </a:lnTo>
                  <a:lnTo>
                    <a:pt x="149" y="295"/>
                  </a:lnTo>
                  <a:lnTo>
                    <a:pt x="151" y="293"/>
                  </a:lnTo>
                  <a:lnTo>
                    <a:pt x="153" y="288"/>
                  </a:lnTo>
                  <a:lnTo>
                    <a:pt x="158" y="284"/>
                  </a:lnTo>
                  <a:lnTo>
                    <a:pt x="158" y="283"/>
                  </a:lnTo>
                  <a:lnTo>
                    <a:pt x="161" y="269"/>
                  </a:lnTo>
                  <a:lnTo>
                    <a:pt x="160" y="266"/>
                  </a:lnTo>
                  <a:lnTo>
                    <a:pt x="158" y="264"/>
                  </a:lnTo>
                  <a:lnTo>
                    <a:pt x="157" y="262"/>
                  </a:lnTo>
                  <a:lnTo>
                    <a:pt x="157" y="262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6" y="265"/>
                  </a:lnTo>
                  <a:lnTo>
                    <a:pt x="156" y="267"/>
                  </a:lnTo>
                  <a:lnTo>
                    <a:pt x="154" y="267"/>
                  </a:lnTo>
                  <a:lnTo>
                    <a:pt x="153" y="268"/>
                  </a:lnTo>
                  <a:lnTo>
                    <a:pt x="149" y="269"/>
                  </a:lnTo>
                  <a:lnTo>
                    <a:pt x="148" y="270"/>
                  </a:lnTo>
                  <a:lnTo>
                    <a:pt x="145" y="273"/>
                  </a:lnTo>
                  <a:lnTo>
                    <a:pt x="143" y="274"/>
                  </a:lnTo>
                  <a:lnTo>
                    <a:pt x="141" y="276"/>
                  </a:lnTo>
                  <a:lnTo>
                    <a:pt x="137" y="274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5" y="274"/>
                  </a:lnTo>
                  <a:lnTo>
                    <a:pt x="134" y="274"/>
                  </a:lnTo>
                  <a:lnTo>
                    <a:pt x="133" y="272"/>
                  </a:lnTo>
                  <a:lnTo>
                    <a:pt x="136" y="266"/>
                  </a:lnTo>
                  <a:lnTo>
                    <a:pt x="137" y="265"/>
                  </a:lnTo>
                  <a:lnTo>
                    <a:pt x="137" y="256"/>
                  </a:lnTo>
                  <a:lnTo>
                    <a:pt x="140" y="252"/>
                  </a:lnTo>
                  <a:lnTo>
                    <a:pt x="143" y="243"/>
                  </a:lnTo>
                  <a:lnTo>
                    <a:pt x="145" y="240"/>
                  </a:lnTo>
                  <a:lnTo>
                    <a:pt x="146" y="241"/>
                  </a:lnTo>
                  <a:lnTo>
                    <a:pt x="149" y="240"/>
                  </a:lnTo>
                  <a:lnTo>
                    <a:pt x="152" y="239"/>
                  </a:lnTo>
                  <a:lnTo>
                    <a:pt x="153" y="242"/>
                  </a:lnTo>
                  <a:lnTo>
                    <a:pt x="153" y="236"/>
                  </a:lnTo>
                  <a:lnTo>
                    <a:pt x="156" y="234"/>
                  </a:lnTo>
                  <a:lnTo>
                    <a:pt x="157" y="229"/>
                  </a:lnTo>
                  <a:lnTo>
                    <a:pt x="156" y="222"/>
                  </a:lnTo>
                  <a:lnTo>
                    <a:pt x="154" y="222"/>
                  </a:lnTo>
                  <a:lnTo>
                    <a:pt x="153" y="219"/>
                  </a:lnTo>
                  <a:lnTo>
                    <a:pt x="151" y="212"/>
                  </a:lnTo>
                  <a:lnTo>
                    <a:pt x="150" y="198"/>
                  </a:lnTo>
                  <a:lnTo>
                    <a:pt x="154" y="183"/>
                  </a:lnTo>
                  <a:lnTo>
                    <a:pt x="157" y="178"/>
                  </a:lnTo>
                  <a:lnTo>
                    <a:pt x="157" y="177"/>
                  </a:lnTo>
                  <a:lnTo>
                    <a:pt x="158" y="175"/>
                  </a:lnTo>
                  <a:lnTo>
                    <a:pt x="158" y="175"/>
                  </a:lnTo>
                  <a:lnTo>
                    <a:pt x="160" y="169"/>
                  </a:lnTo>
                  <a:lnTo>
                    <a:pt x="165" y="154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86" y="124"/>
                  </a:lnTo>
                  <a:lnTo>
                    <a:pt x="187" y="120"/>
                  </a:lnTo>
                  <a:lnTo>
                    <a:pt x="191" y="115"/>
                  </a:lnTo>
                  <a:lnTo>
                    <a:pt x="192" y="112"/>
                  </a:lnTo>
                  <a:lnTo>
                    <a:pt x="195" y="105"/>
                  </a:lnTo>
                  <a:lnTo>
                    <a:pt x="197" y="102"/>
                  </a:lnTo>
                  <a:lnTo>
                    <a:pt x="200" y="98"/>
                  </a:lnTo>
                  <a:lnTo>
                    <a:pt x="200" y="93"/>
                  </a:lnTo>
                  <a:lnTo>
                    <a:pt x="201" y="90"/>
                  </a:lnTo>
                  <a:lnTo>
                    <a:pt x="201" y="89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5" y="72"/>
                  </a:lnTo>
                  <a:lnTo>
                    <a:pt x="206" y="72"/>
                  </a:lnTo>
                  <a:lnTo>
                    <a:pt x="207" y="72"/>
                  </a:lnTo>
                  <a:lnTo>
                    <a:pt x="206" y="70"/>
                  </a:lnTo>
                  <a:lnTo>
                    <a:pt x="208" y="62"/>
                  </a:lnTo>
                  <a:lnTo>
                    <a:pt x="210" y="56"/>
                  </a:lnTo>
                  <a:lnTo>
                    <a:pt x="205" y="56"/>
                  </a:lnTo>
                  <a:lnTo>
                    <a:pt x="204" y="56"/>
                  </a:lnTo>
                  <a:lnTo>
                    <a:pt x="202" y="52"/>
                  </a:lnTo>
                  <a:lnTo>
                    <a:pt x="202" y="44"/>
                  </a:lnTo>
                  <a:lnTo>
                    <a:pt x="201" y="39"/>
                  </a:lnTo>
                  <a:lnTo>
                    <a:pt x="201" y="35"/>
                  </a:lnTo>
                  <a:lnTo>
                    <a:pt x="202" y="32"/>
                  </a:lnTo>
                  <a:lnTo>
                    <a:pt x="202" y="29"/>
                  </a:lnTo>
                  <a:lnTo>
                    <a:pt x="201" y="24"/>
                  </a:lnTo>
                  <a:lnTo>
                    <a:pt x="200" y="21"/>
                  </a:lnTo>
                  <a:lnTo>
                    <a:pt x="199" y="20"/>
                  </a:lnTo>
                  <a:lnTo>
                    <a:pt x="198" y="20"/>
                  </a:lnTo>
                  <a:lnTo>
                    <a:pt x="196" y="20"/>
                  </a:lnTo>
                  <a:lnTo>
                    <a:pt x="195" y="19"/>
                  </a:lnTo>
                  <a:lnTo>
                    <a:pt x="193" y="20"/>
                  </a:lnTo>
                  <a:lnTo>
                    <a:pt x="193" y="20"/>
                  </a:lnTo>
                  <a:lnTo>
                    <a:pt x="191" y="17"/>
                  </a:lnTo>
                  <a:lnTo>
                    <a:pt x="191" y="17"/>
                  </a:lnTo>
                  <a:lnTo>
                    <a:pt x="190" y="14"/>
                  </a:lnTo>
                  <a:lnTo>
                    <a:pt x="189" y="14"/>
                  </a:lnTo>
                  <a:lnTo>
                    <a:pt x="189" y="13"/>
                  </a:lnTo>
                  <a:lnTo>
                    <a:pt x="187" y="12"/>
                  </a:lnTo>
                  <a:lnTo>
                    <a:pt x="182" y="4"/>
                  </a:lnTo>
                  <a:lnTo>
                    <a:pt x="181" y="2"/>
                  </a:lnTo>
                  <a:lnTo>
                    <a:pt x="172" y="0"/>
                  </a:lnTo>
                  <a:lnTo>
                    <a:pt x="171" y="0"/>
                  </a:lnTo>
                  <a:lnTo>
                    <a:pt x="168" y="3"/>
                  </a:lnTo>
                  <a:lnTo>
                    <a:pt x="162" y="7"/>
                  </a:lnTo>
                  <a:lnTo>
                    <a:pt x="159" y="10"/>
                  </a:lnTo>
                  <a:lnTo>
                    <a:pt x="156" y="10"/>
                  </a:lnTo>
                  <a:lnTo>
                    <a:pt x="152" y="9"/>
                  </a:lnTo>
                  <a:lnTo>
                    <a:pt x="150" y="7"/>
                  </a:lnTo>
                  <a:lnTo>
                    <a:pt x="149" y="7"/>
                  </a:lnTo>
                  <a:lnTo>
                    <a:pt x="147" y="11"/>
                  </a:lnTo>
                  <a:lnTo>
                    <a:pt x="145" y="14"/>
                  </a:lnTo>
                  <a:lnTo>
                    <a:pt x="145" y="13"/>
                  </a:lnTo>
                  <a:lnTo>
                    <a:pt x="144" y="14"/>
                  </a:lnTo>
                  <a:lnTo>
                    <a:pt x="143" y="16"/>
                  </a:lnTo>
                  <a:lnTo>
                    <a:pt x="140" y="17"/>
                  </a:lnTo>
                  <a:lnTo>
                    <a:pt x="138" y="19"/>
                  </a:lnTo>
                  <a:lnTo>
                    <a:pt x="137" y="20"/>
                  </a:lnTo>
                  <a:lnTo>
                    <a:pt x="137" y="19"/>
                  </a:lnTo>
                  <a:lnTo>
                    <a:pt x="134" y="20"/>
                  </a:lnTo>
                  <a:lnTo>
                    <a:pt x="138" y="66"/>
                  </a:lnTo>
                  <a:lnTo>
                    <a:pt x="130" y="107"/>
                  </a:lnTo>
                  <a:lnTo>
                    <a:pt x="104" y="151"/>
                  </a:lnTo>
                  <a:lnTo>
                    <a:pt x="0" y="327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0" name="Freeform 52" descr="Mármol blanco"/>
            <p:cNvSpPr>
              <a:spLocks/>
            </p:cNvSpPr>
            <p:nvPr/>
          </p:nvSpPr>
          <p:spPr bwMode="auto">
            <a:xfrm>
              <a:off x="1980" y="2733"/>
              <a:ext cx="274" cy="15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3" y="95"/>
                </a:cxn>
                <a:cxn ang="0">
                  <a:pos x="3" y="115"/>
                </a:cxn>
                <a:cxn ang="0">
                  <a:pos x="6" y="119"/>
                </a:cxn>
                <a:cxn ang="0">
                  <a:pos x="14" y="127"/>
                </a:cxn>
                <a:cxn ang="0">
                  <a:pos x="24" y="139"/>
                </a:cxn>
                <a:cxn ang="0">
                  <a:pos x="31" y="142"/>
                </a:cxn>
                <a:cxn ang="0">
                  <a:pos x="36" y="155"/>
                </a:cxn>
                <a:cxn ang="0">
                  <a:pos x="43" y="181"/>
                </a:cxn>
                <a:cxn ang="0">
                  <a:pos x="56" y="155"/>
                </a:cxn>
                <a:cxn ang="0">
                  <a:pos x="60" y="152"/>
                </a:cxn>
                <a:cxn ang="0">
                  <a:pos x="67" y="142"/>
                </a:cxn>
                <a:cxn ang="0">
                  <a:pos x="76" y="100"/>
                </a:cxn>
                <a:cxn ang="0">
                  <a:pos x="89" y="103"/>
                </a:cxn>
                <a:cxn ang="0">
                  <a:pos x="100" y="121"/>
                </a:cxn>
                <a:cxn ang="0">
                  <a:pos x="101" y="143"/>
                </a:cxn>
                <a:cxn ang="0">
                  <a:pos x="116" y="161"/>
                </a:cxn>
                <a:cxn ang="0">
                  <a:pos x="128" y="174"/>
                </a:cxn>
                <a:cxn ang="0">
                  <a:pos x="148" y="152"/>
                </a:cxn>
                <a:cxn ang="0">
                  <a:pos x="165" y="123"/>
                </a:cxn>
                <a:cxn ang="0">
                  <a:pos x="175" y="115"/>
                </a:cxn>
                <a:cxn ang="0">
                  <a:pos x="184" y="111"/>
                </a:cxn>
                <a:cxn ang="0">
                  <a:pos x="190" y="100"/>
                </a:cxn>
                <a:cxn ang="0">
                  <a:pos x="199" y="99"/>
                </a:cxn>
                <a:cxn ang="0">
                  <a:pos x="202" y="103"/>
                </a:cxn>
                <a:cxn ang="0">
                  <a:pos x="208" y="107"/>
                </a:cxn>
                <a:cxn ang="0">
                  <a:pos x="216" y="106"/>
                </a:cxn>
                <a:cxn ang="0">
                  <a:pos x="220" y="124"/>
                </a:cxn>
                <a:cxn ang="0">
                  <a:pos x="231" y="128"/>
                </a:cxn>
                <a:cxn ang="0">
                  <a:pos x="232" y="147"/>
                </a:cxn>
                <a:cxn ang="0">
                  <a:pos x="244" y="156"/>
                </a:cxn>
                <a:cxn ang="0">
                  <a:pos x="251" y="162"/>
                </a:cxn>
                <a:cxn ang="0">
                  <a:pos x="260" y="167"/>
                </a:cxn>
                <a:cxn ang="0">
                  <a:pos x="258" y="175"/>
                </a:cxn>
                <a:cxn ang="0">
                  <a:pos x="297" y="99"/>
                </a:cxn>
                <a:cxn ang="0">
                  <a:pos x="261" y="70"/>
                </a:cxn>
                <a:cxn ang="0">
                  <a:pos x="244" y="64"/>
                </a:cxn>
                <a:cxn ang="0">
                  <a:pos x="238" y="87"/>
                </a:cxn>
                <a:cxn ang="0">
                  <a:pos x="229" y="91"/>
                </a:cxn>
                <a:cxn ang="0">
                  <a:pos x="208" y="87"/>
                </a:cxn>
                <a:cxn ang="0">
                  <a:pos x="198" y="76"/>
                </a:cxn>
                <a:cxn ang="0">
                  <a:pos x="192" y="73"/>
                </a:cxn>
                <a:cxn ang="0">
                  <a:pos x="184" y="72"/>
                </a:cxn>
                <a:cxn ang="0">
                  <a:pos x="180" y="56"/>
                </a:cxn>
                <a:cxn ang="0">
                  <a:pos x="163" y="19"/>
                </a:cxn>
                <a:cxn ang="0">
                  <a:pos x="152" y="0"/>
                </a:cxn>
                <a:cxn ang="0">
                  <a:pos x="132" y="6"/>
                </a:cxn>
                <a:cxn ang="0">
                  <a:pos x="131" y="10"/>
                </a:cxn>
                <a:cxn ang="0">
                  <a:pos x="124" y="21"/>
                </a:cxn>
                <a:cxn ang="0">
                  <a:pos x="104" y="31"/>
                </a:cxn>
                <a:cxn ang="0">
                  <a:pos x="94" y="31"/>
                </a:cxn>
                <a:cxn ang="0">
                  <a:pos x="91" y="31"/>
                </a:cxn>
                <a:cxn ang="0">
                  <a:pos x="65" y="31"/>
                </a:cxn>
                <a:cxn ang="0">
                  <a:pos x="58" y="33"/>
                </a:cxn>
                <a:cxn ang="0">
                  <a:pos x="31" y="47"/>
                </a:cxn>
                <a:cxn ang="0">
                  <a:pos x="24" y="52"/>
                </a:cxn>
              </a:cxnLst>
              <a:rect l="0" t="0" r="r" b="b"/>
              <a:pathLst>
                <a:path w="301" h="189">
                  <a:moveTo>
                    <a:pt x="0" y="65"/>
                  </a:moveTo>
                  <a:lnTo>
                    <a:pt x="0" y="80"/>
                  </a:lnTo>
                  <a:lnTo>
                    <a:pt x="0" y="83"/>
                  </a:lnTo>
                  <a:lnTo>
                    <a:pt x="1" y="87"/>
                  </a:lnTo>
                  <a:lnTo>
                    <a:pt x="2" y="92"/>
                  </a:lnTo>
                  <a:lnTo>
                    <a:pt x="3" y="95"/>
                  </a:lnTo>
                  <a:lnTo>
                    <a:pt x="4" y="96"/>
                  </a:lnTo>
                  <a:lnTo>
                    <a:pt x="2" y="101"/>
                  </a:lnTo>
                  <a:lnTo>
                    <a:pt x="3" y="115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4" y="127"/>
                  </a:lnTo>
                  <a:lnTo>
                    <a:pt x="17" y="128"/>
                  </a:lnTo>
                  <a:lnTo>
                    <a:pt x="20" y="135"/>
                  </a:lnTo>
                  <a:lnTo>
                    <a:pt x="24" y="139"/>
                  </a:lnTo>
                  <a:lnTo>
                    <a:pt x="27" y="138"/>
                  </a:lnTo>
                  <a:lnTo>
                    <a:pt x="28" y="140"/>
                  </a:lnTo>
                  <a:lnTo>
                    <a:pt x="31" y="142"/>
                  </a:lnTo>
                  <a:lnTo>
                    <a:pt x="33" y="147"/>
                  </a:lnTo>
                  <a:lnTo>
                    <a:pt x="35" y="148"/>
                  </a:lnTo>
                  <a:lnTo>
                    <a:pt x="36" y="155"/>
                  </a:lnTo>
                  <a:lnTo>
                    <a:pt x="38" y="157"/>
                  </a:lnTo>
                  <a:lnTo>
                    <a:pt x="41" y="160"/>
                  </a:lnTo>
                  <a:lnTo>
                    <a:pt x="43" y="181"/>
                  </a:lnTo>
                  <a:lnTo>
                    <a:pt x="45" y="187"/>
                  </a:lnTo>
                  <a:lnTo>
                    <a:pt x="47" y="188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60" y="154"/>
                  </a:lnTo>
                  <a:lnTo>
                    <a:pt x="60" y="152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7" y="142"/>
                  </a:lnTo>
                  <a:lnTo>
                    <a:pt x="68" y="112"/>
                  </a:lnTo>
                  <a:lnTo>
                    <a:pt x="73" y="101"/>
                  </a:lnTo>
                  <a:lnTo>
                    <a:pt x="76" y="100"/>
                  </a:lnTo>
                  <a:lnTo>
                    <a:pt x="77" y="100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95" y="111"/>
                  </a:lnTo>
                  <a:lnTo>
                    <a:pt x="100" y="115"/>
                  </a:lnTo>
                  <a:lnTo>
                    <a:pt x="100" y="121"/>
                  </a:lnTo>
                  <a:lnTo>
                    <a:pt x="100" y="130"/>
                  </a:lnTo>
                  <a:lnTo>
                    <a:pt x="100" y="141"/>
                  </a:lnTo>
                  <a:lnTo>
                    <a:pt x="101" y="143"/>
                  </a:lnTo>
                  <a:lnTo>
                    <a:pt x="104" y="159"/>
                  </a:lnTo>
                  <a:lnTo>
                    <a:pt x="107" y="161"/>
                  </a:lnTo>
                  <a:lnTo>
                    <a:pt x="116" y="161"/>
                  </a:lnTo>
                  <a:lnTo>
                    <a:pt x="120" y="164"/>
                  </a:lnTo>
                  <a:lnTo>
                    <a:pt x="126" y="174"/>
                  </a:lnTo>
                  <a:lnTo>
                    <a:pt x="128" y="174"/>
                  </a:lnTo>
                  <a:lnTo>
                    <a:pt x="134" y="175"/>
                  </a:lnTo>
                  <a:lnTo>
                    <a:pt x="135" y="174"/>
                  </a:lnTo>
                  <a:lnTo>
                    <a:pt x="148" y="152"/>
                  </a:lnTo>
                  <a:lnTo>
                    <a:pt x="163" y="129"/>
                  </a:lnTo>
                  <a:lnTo>
                    <a:pt x="164" y="126"/>
                  </a:lnTo>
                  <a:lnTo>
                    <a:pt x="165" y="123"/>
                  </a:lnTo>
                  <a:lnTo>
                    <a:pt x="167" y="122"/>
                  </a:lnTo>
                  <a:lnTo>
                    <a:pt x="169" y="119"/>
                  </a:lnTo>
                  <a:lnTo>
                    <a:pt x="175" y="115"/>
                  </a:lnTo>
                  <a:lnTo>
                    <a:pt x="178" y="114"/>
                  </a:lnTo>
                  <a:lnTo>
                    <a:pt x="180" y="111"/>
                  </a:lnTo>
                  <a:lnTo>
                    <a:pt x="184" y="111"/>
                  </a:lnTo>
                  <a:lnTo>
                    <a:pt x="186" y="112"/>
                  </a:lnTo>
                  <a:lnTo>
                    <a:pt x="188" y="110"/>
                  </a:lnTo>
                  <a:lnTo>
                    <a:pt x="190" y="100"/>
                  </a:lnTo>
                  <a:lnTo>
                    <a:pt x="191" y="100"/>
                  </a:lnTo>
                  <a:lnTo>
                    <a:pt x="198" y="96"/>
                  </a:lnTo>
                  <a:lnTo>
                    <a:pt x="199" y="99"/>
                  </a:lnTo>
                  <a:lnTo>
                    <a:pt x="200" y="103"/>
                  </a:lnTo>
                  <a:lnTo>
                    <a:pt x="200" y="104"/>
                  </a:lnTo>
                  <a:lnTo>
                    <a:pt x="202" y="103"/>
                  </a:lnTo>
                  <a:lnTo>
                    <a:pt x="204" y="101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11" y="107"/>
                  </a:lnTo>
                  <a:lnTo>
                    <a:pt x="214" y="105"/>
                  </a:lnTo>
                  <a:lnTo>
                    <a:pt x="216" y="106"/>
                  </a:lnTo>
                  <a:lnTo>
                    <a:pt x="217" y="107"/>
                  </a:lnTo>
                  <a:lnTo>
                    <a:pt x="218" y="114"/>
                  </a:lnTo>
                  <a:lnTo>
                    <a:pt x="220" y="124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31" y="128"/>
                  </a:lnTo>
                  <a:lnTo>
                    <a:pt x="235" y="137"/>
                  </a:lnTo>
                  <a:lnTo>
                    <a:pt x="234" y="141"/>
                  </a:lnTo>
                  <a:lnTo>
                    <a:pt x="232" y="147"/>
                  </a:lnTo>
                  <a:lnTo>
                    <a:pt x="232" y="154"/>
                  </a:lnTo>
                  <a:lnTo>
                    <a:pt x="234" y="155"/>
                  </a:lnTo>
                  <a:lnTo>
                    <a:pt x="244" y="156"/>
                  </a:lnTo>
                  <a:lnTo>
                    <a:pt x="249" y="159"/>
                  </a:lnTo>
                  <a:lnTo>
                    <a:pt x="249" y="162"/>
                  </a:lnTo>
                  <a:lnTo>
                    <a:pt x="251" y="162"/>
                  </a:lnTo>
                  <a:lnTo>
                    <a:pt x="258" y="162"/>
                  </a:lnTo>
                  <a:lnTo>
                    <a:pt x="259" y="167"/>
                  </a:lnTo>
                  <a:lnTo>
                    <a:pt x="260" y="167"/>
                  </a:lnTo>
                  <a:lnTo>
                    <a:pt x="260" y="171"/>
                  </a:lnTo>
                  <a:lnTo>
                    <a:pt x="260" y="172"/>
                  </a:lnTo>
                  <a:lnTo>
                    <a:pt x="258" y="175"/>
                  </a:lnTo>
                  <a:lnTo>
                    <a:pt x="300" y="172"/>
                  </a:lnTo>
                  <a:lnTo>
                    <a:pt x="297" y="99"/>
                  </a:lnTo>
                  <a:lnTo>
                    <a:pt x="297" y="99"/>
                  </a:lnTo>
                  <a:lnTo>
                    <a:pt x="295" y="80"/>
                  </a:lnTo>
                  <a:lnTo>
                    <a:pt x="278" y="81"/>
                  </a:lnTo>
                  <a:lnTo>
                    <a:pt x="261" y="70"/>
                  </a:lnTo>
                  <a:lnTo>
                    <a:pt x="256" y="69"/>
                  </a:lnTo>
                  <a:lnTo>
                    <a:pt x="252" y="66"/>
                  </a:lnTo>
                  <a:lnTo>
                    <a:pt x="244" y="64"/>
                  </a:lnTo>
                  <a:lnTo>
                    <a:pt x="240" y="66"/>
                  </a:lnTo>
                  <a:lnTo>
                    <a:pt x="237" y="72"/>
                  </a:lnTo>
                  <a:lnTo>
                    <a:pt x="238" y="87"/>
                  </a:lnTo>
                  <a:lnTo>
                    <a:pt x="232" y="87"/>
                  </a:lnTo>
                  <a:lnTo>
                    <a:pt x="232" y="92"/>
                  </a:lnTo>
                  <a:lnTo>
                    <a:pt x="229" y="91"/>
                  </a:lnTo>
                  <a:lnTo>
                    <a:pt x="209" y="91"/>
                  </a:lnTo>
                  <a:lnTo>
                    <a:pt x="208" y="89"/>
                  </a:lnTo>
                  <a:lnTo>
                    <a:pt x="208" y="87"/>
                  </a:lnTo>
                  <a:lnTo>
                    <a:pt x="201" y="81"/>
                  </a:lnTo>
                  <a:lnTo>
                    <a:pt x="199" y="77"/>
                  </a:lnTo>
                  <a:lnTo>
                    <a:pt x="198" y="76"/>
                  </a:lnTo>
                  <a:lnTo>
                    <a:pt x="196" y="77"/>
                  </a:lnTo>
                  <a:lnTo>
                    <a:pt x="192" y="76"/>
                  </a:lnTo>
                  <a:lnTo>
                    <a:pt x="192" y="73"/>
                  </a:lnTo>
                  <a:lnTo>
                    <a:pt x="191" y="72"/>
                  </a:lnTo>
                  <a:lnTo>
                    <a:pt x="188" y="72"/>
                  </a:lnTo>
                  <a:lnTo>
                    <a:pt x="184" y="72"/>
                  </a:lnTo>
                  <a:lnTo>
                    <a:pt x="184" y="65"/>
                  </a:lnTo>
                  <a:lnTo>
                    <a:pt x="180" y="65"/>
                  </a:lnTo>
                  <a:lnTo>
                    <a:pt x="180" y="56"/>
                  </a:lnTo>
                  <a:lnTo>
                    <a:pt x="179" y="43"/>
                  </a:lnTo>
                  <a:lnTo>
                    <a:pt x="178" y="23"/>
                  </a:lnTo>
                  <a:lnTo>
                    <a:pt x="163" y="19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1" y="5"/>
                  </a:lnTo>
                  <a:lnTo>
                    <a:pt x="136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31" y="10"/>
                  </a:lnTo>
                  <a:lnTo>
                    <a:pt x="130" y="12"/>
                  </a:lnTo>
                  <a:lnTo>
                    <a:pt x="129" y="13"/>
                  </a:lnTo>
                  <a:lnTo>
                    <a:pt x="124" y="21"/>
                  </a:lnTo>
                  <a:lnTo>
                    <a:pt x="116" y="26"/>
                  </a:lnTo>
                  <a:lnTo>
                    <a:pt x="109" y="30"/>
                  </a:lnTo>
                  <a:lnTo>
                    <a:pt x="104" y="31"/>
                  </a:lnTo>
                  <a:lnTo>
                    <a:pt x="96" y="31"/>
                  </a:lnTo>
                  <a:lnTo>
                    <a:pt x="95" y="31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88" y="31"/>
                  </a:lnTo>
                  <a:lnTo>
                    <a:pt x="77" y="31"/>
                  </a:lnTo>
                  <a:lnTo>
                    <a:pt x="65" y="31"/>
                  </a:lnTo>
                  <a:lnTo>
                    <a:pt x="65" y="32"/>
                  </a:lnTo>
                  <a:lnTo>
                    <a:pt x="64" y="31"/>
                  </a:lnTo>
                  <a:lnTo>
                    <a:pt x="58" y="33"/>
                  </a:lnTo>
                  <a:lnTo>
                    <a:pt x="46" y="38"/>
                  </a:lnTo>
                  <a:lnTo>
                    <a:pt x="34" y="47"/>
                  </a:lnTo>
                  <a:lnTo>
                    <a:pt x="31" y="47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0" y="65"/>
                  </a:lnTo>
                  <a:lnTo>
                    <a:pt x="0" y="65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1" name="Freeform 53" descr="Mármol blanco"/>
            <p:cNvSpPr>
              <a:spLocks/>
            </p:cNvSpPr>
            <p:nvPr/>
          </p:nvSpPr>
          <p:spPr bwMode="auto">
            <a:xfrm>
              <a:off x="1599" y="2353"/>
              <a:ext cx="425" cy="552"/>
            </a:xfrm>
            <a:custGeom>
              <a:avLst/>
              <a:gdLst/>
              <a:ahLst/>
              <a:cxnLst>
                <a:cxn ang="0">
                  <a:pos x="19" y="82"/>
                </a:cxn>
                <a:cxn ang="0">
                  <a:pos x="9" y="120"/>
                </a:cxn>
                <a:cxn ang="0">
                  <a:pos x="14" y="146"/>
                </a:cxn>
                <a:cxn ang="0">
                  <a:pos x="35" y="168"/>
                </a:cxn>
                <a:cxn ang="0">
                  <a:pos x="41" y="190"/>
                </a:cxn>
                <a:cxn ang="0">
                  <a:pos x="27" y="209"/>
                </a:cxn>
                <a:cxn ang="0">
                  <a:pos x="7" y="224"/>
                </a:cxn>
                <a:cxn ang="0">
                  <a:pos x="15" y="234"/>
                </a:cxn>
                <a:cxn ang="0">
                  <a:pos x="18" y="275"/>
                </a:cxn>
                <a:cxn ang="0">
                  <a:pos x="55" y="236"/>
                </a:cxn>
                <a:cxn ang="0">
                  <a:pos x="71" y="227"/>
                </a:cxn>
                <a:cxn ang="0">
                  <a:pos x="87" y="224"/>
                </a:cxn>
                <a:cxn ang="0">
                  <a:pos x="103" y="254"/>
                </a:cxn>
                <a:cxn ang="0">
                  <a:pos x="87" y="267"/>
                </a:cxn>
                <a:cxn ang="0">
                  <a:pos x="95" y="319"/>
                </a:cxn>
                <a:cxn ang="0">
                  <a:pos x="111" y="301"/>
                </a:cxn>
                <a:cxn ang="0">
                  <a:pos x="134" y="317"/>
                </a:cxn>
                <a:cxn ang="0">
                  <a:pos x="128" y="333"/>
                </a:cxn>
                <a:cxn ang="0">
                  <a:pos x="113" y="376"/>
                </a:cxn>
                <a:cxn ang="0">
                  <a:pos x="112" y="397"/>
                </a:cxn>
                <a:cxn ang="0">
                  <a:pos x="118" y="413"/>
                </a:cxn>
                <a:cxn ang="0">
                  <a:pos x="143" y="424"/>
                </a:cxn>
                <a:cxn ang="0">
                  <a:pos x="120" y="441"/>
                </a:cxn>
                <a:cxn ang="0">
                  <a:pos x="107" y="480"/>
                </a:cxn>
                <a:cxn ang="0">
                  <a:pos x="115" y="502"/>
                </a:cxn>
                <a:cxn ang="0">
                  <a:pos x="128" y="529"/>
                </a:cxn>
                <a:cxn ang="0">
                  <a:pos x="148" y="521"/>
                </a:cxn>
                <a:cxn ang="0">
                  <a:pos x="163" y="528"/>
                </a:cxn>
                <a:cxn ang="0">
                  <a:pos x="173" y="492"/>
                </a:cxn>
                <a:cxn ang="0">
                  <a:pos x="199" y="507"/>
                </a:cxn>
                <a:cxn ang="0">
                  <a:pos x="211" y="536"/>
                </a:cxn>
                <a:cxn ang="0">
                  <a:pos x="223" y="556"/>
                </a:cxn>
                <a:cxn ang="0">
                  <a:pos x="258" y="580"/>
                </a:cxn>
                <a:cxn ang="0">
                  <a:pos x="266" y="639"/>
                </a:cxn>
                <a:cxn ang="0">
                  <a:pos x="310" y="614"/>
                </a:cxn>
                <a:cxn ang="0">
                  <a:pos x="315" y="631"/>
                </a:cxn>
                <a:cxn ang="0">
                  <a:pos x="341" y="667"/>
                </a:cxn>
                <a:cxn ang="0">
                  <a:pos x="376" y="684"/>
                </a:cxn>
                <a:cxn ang="0">
                  <a:pos x="460" y="672"/>
                </a:cxn>
                <a:cxn ang="0">
                  <a:pos x="457" y="631"/>
                </a:cxn>
                <a:cxn ang="0">
                  <a:pos x="439" y="609"/>
                </a:cxn>
                <a:cxn ang="0">
                  <a:pos x="422" y="589"/>
                </a:cxn>
                <a:cxn ang="0">
                  <a:pos x="419" y="538"/>
                </a:cxn>
                <a:cxn ang="0">
                  <a:pos x="388" y="548"/>
                </a:cxn>
                <a:cxn ang="0">
                  <a:pos x="370" y="540"/>
                </a:cxn>
                <a:cxn ang="0">
                  <a:pos x="337" y="502"/>
                </a:cxn>
                <a:cxn ang="0">
                  <a:pos x="325" y="485"/>
                </a:cxn>
                <a:cxn ang="0">
                  <a:pos x="304" y="478"/>
                </a:cxn>
                <a:cxn ang="0">
                  <a:pos x="259" y="468"/>
                </a:cxn>
                <a:cxn ang="0">
                  <a:pos x="234" y="441"/>
                </a:cxn>
                <a:cxn ang="0">
                  <a:pos x="221" y="413"/>
                </a:cxn>
                <a:cxn ang="0">
                  <a:pos x="200" y="349"/>
                </a:cxn>
                <a:cxn ang="0">
                  <a:pos x="161" y="264"/>
                </a:cxn>
                <a:cxn ang="0">
                  <a:pos x="135" y="226"/>
                </a:cxn>
                <a:cxn ang="0">
                  <a:pos x="124" y="111"/>
                </a:cxn>
                <a:cxn ang="0">
                  <a:pos x="65" y="27"/>
                </a:cxn>
                <a:cxn ang="0">
                  <a:pos x="40" y="0"/>
                </a:cxn>
                <a:cxn ang="0">
                  <a:pos x="19" y="6"/>
                </a:cxn>
                <a:cxn ang="0">
                  <a:pos x="7" y="40"/>
                </a:cxn>
              </a:cxnLst>
              <a:rect l="0" t="0" r="r" b="b"/>
              <a:pathLst>
                <a:path w="467" h="687">
                  <a:moveTo>
                    <a:pt x="0" y="61"/>
                  </a:moveTo>
                  <a:lnTo>
                    <a:pt x="13" y="64"/>
                  </a:lnTo>
                  <a:lnTo>
                    <a:pt x="16" y="66"/>
                  </a:lnTo>
                  <a:lnTo>
                    <a:pt x="16" y="67"/>
                  </a:lnTo>
                  <a:lnTo>
                    <a:pt x="15" y="70"/>
                  </a:lnTo>
                  <a:lnTo>
                    <a:pt x="15" y="77"/>
                  </a:lnTo>
                  <a:lnTo>
                    <a:pt x="16" y="80"/>
                  </a:lnTo>
                  <a:lnTo>
                    <a:pt x="19" y="82"/>
                  </a:lnTo>
                  <a:lnTo>
                    <a:pt x="19" y="88"/>
                  </a:lnTo>
                  <a:lnTo>
                    <a:pt x="18" y="92"/>
                  </a:lnTo>
                  <a:lnTo>
                    <a:pt x="14" y="95"/>
                  </a:lnTo>
                  <a:lnTo>
                    <a:pt x="9" y="101"/>
                  </a:lnTo>
                  <a:lnTo>
                    <a:pt x="6" y="111"/>
                  </a:lnTo>
                  <a:lnTo>
                    <a:pt x="7" y="113"/>
                  </a:lnTo>
                  <a:lnTo>
                    <a:pt x="8" y="116"/>
                  </a:lnTo>
                  <a:lnTo>
                    <a:pt x="9" y="120"/>
                  </a:lnTo>
                  <a:lnTo>
                    <a:pt x="13" y="124"/>
                  </a:lnTo>
                  <a:lnTo>
                    <a:pt x="14" y="127"/>
                  </a:lnTo>
                  <a:lnTo>
                    <a:pt x="13" y="130"/>
                  </a:lnTo>
                  <a:lnTo>
                    <a:pt x="11" y="131"/>
                  </a:lnTo>
                  <a:lnTo>
                    <a:pt x="13" y="133"/>
                  </a:lnTo>
                  <a:lnTo>
                    <a:pt x="15" y="136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3" y="149"/>
                  </a:lnTo>
                  <a:lnTo>
                    <a:pt x="14" y="153"/>
                  </a:lnTo>
                  <a:lnTo>
                    <a:pt x="23" y="167"/>
                  </a:lnTo>
                  <a:lnTo>
                    <a:pt x="30" y="163"/>
                  </a:lnTo>
                  <a:lnTo>
                    <a:pt x="31" y="162"/>
                  </a:lnTo>
                  <a:lnTo>
                    <a:pt x="33" y="162"/>
                  </a:lnTo>
                  <a:lnTo>
                    <a:pt x="35" y="163"/>
                  </a:lnTo>
                  <a:lnTo>
                    <a:pt x="35" y="168"/>
                  </a:lnTo>
                  <a:lnTo>
                    <a:pt x="35" y="170"/>
                  </a:lnTo>
                  <a:lnTo>
                    <a:pt x="38" y="171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2" y="175"/>
                  </a:lnTo>
                  <a:lnTo>
                    <a:pt x="45" y="176"/>
                  </a:lnTo>
                  <a:lnTo>
                    <a:pt x="44" y="183"/>
                  </a:lnTo>
                  <a:lnTo>
                    <a:pt x="41" y="190"/>
                  </a:lnTo>
                  <a:lnTo>
                    <a:pt x="38" y="195"/>
                  </a:lnTo>
                  <a:lnTo>
                    <a:pt x="37" y="202"/>
                  </a:lnTo>
                  <a:lnTo>
                    <a:pt x="38" y="213"/>
                  </a:lnTo>
                  <a:lnTo>
                    <a:pt x="37" y="214"/>
                  </a:lnTo>
                  <a:lnTo>
                    <a:pt x="35" y="214"/>
                  </a:lnTo>
                  <a:lnTo>
                    <a:pt x="31" y="212"/>
                  </a:lnTo>
                  <a:lnTo>
                    <a:pt x="29" y="210"/>
                  </a:lnTo>
                  <a:lnTo>
                    <a:pt x="27" y="209"/>
                  </a:lnTo>
                  <a:lnTo>
                    <a:pt x="27" y="207"/>
                  </a:lnTo>
                  <a:lnTo>
                    <a:pt x="24" y="207"/>
                  </a:lnTo>
                  <a:lnTo>
                    <a:pt x="22" y="208"/>
                  </a:lnTo>
                  <a:lnTo>
                    <a:pt x="20" y="209"/>
                  </a:lnTo>
                  <a:lnTo>
                    <a:pt x="17" y="221"/>
                  </a:lnTo>
                  <a:lnTo>
                    <a:pt x="15" y="222"/>
                  </a:lnTo>
                  <a:lnTo>
                    <a:pt x="11" y="222"/>
                  </a:lnTo>
                  <a:lnTo>
                    <a:pt x="7" y="224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7" y="230"/>
                  </a:lnTo>
                  <a:lnTo>
                    <a:pt x="10" y="230"/>
                  </a:lnTo>
                  <a:lnTo>
                    <a:pt x="13" y="229"/>
                  </a:lnTo>
                  <a:lnTo>
                    <a:pt x="18" y="226"/>
                  </a:lnTo>
                  <a:lnTo>
                    <a:pt x="18" y="229"/>
                  </a:lnTo>
                  <a:lnTo>
                    <a:pt x="15" y="234"/>
                  </a:lnTo>
                  <a:lnTo>
                    <a:pt x="11" y="241"/>
                  </a:lnTo>
                  <a:lnTo>
                    <a:pt x="11" y="244"/>
                  </a:lnTo>
                  <a:lnTo>
                    <a:pt x="9" y="248"/>
                  </a:lnTo>
                  <a:lnTo>
                    <a:pt x="11" y="276"/>
                  </a:lnTo>
                  <a:lnTo>
                    <a:pt x="13" y="277"/>
                  </a:lnTo>
                  <a:lnTo>
                    <a:pt x="15" y="276"/>
                  </a:lnTo>
                  <a:lnTo>
                    <a:pt x="17" y="276"/>
                  </a:lnTo>
                  <a:lnTo>
                    <a:pt x="18" y="275"/>
                  </a:lnTo>
                  <a:lnTo>
                    <a:pt x="24" y="271"/>
                  </a:lnTo>
                  <a:lnTo>
                    <a:pt x="29" y="266"/>
                  </a:lnTo>
                  <a:lnTo>
                    <a:pt x="36" y="256"/>
                  </a:lnTo>
                  <a:lnTo>
                    <a:pt x="47" y="244"/>
                  </a:lnTo>
                  <a:lnTo>
                    <a:pt x="48" y="238"/>
                  </a:lnTo>
                  <a:lnTo>
                    <a:pt x="52" y="237"/>
                  </a:lnTo>
                  <a:lnTo>
                    <a:pt x="53" y="237"/>
                  </a:lnTo>
                  <a:lnTo>
                    <a:pt x="55" y="236"/>
                  </a:lnTo>
                  <a:lnTo>
                    <a:pt x="59" y="241"/>
                  </a:lnTo>
                  <a:lnTo>
                    <a:pt x="62" y="249"/>
                  </a:lnTo>
                  <a:lnTo>
                    <a:pt x="65" y="245"/>
                  </a:lnTo>
                  <a:lnTo>
                    <a:pt x="67" y="237"/>
                  </a:lnTo>
                  <a:lnTo>
                    <a:pt x="65" y="233"/>
                  </a:lnTo>
                  <a:lnTo>
                    <a:pt x="63" y="229"/>
                  </a:lnTo>
                  <a:lnTo>
                    <a:pt x="65" y="228"/>
                  </a:lnTo>
                  <a:lnTo>
                    <a:pt x="71" y="227"/>
                  </a:lnTo>
                  <a:lnTo>
                    <a:pt x="74" y="224"/>
                  </a:lnTo>
                  <a:lnTo>
                    <a:pt x="73" y="218"/>
                  </a:lnTo>
                  <a:lnTo>
                    <a:pt x="74" y="219"/>
                  </a:lnTo>
                  <a:lnTo>
                    <a:pt x="76" y="218"/>
                  </a:lnTo>
                  <a:lnTo>
                    <a:pt x="81" y="218"/>
                  </a:lnTo>
                  <a:lnTo>
                    <a:pt x="83" y="217"/>
                  </a:lnTo>
                  <a:lnTo>
                    <a:pt x="85" y="217"/>
                  </a:lnTo>
                  <a:lnTo>
                    <a:pt x="87" y="224"/>
                  </a:lnTo>
                  <a:lnTo>
                    <a:pt x="85" y="236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91" y="246"/>
                  </a:lnTo>
                  <a:lnTo>
                    <a:pt x="93" y="247"/>
                  </a:lnTo>
                  <a:lnTo>
                    <a:pt x="95" y="247"/>
                  </a:lnTo>
                  <a:lnTo>
                    <a:pt x="98" y="250"/>
                  </a:lnTo>
                  <a:lnTo>
                    <a:pt x="103" y="254"/>
                  </a:lnTo>
                  <a:lnTo>
                    <a:pt x="103" y="261"/>
                  </a:lnTo>
                  <a:lnTo>
                    <a:pt x="100" y="263"/>
                  </a:lnTo>
                  <a:lnTo>
                    <a:pt x="95" y="266"/>
                  </a:lnTo>
                  <a:lnTo>
                    <a:pt x="92" y="270"/>
                  </a:lnTo>
                  <a:lnTo>
                    <a:pt x="91" y="269"/>
                  </a:lnTo>
                  <a:lnTo>
                    <a:pt x="90" y="266"/>
                  </a:lnTo>
                  <a:lnTo>
                    <a:pt x="89" y="265"/>
                  </a:lnTo>
                  <a:lnTo>
                    <a:pt x="87" y="267"/>
                  </a:lnTo>
                  <a:lnTo>
                    <a:pt x="83" y="271"/>
                  </a:lnTo>
                  <a:lnTo>
                    <a:pt x="81" y="304"/>
                  </a:lnTo>
                  <a:lnTo>
                    <a:pt x="86" y="307"/>
                  </a:lnTo>
                  <a:lnTo>
                    <a:pt x="87" y="310"/>
                  </a:lnTo>
                  <a:lnTo>
                    <a:pt x="89" y="311"/>
                  </a:lnTo>
                  <a:lnTo>
                    <a:pt x="93" y="311"/>
                  </a:lnTo>
                  <a:lnTo>
                    <a:pt x="93" y="314"/>
                  </a:lnTo>
                  <a:lnTo>
                    <a:pt x="95" y="319"/>
                  </a:lnTo>
                  <a:lnTo>
                    <a:pt x="96" y="319"/>
                  </a:lnTo>
                  <a:lnTo>
                    <a:pt x="99" y="319"/>
                  </a:lnTo>
                  <a:lnTo>
                    <a:pt x="100" y="318"/>
                  </a:lnTo>
                  <a:lnTo>
                    <a:pt x="103" y="314"/>
                  </a:lnTo>
                  <a:lnTo>
                    <a:pt x="106" y="312"/>
                  </a:lnTo>
                  <a:lnTo>
                    <a:pt x="107" y="308"/>
                  </a:lnTo>
                  <a:lnTo>
                    <a:pt x="108" y="302"/>
                  </a:lnTo>
                  <a:lnTo>
                    <a:pt x="111" y="301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4" y="302"/>
                  </a:lnTo>
                  <a:lnTo>
                    <a:pt x="115" y="302"/>
                  </a:lnTo>
                  <a:lnTo>
                    <a:pt x="118" y="303"/>
                  </a:lnTo>
                  <a:lnTo>
                    <a:pt x="119" y="306"/>
                  </a:lnTo>
                  <a:lnTo>
                    <a:pt x="120" y="308"/>
                  </a:lnTo>
                  <a:lnTo>
                    <a:pt x="134" y="317"/>
                  </a:lnTo>
                  <a:lnTo>
                    <a:pt x="136" y="317"/>
                  </a:lnTo>
                  <a:lnTo>
                    <a:pt x="138" y="317"/>
                  </a:lnTo>
                  <a:lnTo>
                    <a:pt x="137" y="322"/>
                  </a:lnTo>
                  <a:lnTo>
                    <a:pt x="135" y="322"/>
                  </a:lnTo>
                  <a:lnTo>
                    <a:pt x="135" y="324"/>
                  </a:lnTo>
                  <a:lnTo>
                    <a:pt x="133" y="327"/>
                  </a:lnTo>
                  <a:lnTo>
                    <a:pt x="131" y="329"/>
                  </a:lnTo>
                  <a:lnTo>
                    <a:pt x="128" y="333"/>
                  </a:lnTo>
                  <a:lnTo>
                    <a:pt x="127" y="336"/>
                  </a:lnTo>
                  <a:lnTo>
                    <a:pt x="126" y="336"/>
                  </a:lnTo>
                  <a:lnTo>
                    <a:pt x="123" y="339"/>
                  </a:lnTo>
                  <a:lnTo>
                    <a:pt x="123" y="342"/>
                  </a:lnTo>
                  <a:lnTo>
                    <a:pt x="119" y="351"/>
                  </a:lnTo>
                  <a:lnTo>
                    <a:pt x="118" y="362"/>
                  </a:lnTo>
                  <a:lnTo>
                    <a:pt x="117" y="367"/>
                  </a:lnTo>
                  <a:lnTo>
                    <a:pt x="113" y="376"/>
                  </a:lnTo>
                  <a:lnTo>
                    <a:pt x="113" y="380"/>
                  </a:lnTo>
                  <a:lnTo>
                    <a:pt x="111" y="381"/>
                  </a:lnTo>
                  <a:lnTo>
                    <a:pt x="111" y="382"/>
                  </a:lnTo>
                  <a:lnTo>
                    <a:pt x="107" y="387"/>
                  </a:lnTo>
                  <a:lnTo>
                    <a:pt x="107" y="389"/>
                  </a:lnTo>
                  <a:lnTo>
                    <a:pt x="107" y="392"/>
                  </a:lnTo>
                  <a:lnTo>
                    <a:pt x="109" y="393"/>
                  </a:lnTo>
                  <a:lnTo>
                    <a:pt x="112" y="397"/>
                  </a:lnTo>
                  <a:lnTo>
                    <a:pt x="111" y="399"/>
                  </a:lnTo>
                  <a:lnTo>
                    <a:pt x="110" y="404"/>
                  </a:lnTo>
                  <a:lnTo>
                    <a:pt x="109" y="405"/>
                  </a:lnTo>
                  <a:lnTo>
                    <a:pt x="110" y="407"/>
                  </a:lnTo>
                  <a:lnTo>
                    <a:pt x="111" y="409"/>
                  </a:lnTo>
                  <a:lnTo>
                    <a:pt x="116" y="412"/>
                  </a:lnTo>
                  <a:lnTo>
                    <a:pt x="117" y="412"/>
                  </a:lnTo>
                  <a:lnTo>
                    <a:pt x="118" y="413"/>
                  </a:lnTo>
                  <a:lnTo>
                    <a:pt x="120" y="415"/>
                  </a:lnTo>
                  <a:lnTo>
                    <a:pt x="124" y="416"/>
                  </a:lnTo>
                  <a:lnTo>
                    <a:pt x="126" y="416"/>
                  </a:lnTo>
                  <a:lnTo>
                    <a:pt x="130" y="420"/>
                  </a:lnTo>
                  <a:lnTo>
                    <a:pt x="135" y="420"/>
                  </a:lnTo>
                  <a:lnTo>
                    <a:pt x="139" y="421"/>
                  </a:lnTo>
                  <a:lnTo>
                    <a:pt x="142" y="422"/>
                  </a:lnTo>
                  <a:lnTo>
                    <a:pt x="143" y="424"/>
                  </a:lnTo>
                  <a:lnTo>
                    <a:pt x="144" y="424"/>
                  </a:lnTo>
                  <a:lnTo>
                    <a:pt x="143" y="429"/>
                  </a:lnTo>
                  <a:lnTo>
                    <a:pt x="141" y="434"/>
                  </a:lnTo>
                  <a:lnTo>
                    <a:pt x="137" y="436"/>
                  </a:lnTo>
                  <a:lnTo>
                    <a:pt x="128" y="438"/>
                  </a:lnTo>
                  <a:lnTo>
                    <a:pt x="127" y="437"/>
                  </a:lnTo>
                  <a:lnTo>
                    <a:pt x="124" y="440"/>
                  </a:lnTo>
                  <a:lnTo>
                    <a:pt x="120" y="441"/>
                  </a:lnTo>
                  <a:lnTo>
                    <a:pt x="119" y="439"/>
                  </a:lnTo>
                  <a:lnTo>
                    <a:pt x="118" y="441"/>
                  </a:lnTo>
                  <a:lnTo>
                    <a:pt x="117" y="443"/>
                  </a:lnTo>
                  <a:lnTo>
                    <a:pt x="115" y="468"/>
                  </a:lnTo>
                  <a:lnTo>
                    <a:pt x="114" y="471"/>
                  </a:lnTo>
                  <a:lnTo>
                    <a:pt x="113" y="471"/>
                  </a:lnTo>
                  <a:lnTo>
                    <a:pt x="111" y="475"/>
                  </a:lnTo>
                  <a:lnTo>
                    <a:pt x="107" y="480"/>
                  </a:lnTo>
                  <a:lnTo>
                    <a:pt x="107" y="481"/>
                  </a:lnTo>
                  <a:lnTo>
                    <a:pt x="106" y="482"/>
                  </a:lnTo>
                  <a:lnTo>
                    <a:pt x="105" y="485"/>
                  </a:lnTo>
                  <a:lnTo>
                    <a:pt x="105" y="495"/>
                  </a:lnTo>
                  <a:lnTo>
                    <a:pt x="108" y="498"/>
                  </a:lnTo>
                  <a:lnTo>
                    <a:pt x="111" y="499"/>
                  </a:lnTo>
                  <a:lnTo>
                    <a:pt x="114" y="500"/>
                  </a:lnTo>
                  <a:lnTo>
                    <a:pt x="115" y="502"/>
                  </a:lnTo>
                  <a:lnTo>
                    <a:pt x="119" y="502"/>
                  </a:lnTo>
                  <a:lnTo>
                    <a:pt x="123" y="502"/>
                  </a:lnTo>
                  <a:lnTo>
                    <a:pt x="124" y="506"/>
                  </a:lnTo>
                  <a:lnTo>
                    <a:pt x="125" y="507"/>
                  </a:lnTo>
                  <a:lnTo>
                    <a:pt x="124" y="512"/>
                  </a:lnTo>
                  <a:lnTo>
                    <a:pt x="124" y="516"/>
                  </a:lnTo>
                  <a:lnTo>
                    <a:pt x="126" y="519"/>
                  </a:lnTo>
                  <a:lnTo>
                    <a:pt x="128" y="529"/>
                  </a:lnTo>
                  <a:lnTo>
                    <a:pt x="134" y="529"/>
                  </a:lnTo>
                  <a:lnTo>
                    <a:pt x="135" y="526"/>
                  </a:lnTo>
                  <a:lnTo>
                    <a:pt x="135" y="526"/>
                  </a:lnTo>
                  <a:lnTo>
                    <a:pt x="137" y="525"/>
                  </a:lnTo>
                  <a:lnTo>
                    <a:pt x="139" y="526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8" y="521"/>
                  </a:lnTo>
                  <a:lnTo>
                    <a:pt x="151" y="521"/>
                  </a:lnTo>
                  <a:lnTo>
                    <a:pt x="153" y="523"/>
                  </a:lnTo>
                  <a:lnTo>
                    <a:pt x="155" y="530"/>
                  </a:lnTo>
                  <a:lnTo>
                    <a:pt x="156" y="532"/>
                  </a:lnTo>
                  <a:lnTo>
                    <a:pt x="159" y="534"/>
                  </a:lnTo>
                  <a:lnTo>
                    <a:pt x="160" y="533"/>
                  </a:lnTo>
                  <a:lnTo>
                    <a:pt x="161" y="531"/>
                  </a:lnTo>
                  <a:lnTo>
                    <a:pt x="163" y="528"/>
                  </a:lnTo>
                  <a:lnTo>
                    <a:pt x="166" y="525"/>
                  </a:lnTo>
                  <a:lnTo>
                    <a:pt x="167" y="525"/>
                  </a:lnTo>
                  <a:lnTo>
                    <a:pt x="169" y="523"/>
                  </a:lnTo>
                  <a:lnTo>
                    <a:pt x="170" y="519"/>
                  </a:lnTo>
                  <a:lnTo>
                    <a:pt x="175" y="508"/>
                  </a:lnTo>
                  <a:lnTo>
                    <a:pt x="175" y="504"/>
                  </a:lnTo>
                  <a:lnTo>
                    <a:pt x="174" y="499"/>
                  </a:lnTo>
                  <a:lnTo>
                    <a:pt x="173" y="492"/>
                  </a:lnTo>
                  <a:lnTo>
                    <a:pt x="177" y="492"/>
                  </a:lnTo>
                  <a:lnTo>
                    <a:pt x="179" y="493"/>
                  </a:lnTo>
                  <a:lnTo>
                    <a:pt x="183" y="497"/>
                  </a:lnTo>
                  <a:lnTo>
                    <a:pt x="185" y="497"/>
                  </a:lnTo>
                  <a:lnTo>
                    <a:pt x="191" y="501"/>
                  </a:lnTo>
                  <a:lnTo>
                    <a:pt x="194" y="504"/>
                  </a:lnTo>
                  <a:lnTo>
                    <a:pt x="198" y="507"/>
                  </a:lnTo>
                  <a:lnTo>
                    <a:pt x="199" y="507"/>
                  </a:lnTo>
                  <a:lnTo>
                    <a:pt x="206" y="510"/>
                  </a:lnTo>
                  <a:lnTo>
                    <a:pt x="207" y="513"/>
                  </a:lnTo>
                  <a:lnTo>
                    <a:pt x="209" y="520"/>
                  </a:lnTo>
                  <a:lnTo>
                    <a:pt x="209" y="522"/>
                  </a:lnTo>
                  <a:lnTo>
                    <a:pt x="211" y="523"/>
                  </a:lnTo>
                  <a:lnTo>
                    <a:pt x="211" y="527"/>
                  </a:lnTo>
                  <a:lnTo>
                    <a:pt x="211" y="534"/>
                  </a:lnTo>
                  <a:lnTo>
                    <a:pt x="211" y="536"/>
                  </a:lnTo>
                  <a:lnTo>
                    <a:pt x="215" y="538"/>
                  </a:lnTo>
                  <a:lnTo>
                    <a:pt x="219" y="542"/>
                  </a:lnTo>
                  <a:lnTo>
                    <a:pt x="221" y="543"/>
                  </a:lnTo>
                  <a:lnTo>
                    <a:pt x="221" y="548"/>
                  </a:lnTo>
                  <a:lnTo>
                    <a:pt x="219" y="549"/>
                  </a:lnTo>
                  <a:lnTo>
                    <a:pt x="220" y="550"/>
                  </a:lnTo>
                  <a:lnTo>
                    <a:pt x="221" y="551"/>
                  </a:lnTo>
                  <a:lnTo>
                    <a:pt x="223" y="556"/>
                  </a:lnTo>
                  <a:lnTo>
                    <a:pt x="227" y="557"/>
                  </a:lnTo>
                  <a:lnTo>
                    <a:pt x="231" y="556"/>
                  </a:lnTo>
                  <a:lnTo>
                    <a:pt x="237" y="557"/>
                  </a:lnTo>
                  <a:lnTo>
                    <a:pt x="244" y="556"/>
                  </a:lnTo>
                  <a:lnTo>
                    <a:pt x="247" y="556"/>
                  </a:lnTo>
                  <a:lnTo>
                    <a:pt x="252" y="563"/>
                  </a:lnTo>
                  <a:lnTo>
                    <a:pt x="256" y="572"/>
                  </a:lnTo>
                  <a:lnTo>
                    <a:pt x="258" y="580"/>
                  </a:lnTo>
                  <a:lnTo>
                    <a:pt x="257" y="590"/>
                  </a:lnTo>
                  <a:lnTo>
                    <a:pt x="254" y="597"/>
                  </a:lnTo>
                  <a:lnTo>
                    <a:pt x="248" y="605"/>
                  </a:lnTo>
                  <a:lnTo>
                    <a:pt x="248" y="607"/>
                  </a:lnTo>
                  <a:lnTo>
                    <a:pt x="252" y="629"/>
                  </a:lnTo>
                  <a:lnTo>
                    <a:pt x="256" y="638"/>
                  </a:lnTo>
                  <a:lnTo>
                    <a:pt x="260" y="639"/>
                  </a:lnTo>
                  <a:lnTo>
                    <a:pt x="266" y="639"/>
                  </a:lnTo>
                  <a:lnTo>
                    <a:pt x="270" y="642"/>
                  </a:lnTo>
                  <a:lnTo>
                    <a:pt x="278" y="641"/>
                  </a:lnTo>
                  <a:lnTo>
                    <a:pt x="286" y="632"/>
                  </a:lnTo>
                  <a:lnTo>
                    <a:pt x="289" y="626"/>
                  </a:lnTo>
                  <a:lnTo>
                    <a:pt x="297" y="625"/>
                  </a:lnTo>
                  <a:lnTo>
                    <a:pt x="309" y="616"/>
                  </a:lnTo>
                  <a:lnTo>
                    <a:pt x="310" y="611"/>
                  </a:lnTo>
                  <a:lnTo>
                    <a:pt x="310" y="614"/>
                  </a:lnTo>
                  <a:lnTo>
                    <a:pt x="314" y="614"/>
                  </a:lnTo>
                  <a:lnTo>
                    <a:pt x="318" y="618"/>
                  </a:lnTo>
                  <a:lnTo>
                    <a:pt x="322" y="621"/>
                  </a:lnTo>
                  <a:lnTo>
                    <a:pt x="322" y="626"/>
                  </a:lnTo>
                  <a:lnTo>
                    <a:pt x="319" y="627"/>
                  </a:lnTo>
                  <a:lnTo>
                    <a:pt x="317" y="629"/>
                  </a:lnTo>
                  <a:lnTo>
                    <a:pt x="315" y="629"/>
                  </a:lnTo>
                  <a:lnTo>
                    <a:pt x="315" y="631"/>
                  </a:lnTo>
                  <a:lnTo>
                    <a:pt x="314" y="631"/>
                  </a:lnTo>
                  <a:lnTo>
                    <a:pt x="313" y="631"/>
                  </a:lnTo>
                  <a:lnTo>
                    <a:pt x="314" y="633"/>
                  </a:lnTo>
                  <a:lnTo>
                    <a:pt x="315" y="636"/>
                  </a:lnTo>
                  <a:lnTo>
                    <a:pt x="318" y="640"/>
                  </a:lnTo>
                  <a:lnTo>
                    <a:pt x="322" y="650"/>
                  </a:lnTo>
                  <a:lnTo>
                    <a:pt x="328" y="659"/>
                  </a:lnTo>
                  <a:lnTo>
                    <a:pt x="341" y="667"/>
                  </a:lnTo>
                  <a:lnTo>
                    <a:pt x="342" y="669"/>
                  </a:lnTo>
                  <a:lnTo>
                    <a:pt x="343" y="670"/>
                  </a:lnTo>
                  <a:lnTo>
                    <a:pt x="346" y="669"/>
                  </a:lnTo>
                  <a:lnTo>
                    <a:pt x="346" y="682"/>
                  </a:lnTo>
                  <a:lnTo>
                    <a:pt x="355" y="684"/>
                  </a:lnTo>
                  <a:lnTo>
                    <a:pt x="362" y="684"/>
                  </a:lnTo>
                  <a:lnTo>
                    <a:pt x="368" y="682"/>
                  </a:lnTo>
                  <a:lnTo>
                    <a:pt x="376" y="684"/>
                  </a:lnTo>
                  <a:lnTo>
                    <a:pt x="382" y="682"/>
                  </a:lnTo>
                  <a:lnTo>
                    <a:pt x="398" y="684"/>
                  </a:lnTo>
                  <a:lnTo>
                    <a:pt x="424" y="686"/>
                  </a:lnTo>
                  <a:lnTo>
                    <a:pt x="440" y="685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57" y="674"/>
                  </a:lnTo>
                  <a:lnTo>
                    <a:pt x="460" y="672"/>
                  </a:lnTo>
                  <a:lnTo>
                    <a:pt x="459" y="672"/>
                  </a:lnTo>
                  <a:lnTo>
                    <a:pt x="463" y="667"/>
                  </a:lnTo>
                  <a:lnTo>
                    <a:pt x="466" y="666"/>
                  </a:lnTo>
                  <a:lnTo>
                    <a:pt x="466" y="661"/>
                  </a:lnTo>
                  <a:lnTo>
                    <a:pt x="464" y="660"/>
                  </a:lnTo>
                  <a:lnTo>
                    <a:pt x="462" y="655"/>
                  </a:lnTo>
                  <a:lnTo>
                    <a:pt x="460" y="633"/>
                  </a:lnTo>
                  <a:lnTo>
                    <a:pt x="457" y="631"/>
                  </a:lnTo>
                  <a:lnTo>
                    <a:pt x="455" y="629"/>
                  </a:lnTo>
                  <a:lnTo>
                    <a:pt x="454" y="622"/>
                  </a:lnTo>
                  <a:lnTo>
                    <a:pt x="452" y="621"/>
                  </a:lnTo>
                  <a:lnTo>
                    <a:pt x="450" y="616"/>
                  </a:lnTo>
                  <a:lnTo>
                    <a:pt x="447" y="613"/>
                  </a:lnTo>
                  <a:lnTo>
                    <a:pt x="446" y="611"/>
                  </a:lnTo>
                  <a:lnTo>
                    <a:pt x="443" y="612"/>
                  </a:lnTo>
                  <a:lnTo>
                    <a:pt x="439" y="609"/>
                  </a:lnTo>
                  <a:lnTo>
                    <a:pt x="436" y="602"/>
                  </a:lnTo>
                  <a:lnTo>
                    <a:pt x="433" y="601"/>
                  </a:lnTo>
                  <a:lnTo>
                    <a:pt x="429" y="590"/>
                  </a:lnTo>
                  <a:lnTo>
                    <a:pt x="427" y="590"/>
                  </a:lnTo>
                  <a:lnTo>
                    <a:pt x="425" y="592"/>
                  </a:lnTo>
                  <a:lnTo>
                    <a:pt x="425" y="590"/>
                  </a:lnTo>
                  <a:lnTo>
                    <a:pt x="423" y="590"/>
                  </a:lnTo>
                  <a:lnTo>
                    <a:pt x="422" y="589"/>
                  </a:lnTo>
                  <a:lnTo>
                    <a:pt x="421" y="575"/>
                  </a:lnTo>
                  <a:lnTo>
                    <a:pt x="423" y="570"/>
                  </a:lnTo>
                  <a:lnTo>
                    <a:pt x="422" y="569"/>
                  </a:lnTo>
                  <a:lnTo>
                    <a:pt x="421" y="565"/>
                  </a:lnTo>
                  <a:lnTo>
                    <a:pt x="420" y="561"/>
                  </a:lnTo>
                  <a:lnTo>
                    <a:pt x="418" y="556"/>
                  </a:lnTo>
                  <a:lnTo>
                    <a:pt x="418" y="553"/>
                  </a:lnTo>
                  <a:lnTo>
                    <a:pt x="419" y="538"/>
                  </a:lnTo>
                  <a:lnTo>
                    <a:pt x="417" y="543"/>
                  </a:lnTo>
                  <a:lnTo>
                    <a:pt x="415" y="543"/>
                  </a:lnTo>
                  <a:lnTo>
                    <a:pt x="410" y="544"/>
                  </a:lnTo>
                  <a:lnTo>
                    <a:pt x="403" y="545"/>
                  </a:lnTo>
                  <a:lnTo>
                    <a:pt x="397" y="546"/>
                  </a:lnTo>
                  <a:lnTo>
                    <a:pt x="395" y="548"/>
                  </a:lnTo>
                  <a:lnTo>
                    <a:pt x="389" y="548"/>
                  </a:lnTo>
                  <a:lnTo>
                    <a:pt x="388" y="548"/>
                  </a:lnTo>
                  <a:lnTo>
                    <a:pt x="388" y="550"/>
                  </a:lnTo>
                  <a:lnTo>
                    <a:pt x="386" y="552"/>
                  </a:lnTo>
                  <a:lnTo>
                    <a:pt x="386" y="551"/>
                  </a:lnTo>
                  <a:lnTo>
                    <a:pt x="386" y="550"/>
                  </a:lnTo>
                  <a:lnTo>
                    <a:pt x="386" y="548"/>
                  </a:lnTo>
                  <a:lnTo>
                    <a:pt x="378" y="548"/>
                  </a:lnTo>
                  <a:lnTo>
                    <a:pt x="375" y="545"/>
                  </a:lnTo>
                  <a:lnTo>
                    <a:pt x="370" y="540"/>
                  </a:lnTo>
                  <a:lnTo>
                    <a:pt x="362" y="529"/>
                  </a:lnTo>
                  <a:lnTo>
                    <a:pt x="361" y="529"/>
                  </a:lnTo>
                  <a:lnTo>
                    <a:pt x="358" y="523"/>
                  </a:lnTo>
                  <a:lnTo>
                    <a:pt x="354" y="519"/>
                  </a:lnTo>
                  <a:lnTo>
                    <a:pt x="349" y="508"/>
                  </a:lnTo>
                  <a:lnTo>
                    <a:pt x="346" y="504"/>
                  </a:lnTo>
                  <a:lnTo>
                    <a:pt x="342" y="502"/>
                  </a:lnTo>
                  <a:lnTo>
                    <a:pt x="337" y="502"/>
                  </a:lnTo>
                  <a:lnTo>
                    <a:pt x="336" y="502"/>
                  </a:lnTo>
                  <a:lnTo>
                    <a:pt x="336" y="501"/>
                  </a:lnTo>
                  <a:lnTo>
                    <a:pt x="330" y="497"/>
                  </a:lnTo>
                  <a:lnTo>
                    <a:pt x="327" y="494"/>
                  </a:lnTo>
                  <a:lnTo>
                    <a:pt x="326" y="489"/>
                  </a:lnTo>
                  <a:lnTo>
                    <a:pt x="325" y="488"/>
                  </a:lnTo>
                  <a:lnTo>
                    <a:pt x="325" y="486"/>
                  </a:lnTo>
                  <a:lnTo>
                    <a:pt x="325" y="485"/>
                  </a:lnTo>
                  <a:lnTo>
                    <a:pt x="323" y="485"/>
                  </a:lnTo>
                  <a:lnTo>
                    <a:pt x="322" y="485"/>
                  </a:lnTo>
                  <a:lnTo>
                    <a:pt x="317" y="478"/>
                  </a:lnTo>
                  <a:lnTo>
                    <a:pt x="314" y="478"/>
                  </a:lnTo>
                  <a:lnTo>
                    <a:pt x="311" y="480"/>
                  </a:lnTo>
                  <a:lnTo>
                    <a:pt x="307" y="480"/>
                  </a:lnTo>
                  <a:lnTo>
                    <a:pt x="305" y="478"/>
                  </a:lnTo>
                  <a:lnTo>
                    <a:pt x="304" y="478"/>
                  </a:lnTo>
                  <a:lnTo>
                    <a:pt x="301" y="480"/>
                  </a:lnTo>
                  <a:lnTo>
                    <a:pt x="300" y="477"/>
                  </a:lnTo>
                  <a:lnTo>
                    <a:pt x="298" y="478"/>
                  </a:lnTo>
                  <a:lnTo>
                    <a:pt x="295" y="478"/>
                  </a:lnTo>
                  <a:lnTo>
                    <a:pt x="292" y="479"/>
                  </a:lnTo>
                  <a:lnTo>
                    <a:pt x="282" y="477"/>
                  </a:lnTo>
                  <a:lnTo>
                    <a:pt x="271" y="475"/>
                  </a:lnTo>
                  <a:lnTo>
                    <a:pt x="259" y="468"/>
                  </a:lnTo>
                  <a:lnTo>
                    <a:pt x="258" y="466"/>
                  </a:lnTo>
                  <a:lnTo>
                    <a:pt x="250" y="463"/>
                  </a:lnTo>
                  <a:lnTo>
                    <a:pt x="248" y="461"/>
                  </a:lnTo>
                  <a:lnTo>
                    <a:pt x="246" y="454"/>
                  </a:lnTo>
                  <a:lnTo>
                    <a:pt x="241" y="450"/>
                  </a:lnTo>
                  <a:lnTo>
                    <a:pt x="238" y="449"/>
                  </a:lnTo>
                  <a:lnTo>
                    <a:pt x="235" y="444"/>
                  </a:lnTo>
                  <a:lnTo>
                    <a:pt x="234" y="441"/>
                  </a:lnTo>
                  <a:lnTo>
                    <a:pt x="234" y="438"/>
                  </a:lnTo>
                  <a:lnTo>
                    <a:pt x="235" y="434"/>
                  </a:lnTo>
                  <a:lnTo>
                    <a:pt x="232" y="429"/>
                  </a:lnTo>
                  <a:lnTo>
                    <a:pt x="231" y="427"/>
                  </a:lnTo>
                  <a:lnTo>
                    <a:pt x="230" y="424"/>
                  </a:lnTo>
                  <a:lnTo>
                    <a:pt x="227" y="421"/>
                  </a:lnTo>
                  <a:lnTo>
                    <a:pt x="225" y="418"/>
                  </a:lnTo>
                  <a:lnTo>
                    <a:pt x="221" y="413"/>
                  </a:lnTo>
                  <a:lnTo>
                    <a:pt x="214" y="407"/>
                  </a:lnTo>
                  <a:lnTo>
                    <a:pt x="206" y="396"/>
                  </a:lnTo>
                  <a:lnTo>
                    <a:pt x="203" y="386"/>
                  </a:lnTo>
                  <a:lnTo>
                    <a:pt x="205" y="381"/>
                  </a:lnTo>
                  <a:lnTo>
                    <a:pt x="206" y="367"/>
                  </a:lnTo>
                  <a:lnTo>
                    <a:pt x="203" y="360"/>
                  </a:lnTo>
                  <a:lnTo>
                    <a:pt x="202" y="353"/>
                  </a:lnTo>
                  <a:lnTo>
                    <a:pt x="200" y="349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5" y="340"/>
                  </a:lnTo>
                  <a:lnTo>
                    <a:pt x="191" y="329"/>
                  </a:lnTo>
                  <a:lnTo>
                    <a:pt x="191" y="326"/>
                  </a:lnTo>
                  <a:lnTo>
                    <a:pt x="188" y="324"/>
                  </a:lnTo>
                  <a:lnTo>
                    <a:pt x="185" y="315"/>
                  </a:lnTo>
                  <a:lnTo>
                    <a:pt x="161" y="264"/>
                  </a:lnTo>
                  <a:lnTo>
                    <a:pt x="159" y="263"/>
                  </a:lnTo>
                  <a:lnTo>
                    <a:pt x="155" y="260"/>
                  </a:lnTo>
                  <a:lnTo>
                    <a:pt x="139" y="238"/>
                  </a:lnTo>
                  <a:lnTo>
                    <a:pt x="137" y="238"/>
                  </a:lnTo>
                  <a:lnTo>
                    <a:pt x="137" y="231"/>
                  </a:lnTo>
                  <a:lnTo>
                    <a:pt x="135" y="229"/>
                  </a:lnTo>
                  <a:lnTo>
                    <a:pt x="133" y="227"/>
                  </a:lnTo>
                  <a:lnTo>
                    <a:pt x="135" y="226"/>
                  </a:lnTo>
                  <a:lnTo>
                    <a:pt x="132" y="219"/>
                  </a:lnTo>
                  <a:lnTo>
                    <a:pt x="120" y="175"/>
                  </a:lnTo>
                  <a:lnTo>
                    <a:pt x="118" y="150"/>
                  </a:lnTo>
                  <a:lnTo>
                    <a:pt x="120" y="143"/>
                  </a:lnTo>
                  <a:lnTo>
                    <a:pt x="119" y="140"/>
                  </a:lnTo>
                  <a:lnTo>
                    <a:pt x="124" y="123"/>
                  </a:lnTo>
                  <a:lnTo>
                    <a:pt x="126" y="114"/>
                  </a:lnTo>
                  <a:lnTo>
                    <a:pt x="124" y="111"/>
                  </a:lnTo>
                  <a:lnTo>
                    <a:pt x="123" y="110"/>
                  </a:lnTo>
                  <a:lnTo>
                    <a:pt x="115" y="102"/>
                  </a:lnTo>
                  <a:lnTo>
                    <a:pt x="108" y="96"/>
                  </a:lnTo>
                  <a:lnTo>
                    <a:pt x="103" y="89"/>
                  </a:lnTo>
                  <a:lnTo>
                    <a:pt x="95" y="75"/>
                  </a:lnTo>
                  <a:lnTo>
                    <a:pt x="75" y="29"/>
                  </a:lnTo>
                  <a:lnTo>
                    <a:pt x="70" y="30"/>
                  </a:lnTo>
                  <a:lnTo>
                    <a:pt x="65" y="27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1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3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5"/>
                  </a:lnTo>
                  <a:lnTo>
                    <a:pt x="35" y="8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6" y="20"/>
                  </a:lnTo>
                  <a:lnTo>
                    <a:pt x="14" y="27"/>
                  </a:lnTo>
                  <a:lnTo>
                    <a:pt x="15" y="32"/>
                  </a:lnTo>
                  <a:lnTo>
                    <a:pt x="7" y="40"/>
                  </a:lnTo>
                  <a:lnTo>
                    <a:pt x="9" y="48"/>
                  </a:lnTo>
                  <a:lnTo>
                    <a:pt x="5" y="60"/>
                  </a:lnTo>
                  <a:lnTo>
                    <a:pt x="0" y="61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2" name="Freeform 54" descr="Mármol blanco"/>
            <p:cNvSpPr>
              <a:spLocks/>
            </p:cNvSpPr>
            <p:nvPr/>
          </p:nvSpPr>
          <p:spPr bwMode="auto">
            <a:xfrm>
              <a:off x="2304" y="2394"/>
              <a:ext cx="241" cy="256"/>
            </a:xfrm>
            <a:custGeom>
              <a:avLst/>
              <a:gdLst/>
              <a:ahLst/>
              <a:cxnLst>
                <a:cxn ang="0">
                  <a:pos x="2" y="100"/>
                </a:cxn>
                <a:cxn ang="0">
                  <a:pos x="13" y="87"/>
                </a:cxn>
                <a:cxn ang="0">
                  <a:pos x="24" y="75"/>
                </a:cxn>
                <a:cxn ang="0">
                  <a:pos x="30" y="74"/>
                </a:cxn>
                <a:cxn ang="0">
                  <a:pos x="36" y="70"/>
                </a:cxn>
                <a:cxn ang="0">
                  <a:pos x="49" y="60"/>
                </a:cxn>
                <a:cxn ang="0">
                  <a:pos x="64" y="54"/>
                </a:cxn>
                <a:cxn ang="0">
                  <a:pos x="73" y="52"/>
                </a:cxn>
                <a:cxn ang="0">
                  <a:pos x="92" y="47"/>
                </a:cxn>
                <a:cxn ang="0">
                  <a:pos x="100" y="46"/>
                </a:cxn>
                <a:cxn ang="0">
                  <a:pos x="116" y="41"/>
                </a:cxn>
                <a:cxn ang="0">
                  <a:pos x="128" y="37"/>
                </a:cxn>
                <a:cxn ang="0">
                  <a:pos x="138" y="34"/>
                </a:cxn>
                <a:cxn ang="0">
                  <a:pos x="144" y="29"/>
                </a:cxn>
                <a:cxn ang="0">
                  <a:pos x="149" y="27"/>
                </a:cxn>
                <a:cxn ang="0">
                  <a:pos x="157" y="16"/>
                </a:cxn>
                <a:cxn ang="0">
                  <a:pos x="160" y="13"/>
                </a:cxn>
                <a:cxn ang="0">
                  <a:pos x="167" y="13"/>
                </a:cxn>
                <a:cxn ang="0">
                  <a:pos x="172" y="9"/>
                </a:cxn>
                <a:cxn ang="0">
                  <a:pos x="178" y="7"/>
                </a:cxn>
                <a:cxn ang="0">
                  <a:pos x="181" y="9"/>
                </a:cxn>
                <a:cxn ang="0">
                  <a:pos x="187" y="10"/>
                </a:cxn>
                <a:cxn ang="0">
                  <a:pos x="190" y="9"/>
                </a:cxn>
                <a:cxn ang="0">
                  <a:pos x="191" y="8"/>
                </a:cxn>
                <a:cxn ang="0">
                  <a:pos x="200" y="0"/>
                </a:cxn>
                <a:cxn ang="0">
                  <a:pos x="209" y="0"/>
                </a:cxn>
                <a:cxn ang="0">
                  <a:pos x="227" y="2"/>
                </a:cxn>
                <a:cxn ang="0">
                  <a:pos x="243" y="6"/>
                </a:cxn>
                <a:cxn ang="0">
                  <a:pos x="260" y="10"/>
                </a:cxn>
                <a:cxn ang="0">
                  <a:pos x="256" y="97"/>
                </a:cxn>
                <a:cxn ang="0">
                  <a:pos x="125" y="318"/>
                </a:cxn>
                <a:cxn ang="0">
                  <a:pos x="36" y="163"/>
                </a:cxn>
                <a:cxn ang="0">
                  <a:pos x="24" y="165"/>
                </a:cxn>
                <a:cxn ang="0">
                  <a:pos x="15" y="161"/>
                </a:cxn>
                <a:cxn ang="0">
                  <a:pos x="4" y="115"/>
                </a:cxn>
                <a:cxn ang="0">
                  <a:pos x="0" y="107"/>
                </a:cxn>
              </a:cxnLst>
              <a:rect l="0" t="0" r="r" b="b"/>
              <a:pathLst>
                <a:path w="265" h="319">
                  <a:moveTo>
                    <a:pt x="0" y="107"/>
                  </a:moveTo>
                  <a:lnTo>
                    <a:pt x="2" y="100"/>
                  </a:lnTo>
                  <a:lnTo>
                    <a:pt x="4" y="95"/>
                  </a:lnTo>
                  <a:lnTo>
                    <a:pt x="13" y="87"/>
                  </a:lnTo>
                  <a:lnTo>
                    <a:pt x="17" y="83"/>
                  </a:lnTo>
                  <a:lnTo>
                    <a:pt x="24" y="75"/>
                  </a:lnTo>
                  <a:lnTo>
                    <a:pt x="28" y="75"/>
                  </a:lnTo>
                  <a:lnTo>
                    <a:pt x="30" y="74"/>
                  </a:lnTo>
                  <a:lnTo>
                    <a:pt x="32" y="74"/>
                  </a:lnTo>
                  <a:lnTo>
                    <a:pt x="36" y="70"/>
                  </a:lnTo>
                  <a:lnTo>
                    <a:pt x="40" y="66"/>
                  </a:lnTo>
                  <a:lnTo>
                    <a:pt x="49" y="60"/>
                  </a:lnTo>
                  <a:lnTo>
                    <a:pt x="52" y="59"/>
                  </a:lnTo>
                  <a:lnTo>
                    <a:pt x="64" y="54"/>
                  </a:lnTo>
                  <a:lnTo>
                    <a:pt x="67" y="54"/>
                  </a:lnTo>
                  <a:lnTo>
                    <a:pt x="73" y="52"/>
                  </a:lnTo>
                  <a:lnTo>
                    <a:pt x="84" y="49"/>
                  </a:lnTo>
                  <a:lnTo>
                    <a:pt x="92" y="47"/>
                  </a:lnTo>
                  <a:lnTo>
                    <a:pt x="95" y="47"/>
                  </a:lnTo>
                  <a:lnTo>
                    <a:pt x="100" y="46"/>
                  </a:lnTo>
                  <a:lnTo>
                    <a:pt x="104" y="44"/>
                  </a:lnTo>
                  <a:lnTo>
                    <a:pt x="116" y="41"/>
                  </a:lnTo>
                  <a:lnTo>
                    <a:pt x="122" y="39"/>
                  </a:lnTo>
                  <a:lnTo>
                    <a:pt x="128" y="37"/>
                  </a:lnTo>
                  <a:lnTo>
                    <a:pt x="132" y="35"/>
                  </a:lnTo>
                  <a:lnTo>
                    <a:pt x="138" y="34"/>
                  </a:lnTo>
                  <a:lnTo>
                    <a:pt x="139" y="32"/>
                  </a:lnTo>
                  <a:lnTo>
                    <a:pt x="144" y="29"/>
                  </a:lnTo>
                  <a:lnTo>
                    <a:pt x="146" y="29"/>
                  </a:lnTo>
                  <a:lnTo>
                    <a:pt x="149" y="27"/>
                  </a:lnTo>
                  <a:lnTo>
                    <a:pt x="156" y="19"/>
                  </a:lnTo>
                  <a:lnTo>
                    <a:pt x="157" y="16"/>
                  </a:lnTo>
                  <a:lnTo>
                    <a:pt x="158" y="14"/>
                  </a:lnTo>
                  <a:lnTo>
                    <a:pt x="160" y="13"/>
                  </a:lnTo>
                  <a:lnTo>
                    <a:pt x="163" y="13"/>
                  </a:lnTo>
                  <a:lnTo>
                    <a:pt x="167" y="13"/>
                  </a:lnTo>
                  <a:lnTo>
                    <a:pt x="171" y="10"/>
                  </a:lnTo>
                  <a:lnTo>
                    <a:pt x="172" y="9"/>
                  </a:lnTo>
                  <a:lnTo>
                    <a:pt x="177" y="9"/>
                  </a:lnTo>
                  <a:lnTo>
                    <a:pt x="178" y="7"/>
                  </a:lnTo>
                  <a:lnTo>
                    <a:pt x="180" y="8"/>
                  </a:lnTo>
                  <a:lnTo>
                    <a:pt x="181" y="9"/>
                  </a:lnTo>
                  <a:lnTo>
                    <a:pt x="187" y="10"/>
                  </a:lnTo>
                  <a:lnTo>
                    <a:pt x="187" y="10"/>
                  </a:lnTo>
                  <a:lnTo>
                    <a:pt x="189" y="9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1" y="8"/>
                  </a:lnTo>
                  <a:lnTo>
                    <a:pt x="196" y="2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7" y="2"/>
                  </a:lnTo>
                  <a:lnTo>
                    <a:pt x="232" y="5"/>
                  </a:lnTo>
                  <a:lnTo>
                    <a:pt x="243" y="6"/>
                  </a:lnTo>
                  <a:lnTo>
                    <a:pt x="257" y="9"/>
                  </a:lnTo>
                  <a:lnTo>
                    <a:pt x="260" y="10"/>
                  </a:lnTo>
                  <a:lnTo>
                    <a:pt x="264" y="56"/>
                  </a:lnTo>
                  <a:lnTo>
                    <a:pt x="256" y="97"/>
                  </a:lnTo>
                  <a:lnTo>
                    <a:pt x="229" y="142"/>
                  </a:lnTo>
                  <a:lnTo>
                    <a:pt x="125" y="318"/>
                  </a:lnTo>
                  <a:lnTo>
                    <a:pt x="50" y="188"/>
                  </a:lnTo>
                  <a:lnTo>
                    <a:pt x="36" y="163"/>
                  </a:lnTo>
                  <a:lnTo>
                    <a:pt x="32" y="169"/>
                  </a:lnTo>
                  <a:lnTo>
                    <a:pt x="24" y="165"/>
                  </a:lnTo>
                  <a:lnTo>
                    <a:pt x="20" y="163"/>
                  </a:lnTo>
                  <a:lnTo>
                    <a:pt x="15" y="161"/>
                  </a:lnTo>
                  <a:lnTo>
                    <a:pt x="6" y="162"/>
                  </a:lnTo>
                  <a:lnTo>
                    <a:pt x="4" y="115"/>
                  </a:lnTo>
                  <a:lnTo>
                    <a:pt x="2" y="115"/>
                  </a:lnTo>
                  <a:lnTo>
                    <a:pt x="0" y="107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3" name="Freeform 55" descr="Mármol blanco"/>
            <p:cNvSpPr>
              <a:spLocks/>
            </p:cNvSpPr>
            <p:nvPr/>
          </p:nvSpPr>
          <p:spPr bwMode="auto">
            <a:xfrm>
              <a:off x="144" y="1200"/>
              <a:ext cx="307" cy="516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96" y="21"/>
                </a:cxn>
                <a:cxn ang="0">
                  <a:pos x="174" y="67"/>
                </a:cxn>
                <a:cxn ang="0">
                  <a:pos x="170" y="92"/>
                </a:cxn>
                <a:cxn ang="0">
                  <a:pos x="169" y="105"/>
                </a:cxn>
                <a:cxn ang="0">
                  <a:pos x="183" y="124"/>
                </a:cxn>
                <a:cxn ang="0">
                  <a:pos x="184" y="145"/>
                </a:cxn>
                <a:cxn ang="0">
                  <a:pos x="179" y="163"/>
                </a:cxn>
                <a:cxn ang="0">
                  <a:pos x="176" y="211"/>
                </a:cxn>
                <a:cxn ang="0">
                  <a:pos x="187" y="237"/>
                </a:cxn>
                <a:cxn ang="0">
                  <a:pos x="191" y="316"/>
                </a:cxn>
                <a:cxn ang="0">
                  <a:pos x="200" y="364"/>
                </a:cxn>
                <a:cxn ang="0">
                  <a:pos x="211" y="397"/>
                </a:cxn>
                <a:cxn ang="0">
                  <a:pos x="228" y="407"/>
                </a:cxn>
                <a:cxn ang="0">
                  <a:pos x="264" y="475"/>
                </a:cxn>
                <a:cxn ang="0">
                  <a:pos x="273" y="504"/>
                </a:cxn>
                <a:cxn ang="0">
                  <a:pos x="284" y="511"/>
                </a:cxn>
                <a:cxn ang="0">
                  <a:pos x="300" y="530"/>
                </a:cxn>
                <a:cxn ang="0">
                  <a:pos x="317" y="579"/>
                </a:cxn>
                <a:cxn ang="0">
                  <a:pos x="324" y="601"/>
                </a:cxn>
                <a:cxn ang="0">
                  <a:pos x="330" y="632"/>
                </a:cxn>
                <a:cxn ang="0">
                  <a:pos x="300" y="636"/>
                </a:cxn>
                <a:cxn ang="0">
                  <a:pos x="214" y="619"/>
                </a:cxn>
                <a:cxn ang="0">
                  <a:pos x="222" y="606"/>
                </a:cxn>
                <a:cxn ang="0">
                  <a:pos x="218" y="587"/>
                </a:cxn>
                <a:cxn ang="0">
                  <a:pos x="222" y="551"/>
                </a:cxn>
                <a:cxn ang="0">
                  <a:pos x="209" y="527"/>
                </a:cxn>
                <a:cxn ang="0">
                  <a:pos x="196" y="499"/>
                </a:cxn>
                <a:cxn ang="0">
                  <a:pos x="185" y="485"/>
                </a:cxn>
                <a:cxn ang="0">
                  <a:pos x="172" y="465"/>
                </a:cxn>
                <a:cxn ang="0">
                  <a:pos x="154" y="435"/>
                </a:cxn>
                <a:cxn ang="0">
                  <a:pos x="129" y="413"/>
                </a:cxn>
                <a:cxn ang="0">
                  <a:pos x="113" y="396"/>
                </a:cxn>
                <a:cxn ang="0">
                  <a:pos x="101" y="357"/>
                </a:cxn>
                <a:cxn ang="0">
                  <a:pos x="94" y="303"/>
                </a:cxn>
                <a:cxn ang="0">
                  <a:pos x="79" y="287"/>
                </a:cxn>
                <a:cxn ang="0">
                  <a:pos x="80" y="250"/>
                </a:cxn>
                <a:cxn ang="0">
                  <a:pos x="62" y="214"/>
                </a:cxn>
                <a:cxn ang="0">
                  <a:pos x="60" y="181"/>
                </a:cxn>
                <a:cxn ang="0">
                  <a:pos x="27" y="133"/>
                </a:cxn>
                <a:cxn ang="0">
                  <a:pos x="35" y="111"/>
                </a:cxn>
                <a:cxn ang="0">
                  <a:pos x="19" y="75"/>
                </a:cxn>
                <a:cxn ang="0">
                  <a:pos x="20" y="40"/>
                </a:cxn>
                <a:cxn ang="0">
                  <a:pos x="15" y="34"/>
                </a:cxn>
                <a:cxn ang="0">
                  <a:pos x="9" y="13"/>
                </a:cxn>
              </a:cxnLst>
              <a:rect l="0" t="0" r="r" b="b"/>
              <a:pathLst>
                <a:path w="337" h="641">
                  <a:moveTo>
                    <a:pt x="9" y="13"/>
                  </a:moveTo>
                  <a:lnTo>
                    <a:pt x="0" y="0"/>
                  </a:lnTo>
                  <a:lnTo>
                    <a:pt x="87" y="1"/>
                  </a:lnTo>
                  <a:lnTo>
                    <a:pt x="203" y="4"/>
                  </a:lnTo>
                  <a:lnTo>
                    <a:pt x="206" y="4"/>
                  </a:lnTo>
                  <a:lnTo>
                    <a:pt x="196" y="21"/>
                  </a:lnTo>
                  <a:lnTo>
                    <a:pt x="184" y="36"/>
                  </a:lnTo>
                  <a:lnTo>
                    <a:pt x="176" y="53"/>
                  </a:lnTo>
                  <a:lnTo>
                    <a:pt x="174" y="67"/>
                  </a:lnTo>
                  <a:lnTo>
                    <a:pt x="172" y="66"/>
                  </a:lnTo>
                  <a:lnTo>
                    <a:pt x="169" y="68"/>
                  </a:lnTo>
                  <a:lnTo>
                    <a:pt x="170" y="92"/>
                  </a:lnTo>
                  <a:lnTo>
                    <a:pt x="169" y="96"/>
                  </a:lnTo>
                  <a:lnTo>
                    <a:pt x="165" y="96"/>
                  </a:lnTo>
                  <a:lnTo>
                    <a:pt x="169" y="105"/>
                  </a:lnTo>
                  <a:lnTo>
                    <a:pt x="172" y="107"/>
                  </a:lnTo>
                  <a:lnTo>
                    <a:pt x="180" y="120"/>
                  </a:lnTo>
                  <a:lnTo>
                    <a:pt x="183" y="124"/>
                  </a:lnTo>
                  <a:lnTo>
                    <a:pt x="183" y="132"/>
                  </a:lnTo>
                  <a:lnTo>
                    <a:pt x="185" y="138"/>
                  </a:lnTo>
                  <a:lnTo>
                    <a:pt x="184" y="145"/>
                  </a:lnTo>
                  <a:lnTo>
                    <a:pt x="182" y="148"/>
                  </a:lnTo>
                  <a:lnTo>
                    <a:pt x="179" y="153"/>
                  </a:lnTo>
                  <a:lnTo>
                    <a:pt x="179" y="163"/>
                  </a:lnTo>
                  <a:lnTo>
                    <a:pt x="178" y="170"/>
                  </a:lnTo>
                  <a:lnTo>
                    <a:pt x="175" y="201"/>
                  </a:lnTo>
                  <a:lnTo>
                    <a:pt x="176" y="211"/>
                  </a:lnTo>
                  <a:lnTo>
                    <a:pt x="179" y="218"/>
                  </a:lnTo>
                  <a:lnTo>
                    <a:pt x="179" y="228"/>
                  </a:lnTo>
                  <a:lnTo>
                    <a:pt x="187" y="237"/>
                  </a:lnTo>
                  <a:lnTo>
                    <a:pt x="188" y="282"/>
                  </a:lnTo>
                  <a:lnTo>
                    <a:pt x="191" y="298"/>
                  </a:lnTo>
                  <a:lnTo>
                    <a:pt x="191" y="316"/>
                  </a:lnTo>
                  <a:lnTo>
                    <a:pt x="188" y="339"/>
                  </a:lnTo>
                  <a:lnTo>
                    <a:pt x="193" y="353"/>
                  </a:lnTo>
                  <a:lnTo>
                    <a:pt x="200" y="364"/>
                  </a:lnTo>
                  <a:lnTo>
                    <a:pt x="207" y="374"/>
                  </a:lnTo>
                  <a:lnTo>
                    <a:pt x="207" y="390"/>
                  </a:lnTo>
                  <a:lnTo>
                    <a:pt x="211" y="397"/>
                  </a:lnTo>
                  <a:lnTo>
                    <a:pt x="216" y="390"/>
                  </a:lnTo>
                  <a:lnTo>
                    <a:pt x="221" y="396"/>
                  </a:lnTo>
                  <a:lnTo>
                    <a:pt x="228" y="407"/>
                  </a:lnTo>
                  <a:lnTo>
                    <a:pt x="252" y="441"/>
                  </a:lnTo>
                  <a:lnTo>
                    <a:pt x="259" y="453"/>
                  </a:lnTo>
                  <a:lnTo>
                    <a:pt x="264" y="475"/>
                  </a:lnTo>
                  <a:lnTo>
                    <a:pt x="270" y="483"/>
                  </a:lnTo>
                  <a:lnTo>
                    <a:pt x="272" y="494"/>
                  </a:lnTo>
                  <a:lnTo>
                    <a:pt x="273" y="504"/>
                  </a:lnTo>
                  <a:lnTo>
                    <a:pt x="276" y="517"/>
                  </a:lnTo>
                  <a:lnTo>
                    <a:pt x="279" y="508"/>
                  </a:lnTo>
                  <a:lnTo>
                    <a:pt x="284" y="511"/>
                  </a:lnTo>
                  <a:lnTo>
                    <a:pt x="288" y="532"/>
                  </a:lnTo>
                  <a:lnTo>
                    <a:pt x="293" y="526"/>
                  </a:lnTo>
                  <a:lnTo>
                    <a:pt x="300" y="530"/>
                  </a:lnTo>
                  <a:lnTo>
                    <a:pt x="306" y="555"/>
                  </a:lnTo>
                  <a:lnTo>
                    <a:pt x="308" y="574"/>
                  </a:lnTo>
                  <a:lnTo>
                    <a:pt x="317" y="579"/>
                  </a:lnTo>
                  <a:lnTo>
                    <a:pt x="324" y="579"/>
                  </a:lnTo>
                  <a:lnTo>
                    <a:pt x="326" y="585"/>
                  </a:lnTo>
                  <a:lnTo>
                    <a:pt x="324" y="601"/>
                  </a:lnTo>
                  <a:lnTo>
                    <a:pt x="328" y="610"/>
                  </a:lnTo>
                  <a:lnTo>
                    <a:pt x="330" y="617"/>
                  </a:lnTo>
                  <a:lnTo>
                    <a:pt x="330" y="632"/>
                  </a:lnTo>
                  <a:lnTo>
                    <a:pt x="336" y="640"/>
                  </a:lnTo>
                  <a:lnTo>
                    <a:pt x="328" y="638"/>
                  </a:lnTo>
                  <a:lnTo>
                    <a:pt x="300" y="636"/>
                  </a:lnTo>
                  <a:lnTo>
                    <a:pt x="235" y="629"/>
                  </a:lnTo>
                  <a:lnTo>
                    <a:pt x="212" y="623"/>
                  </a:lnTo>
                  <a:lnTo>
                    <a:pt x="214" y="619"/>
                  </a:lnTo>
                  <a:lnTo>
                    <a:pt x="216" y="619"/>
                  </a:lnTo>
                  <a:lnTo>
                    <a:pt x="220" y="613"/>
                  </a:lnTo>
                  <a:lnTo>
                    <a:pt x="222" y="606"/>
                  </a:lnTo>
                  <a:lnTo>
                    <a:pt x="220" y="597"/>
                  </a:lnTo>
                  <a:lnTo>
                    <a:pt x="215" y="592"/>
                  </a:lnTo>
                  <a:lnTo>
                    <a:pt x="218" y="587"/>
                  </a:lnTo>
                  <a:lnTo>
                    <a:pt x="224" y="575"/>
                  </a:lnTo>
                  <a:lnTo>
                    <a:pt x="227" y="566"/>
                  </a:lnTo>
                  <a:lnTo>
                    <a:pt x="222" y="551"/>
                  </a:lnTo>
                  <a:lnTo>
                    <a:pt x="221" y="540"/>
                  </a:lnTo>
                  <a:lnTo>
                    <a:pt x="215" y="539"/>
                  </a:lnTo>
                  <a:lnTo>
                    <a:pt x="209" y="527"/>
                  </a:lnTo>
                  <a:lnTo>
                    <a:pt x="204" y="518"/>
                  </a:lnTo>
                  <a:lnTo>
                    <a:pt x="202" y="508"/>
                  </a:lnTo>
                  <a:lnTo>
                    <a:pt x="196" y="499"/>
                  </a:lnTo>
                  <a:lnTo>
                    <a:pt x="189" y="502"/>
                  </a:lnTo>
                  <a:lnTo>
                    <a:pt x="187" y="495"/>
                  </a:lnTo>
                  <a:lnTo>
                    <a:pt x="185" y="485"/>
                  </a:lnTo>
                  <a:lnTo>
                    <a:pt x="180" y="478"/>
                  </a:lnTo>
                  <a:lnTo>
                    <a:pt x="178" y="470"/>
                  </a:lnTo>
                  <a:lnTo>
                    <a:pt x="172" y="465"/>
                  </a:lnTo>
                  <a:lnTo>
                    <a:pt x="166" y="452"/>
                  </a:lnTo>
                  <a:lnTo>
                    <a:pt x="160" y="444"/>
                  </a:lnTo>
                  <a:lnTo>
                    <a:pt x="154" y="435"/>
                  </a:lnTo>
                  <a:lnTo>
                    <a:pt x="140" y="428"/>
                  </a:lnTo>
                  <a:lnTo>
                    <a:pt x="137" y="419"/>
                  </a:lnTo>
                  <a:lnTo>
                    <a:pt x="129" y="413"/>
                  </a:lnTo>
                  <a:lnTo>
                    <a:pt x="124" y="404"/>
                  </a:lnTo>
                  <a:lnTo>
                    <a:pt x="116" y="401"/>
                  </a:lnTo>
                  <a:lnTo>
                    <a:pt x="113" y="396"/>
                  </a:lnTo>
                  <a:lnTo>
                    <a:pt x="106" y="390"/>
                  </a:lnTo>
                  <a:lnTo>
                    <a:pt x="100" y="380"/>
                  </a:lnTo>
                  <a:lnTo>
                    <a:pt x="101" y="357"/>
                  </a:lnTo>
                  <a:lnTo>
                    <a:pt x="96" y="351"/>
                  </a:lnTo>
                  <a:lnTo>
                    <a:pt x="96" y="324"/>
                  </a:lnTo>
                  <a:lnTo>
                    <a:pt x="94" y="303"/>
                  </a:lnTo>
                  <a:lnTo>
                    <a:pt x="86" y="287"/>
                  </a:lnTo>
                  <a:lnTo>
                    <a:pt x="80" y="289"/>
                  </a:lnTo>
                  <a:lnTo>
                    <a:pt x="79" y="287"/>
                  </a:lnTo>
                  <a:lnTo>
                    <a:pt x="76" y="282"/>
                  </a:lnTo>
                  <a:lnTo>
                    <a:pt x="80" y="263"/>
                  </a:lnTo>
                  <a:lnTo>
                    <a:pt x="80" y="250"/>
                  </a:lnTo>
                  <a:lnTo>
                    <a:pt x="72" y="231"/>
                  </a:lnTo>
                  <a:lnTo>
                    <a:pt x="68" y="222"/>
                  </a:lnTo>
                  <a:lnTo>
                    <a:pt x="62" y="214"/>
                  </a:lnTo>
                  <a:lnTo>
                    <a:pt x="58" y="211"/>
                  </a:lnTo>
                  <a:lnTo>
                    <a:pt x="59" y="196"/>
                  </a:lnTo>
                  <a:lnTo>
                    <a:pt x="60" y="181"/>
                  </a:lnTo>
                  <a:lnTo>
                    <a:pt x="55" y="173"/>
                  </a:lnTo>
                  <a:lnTo>
                    <a:pt x="40" y="148"/>
                  </a:lnTo>
                  <a:lnTo>
                    <a:pt x="27" y="133"/>
                  </a:lnTo>
                  <a:lnTo>
                    <a:pt x="31" y="117"/>
                  </a:lnTo>
                  <a:lnTo>
                    <a:pt x="25" y="106"/>
                  </a:lnTo>
                  <a:lnTo>
                    <a:pt x="35" y="111"/>
                  </a:lnTo>
                  <a:lnTo>
                    <a:pt x="36" y="101"/>
                  </a:lnTo>
                  <a:lnTo>
                    <a:pt x="32" y="93"/>
                  </a:lnTo>
                  <a:lnTo>
                    <a:pt x="19" y="75"/>
                  </a:lnTo>
                  <a:lnTo>
                    <a:pt x="16" y="60"/>
                  </a:lnTo>
                  <a:lnTo>
                    <a:pt x="21" y="48"/>
                  </a:lnTo>
                  <a:lnTo>
                    <a:pt x="20" y="40"/>
                  </a:lnTo>
                  <a:lnTo>
                    <a:pt x="20" y="37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3" y="33"/>
                  </a:lnTo>
                  <a:lnTo>
                    <a:pt x="10" y="20"/>
                  </a:lnTo>
                  <a:lnTo>
                    <a:pt x="9" y="13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4" name="Freeform 56" descr="Mármol blanco"/>
            <p:cNvSpPr>
              <a:spLocks/>
            </p:cNvSpPr>
            <p:nvPr/>
          </p:nvSpPr>
          <p:spPr bwMode="auto">
            <a:xfrm>
              <a:off x="261" y="1694"/>
              <a:ext cx="421" cy="582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24" y="12"/>
                </a:cxn>
                <a:cxn ang="0">
                  <a:pos x="63" y="13"/>
                </a:cxn>
                <a:cxn ang="0">
                  <a:pos x="77" y="0"/>
                </a:cxn>
                <a:cxn ang="0">
                  <a:pos x="107" y="15"/>
                </a:cxn>
                <a:cxn ang="0">
                  <a:pos x="207" y="26"/>
                </a:cxn>
                <a:cxn ang="0">
                  <a:pos x="232" y="94"/>
                </a:cxn>
                <a:cxn ang="0">
                  <a:pos x="241" y="123"/>
                </a:cxn>
                <a:cxn ang="0">
                  <a:pos x="257" y="160"/>
                </a:cxn>
                <a:cxn ang="0">
                  <a:pos x="270" y="173"/>
                </a:cxn>
                <a:cxn ang="0">
                  <a:pos x="297" y="234"/>
                </a:cxn>
                <a:cxn ang="0">
                  <a:pos x="300" y="250"/>
                </a:cxn>
                <a:cxn ang="0">
                  <a:pos x="308" y="279"/>
                </a:cxn>
                <a:cxn ang="0">
                  <a:pos x="310" y="318"/>
                </a:cxn>
                <a:cxn ang="0">
                  <a:pos x="331" y="369"/>
                </a:cxn>
                <a:cxn ang="0">
                  <a:pos x="332" y="409"/>
                </a:cxn>
                <a:cxn ang="0">
                  <a:pos x="356" y="457"/>
                </a:cxn>
                <a:cxn ang="0">
                  <a:pos x="349" y="506"/>
                </a:cxn>
                <a:cxn ang="0">
                  <a:pos x="358" y="540"/>
                </a:cxn>
                <a:cxn ang="0">
                  <a:pos x="386" y="534"/>
                </a:cxn>
                <a:cxn ang="0">
                  <a:pos x="398" y="530"/>
                </a:cxn>
                <a:cxn ang="0">
                  <a:pos x="415" y="552"/>
                </a:cxn>
                <a:cxn ang="0">
                  <a:pos x="434" y="595"/>
                </a:cxn>
                <a:cxn ang="0">
                  <a:pos x="438" y="610"/>
                </a:cxn>
                <a:cxn ang="0">
                  <a:pos x="446" y="631"/>
                </a:cxn>
                <a:cxn ang="0">
                  <a:pos x="460" y="641"/>
                </a:cxn>
                <a:cxn ang="0">
                  <a:pos x="462" y="671"/>
                </a:cxn>
                <a:cxn ang="0">
                  <a:pos x="446" y="701"/>
                </a:cxn>
                <a:cxn ang="0">
                  <a:pos x="417" y="718"/>
                </a:cxn>
                <a:cxn ang="0">
                  <a:pos x="404" y="718"/>
                </a:cxn>
                <a:cxn ang="0">
                  <a:pos x="393" y="685"/>
                </a:cxn>
                <a:cxn ang="0">
                  <a:pos x="393" y="673"/>
                </a:cxn>
                <a:cxn ang="0">
                  <a:pos x="382" y="641"/>
                </a:cxn>
                <a:cxn ang="0">
                  <a:pos x="355" y="615"/>
                </a:cxn>
                <a:cxn ang="0">
                  <a:pos x="332" y="572"/>
                </a:cxn>
                <a:cxn ang="0">
                  <a:pos x="302" y="533"/>
                </a:cxn>
                <a:cxn ang="0">
                  <a:pos x="247" y="493"/>
                </a:cxn>
                <a:cxn ang="0">
                  <a:pos x="227" y="466"/>
                </a:cxn>
                <a:cxn ang="0">
                  <a:pos x="221" y="439"/>
                </a:cxn>
                <a:cxn ang="0">
                  <a:pos x="234" y="372"/>
                </a:cxn>
                <a:cxn ang="0">
                  <a:pos x="234" y="350"/>
                </a:cxn>
                <a:cxn ang="0">
                  <a:pos x="226" y="280"/>
                </a:cxn>
                <a:cxn ang="0">
                  <a:pos x="203" y="255"/>
                </a:cxn>
                <a:cxn ang="0">
                  <a:pos x="194" y="242"/>
                </a:cxn>
                <a:cxn ang="0">
                  <a:pos x="178" y="233"/>
                </a:cxn>
                <a:cxn ang="0">
                  <a:pos x="179" y="221"/>
                </a:cxn>
                <a:cxn ang="0">
                  <a:pos x="163" y="204"/>
                </a:cxn>
                <a:cxn ang="0">
                  <a:pos x="139" y="168"/>
                </a:cxn>
                <a:cxn ang="0">
                  <a:pos x="108" y="172"/>
                </a:cxn>
                <a:cxn ang="0">
                  <a:pos x="98" y="145"/>
                </a:cxn>
                <a:cxn ang="0">
                  <a:pos x="66" y="110"/>
                </a:cxn>
                <a:cxn ang="0">
                  <a:pos x="46" y="102"/>
                </a:cxn>
                <a:cxn ang="0">
                  <a:pos x="40" y="67"/>
                </a:cxn>
                <a:cxn ang="0">
                  <a:pos x="16" y="40"/>
                </a:cxn>
                <a:cxn ang="0">
                  <a:pos x="7" y="33"/>
                </a:cxn>
              </a:cxnLst>
              <a:rect l="0" t="0" r="r" b="b"/>
              <a:pathLst>
                <a:path w="463" h="724">
                  <a:moveTo>
                    <a:pt x="0" y="16"/>
                  </a:moveTo>
                  <a:lnTo>
                    <a:pt x="5" y="16"/>
                  </a:lnTo>
                  <a:lnTo>
                    <a:pt x="11" y="16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24" y="12"/>
                  </a:lnTo>
                  <a:lnTo>
                    <a:pt x="31" y="18"/>
                  </a:lnTo>
                  <a:lnTo>
                    <a:pt x="50" y="19"/>
                  </a:lnTo>
                  <a:lnTo>
                    <a:pt x="63" y="13"/>
                  </a:lnTo>
                  <a:lnTo>
                    <a:pt x="67" y="10"/>
                  </a:lnTo>
                  <a:lnTo>
                    <a:pt x="67" y="5"/>
                  </a:lnTo>
                  <a:lnTo>
                    <a:pt x="77" y="0"/>
                  </a:lnTo>
                  <a:lnTo>
                    <a:pt x="81" y="1"/>
                  </a:lnTo>
                  <a:lnTo>
                    <a:pt x="84" y="9"/>
                  </a:lnTo>
                  <a:lnTo>
                    <a:pt x="107" y="15"/>
                  </a:lnTo>
                  <a:lnTo>
                    <a:pt x="172" y="22"/>
                  </a:lnTo>
                  <a:lnTo>
                    <a:pt x="199" y="24"/>
                  </a:lnTo>
                  <a:lnTo>
                    <a:pt x="207" y="26"/>
                  </a:lnTo>
                  <a:lnTo>
                    <a:pt x="218" y="47"/>
                  </a:lnTo>
                  <a:lnTo>
                    <a:pt x="222" y="67"/>
                  </a:lnTo>
                  <a:lnTo>
                    <a:pt x="232" y="94"/>
                  </a:lnTo>
                  <a:lnTo>
                    <a:pt x="232" y="101"/>
                  </a:lnTo>
                  <a:lnTo>
                    <a:pt x="238" y="123"/>
                  </a:lnTo>
                  <a:lnTo>
                    <a:pt x="241" y="123"/>
                  </a:lnTo>
                  <a:lnTo>
                    <a:pt x="240" y="130"/>
                  </a:lnTo>
                  <a:lnTo>
                    <a:pt x="260" y="149"/>
                  </a:lnTo>
                  <a:lnTo>
                    <a:pt x="257" y="160"/>
                  </a:lnTo>
                  <a:lnTo>
                    <a:pt x="261" y="177"/>
                  </a:lnTo>
                  <a:lnTo>
                    <a:pt x="266" y="175"/>
                  </a:lnTo>
                  <a:lnTo>
                    <a:pt x="270" y="173"/>
                  </a:lnTo>
                  <a:lnTo>
                    <a:pt x="290" y="197"/>
                  </a:lnTo>
                  <a:lnTo>
                    <a:pt x="290" y="211"/>
                  </a:lnTo>
                  <a:lnTo>
                    <a:pt x="297" y="234"/>
                  </a:lnTo>
                  <a:lnTo>
                    <a:pt x="300" y="232"/>
                  </a:lnTo>
                  <a:lnTo>
                    <a:pt x="302" y="235"/>
                  </a:lnTo>
                  <a:lnTo>
                    <a:pt x="300" y="250"/>
                  </a:lnTo>
                  <a:lnTo>
                    <a:pt x="303" y="259"/>
                  </a:lnTo>
                  <a:lnTo>
                    <a:pt x="304" y="279"/>
                  </a:lnTo>
                  <a:lnTo>
                    <a:pt x="308" y="279"/>
                  </a:lnTo>
                  <a:lnTo>
                    <a:pt x="309" y="291"/>
                  </a:lnTo>
                  <a:lnTo>
                    <a:pt x="304" y="310"/>
                  </a:lnTo>
                  <a:lnTo>
                    <a:pt x="310" y="318"/>
                  </a:lnTo>
                  <a:lnTo>
                    <a:pt x="308" y="321"/>
                  </a:lnTo>
                  <a:lnTo>
                    <a:pt x="320" y="360"/>
                  </a:lnTo>
                  <a:lnTo>
                    <a:pt x="331" y="369"/>
                  </a:lnTo>
                  <a:lnTo>
                    <a:pt x="330" y="378"/>
                  </a:lnTo>
                  <a:lnTo>
                    <a:pt x="334" y="384"/>
                  </a:lnTo>
                  <a:lnTo>
                    <a:pt x="332" y="409"/>
                  </a:lnTo>
                  <a:lnTo>
                    <a:pt x="338" y="420"/>
                  </a:lnTo>
                  <a:lnTo>
                    <a:pt x="348" y="430"/>
                  </a:lnTo>
                  <a:lnTo>
                    <a:pt x="356" y="457"/>
                  </a:lnTo>
                  <a:lnTo>
                    <a:pt x="356" y="472"/>
                  </a:lnTo>
                  <a:lnTo>
                    <a:pt x="349" y="485"/>
                  </a:lnTo>
                  <a:lnTo>
                    <a:pt x="349" y="506"/>
                  </a:lnTo>
                  <a:lnTo>
                    <a:pt x="353" y="515"/>
                  </a:lnTo>
                  <a:lnTo>
                    <a:pt x="352" y="524"/>
                  </a:lnTo>
                  <a:lnTo>
                    <a:pt x="358" y="540"/>
                  </a:lnTo>
                  <a:lnTo>
                    <a:pt x="370" y="547"/>
                  </a:lnTo>
                  <a:lnTo>
                    <a:pt x="382" y="543"/>
                  </a:lnTo>
                  <a:lnTo>
                    <a:pt x="386" y="534"/>
                  </a:lnTo>
                  <a:lnTo>
                    <a:pt x="392" y="525"/>
                  </a:lnTo>
                  <a:lnTo>
                    <a:pt x="398" y="527"/>
                  </a:lnTo>
                  <a:lnTo>
                    <a:pt x="398" y="530"/>
                  </a:lnTo>
                  <a:lnTo>
                    <a:pt x="403" y="533"/>
                  </a:lnTo>
                  <a:lnTo>
                    <a:pt x="406" y="547"/>
                  </a:lnTo>
                  <a:lnTo>
                    <a:pt x="415" y="552"/>
                  </a:lnTo>
                  <a:lnTo>
                    <a:pt x="418" y="570"/>
                  </a:lnTo>
                  <a:lnTo>
                    <a:pt x="430" y="570"/>
                  </a:lnTo>
                  <a:lnTo>
                    <a:pt x="434" y="595"/>
                  </a:lnTo>
                  <a:lnTo>
                    <a:pt x="437" y="601"/>
                  </a:lnTo>
                  <a:lnTo>
                    <a:pt x="439" y="604"/>
                  </a:lnTo>
                  <a:lnTo>
                    <a:pt x="438" y="610"/>
                  </a:lnTo>
                  <a:lnTo>
                    <a:pt x="436" y="618"/>
                  </a:lnTo>
                  <a:lnTo>
                    <a:pt x="438" y="620"/>
                  </a:lnTo>
                  <a:lnTo>
                    <a:pt x="446" y="631"/>
                  </a:lnTo>
                  <a:lnTo>
                    <a:pt x="453" y="632"/>
                  </a:lnTo>
                  <a:lnTo>
                    <a:pt x="455" y="637"/>
                  </a:lnTo>
                  <a:lnTo>
                    <a:pt x="460" y="641"/>
                  </a:lnTo>
                  <a:lnTo>
                    <a:pt x="459" y="652"/>
                  </a:lnTo>
                  <a:lnTo>
                    <a:pt x="462" y="660"/>
                  </a:lnTo>
                  <a:lnTo>
                    <a:pt x="462" y="671"/>
                  </a:lnTo>
                  <a:lnTo>
                    <a:pt x="456" y="687"/>
                  </a:lnTo>
                  <a:lnTo>
                    <a:pt x="450" y="695"/>
                  </a:lnTo>
                  <a:lnTo>
                    <a:pt x="446" y="701"/>
                  </a:lnTo>
                  <a:lnTo>
                    <a:pt x="435" y="705"/>
                  </a:lnTo>
                  <a:lnTo>
                    <a:pt x="421" y="718"/>
                  </a:lnTo>
                  <a:lnTo>
                    <a:pt x="417" y="718"/>
                  </a:lnTo>
                  <a:lnTo>
                    <a:pt x="417" y="722"/>
                  </a:lnTo>
                  <a:lnTo>
                    <a:pt x="410" y="723"/>
                  </a:lnTo>
                  <a:lnTo>
                    <a:pt x="404" y="718"/>
                  </a:lnTo>
                  <a:lnTo>
                    <a:pt x="396" y="701"/>
                  </a:lnTo>
                  <a:lnTo>
                    <a:pt x="395" y="695"/>
                  </a:lnTo>
                  <a:lnTo>
                    <a:pt x="393" y="685"/>
                  </a:lnTo>
                  <a:lnTo>
                    <a:pt x="394" y="682"/>
                  </a:lnTo>
                  <a:lnTo>
                    <a:pt x="392" y="676"/>
                  </a:lnTo>
                  <a:lnTo>
                    <a:pt x="393" y="673"/>
                  </a:lnTo>
                  <a:lnTo>
                    <a:pt x="392" y="669"/>
                  </a:lnTo>
                  <a:lnTo>
                    <a:pt x="389" y="659"/>
                  </a:lnTo>
                  <a:lnTo>
                    <a:pt x="382" y="641"/>
                  </a:lnTo>
                  <a:lnTo>
                    <a:pt x="375" y="622"/>
                  </a:lnTo>
                  <a:lnTo>
                    <a:pt x="361" y="614"/>
                  </a:lnTo>
                  <a:lnTo>
                    <a:pt x="355" y="615"/>
                  </a:lnTo>
                  <a:lnTo>
                    <a:pt x="341" y="588"/>
                  </a:lnTo>
                  <a:lnTo>
                    <a:pt x="341" y="581"/>
                  </a:lnTo>
                  <a:lnTo>
                    <a:pt x="332" y="572"/>
                  </a:lnTo>
                  <a:lnTo>
                    <a:pt x="305" y="538"/>
                  </a:lnTo>
                  <a:lnTo>
                    <a:pt x="306" y="534"/>
                  </a:lnTo>
                  <a:lnTo>
                    <a:pt x="302" y="533"/>
                  </a:lnTo>
                  <a:lnTo>
                    <a:pt x="264" y="516"/>
                  </a:lnTo>
                  <a:lnTo>
                    <a:pt x="254" y="495"/>
                  </a:lnTo>
                  <a:lnTo>
                    <a:pt x="247" y="493"/>
                  </a:lnTo>
                  <a:lnTo>
                    <a:pt x="248" y="474"/>
                  </a:lnTo>
                  <a:lnTo>
                    <a:pt x="236" y="462"/>
                  </a:lnTo>
                  <a:lnTo>
                    <a:pt x="227" y="466"/>
                  </a:lnTo>
                  <a:lnTo>
                    <a:pt x="224" y="465"/>
                  </a:lnTo>
                  <a:lnTo>
                    <a:pt x="225" y="452"/>
                  </a:lnTo>
                  <a:lnTo>
                    <a:pt x="221" y="439"/>
                  </a:lnTo>
                  <a:lnTo>
                    <a:pt x="224" y="416"/>
                  </a:lnTo>
                  <a:lnTo>
                    <a:pt x="232" y="391"/>
                  </a:lnTo>
                  <a:lnTo>
                    <a:pt x="234" y="372"/>
                  </a:lnTo>
                  <a:lnTo>
                    <a:pt x="239" y="368"/>
                  </a:lnTo>
                  <a:lnTo>
                    <a:pt x="237" y="361"/>
                  </a:lnTo>
                  <a:lnTo>
                    <a:pt x="234" y="350"/>
                  </a:lnTo>
                  <a:lnTo>
                    <a:pt x="233" y="301"/>
                  </a:lnTo>
                  <a:lnTo>
                    <a:pt x="231" y="284"/>
                  </a:lnTo>
                  <a:lnTo>
                    <a:pt x="226" y="280"/>
                  </a:lnTo>
                  <a:lnTo>
                    <a:pt x="215" y="257"/>
                  </a:lnTo>
                  <a:lnTo>
                    <a:pt x="209" y="250"/>
                  </a:lnTo>
                  <a:lnTo>
                    <a:pt x="203" y="255"/>
                  </a:lnTo>
                  <a:lnTo>
                    <a:pt x="195" y="250"/>
                  </a:lnTo>
                  <a:lnTo>
                    <a:pt x="196" y="245"/>
                  </a:lnTo>
                  <a:lnTo>
                    <a:pt x="194" y="242"/>
                  </a:lnTo>
                  <a:lnTo>
                    <a:pt x="189" y="243"/>
                  </a:lnTo>
                  <a:lnTo>
                    <a:pt x="187" y="237"/>
                  </a:lnTo>
                  <a:lnTo>
                    <a:pt x="178" y="233"/>
                  </a:lnTo>
                  <a:lnTo>
                    <a:pt x="176" y="227"/>
                  </a:lnTo>
                  <a:lnTo>
                    <a:pt x="181" y="224"/>
                  </a:lnTo>
                  <a:lnTo>
                    <a:pt x="179" y="221"/>
                  </a:lnTo>
                  <a:lnTo>
                    <a:pt x="167" y="216"/>
                  </a:lnTo>
                  <a:lnTo>
                    <a:pt x="163" y="210"/>
                  </a:lnTo>
                  <a:lnTo>
                    <a:pt x="163" y="204"/>
                  </a:lnTo>
                  <a:lnTo>
                    <a:pt x="158" y="174"/>
                  </a:lnTo>
                  <a:lnTo>
                    <a:pt x="152" y="169"/>
                  </a:lnTo>
                  <a:lnTo>
                    <a:pt x="139" y="168"/>
                  </a:lnTo>
                  <a:lnTo>
                    <a:pt x="122" y="167"/>
                  </a:lnTo>
                  <a:lnTo>
                    <a:pt x="111" y="173"/>
                  </a:lnTo>
                  <a:lnTo>
                    <a:pt x="108" y="172"/>
                  </a:lnTo>
                  <a:lnTo>
                    <a:pt x="108" y="165"/>
                  </a:lnTo>
                  <a:lnTo>
                    <a:pt x="103" y="160"/>
                  </a:lnTo>
                  <a:lnTo>
                    <a:pt x="98" y="145"/>
                  </a:lnTo>
                  <a:lnTo>
                    <a:pt x="87" y="138"/>
                  </a:lnTo>
                  <a:lnTo>
                    <a:pt x="78" y="136"/>
                  </a:lnTo>
                  <a:lnTo>
                    <a:pt x="66" y="110"/>
                  </a:lnTo>
                  <a:lnTo>
                    <a:pt x="55" y="108"/>
                  </a:lnTo>
                  <a:lnTo>
                    <a:pt x="51" y="111"/>
                  </a:lnTo>
                  <a:lnTo>
                    <a:pt x="46" y="102"/>
                  </a:lnTo>
                  <a:lnTo>
                    <a:pt x="42" y="101"/>
                  </a:lnTo>
                  <a:lnTo>
                    <a:pt x="39" y="95"/>
                  </a:lnTo>
                  <a:lnTo>
                    <a:pt x="40" y="67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16" y="40"/>
                  </a:lnTo>
                  <a:lnTo>
                    <a:pt x="16" y="28"/>
                  </a:lnTo>
                  <a:lnTo>
                    <a:pt x="13" y="32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0" y="16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5" name="Freeform 57" descr="Mármol blanco"/>
            <p:cNvSpPr>
              <a:spLocks/>
            </p:cNvSpPr>
            <p:nvPr/>
          </p:nvSpPr>
          <p:spPr bwMode="auto">
            <a:xfrm>
              <a:off x="737" y="1346"/>
              <a:ext cx="483" cy="65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36" y="67"/>
                </a:cxn>
                <a:cxn ang="0">
                  <a:pos x="49" y="144"/>
                </a:cxn>
                <a:cxn ang="0">
                  <a:pos x="54" y="307"/>
                </a:cxn>
                <a:cxn ang="0">
                  <a:pos x="50" y="352"/>
                </a:cxn>
                <a:cxn ang="0">
                  <a:pos x="48" y="404"/>
                </a:cxn>
                <a:cxn ang="0">
                  <a:pos x="51" y="437"/>
                </a:cxn>
                <a:cxn ang="0">
                  <a:pos x="44" y="458"/>
                </a:cxn>
                <a:cxn ang="0">
                  <a:pos x="18" y="451"/>
                </a:cxn>
                <a:cxn ang="0">
                  <a:pos x="9" y="446"/>
                </a:cxn>
                <a:cxn ang="0">
                  <a:pos x="2" y="453"/>
                </a:cxn>
                <a:cxn ang="0">
                  <a:pos x="0" y="466"/>
                </a:cxn>
                <a:cxn ang="0">
                  <a:pos x="8" y="487"/>
                </a:cxn>
                <a:cxn ang="0">
                  <a:pos x="16" y="497"/>
                </a:cxn>
                <a:cxn ang="0">
                  <a:pos x="31" y="538"/>
                </a:cxn>
                <a:cxn ang="0">
                  <a:pos x="40" y="560"/>
                </a:cxn>
                <a:cxn ang="0">
                  <a:pos x="36" y="586"/>
                </a:cxn>
                <a:cxn ang="0">
                  <a:pos x="38" y="608"/>
                </a:cxn>
                <a:cxn ang="0">
                  <a:pos x="58" y="612"/>
                </a:cxn>
                <a:cxn ang="0">
                  <a:pos x="66" y="612"/>
                </a:cxn>
                <a:cxn ang="0">
                  <a:pos x="84" y="625"/>
                </a:cxn>
                <a:cxn ang="0">
                  <a:pos x="92" y="652"/>
                </a:cxn>
                <a:cxn ang="0">
                  <a:pos x="102" y="702"/>
                </a:cxn>
                <a:cxn ang="0">
                  <a:pos x="107" y="733"/>
                </a:cxn>
                <a:cxn ang="0">
                  <a:pos x="116" y="740"/>
                </a:cxn>
                <a:cxn ang="0">
                  <a:pos x="138" y="745"/>
                </a:cxn>
                <a:cxn ang="0">
                  <a:pos x="144" y="768"/>
                </a:cxn>
                <a:cxn ang="0">
                  <a:pos x="161" y="792"/>
                </a:cxn>
                <a:cxn ang="0">
                  <a:pos x="181" y="813"/>
                </a:cxn>
                <a:cxn ang="0">
                  <a:pos x="196" y="814"/>
                </a:cxn>
                <a:cxn ang="0">
                  <a:pos x="218" y="767"/>
                </a:cxn>
                <a:cxn ang="0">
                  <a:pos x="228" y="752"/>
                </a:cxn>
                <a:cxn ang="0">
                  <a:pos x="224" y="726"/>
                </a:cxn>
                <a:cxn ang="0">
                  <a:pos x="234" y="722"/>
                </a:cxn>
                <a:cxn ang="0">
                  <a:pos x="248" y="711"/>
                </a:cxn>
                <a:cxn ang="0">
                  <a:pos x="256" y="675"/>
                </a:cxn>
                <a:cxn ang="0">
                  <a:pos x="265" y="670"/>
                </a:cxn>
                <a:cxn ang="0">
                  <a:pos x="273" y="669"/>
                </a:cxn>
                <a:cxn ang="0">
                  <a:pos x="294" y="692"/>
                </a:cxn>
                <a:cxn ang="0">
                  <a:pos x="318" y="714"/>
                </a:cxn>
                <a:cxn ang="0">
                  <a:pos x="336" y="723"/>
                </a:cxn>
                <a:cxn ang="0">
                  <a:pos x="348" y="716"/>
                </a:cxn>
                <a:cxn ang="0">
                  <a:pos x="368" y="718"/>
                </a:cxn>
                <a:cxn ang="0">
                  <a:pos x="388" y="725"/>
                </a:cxn>
                <a:cxn ang="0">
                  <a:pos x="415" y="716"/>
                </a:cxn>
                <a:cxn ang="0">
                  <a:pos x="449" y="690"/>
                </a:cxn>
                <a:cxn ang="0">
                  <a:pos x="479" y="683"/>
                </a:cxn>
                <a:cxn ang="0">
                  <a:pos x="529" y="388"/>
                </a:cxn>
                <a:cxn ang="0">
                  <a:pos x="477" y="354"/>
                </a:cxn>
                <a:cxn ang="0">
                  <a:pos x="445" y="332"/>
                </a:cxn>
                <a:cxn ang="0">
                  <a:pos x="398" y="249"/>
                </a:cxn>
                <a:cxn ang="0">
                  <a:pos x="374" y="166"/>
                </a:cxn>
                <a:cxn ang="0">
                  <a:pos x="320" y="102"/>
                </a:cxn>
                <a:cxn ang="0">
                  <a:pos x="279" y="57"/>
                </a:cxn>
                <a:cxn ang="0">
                  <a:pos x="248" y="13"/>
                </a:cxn>
              </a:cxnLst>
              <a:rect l="0" t="0" r="r" b="b"/>
              <a:pathLst>
                <a:path w="530" h="815">
                  <a:moveTo>
                    <a:pt x="245" y="8"/>
                  </a:moveTo>
                  <a:lnTo>
                    <a:pt x="180" y="5"/>
                  </a:lnTo>
                  <a:lnTo>
                    <a:pt x="101" y="0"/>
                  </a:lnTo>
                  <a:lnTo>
                    <a:pt x="99" y="58"/>
                  </a:lnTo>
                  <a:lnTo>
                    <a:pt x="42" y="54"/>
                  </a:lnTo>
                  <a:lnTo>
                    <a:pt x="36" y="67"/>
                  </a:lnTo>
                  <a:lnTo>
                    <a:pt x="40" y="66"/>
                  </a:lnTo>
                  <a:lnTo>
                    <a:pt x="42" y="88"/>
                  </a:lnTo>
                  <a:lnTo>
                    <a:pt x="49" y="144"/>
                  </a:lnTo>
                  <a:lnTo>
                    <a:pt x="57" y="174"/>
                  </a:lnTo>
                  <a:lnTo>
                    <a:pt x="61" y="215"/>
                  </a:lnTo>
                  <a:lnTo>
                    <a:pt x="54" y="307"/>
                  </a:lnTo>
                  <a:lnTo>
                    <a:pt x="46" y="305"/>
                  </a:lnTo>
                  <a:lnTo>
                    <a:pt x="48" y="324"/>
                  </a:lnTo>
                  <a:lnTo>
                    <a:pt x="50" y="352"/>
                  </a:lnTo>
                  <a:lnTo>
                    <a:pt x="53" y="377"/>
                  </a:lnTo>
                  <a:lnTo>
                    <a:pt x="52" y="392"/>
                  </a:lnTo>
                  <a:lnTo>
                    <a:pt x="48" y="404"/>
                  </a:lnTo>
                  <a:lnTo>
                    <a:pt x="52" y="418"/>
                  </a:lnTo>
                  <a:lnTo>
                    <a:pt x="51" y="430"/>
                  </a:lnTo>
                  <a:lnTo>
                    <a:pt x="51" y="437"/>
                  </a:lnTo>
                  <a:lnTo>
                    <a:pt x="53" y="446"/>
                  </a:lnTo>
                  <a:lnTo>
                    <a:pt x="53" y="450"/>
                  </a:lnTo>
                  <a:lnTo>
                    <a:pt x="44" y="458"/>
                  </a:lnTo>
                  <a:lnTo>
                    <a:pt x="34" y="451"/>
                  </a:lnTo>
                  <a:lnTo>
                    <a:pt x="29" y="450"/>
                  </a:lnTo>
                  <a:lnTo>
                    <a:pt x="18" y="451"/>
                  </a:lnTo>
                  <a:lnTo>
                    <a:pt x="14" y="450"/>
                  </a:lnTo>
                  <a:lnTo>
                    <a:pt x="12" y="448"/>
                  </a:lnTo>
                  <a:lnTo>
                    <a:pt x="9" y="446"/>
                  </a:lnTo>
                  <a:lnTo>
                    <a:pt x="8" y="448"/>
                  </a:lnTo>
                  <a:lnTo>
                    <a:pt x="6" y="450"/>
                  </a:lnTo>
                  <a:lnTo>
                    <a:pt x="2" y="453"/>
                  </a:lnTo>
                  <a:lnTo>
                    <a:pt x="0" y="457"/>
                  </a:lnTo>
                  <a:lnTo>
                    <a:pt x="0" y="461"/>
                  </a:lnTo>
                  <a:lnTo>
                    <a:pt x="0" y="466"/>
                  </a:lnTo>
                  <a:lnTo>
                    <a:pt x="4" y="479"/>
                  </a:lnTo>
                  <a:lnTo>
                    <a:pt x="6" y="484"/>
                  </a:lnTo>
                  <a:lnTo>
                    <a:pt x="8" y="487"/>
                  </a:lnTo>
                  <a:lnTo>
                    <a:pt x="11" y="488"/>
                  </a:lnTo>
                  <a:lnTo>
                    <a:pt x="13" y="491"/>
                  </a:lnTo>
                  <a:lnTo>
                    <a:pt x="16" y="497"/>
                  </a:lnTo>
                  <a:lnTo>
                    <a:pt x="21" y="516"/>
                  </a:lnTo>
                  <a:lnTo>
                    <a:pt x="31" y="531"/>
                  </a:lnTo>
                  <a:lnTo>
                    <a:pt x="31" y="538"/>
                  </a:lnTo>
                  <a:lnTo>
                    <a:pt x="32" y="542"/>
                  </a:lnTo>
                  <a:lnTo>
                    <a:pt x="38" y="548"/>
                  </a:lnTo>
                  <a:lnTo>
                    <a:pt x="40" y="560"/>
                  </a:lnTo>
                  <a:lnTo>
                    <a:pt x="45" y="575"/>
                  </a:lnTo>
                  <a:lnTo>
                    <a:pt x="39" y="581"/>
                  </a:lnTo>
                  <a:lnTo>
                    <a:pt x="36" y="586"/>
                  </a:lnTo>
                  <a:lnTo>
                    <a:pt x="34" y="591"/>
                  </a:lnTo>
                  <a:lnTo>
                    <a:pt x="35" y="600"/>
                  </a:lnTo>
                  <a:lnTo>
                    <a:pt x="38" y="608"/>
                  </a:lnTo>
                  <a:lnTo>
                    <a:pt x="44" y="612"/>
                  </a:lnTo>
                  <a:lnTo>
                    <a:pt x="49" y="619"/>
                  </a:lnTo>
                  <a:lnTo>
                    <a:pt x="58" y="612"/>
                  </a:lnTo>
                  <a:lnTo>
                    <a:pt x="61" y="612"/>
                  </a:lnTo>
                  <a:lnTo>
                    <a:pt x="64" y="613"/>
                  </a:lnTo>
                  <a:lnTo>
                    <a:pt x="66" y="612"/>
                  </a:lnTo>
                  <a:lnTo>
                    <a:pt x="70" y="614"/>
                  </a:lnTo>
                  <a:lnTo>
                    <a:pt x="76" y="621"/>
                  </a:lnTo>
                  <a:lnTo>
                    <a:pt x="84" y="625"/>
                  </a:lnTo>
                  <a:lnTo>
                    <a:pt x="88" y="635"/>
                  </a:lnTo>
                  <a:lnTo>
                    <a:pt x="88" y="642"/>
                  </a:lnTo>
                  <a:lnTo>
                    <a:pt x="92" y="652"/>
                  </a:lnTo>
                  <a:lnTo>
                    <a:pt x="94" y="667"/>
                  </a:lnTo>
                  <a:lnTo>
                    <a:pt x="98" y="679"/>
                  </a:lnTo>
                  <a:lnTo>
                    <a:pt x="102" y="702"/>
                  </a:lnTo>
                  <a:lnTo>
                    <a:pt x="102" y="713"/>
                  </a:lnTo>
                  <a:lnTo>
                    <a:pt x="104" y="731"/>
                  </a:lnTo>
                  <a:lnTo>
                    <a:pt x="107" y="733"/>
                  </a:lnTo>
                  <a:lnTo>
                    <a:pt x="108" y="736"/>
                  </a:lnTo>
                  <a:lnTo>
                    <a:pt x="112" y="740"/>
                  </a:lnTo>
                  <a:lnTo>
                    <a:pt x="116" y="740"/>
                  </a:lnTo>
                  <a:lnTo>
                    <a:pt x="126" y="744"/>
                  </a:lnTo>
                  <a:lnTo>
                    <a:pt x="133" y="746"/>
                  </a:lnTo>
                  <a:lnTo>
                    <a:pt x="138" y="745"/>
                  </a:lnTo>
                  <a:lnTo>
                    <a:pt x="142" y="748"/>
                  </a:lnTo>
                  <a:lnTo>
                    <a:pt x="144" y="754"/>
                  </a:lnTo>
                  <a:lnTo>
                    <a:pt x="144" y="768"/>
                  </a:lnTo>
                  <a:lnTo>
                    <a:pt x="147" y="775"/>
                  </a:lnTo>
                  <a:lnTo>
                    <a:pt x="152" y="778"/>
                  </a:lnTo>
                  <a:lnTo>
                    <a:pt x="161" y="792"/>
                  </a:lnTo>
                  <a:lnTo>
                    <a:pt x="164" y="800"/>
                  </a:lnTo>
                  <a:lnTo>
                    <a:pt x="166" y="812"/>
                  </a:lnTo>
                  <a:lnTo>
                    <a:pt x="181" y="813"/>
                  </a:lnTo>
                  <a:lnTo>
                    <a:pt x="188" y="812"/>
                  </a:lnTo>
                  <a:lnTo>
                    <a:pt x="191" y="814"/>
                  </a:lnTo>
                  <a:lnTo>
                    <a:pt x="196" y="814"/>
                  </a:lnTo>
                  <a:lnTo>
                    <a:pt x="208" y="810"/>
                  </a:lnTo>
                  <a:lnTo>
                    <a:pt x="216" y="804"/>
                  </a:lnTo>
                  <a:lnTo>
                    <a:pt x="218" y="767"/>
                  </a:lnTo>
                  <a:lnTo>
                    <a:pt x="220" y="763"/>
                  </a:lnTo>
                  <a:lnTo>
                    <a:pt x="226" y="756"/>
                  </a:lnTo>
                  <a:lnTo>
                    <a:pt x="228" y="752"/>
                  </a:lnTo>
                  <a:lnTo>
                    <a:pt x="228" y="746"/>
                  </a:lnTo>
                  <a:lnTo>
                    <a:pt x="225" y="731"/>
                  </a:lnTo>
                  <a:lnTo>
                    <a:pt x="224" y="726"/>
                  </a:lnTo>
                  <a:lnTo>
                    <a:pt x="227" y="724"/>
                  </a:lnTo>
                  <a:lnTo>
                    <a:pt x="229" y="722"/>
                  </a:lnTo>
                  <a:lnTo>
                    <a:pt x="234" y="722"/>
                  </a:lnTo>
                  <a:lnTo>
                    <a:pt x="242" y="721"/>
                  </a:lnTo>
                  <a:lnTo>
                    <a:pt x="246" y="719"/>
                  </a:lnTo>
                  <a:lnTo>
                    <a:pt x="248" y="711"/>
                  </a:lnTo>
                  <a:lnTo>
                    <a:pt x="246" y="692"/>
                  </a:lnTo>
                  <a:lnTo>
                    <a:pt x="252" y="682"/>
                  </a:lnTo>
                  <a:lnTo>
                    <a:pt x="256" y="675"/>
                  </a:lnTo>
                  <a:lnTo>
                    <a:pt x="258" y="679"/>
                  </a:lnTo>
                  <a:lnTo>
                    <a:pt x="262" y="679"/>
                  </a:lnTo>
                  <a:lnTo>
                    <a:pt x="265" y="670"/>
                  </a:lnTo>
                  <a:lnTo>
                    <a:pt x="268" y="668"/>
                  </a:lnTo>
                  <a:lnTo>
                    <a:pt x="269" y="667"/>
                  </a:lnTo>
                  <a:lnTo>
                    <a:pt x="273" y="669"/>
                  </a:lnTo>
                  <a:lnTo>
                    <a:pt x="281" y="682"/>
                  </a:lnTo>
                  <a:lnTo>
                    <a:pt x="284" y="685"/>
                  </a:lnTo>
                  <a:lnTo>
                    <a:pt x="294" y="692"/>
                  </a:lnTo>
                  <a:lnTo>
                    <a:pt x="300" y="692"/>
                  </a:lnTo>
                  <a:lnTo>
                    <a:pt x="304" y="696"/>
                  </a:lnTo>
                  <a:lnTo>
                    <a:pt x="318" y="714"/>
                  </a:lnTo>
                  <a:lnTo>
                    <a:pt x="324" y="719"/>
                  </a:lnTo>
                  <a:lnTo>
                    <a:pt x="333" y="724"/>
                  </a:lnTo>
                  <a:lnTo>
                    <a:pt x="336" y="723"/>
                  </a:lnTo>
                  <a:lnTo>
                    <a:pt x="338" y="718"/>
                  </a:lnTo>
                  <a:lnTo>
                    <a:pt x="341" y="716"/>
                  </a:lnTo>
                  <a:lnTo>
                    <a:pt x="348" y="716"/>
                  </a:lnTo>
                  <a:lnTo>
                    <a:pt x="351" y="718"/>
                  </a:lnTo>
                  <a:lnTo>
                    <a:pt x="357" y="724"/>
                  </a:lnTo>
                  <a:lnTo>
                    <a:pt x="368" y="718"/>
                  </a:lnTo>
                  <a:lnTo>
                    <a:pt x="372" y="717"/>
                  </a:lnTo>
                  <a:lnTo>
                    <a:pt x="388" y="724"/>
                  </a:lnTo>
                  <a:lnTo>
                    <a:pt x="388" y="725"/>
                  </a:lnTo>
                  <a:lnTo>
                    <a:pt x="393" y="736"/>
                  </a:lnTo>
                  <a:lnTo>
                    <a:pt x="403" y="738"/>
                  </a:lnTo>
                  <a:lnTo>
                    <a:pt x="415" y="716"/>
                  </a:lnTo>
                  <a:lnTo>
                    <a:pt x="420" y="702"/>
                  </a:lnTo>
                  <a:lnTo>
                    <a:pt x="432" y="691"/>
                  </a:lnTo>
                  <a:lnTo>
                    <a:pt x="449" y="690"/>
                  </a:lnTo>
                  <a:lnTo>
                    <a:pt x="456" y="694"/>
                  </a:lnTo>
                  <a:lnTo>
                    <a:pt x="480" y="699"/>
                  </a:lnTo>
                  <a:lnTo>
                    <a:pt x="479" y="683"/>
                  </a:lnTo>
                  <a:lnTo>
                    <a:pt x="459" y="578"/>
                  </a:lnTo>
                  <a:lnTo>
                    <a:pt x="455" y="548"/>
                  </a:lnTo>
                  <a:lnTo>
                    <a:pt x="529" y="388"/>
                  </a:lnTo>
                  <a:lnTo>
                    <a:pt x="510" y="381"/>
                  </a:lnTo>
                  <a:lnTo>
                    <a:pt x="497" y="366"/>
                  </a:lnTo>
                  <a:lnTo>
                    <a:pt x="477" y="354"/>
                  </a:lnTo>
                  <a:lnTo>
                    <a:pt x="474" y="348"/>
                  </a:lnTo>
                  <a:lnTo>
                    <a:pt x="456" y="342"/>
                  </a:lnTo>
                  <a:lnTo>
                    <a:pt x="445" y="332"/>
                  </a:lnTo>
                  <a:lnTo>
                    <a:pt x="435" y="315"/>
                  </a:lnTo>
                  <a:lnTo>
                    <a:pt x="413" y="297"/>
                  </a:lnTo>
                  <a:lnTo>
                    <a:pt x="398" y="249"/>
                  </a:lnTo>
                  <a:lnTo>
                    <a:pt x="396" y="215"/>
                  </a:lnTo>
                  <a:lnTo>
                    <a:pt x="382" y="180"/>
                  </a:lnTo>
                  <a:lnTo>
                    <a:pt x="374" y="166"/>
                  </a:lnTo>
                  <a:lnTo>
                    <a:pt x="372" y="160"/>
                  </a:lnTo>
                  <a:lnTo>
                    <a:pt x="341" y="135"/>
                  </a:lnTo>
                  <a:lnTo>
                    <a:pt x="320" y="102"/>
                  </a:lnTo>
                  <a:lnTo>
                    <a:pt x="309" y="93"/>
                  </a:lnTo>
                  <a:lnTo>
                    <a:pt x="289" y="62"/>
                  </a:lnTo>
                  <a:lnTo>
                    <a:pt x="279" y="57"/>
                  </a:lnTo>
                  <a:lnTo>
                    <a:pt x="270" y="47"/>
                  </a:lnTo>
                  <a:lnTo>
                    <a:pt x="255" y="13"/>
                  </a:lnTo>
                  <a:lnTo>
                    <a:pt x="248" y="13"/>
                  </a:lnTo>
                  <a:lnTo>
                    <a:pt x="245" y="8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6" name="Freeform 58" descr="Mármol blanco"/>
            <p:cNvSpPr>
              <a:spLocks/>
            </p:cNvSpPr>
            <p:nvPr/>
          </p:nvSpPr>
          <p:spPr bwMode="auto">
            <a:xfrm>
              <a:off x="1080" y="2656"/>
              <a:ext cx="109" cy="92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7" y="49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6" y="49"/>
                </a:cxn>
                <a:cxn ang="0">
                  <a:pos x="17" y="53"/>
                </a:cxn>
                <a:cxn ang="0">
                  <a:pos x="19" y="52"/>
                </a:cxn>
                <a:cxn ang="0">
                  <a:pos x="21" y="53"/>
                </a:cxn>
                <a:cxn ang="0">
                  <a:pos x="22" y="57"/>
                </a:cxn>
                <a:cxn ang="0">
                  <a:pos x="19" y="60"/>
                </a:cxn>
                <a:cxn ang="0">
                  <a:pos x="22" y="63"/>
                </a:cxn>
                <a:cxn ang="0">
                  <a:pos x="40" y="73"/>
                </a:cxn>
                <a:cxn ang="0">
                  <a:pos x="49" y="80"/>
                </a:cxn>
                <a:cxn ang="0">
                  <a:pos x="56" y="87"/>
                </a:cxn>
                <a:cxn ang="0">
                  <a:pos x="74" y="107"/>
                </a:cxn>
                <a:cxn ang="0">
                  <a:pos x="74" y="109"/>
                </a:cxn>
                <a:cxn ang="0">
                  <a:pos x="78" y="114"/>
                </a:cxn>
                <a:cxn ang="0">
                  <a:pos x="95" y="95"/>
                </a:cxn>
                <a:cxn ang="0">
                  <a:pos x="99" y="87"/>
                </a:cxn>
                <a:cxn ang="0">
                  <a:pos x="106" y="79"/>
                </a:cxn>
                <a:cxn ang="0">
                  <a:pos x="106" y="75"/>
                </a:cxn>
                <a:cxn ang="0">
                  <a:pos x="106" y="71"/>
                </a:cxn>
                <a:cxn ang="0">
                  <a:pos x="109" y="72"/>
                </a:cxn>
                <a:cxn ang="0">
                  <a:pos x="112" y="73"/>
                </a:cxn>
                <a:cxn ang="0">
                  <a:pos x="114" y="68"/>
                </a:cxn>
                <a:cxn ang="0">
                  <a:pos x="117" y="67"/>
                </a:cxn>
                <a:cxn ang="0">
                  <a:pos x="117" y="61"/>
                </a:cxn>
                <a:cxn ang="0">
                  <a:pos x="114" y="51"/>
                </a:cxn>
                <a:cxn ang="0">
                  <a:pos x="115" y="44"/>
                </a:cxn>
                <a:cxn ang="0">
                  <a:pos x="114" y="39"/>
                </a:cxn>
                <a:cxn ang="0">
                  <a:pos x="116" y="26"/>
                </a:cxn>
                <a:cxn ang="0">
                  <a:pos x="106" y="8"/>
                </a:cxn>
                <a:cxn ang="0">
                  <a:pos x="104" y="3"/>
                </a:cxn>
                <a:cxn ang="0">
                  <a:pos x="103" y="0"/>
                </a:cxn>
                <a:cxn ang="0">
                  <a:pos x="102" y="0"/>
                </a:cxn>
                <a:cxn ang="0">
                  <a:pos x="95" y="5"/>
                </a:cxn>
                <a:cxn ang="0">
                  <a:pos x="93" y="10"/>
                </a:cxn>
                <a:cxn ang="0">
                  <a:pos x="90" y="11"/>
                </a:cxn>
                <a:cxn ang="0">
                  <a:pos x="85" y="13"/>
                </a:cxn>
                <a:cxn ang="0">
                  <a:pos x="72" y="10"/>
                </a:cxn>
                <a:cxn ang="0">
                  <a:pos x="63" y="7"/>
                </a:cxn>
                <a:cxn ang="0">
                  <a:pos x="60" y="10"/>
                </a:cxn>
                <a:cxn ang="0">
                  <a:pos x="52" y="22"/>
                </a:cxn>
                <a:cxn ang="0">
                  <a:pos x="47" y="26"/>
                </a:cxn>
                <a:cxn ang="0">
                  <a:pos x="44" y="27"/>
                </a:cxn>
                <a:cxn ang="0">
                  <a:pos x="41" y="30"/>
                </a:cxn>
                <a:cxn ang="0">
                  <a:pos x="37" y="32"/>
                </a:cxn>
                <a:cxn ang="0">
                  <a:pos x="35" y="32"/>
                </a:cxn>
                <a:cxn ang="0">
                  <a:pos x="32" y="29"/>
                </a:cxn>
                <a:cxn ang="0">
                  <a:pos x="30" y="32"/>
                </a:cxn>
                <a:cxn ang="0">
                  <a:pos x="28" y="34"/>
                </a:cxn>
                <a:cxn ang="0">
                  <a:pos x="26" y="36"/>
                </a:cxn>
                <a:cxn ang="0">
                  <a:pos x="21" y="33"/>
                </a:cxn>
                <a:cxn ang="0">
                  <a:pos x="15" y="32"/>
                </a:cxn>
                <a:cxn ang="0">
                  <a:pos x="11" y="29"/>
                </a:cxn>
                <a:cxn ang="0">
                  <a:pos x="8" y="38"/>
                </a:cxn>
              </a:cxnLst>
              <a:rect l="0" t="0" r="r" b="b"/>
              <a:pathLst>
                <a:path w="119" h="115">
                  <a:moveTo>
                    <a:pt x="0" y="46"/>
                  </a:moveTo>
                  <a:lnTo>
                    <a:pt x="6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3" y="51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8" y="51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1" y="53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2" y="63"/>
                  </a:lnTo>
                  <a:lnTo>
                    <a:pt x="30" y="68"/>
                  </a:lnTo>
                  <a:lnTo>
                    <a:pt x="40" y="73"/>
                  </a:lnTo>
                  <a:lnTo>
                    <a:pt x="44" y="76"/>
                  </a:lnTo>
                  <a:lnTo>
                    <a:pt x="49" y="80"/>
                  </a:lnTo>
                  <a:lnTo>
                    <a:pt x="55" y="84"/>
                  </a:lnTo>
                  <a:lnTo>
                    <a:pt x="56" y="87"/>
                  </a:lnTo>
                  <a:lnTo>
                    <a:pt x="70" y="100"/>
                  </a:lnTo>
                  <a:lnTo>
                    <a:pt x="74" y="107"/>
                  </a:lnTo>
                  <a:lnTo>
                    <a:pt x="75" y="108"/>
                  </a:lnTo>
                  <a:lnTo>
                    <a:pt x="74" y="109"/>
                  </a:lnTo>
                  <a:lnTo>
                    <a:pt x="76" y="109"/>
                  </a:lnTo>
                  <a:lnTo>
                    <a:pt x="78" y="114"/>
                  </a:lnTo>
                  <a:lnTo>
                    <a:pt x="88" y="105"/>
                  </a:lnTo>
                  <a:lnTo>
                    <a:pt x="95" y="95"/>
                  </a:lnTo>
                  <a:lnTo>
                    <a:pt x="97" y="91"/>
                  </a:lnTo>
                  <a:lnTo>
                    <a:pt x="99" y="87"/>
                  </a:lnTo>
                  <a:lnTo>
                    <a:pt x="104" y="81"/>
                  </a:lnTo>
                  <a:lnTo>
                    <a:pt x="106" y="79"/>
                  </a:lnTo>
                  <a:lnTo>
                    <a:pt x="106" y="78"/>
                  </a:lnTo>
                  <a:lnTo>
                    <a:pt x="106" y="75"/>
                  </a:lnTo>
                  <a:lnTo>
                    <a:pt x="106" y="73"/>
                  </a:lnTo>
                  <a:lnTo>
                    <a:pt x="106" y="71"/>
                  </a:lnTo>
                  <a:lnTo>
                    <a:pt x="108" y="73"/>
                  </a:lnTo>
                  <a:lnTo>
                    <a:pt x="109" y="72"/>
                  </a:lnTo>
                  <a:lnTo>
                    <a:pt x="110" y="73"/>
                  </a:lnTo>
                  <a:lnTo>
                    <a:pt x="112" y="73"/>
                  </a:lnTo>
                  <a:lnTo>
                    <a:pt x="113" y="73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7" y="67"/>
                  </a:lnTo>
                  <a:lnTo>
                    <a:pt x="118" y="65"/>
                  </a:lnTo>
                  <a:lnTo>
                    <a:pt x="117" y="61"/>
                  </a:lnTo>
                  <a:lnTo>
                    <a:pt x="114" y="56"/>
                  </a:lnTo>
                  <a:lnTo>
                    <a:pt x="114" y="51"/>
                  </a:lnTo>
                  <a:lnTo>
                    <a:pt x="114" y="47"/>
                  </a:lnTo>
                  <a:lnTo>
                    <a:pt x="115" y="44"/>
                  </a:lnTo>
                  <a:lnTo>
                    <a:pt x="115" y="41"/>
                  </a:lnTo>
                  <a:lnTo>
                    <a:pt x="114" y="39"/>
                  </a:lnTo>
                  <a:lnTo>
                    <a:pt x="115" y="32"/>
                  </a:lnTo>
                  <a:lnTo>
                    <a:pt x="116" y="26"/>
                  </a:lnTo>
                  <a:lnTo>
                    <a:pt x="118" y="24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4" y="3"/>
                  </a:lnTo>
                  <a:lnTo>
                    <a:pt x="104" y="1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5" y="5"/>
                  </a:lnTo>
                  <a:lnTo>
                    <a:pt x="94" y="7"/>
                  </a:lnTo>
                  <a:lnTo>
                    <a:pt x="93" y="10"/>
                  </a:lnTo>
                  <a:lnTo>
                    <a:pt x="91" y="10"/>
                  </a:lnTo>
                  <a:lnTo>
                    <a:pt x="90" y="11"/>
                  </a:lnTo>
                  <a:lnTo>
                    <a:pt x="86" y="12"/>
                  </a:lnTo>
                  <a:lnTo>
                    <a:pt x="85" y="13"/>
                  </a:lnTo>
                  <a:lnTo>
                    <a:pt x="83" y="12"/>
                  </a:lnTo>
                  <a:lnTo>
                    <a:pt x="72" y="10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60" y="10"/>
                  </a:lnTo>
                  <a:lnTo>
                    <a:pt x="58" y="16"/>
                  </a:lnTo>
                  <a:lnTo>
                    <a:pt x="52" y="22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39" y="30"/>
                  </a:lnTo>
                  <a:lnTo>
                    <a:pt x="37" y="32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3" y="30"/>
                  </a:lnTo>
                  <a:lnTo>
                    <a:pt x="32" y="29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4" y="34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5" y="32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8" y="38"/>
                  </a:lnTo>
                  <a:lnTo>
                    <a:pt x="0" y="46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7" name="Freeform 59" descr="Mármol blanco"/>
            <p:cNvSpPr>
              <a:spLocks/>
            </p:cNvSpPr>
            <p:nvPr/>
          </p:nvSpPr>
          <p:spPr bwMode="auto">
            <a:xfrm>
              <a:off x="885" y="1883"/>
              <a:ext cx="387" cy="491"/>
            </a:xfrm>
            <a:custGeom>
              <a:avLst/>
              <a:gdLst/>
              <a:ahLst/>
              <a:cxnLst>
                <a:cxn ang="0">
                  <a:pos x="4" y="231"/>
                </a:cxn>
                <a:cxn ang="0">
                  <a:pos x="16" y="252"/>
                </a:cxn>
                <a:cxn ang="0">
                  <a:pos x="30" y="276"/>
                </a:cxn>
                <a:cxn ang="0">
                  <a:pos x="41" y="307"/>
                </a:cxn>
                <a:cxn ang="0">
                  <a:pos x="60" y="319"/>
                </a:cxn>
                <a:cxn ang="0">
                  <a:pos x="75" y="314"/>
                </a:cxn>
                <a:cxn ang="0">
                  <a:pos x="89" y="335"/>
                </a:cxn>
                <a:cxn ang="0">
                  <a:pos x="97" y="382"/>
                </a:cxn>
                <a:cxn ang="0">
                  <a:pos x="111" y="434"/>
                </a:cxn>
                <a:cxn ang="0">
                  <a:pos x="118" y="448"/>
                </a:cxn>
                <a:cxn ang="0">
                  <a:pos x="126" y="474"/>
                </a:cxn>
                <a:cxn ang="0">
                  <a:pos x="144" y="484"/>
                </a:cxn>
                <a:cxn ang="0">
                  <a:pos x="175" y="515"/>
                </a:cxn>
                <a:cxn ang="0">
                  <a:pos x="177" y="549"/>
                </a:cxn>
                <a:cxn ang="0">
                  <a:pos x="184" y="559"/>
                </a:cxn>
                <a:cxn ang="0">
                  <a:pos x="204" y="549"/>
                </a:cxn>
                <a:cxn ang="0">
                  <a:pos x="219" y="576"/>
                </a:cxn>
                <a:cxn ang="0">
                  <a:pos x="238" y="580"/>
                </a:cxn>
                <a:cxn ang="0">
                  <a:pos x="256" y="585"/>
                </a:cxn>
                <a:cxn ang="0">
                  <a:pos x="262" y="483"/>
                </a:cxn>
                <a:cxn ang="0">
                  <a:pos x="269" y="442"/>
                </a:cxn>
                <a:cxn ang="0">
                  <a:pos x="290" y="427"/>
                </a:cxn>
                <a:cxn ang="0">
                  <a:pos x="288" y="397"/>
                </a:cxn>
                <a:cxn ang="0">
                  <a:pos x="308" y="367"/>
                </a:cxn>
                <a:cxn ang="0">
                  <a:pos x="329" y="338"/>
                </a:cxn>
                <a:cxn ang="0">
                  <a:pos x="351" y="326"/>
                </a:cxn>
                <a:cxn ang="0">
                  <a:pos x="390" y="335"/>
                </a:cxn>
                <a:cxn ang="0">
                  <a:pos x="415" y="329"/>
                </a:cxn>
                <a:cxn ang="0">
                  <a:pos x="421" y="285"/>
                </a:cxn>
                <a:cxn ang="0">
                  <a:pos x="401" y="237"/>
                </a:cxn>
                <a:cxn ang="0">
                  <a:pos x="390" y="273"/>
                </a:cxn>
                <a:cxn ang="0">
                  <a:pos x="373" y="271"/>
                </a:cxn>
                <a:cxn ang="0">
                  <a:pos x="351" y="271"/>
                </a:cxn>
                <a:cxn ang="0">
                  <a:pos x="336" y="238"/>
                </a:cxn>
                <a:cxn ang="0">
                  <a:pos x="323" y="218"/>
                </a:cxn>
                <a:cxn ang="0">
                  <a:pos x="333" y="205"/>
                </a:cxn>
                <a:cxn ang="0">
                  <a:pos x="328" y="185"/>
                </a:cxn>
                <a:cxn ang="0">
                  <a:pos x="338" y="153"/>
                </a:cxn>
                <a:cxn ang="0">
                  <a:pos x="339" y="108"/>
                </a:cxn>
                <a:cxn ang="0">
                  <a:pos x="327" y="40"/>
                </a:cxn>
                <a:cxn ang="0">
                  <a:pos x="270" y="23"/>
                </a:cxn>
                <a:cxn ang="0">
                  <a:pos x="231" y="68"/>
                </a:cxn>
                <a:cxn ang="0">
                  <a:pos x="206" y="50"/>
                </a:cxn>
                <a:cxn ang="0">
                  <a:pos x="179" y="48"/>
                </a:cxn>
                <a:cxn ang="0">
                  <a:pos x="161" y="52"/>
                </a:cxn>
                <a:cxn ang="0">
                  <a:pos x="132" y="24"/>
                </a:cxn>
                <a:cxn ang="0">
                  <a:pos x="107" y="0"/>
                </a:cxn>
                <a:cxn ang="0">
                  <a:pos x="96" y="12"/>
                </a:cxn>
                <a:cxn ang="0">
                  <a:pos x="85" y="43"/>
                </a:cxn>
                <a:cxn ang="0">
                  <a:pos x="67" y="54"/>
                </a:cxn>
                <a:cxn ang="0">
                  <a:pos x="65" y="78"/>
                </a:cxn>
                <a:cxn ang="0">
                  <a:pos x="56" y="100"/>
                </a:cxn>
                <a:cxn ang="0">
                  <a:pos x="28" y="146"/>
                </a:cxn>
                <a:cxn ang="0">
                  <a:pos x="4" y="149"/>
                </a:cxn>
                <a:cxn ang="0">
                  <a:pos x="0" y="183"/>
                </a:cxn>
              </a:cxnLst>
              <a:rect l="0" t="0" r="r" b="b"/>
              <a:pathLst>
                <a:path w="425" h="611">
                  <a:moveTo>
                    <a:pt x="0" y="195"/>
                  </a:moveTo>
                  <a:lnTo>
                    <a:pt x="0" y="206"/>
                  </a:lnTo>
                  <a:lnTo>
                    <a:pt x="1" y="218"/>
                  </a:lnTo>
                  <a:lnTo>
                    <a:pt x="4" y="231"/>
                  </a:lnTo>
                  <a:lnTo>
                    <a:pt x="8" y="244"/>
                  </a:lnTo>
                  <a:lnTo>
                    <a:pt x="12" y="250"/>
                  </a:lnTo>
                  <a:lnTo>
                    <a:pt x="14" y="252"/>
                  </a:lnTo>
                  <a:lnTo>
                    <a:pt x="16" y="252"/>
                  </a:lnTo>
                  <a:lnTo>
                    <a:pt x="20" y="254"/>
                  </a:lnTo>
                  <a:lnTo>
                    <a:pt x="24" y="261"/>
                  </a:lnTo>
                  <a:lnTo>
                    <a:pt x="28" y="267"/>
                  </a:lnTo>
                  <a:lnTo>
                    <a:pt x="30" y="276"/>
                  </a:lnTo>
                  <a:lnTo>
                    <a:pt x="35" y="285"/>
                  </a:lnTo>
                  <a:lnTo>
                    <a:pt x="38" y="295"/>
                  </a:lnTo>
                  <a:lnTo>
                    <a:pt x="39" y="299"/>
                  </a:lnTo>
                  <a:lnTo>
                    <a:pt x="41" y="307"/>
                  </a:lnTo>
                  <a:lnTo>
                    <a:pt x="45" y="319"/>
                  </a:lnTo>
                  <a:lnTo>
                    <a:pt x="51" y="324"/>
                  </a:lnTo>
                  <a:lnTo>
                    <a:pt x="56" y="322"/>
                  </a:lnTo>
                  <a:lnTo>
                    <a:pt x="60" y="319"/>
                  </a:lnTo>
                  <a:lnTo>
                    <a:pt x="64" y="319"/>
                  </a:lnTo>
                  <a:lnTo>
                    <a:pt x="66" y="318"/>
                  </a:lnTo>
                  <a:lnTo>
                    <a:pt x="71" y="317"/>
                  </a:lnTo>
                  <a:lnTo>
                    <a:pt x="75" y="314"/>
                  </a:lnTo>
                  <a:lnTo>
                    <a:pt x="80" y="319"/>
                  </a:lnTo>
                  <a:lnTo>
                    <a:pt x="81" y="322"/>
                  </a:lnTo>
                  <a:lnTo>
                    <a:pt x="87" y="332"/>
                  </a:lnTo>
                  <a:lnTo>
                    <a:pt x="89" y="335"/>
                  </a:lnTo>
                  <a:lnTo>
                    <a:pt x="97" y="359"/>
                  </a:lnTo>
                  <a:lnTo>
                    <a:pt x="97" y="366"/>
                  </a:lnTo>
                  <a:lnTo>
                    <a:pt x="99" y="373"/>
                  </a:lnTo>
                  <a:lnTo>
                    <a:pt x="97" y="382"/>
                  </a:lnTo>
                  <a:lnTo>
                    <a:pt x="101" y="398"/>
                  </a:lnTo>
                  <a:lnTo>
                    <a:pt x="104" y="406"/>
                  </a:lnTo>
                  <a:lnTo>
                    <a:pt x="109" y="417"/>
                  </a:lnTo>
                  <a:lnTo>
                    <a:pt x="111" y="434"/>
                  </a:lnTo>
                  <a:lnTo>
                    <a:pt x="113" y="437"/>
                  </a:lnTo>
                  <a:lnTo>
                    <a:pt x="116" y="441"/>
                  </a:lnTo>
                  <a:lnTo>
                    <a:pt x="117" y="447"/>
                  </a:lnTo>
                  <a:lnTo>
                    <a:pt x="118" y="448"/>
                  </a:lnTo>
                  <a:lnTo>
                    <a:pt x="122" y="459"/>
                  </a:lnTo>
                  <a:lnTo>
                    <a:pt x="124" y="466"/>
                  </a:lnTo>
                  <a:lnTo>
                    <a:pt x="127" y="472"/>
                  </a:lnTo>
                  <a:lnTo>
                    <a:pt x="126" y="474"/>
                  </a:lnTo>
                  <a:lnTo>
                    <a:pt x="128" y="475"/>
                  </a:lnTo>
                  <a:lnTo>
                    <a:pt x="133" y="475"/>
                  </a:lnTo>
                  <a:lnTo>
                    <a:pt x="141" y="477"/>
                  </a:lnTo>
                  <a:lnTo>
                    <a:pt x="144" y="484"/>
                  </a:lnTo>
                  <a:lnTo>
                    <a:pt x="144" y="492"/>
                  </a:lnTo>
                  <a:lnTo>
                    <a:pt x="142" y="505"/>
                  </a:lnTo>
                  <a:lnTo>
                    <a:pt x="144" y="508"/>
                  </a:lnTo>
                  <a:lnTo>
                    <a:pt x="175" y="515"/>
                  </a:lnTo>
                  <a:lnTo>
                    <a:pt x="173" y="519"/>
                  </a:lnTo>
                  <a:lnTo>
                    <a:pt x="175" y="521"/>
                  </a:lnTo>
                  <a:lnTo>
                    <a:pt x="182" y="542"/>
                  </a:lnTo>
                  <a:lnTo>
                    <a:pt x="177" y="549"/>
                  </a:lnTo>
                  <a:lnTo>
                    <a:pt x="175" y="552"/>
                  </a:lnTo>
                  <a:lnTo>
                    <a:pt x="175" y="555"/>
                  </a:lnTo>
                  <a:lnTo>
                    <a:pt x="177" y="558"/>
                  </a:lnTo>
                  <a:lnTo>
                    <a:pt x="184" y="559"/>
                  </a:lnTo>
                  <a:lnTo>
                    <a:pt x="187" y="558"/>
                  </a:lnTo>
                  <a:lnTo>
                    <a:pt x="190" y="555"/>
                  </a:lnTo>
                  <a:lnTo>
                    <a:pt x="197" y="549"/>
                  </a:lnTo>
                  <a:lnTo>
                    <a:pt x="204" y="549"/>
                  </a:lnTo>
                  <a:lnTo>
                    <a:pt x="209" y="549"/>
                  </a:lnTo>
                  <a:lnTo>
                    <a:pt x="214" y="555"/>
                  </a:lnTo>
                  <a:lnTo>
                    <a:pt x="216" y="569"/>
                  </a:lnTo>
                  <a:lnTo>
                    <a:pt x="219" y="576"/>
                  </a:lnTo>
                  <a:lnTo>
                    <a:pt x="223" y="578"/>
                  </a:lnTo>
                  <a:lnTo>
                    <a:pt x="230" y="581"/>
                  </a:lnTo>
                  <a:lnTo>
                    <a:pt x="237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9"/>
                  </a:lnTo>
                  <a:lnTo>
                    <a:pt x="246" y="610"/>
                  </a:lnTo>
                  <a:lnTo>
                    <a:pt x="256" y="585"/>
                  </a:lnTo>
                  <a:lnTo>
                    <a:pt x="255" y="569"/>
                  </a:lnTo>
                  <a:lnTo>
                    <a:pt x="254" y="558"/>
                  </a:lnTo>
                  <a:lnTo>
                    <a:pt x="257" y="490"/>
                  </a:lnTo>
                  <a:lnTo>
                    <a:pt x="262" y="483"/>
                  </a:lnTo>
                  <a:lnTo>
                    <a:pt x="262" y="479"/>
                  </a:lnTo>
                  <a:lnTo>
                    <a:pt x="262" y="463"/>
                  </a:lnTo>
                  <a:lnTo>
                    <a:pt x="266" y="445"/>
                  </a:lnTo>
                  <a:lnTo>
                    <a:pt x="269" y="442"/>
                  </a:lnTo>
                  <a:lnTo>
                    <a:pt x="277" y="437"/>
                  </a:lnTo>
                  <a:lnTo>
                    <a:pt x="278" y="430"/>
                  </a:lnTo>
                  <a:lnTo>
                    <a:pt x="280" y="427"/>
                  </a:lnTo>
                  <a:lnTo>
                    <a:pt x="290" y="427"/>
                  </a:lnTo>
                  <a:lnTo>
                    <a:pt x="291" y="424"/>
                  </a:lnTo>
                  <a:lnTo>
                    <a:pt x="287" y="417"/>
                  </a:lnTo>
                  <a:lnTo>
                    <a:pt x="290" y="407"/>
                  </a:lnTo>
                  <a:lnTo>
                    <a:pt x="288" y="397"/>
                  </a:lnTo>
                  <a:lnTo>
                    <a:pt x="292" y="378"/>
                  </a:lnTo>
                  <a:lnTo>
                    <a:pt x="294" y="373"/>
                  </a:lnTo>
                  <a:lnTo>
                    <a:pt x="306" y="368"/>
                  </a:lnTo>
                  <a:lnTo>
                    <a:pt x="308" y="367"/>
                  </a:lnTo>
                  <a:lnTo>
                    <a:pt x="314" y="356"/>
                  </a:lnTo>
                  <a:lnTo>
                    <a:pt x="314" y="352"/>
                  </a:lnTo>
                  <a:lnTo>
                    <a:pt x="327" y="341"/>
                  </a:lnTo>
                  <a:lnTo>
                    <a:pt x="329" y="338"/>
                  </a:lnTo>
                  <a:lnTo>
                    <a:pt x="329" y="330"/>
                  </a:lnTo>
                  <a:lnTo>
                    <a:pt x="331" y="326"/>
                  </a:lnTo>
                  <a:lnTo>
                    <a:pt x="341" y="325"/>
                  </a:lnTo>
                  <a:lnTo>
                    <a:pt x="351" y="326"/>
                  </a:lnTo>
                  <a:lnTo>
                    <a:pt x="359" y="326"/>
                  </a:lnTo>
                  <a:lnTo>
                    <a:pt x="369" y="332"/>
                  </a:lnTo>
                  <a:lnTo>
                    <a:pt x="383" y="332"/>
                  </a:lnTo>
                  <a:lnTo>
                    <a:pt x="390" y="335"/>
                  </a:lnTo>
                  <a:lnTo>
                    <a:pt x="395" y="332"/>
                  </a:lnTo>
                  <a:lnTo>
                    <a:pt x="401" y="330"/>
                  </a:lnTo>
                  <a:lnTo>
                    <a:pt x="407" y="331"/>
                  </a:lnTo>
                  <a:lnTo>
                    <a:pt x="415" y="329"/>
                  </a:lnTo>
                  <a:lnTo>
                    <a:pt x="419" y="330"/>
                  </a:lnTo>
                  <a:lnTo>
                    <a:pt x="423" y="326"/>
                  </a:lnTo>
                  <a:lnTo>
                    <a:pt x="424" y="309"/>
                  </a:lnTo>
                  <a:lnTo>
                    <a:pt x="421" y="285"/>
                  </a:lnTo>
                  <a:lnTo>
                    <a:pt x="415" y="268"/>
                  </a:lnTo>
                  <a:lnTo>
                    <a:pt x="410" y="259"/>
                  </a:lnTo>
                  <a:lnTo>
                    <a:pt x="405" y="244"/>
                  </a:lnTo>
                  <a:lnTo>
                    <a:pt x="401" y="237"/>
                  </a:lnTo>
                  <a:lnTo>
                    <a:pt x="397" y="248"/>
                  </a:lnTo>
                  <a:lnTo>
                    <a:pt x="397" y="252"/>
                  </a:lnTo>
                  <a:lnTo>
                    <a:pt x="395" y="261"/>
                  </a:lnTo>
                  <a:lnTo>
                    <a:pt x="390" y="273"/>
                  </a:lnTo>
                  <a:lnTo>
                    <a:pt x="386" y="283"/>
                  </a:lnTo>
                  <a:lnTo>
                    <a:pt x="383" y="277"/>
                  </a:lnTo>
                  <a:lnTo>
                    <a:pt x="379" y="276"/>
                  </a:lnTo>
                  <a:lnTo>
                    <a:pt x="373" y="271"/>
                  </a:lnTo>
                  <a:lnTo>
                    <a:pt x="366" y="273"/>
                  </a:lnTo>
                  <a:lnTo>
                    <a:pt x="355" y="274"/>
                  </a:lnTo>
                  <a:lnTo>
                    <a:pt x="352" y="275"/>
                  </a:lnTo>
                  <a:lnTo>
                    <a:pt x="351" y="271"/>
                  </a:lnTo>
                  <a:lnTo>
                    <a:pt x="345" y="264"/>
                  </a:lnTo>
                  <a:lnTo>
                    <a:pt x="341" y="250"/>
                  </a:lnTo>
                  <a:lnTo>
                    <a:pt x="339" y="245"/>
                  </a:lnTo>
                  <a:lnTo>
                    <a:pt x="336" y="238"/>
                  </a:lnTo>
                  <a:lnTo>
                    <a:pt x="331" y="234"/>
                  </a:lnTo>
                  <a:lnTo>
                    <a:pt x="327" y="225"/>
                  </a:lnTo>
                  <a:lnTo>
                    <a:pt x="325" y="222"/>
                  </a:lnTo>
                  <a:lnTo>
                    <a:pt x="323" y="218"/>
                  </a:lnTo>
                  <a:lnTo>
                    <a:pt x="323" y="213"/>
                  </a:lnTo>
                  <a:lnTo>
                    <a:pt x="325" y="209"/>
                  </a:lnTo>
                  <a:lnTo>
                    <a:pt x="327" y="205"/>
                  </a:lnTo>
                  <a:lnTo>
                    <a:pt x="333" y="205"/>
                  </a:lnTo>
                  <a:lnTo>
                    <a:pt x="335" y="204"/>
                  </a:lnTo>
                  <a:lnTo>
                    <a:pt x="335" y="200"/>
                  </a:lnTo>
                  <a:lnTo>
                    <a:pt x="329" y="187"/>
                  </a:lnTo>
                  <a:lnTo>
                    <a:pt x="328" y="185"/>
                  </a:lnTo>
                  <a:lnTo>
                    <a:pt x="327" y="183"/>
                  </a:lnTo>
                  <a:lnTo>
                    <a:pt x="327" y="179"/>
                  </a:lnTo>
                  <a:lnTo>
                    <a:pt x="335" y="158"/>
                  </a:lnTo>
                  <a:lnTo>
                    <a:pt x="338" y="153"/>
                  </a:lnTo>
                  <a:lnTo>
                    <a:pt x="340" y="144"/>
                  </a:lnTo>
                  <a:lnTo>
                    <a:pt x="339" y="136"/>
                  </a:lnTo>
                  <a:lnTo>
                    <a:pt x="339" y="127"/>
                  </a:lnTo>
                  <a:lnTo>
                    <a:pt x="339" y="108"/>
                  </a:lnTo>
                  <a:lnTo>
                    <a:pt x="345" y="88"/>
                  </a:lnTo>
                  <a:lnTo>
                    <a:pt x="345" y="77"/>
                  </a:lnTo>
                  <a:lnTo>
                    <a:pt x="331" y="51"/>
                  </a:lnTo>
                  <a:lnTo>
                    <a:pt x="327" y="40"/>
                  </a:lnTo>
                  <a:lnTo>
                    <a:pt x="319" y="32"/>
                  </a:lnTo>
                  <a:lnTo>
                    <a:pt x="294" y="27"/>
                  </a:lnTo>
                  <a:lnTo>
                    <a:pt x="287" y="22"/>
                  </a:lnTo>
                  <a:lnTo>
                    <a:pt x="270" y="23"/>
                  </a:lnTo>
                  <a:lnTo>
                    <a:pt x="258" y="34"/>
                  </a:lnTo>
                  <a:lnTo>
                    <a:pt x="253" y="48"/>
                  </a:lnTo>
                  <a:lnTo>
                    <a:pt x="241" y="70"/>
                  </a:lnTo>
                  <a:lnTo>
                    <a:pt x="231" y="68"/>
                  </a:lnTo>
                  <a:lnTo>
                    <a:pt x="226" y="57"/>
                  </a:lnTo>
                  <a:lnTo>
                    <a:pt x="226" y="56"/>
                  </a:lnTo>
                  <a:lnTo>
                    <a:pt x="209" y="49"/>
                  </a:lnTo>
                  <a:lnTo>
                    <a:pt x="206" y="50"/>
                  </a:lnTo>
                  <a:lnTo>
                    <a:pt x="195" y="56"/>
                  </a:lnTo>
                  <a:lnTo>
                    <a:pt x="189" y="50"/>
                  </a:lnTo>
                  <a:lnTo>
                    <a:pt x="185" y="48"/>
                  </a:lnTo>
                  <a:lnTo>
                    <a:pt x="179" y="48"/>
                  </a:lnTo>
                  <a:lnTo>
                    <a:pt x="176" y="50"/>
                  </a:lnTo>
                  <a:lnTo>
                    <a:pt x="173" y="55"/>
                  </a:lnTo>
                  <a:lnTo>
                    <a:pt x="171" y="56"/>
                  </a:lnTo>
                  <a:lnTo>
                    <a:pt x="161" y="52"/>
                  </a:lnTo>
                  <a:lnTo>
                    <a:pt x="156" y="47"/>
                  </a:lnTo>
                  <a:lnTo>
                    <a:pt x="141" y="28"/>
                  </a:lnTo>
                  <a:lnTo>
                    <a:pt x="138" y="25"/>
                  </a:lnTo>
                  <a:lnTo>
                    <a:pt x="132" y="24"/>
                  </a:lnTo>
                  <a:lnTo>
                    <a:pt x="121" y="17"/>
                  </a:lnTo>
                  <a:lnTo>
                    <a:pt x="119" y="14"/>
                  </a:lnTo>
                  <a:lnTo>
                    <a:pt x="111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3" y="2"/>
                  </a:lnTo>
                  <a:lnTo>
                    <a:pt x="100" y="11"/>
                  </a:lnTo>
                  <a:lnTo>
                    <a:pt x="96" y="12"/>
                  </a:lnTo>
                  <a:lnTo>
                    <a:pt x="94" y="7"/>
                  </a:lnTo>
                  <a:lnTo>
                    <a:pt x="90" y="14"/>
                  </a:lnTo>
                  <a:lnTo>
                    <a:pt x="84" y="24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0" y="54"/>
                  </a:lnTo>
                  <a:lnTo>
                    <a:pt x="72" y="54"/>
                  </a:lnTo>
                  <a:lnTo>
                    <a:pt x="67" y="54"/>
                  </a:lnTo>
                  <a:lnTo>
                    <a:pt x="64" y="56"/>
                  </a:lnTo>
                  <a:lnTo>
                    <a:pt x="62" y="58"/>
                  </a:lnTo>
                  <a:lnTo>
                    <a:pt x="63" y="63"/>
                  </a:lnTo>
                  <a:lnTo>
                    <a:pt x="65" y="78"/>
                  </a:lnTo>
                  <a:lnTo>
                    <a:pt x="65" y="84"/>
                  </a:lnTo>
                  <a:lnTo>
                    <a:pt x="64" y="88"/>
                  </a:lnTo>
                  <a:lnTo>
                    <a:pt x="57" y="95"/>
                  </a:lnTo>
                  <a:lnTo>
                    <a:pt x="56" y="100"/>
                  </a:lnTo>
                  <a:lnTo>
                    <a:pt x="53" y="136"/>
                  </a:lnTo>
                  <a:lnTo>
                    <a:pt x="45" y="142"/>
                  </a:lnTo>
                  <a:lnTo>
                    <a:pt x="33" y="146"/>
                  </a:lnTo>
                  <a:lnTo>
                    <a:pt x="28" y="146"/>
                  </a:lnTo>
                  <a:lnTo>
                    <a:pt x="25" y="144"/>
                  </a:lnTo>
                  <a:lnTo>
                    <a:pt x="19" y="145"/>
                  </a:lnTo>
                  <a:lnTo>
                    <a:pt x="4" y="144"/>
                  </a:lnTo>
                  <a:lnTo>
                    <a:pt x="4" y="149"/>
                  </a:lnTo>
                  <a:lnTo>
                    <a:pt x="4" y="159"/>
                  </a:lnTo>
                  <a:lnTo>
                    <a:pt x="3" y="170"/>
                  </a:lnTo>
                  <a:lnTo>
                    <a:pt x="1" y="176"/>
                  </a:lnTo>
                  <a:lnTo>
                    <a:pt x="0" y="183"/>
                  </a:lnTo>
                  <a:lnTo>
                    <a:pt x="0" y="195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8" name="Freeform 60" descr="Mármol blanco"/>
            <p:cNvSpPr>
              <a:spLocks/>
            </p:cNvSpPr>
            <p:nvPr/>
          </p:nvSpPr>
          <p:spPr bwMode="auto">
            <a:xfrm>
              <a:off x="987" y="2319"/>
              <a:ext cx="376" cy="396"/>
            </a:xfrm>
            <a:custGeom>
              <a:avLst/>
              <a:gdLst/>
              <a:ahLst/>
              <a:cxnLst>
                <a:cxn ang="0">
                  <a:pos x="11" y="336"/>
                </a:cxn>
                <a:cxn ang="0">
                  <a:pos x="37" y="392"/>
                </a:cxn>
                <a:cxn ang="0">
                  <a:pos x="47" y="403"/>
                </a:cxn>
                <a:cxn ang="0">
                  <a:pos x="53" y="412"/>
                </a:cxn>
                <a:cxn ang="0">
                  <a:pos x="55" y="422"/>
                </a:cxn>
                <a:cxn ang="0">
                  <a:pos x="59" y="430"/>
                </a:cxn>
                <a:cxn ang="0">
                  <a:pos x="71" y="445"/>
                </a:cxn>
                <a:cxn ang="0">
                  <a:pos x="79" y="444"/>
                </a:cxn>
                <a:cxn ang="0">
                  <a:pos x="82" y="454"/>
                </a:cxn>
                <a:cxn ang="0">
                  <a:pos x="87" y="456"/>
                </a:cxn>
                <a:cxn ang="0">
                  <a:pos x="90" y="460"/>
                </a:cxn>
                <a:cxn ang="0">
                  <a:pos x="114" y="449"/>
                </a:cxn>
                <a:cxn ang="0">
                  <a:pos x="130" y="454"/>
                </a:cxn>
                <a:cxn ang="0">
                  <a:pos x="139" y="451"/>
                </a:cxn>
                <a:cxn ang="0">
                  <a:pos x="154" y="442"/>
                </a:cxn>
                <a:cxn ang="0">
                  <a:pos x="187" y="433"/>
                </a:cxn>
                <a:cxn ang="0">
                  <a:pos x="204" y="419"/>
                </a:cxn>
                <a:cxn ang="0">
                  <a:pos x="218" y="446"/>
                </a:cxn>
                <a:cxn ang="0">
                  <a:pos x="219" y="481"/>
                </a:cxn>
                <a:cxn ang="0">
                  <a:pos x="248" y="491"/>
                </a:cxn>
                <a:cxn ang="0">
                  <a:pos x="273" y="467"/>
                </a:cxn>
                <a:cxn ang="0">
                  <a:pos x="299" y="456"/>
                </a:cxn>
                <a:cxn ang="0">
                  <a:pos x="309" y="435"/>
                </a:cxn>
                <a:cxn ang="0">
                  <a:pos x="305" y="421"/>
                </a:cxn>
                <a:cxn ang="0">
                  <a:pos x="297" y="406"/>
                </a:cxn>
                <a:cxn ang="0">
                  <a:pos x="293" y="376"/>
                </a:cxn>
                <a:cxn ang="0">
                  <a:pos x="268" y="359"/>
                </a:cxn>
                <a:cxn ang="0">
                  <a:pos x="269" y="332"/>
                </a:cxn>
                <a:cxn ang="0">
                  <a:pos x="278" y="329"/>
                </a:cxn>
                <a:cxn ang="0">
                  <a:pos x="291" y="335"/>
                </a:cxn>
                <a:cxn ang="0">
                  <a:pos x="310" y="320"/>
                </a:cxn>
                <a:cxn ang="0">
                  <a:pos x="342" y="314"/>
                </a:cxn>
                <a:cxn ang="0">
                  <a:pos x="356" y="257"/>
                </a:cxn>
                <a:cxn ang="0">
                  <a:pos x="382" y="207"/>
                </a:cxn>
                <a:cxn ang="0">
                  <a:pos x="399" y="168"/>
                </a:cxn>
                <a:cxn ang="0">
                  <a:pos x="400" y="133"/>
                </a:cxn>
                <a:cxn ang="0">
                  <a:pos x="382" y="99"/>
                </a:cxn>
                <a:cxn ang="0">
                  <a:pos x="353" y="127"/>
                </a:cxn>
                <a:cxn ang="0">
                  <a:pos x="288" y="137"/>
                </a:cxn>
                <a:cxn ang="0">
                  <a:pos x="295" y="188"/>
                </a:cxn>
                <a:cxn ang="0">
                  <a:pos x="273" y="199"/>
                </a:cxn>
                <a:cxn ang="0">
                  <a:pos x="237" y="220"/>
                </a:cxn>
                <a:cxn ang="0">
                  <a:pos x="182" y="195"/>
                </a:cxn>
                <a:cxn ang="0">
                  <a:pos x="202" y="158"/>
                </a:cxn>
                <a:cxn ang="0">
                  <a:pos x="202" y="142"/>
                </a:cxn>
                <a:cxn ang="0">
                  <a:pos x="229" y="109"/>
                </a:cxn>
                <a:cxn ang="0">
                  <a:pos x="247" y="67"/>
                </a:cxn>
                <a:cxn ang="0">
                  <a:pos x="215" y="56"/>
                </a:cxn>
                <a:cxn ang="0">
                  <a:pos x="197" y="85"/>
                </a:cxn>
                <a:cxn ang="0">
                  <a:pos x="189" y="26"/>
                </a:cxn>
                <a:cxn ang="0">
                  <a:pos x="178" y="39"/>
                </a:cxn>
                <a:cxn ang="0">
                  <a:pos x="174" y="35"/>
                </a:cxn>
                <a:cxn ang="0">
                  <a:pos x="150" y="147"/>
                </a:cxn>
                <a:cxn ang="0">
                  <a:pos x="146" y="213"/>
                </a:cxn>
                <a:cxn ang="0">
                  <a:pos x="126" y="249"/>
                </a:cxn>
                <a:cxn ang="0">
                  <a:pos x="78" y="228"/>
                </a:cxn>
                <a:cxn ang="0">
                  <a:pos x="46" y="251"/>
                </a:cxn>
                <a:cxn ang="0">
                  <a:pos x="35" y="278"/>
                </a:cxn>
                <a:cxn ang="0">
                  <a:pos x="23" y="284"/>
                </a:cxn>
                <a:cxn ang="0">
                  <a:pos x="10" y="285"/>
                </a:cxn>
                <a:cxn ang="0">
                  <a:pos x="0" y="294"/>
                </a:cxn>
              </a:cxnLst>
              <a:rect l="0" t="0" r="r" b="b"/>
              <a:pathLst>
                <a:path w="413" h="492">
                  <a:moveTo>
                    <a:pt x="0" y="294"/>
                  </a:moveTo>
                  <a:lnTo>
                    <a:pt x="2" y="302"/>
                  </a:lnTo>
                  <a:lnTo>
                    <a:pt x="4" y="308"/>
                  </a:lnTo>
                  <a:lnTo>
                    <a:pt x="8" y="313"/>
                  </a:lnTo>
                  <a:lnTo>
                    <a:pt x="9" y="317"/>
                  </a:lnTo>
                  <a:lnTo>
                    <a:pt x="10" y="316"/>
                  </a:lnTo>
                  <a:lnTo>
                    <a:pt x="11" y="317"/>
                  </a:lnTo>
                  <a:lnTo>
                    <a:pt x="11" y="336"/>
                  </a:lnTo>
                  <a:lnTo>
                    <a:pt x="15" y="348"/>
                  </a:lnTo>
                  <a:lnTo>
                    <a:pt x="21" y="361"/>
                  </a:lnTo>
                  <a:lnTo>
                    <a:pt x="27" y="371"/>
                  </a:lnTo>
                  <a:lnTo>
                    <a:pt x="30" y="376"/>
                  </a:lnTo>
                  <a:lnTo>
                    <a:pt x="31" y="381"/>
                  </a:lnTo>
                  <a:lnTo>
                    <a:pt x="32" y="382"/>
                  </a:lnTo>
                  <a:lnTo>
                    <a:pt x="37" y="389"/>
                  </a:lnTo>
                  <a:lnTo>
                    <a:pt x="37" y="392"/>
                  </a:lnTo>
                  <a:lnTo>
                    <a:pt x="38" y="392"/>
                  </a:lnTo>
                  <a:lnTo>
                    <a:pt x="42" y="400"/>
                  </a:lnTo>
                  <a:lnTo>
                    <a:pt x="42" y="401"/>
                  </a:lnTo>
                  <a:lnTo>
                    <a:pt x="43" y="400"/>
                  </a:lnTo>
                  <a:lnTo>
                    <a:pt x="46" y="401"/>
                  </a:lnTo>
                  <a:lnTo>
                    <a:pt x="47" y="403"/>
                  </a:lnTo>
                  <a:lnTo>
                    <a:pt x="47" y="403"/>
                  </a:lnTo>
                  <a:lnTo>
                    <a:pt x="47" y="403"/>
                  </a:lnTo>
                  <a:lnTo>
                    <a:pt x="47" y="404"/>
                  </a:lnTo>
                  <a:lnTo>
                    <a:pt x="47" y="405"/>
                  </a:lnTo>
                  <a:lnTo>
                    <a:pt x="49" y="407"/>
                  </a:lnTo>
                  <a:lnTo>
                    <a:pt x="50" y="405"/>
                  </a:lnTo>
                  <a:lnTo>
                    <a:pt x="51" y="405"/>
                  </a:lnTo>
                  <a:lnTo>
                    <a:pt x="51" y="406"/>
                  </a:lnTo>
                  <a:lnTo>
                    <a:pt x="53" y="410"/>
                  </a:lnTo>
                  <a:lnTo>
                    <a:pt x="53" y="412"/>
                  </a:lnTo>
                  <a:lnTo>
                    <a:pt x="53" y="415"/>
                  </a:lnTo>
                  <a:lnTo>
                    <a:pt x="54" y="417"/>
                  </a:lnTo>
                  <a:lnTo>
                    <a:pt x="55" y="417"/>
                  </a:lnTo>
                  <a:lnTo>
                    <a:pt x="55" y="417"/>
                  </a:lnTo>
                  <a:lnTo>
                    <a:pt x="55" y="418"/>
                  </a:lnTo>
                  <a:lnTo>
                    <a:pt x="55" y="420"/>
                  </a:lnTo>
                  <a:lnTo>
                    <a:pt x="53" y="422"/>
                  </a:lnTo>
                  <a:lnTo>
                    <a:pt x="55" y="422"/>
                  </a:lnTo>
                  <a:lnTo>
                    <a:pt x="56" y="423"/>
                  </a:lnTo>
                  <a:lnTo>
                    <a:pt x="56" y="423"/>
                  </a:lnTo>
                  <a:lnTo>
                    <a:pt x="57" y="425"/>
                  </a:lnTo>
                  <a:lnTo>
                    <a:pt x="58" y="424"/>
                  </a:lnTo>
                  <a:lnTo>
                    <a:pt x="59" y="427"/>
                  </a:lnTo>
                  <a:lnTo>
                    <a:pt x="59" y="428"/>
                  </a:lnTo>
                  <a:lnTo>
                    <a:pt x="59" y="429"/>
                  </a:lnTo>
                  <a:lnTo>
                    <a:pt x="59" y="430"/>
                  </a:lnTo>
                  <a:lnTo>
                    <a:pt x="59" y="432"/>
                  </a:lnTo>
                  <a:lnTo>
                    <a:pt x="64" y="439"/>
                  </a:lnTo>
                  <a:lnTo>
                    <a:pt x="65" y="441"/>
                  </a:lnTo>
                  <a:lnTo>
                    <a:pt x="67" y="443"/>
                  </a:lnTo>
                  <a:lnTo>
                    <a:pt x="68" y="443"/>
                  </a:lnTo>
                  <a:lnTo>
                    <a:pt x="69" y="444"/>
                  </a:lnTo>
                  <a:lnTo>
                    <a:pt x="70" y="444"/>
                  </a:lnTo>
                  <a:lnTo>
                    <a:pt x="71" y="445"/>
                  </a:lnTo>
                  <a:lnTo>
                    <a:pt x="72" y="447"/>
                  </a:lnTo>
                  <a:lnTo>
                    <a:pt x="72" y="446"/>
                  </a:lnTo>
                  <a:lnTo>
                    <a:pt x="73" y="446"/>
                  </a:lnTo>
                  <a:lnTo>
                    <a:pt x="76" y="446"/>
                  </a:lnTo>
                  <a:lnTo>
                    <a:pt x="76" y="445"/>
                  </a:lnTo>
                  <a:lnTo>
                    <a:pt x="75" y="444"/>
                  </a:lnTo>
                  <a:lnTo>
                    <a:pt x="77" y="443"/>
                  </a:lnTo>
                  <a:lnTo>
                    <a:pt x="79" y="444"/>
                  </a:lnTo>
                  <a:lnTo>
                    <a:pt x="80" y="445"/>
                  </a:lnTo>
                  <a:lnTo>
                    <a:pt x="80" y="446"/>
                  </a:lnTo>
                  <a:lnTo>
                    <a:pt x="79" y="450"/>
                  </a:lnTo>
                  <a:lnTo>
                    <a:pt x="78" y="450"/>
                  </a:lnTo>
                  <a:lnTo>
                    <a:pt x="79" y="454"/>
                  </a:lnTo>
                  <a:lnTo>
                    <a:pt x="80" y="455"/>
                  </a:lnTo>
                  <a:lnTo>
                    <a:pt x="80" y="454"/>
                  </a:lnTo>
                  <a:lnTo>
                    <a:pt x="82" y="454"/>
                  </a:lnTo>
                  <a:lnTo>
                    <a:pt x="83" y="454"/>
                  </a:lnTo>
                  <a:lnTo>
                    <a:pt x="83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6" y="452"/>
                  </a:lnTo>
                  <a:lnTo>
                    <a:pt x="87" y="454"/>
                  </a:lnTo>
                  <a:lnTo>
                    <a:pt x="86" y="455"/>
                  </a:lnTo>
                  <a:lnTo>
                    <a:pt x="87" y="456"/>
                  </a:lnTo>
                  <a:lnTo>
                    <a:pt x="87" y="456"/>
                  </a:lnTo>
                  <a:lnTo>
                    <a:pt x="87" y="456"/>
                  </a:lnTo>
                  <a:lnTo>
                    <a:pt x="88" y="456"/>
                  </a:lnTo>
                  <a:lnTo>
                    <a:pt x="89" y="455"/>
                  </a:lnTo>
                  <a:lnTo>
                    <a:pt x="91" y="457"/>
                  </a:lnTo>
                  <a:lnTo>
                    <a:pt x="89" y="459"/>
                  </a:lnTo>
                  <a:lnTo>
                    <a:pt x="89" y="461"/>
                  </a:lnTo>
                  <a:lnTo>
                    <a:pt x="90" y="460"/>
                  </a:lnTo>
                  <a:lnTo>
                    <a:pt x="91" y="460"/>
                  </a:lnTo>
                  <a:lnTo>
                    <a:pt x="94" y="463"/>
                  </a:lnTo>
                  <a:lnTo>
                    <a:pt x="97" y="464"/>
                  </a:lnTo>
                  <a:lnTo>
                    <a:pt x="99" y="464"/>
                  </a:lnTo>
                  <a:lnTo>
                    <a:pt x="102" y="465"/>
                  </a:lnTo>
                  <a:lnTo>
                    <a:pt x="110" y="457"/>
                  </a:lnTo>
                  <a:lnTo>
                    <a:pt x="113" y="451"/>
                  </a:lnTo>
                  <a:lnTo>
                    <a:pt x="114" y="449"/>
                  </a:lnTo>
                  <a:lnTo>
                    <a:pt x="115" y="449"/>
                  </a:lnTo>
                  <a:lnTo>
                    <a:pt x="118" y="451"/>
                  </a:lnTo>
                  <a:lnTo>
                    <a:pt x="120" y="452"/>
                  </a:lnTo>
                  <a:lnTo>
                    <a:pt x="123" y="452"/>
                  </a:lnTo>
                  <a:lnTo>
                    <a:pt x="126" y="454"/>
                  </a:lnTo>
                  <a:lnTo>
                    <a:pt x="128" y="456"/>
                  </a:lnTo>
                  <a:lnTo>
                    <a:pt x="130" y="456"/>
                  </a:lnTo>
                  <a:lnTo>
                    <a:pt x="130" y="454"/>
                  </a:lnTo>
                  <a:lnTo>
                    <a:pt x="130" y="452"/>
                  </a:lnTo>
                  <a:lnTo>
                    <a:pt x="132" y="451"/>
                  </a:lnTo>
                  <a:lnTo>
                    <a:pt x="132" y="446"/>
                  </a:lnTo>
                  <a:lnTo>
                    <a:pt x="134" y="449"/>
                  </a:lnTo>
                  <a:lnTo>
                    <a:pt x="135" y="450"/>
                  </a:lnTo>
                  <a:lnTo>
                    <a:pt x="137" y="451"/>
                  </a:lnTo>
                  <a:lnTo>
                    <a:pt x="138" y="450"/>
                  </a:lnTo>
                  <a:lnTo>
                    <a:pt x="139" y="451"/>
                  </a:lnTo>
                  <a:lnTo>
                    <a:pt x="141" y="450"/>
                  </a:lnTo>
                  <a:lnTo>
                    <a:pt x="143" y="450"/>
                  </a:lnTo>
                  <a:lnTo>
                    <a:pt x="145" y="448"/>
                  </a:lnTo>
                  <a:lnTo>
                    <a:pt x="146" y="447"/>
                  </a:lnTo>
                  <a:lnTo>
                    <a:pt x="147" y="447"/>
                  </a:lnTo>
                  <a:lnTo>
                    <a:pt x="150" y="446"/>
                  </a:lnTo>
                  <a:lnTo>
                    <a:pt x="150" y="445"/>
                  </a:lnTo>
                  <a:lnTo>
                    <a:pt x="154" y="442"/>
                  </a:lnTo>
                  <a:lnTo>
                    <a:pt x="160" y="436"/>
                  </a:lnTo>
                  <a:lnTo>
                    <a:pt x="162" y="430"/>
                  </a:lnTo>
                  <a:lnTo>
                    <a:pt x="163" y="428"/>
                  </a:lnTo>
                  <a:lnTo>
                    <a:pt x="166" y="427"/>
                  </a:lnTo>
                  <a:lnTo>
                    <a:pt x="168" y="427"/>
                  </a:lnTo>
                  <a:lnTo>
                    <a:pt x="174" y="430"/>
                  </a:lnTo>
                  <a:lnTo>
                    <a:pt x="186" y="431"/>
                  </a:lnTo>
                  <a:lnTo>
                    <a:pt x="187" y="433"/>
                  </a:lnTo>
                  <a:lnTo>
                    <a:pt x="189" y="431"/>
                  </a:lnTo>
                  <a:lnTo>
                    <a:pt x="192" y="430"/>
                  </a:lnTo>
                  <a:lnTo>
                    <a:pt x="194" y="430"/>
                  </a:lnTo>
                  <a:lnTo>
                    <a:pt x="195" y="430"/>
                  </a:lnTo>
                  <a:lnTo>
                    <a:pt x="197" y="427"/>
                  </a:lnTo>
                  <a:lnTo>
                    <a:pt x="198" y="424"/>
                  </a:lnTo>
                  <a:lnTo>
                    <a:pt x="202" y="421"/>
                  </a:lnTo>
                  <a:lnTo>
                    <a:pt x="204" y="419"/>
                  </a:lnTo>
                  <a:lnTo>
                    <a:pt x="205" y="419"/>
                  </a:lnTo>
                  <a:lnTo>
                    <a:pt x="206" y="419"/>
                  </a:lnTo>
                  <a:lnTo>
                    <a:pt x="206" y="421"/>
                  </a:lnTo>
                  <a:lnTo>
                    <a:pt x="206" y="423"/>
                  </a:lnTo>
                  <a:lnTo>
                    <a:pt x="208" y="427"/>
                  </a:lnTo>
                  <a:lnTo>
                    <a:pt x="209" y="428"/>
                  </a:lnTo>
                  <a:lnTo>
                    <a:pt x="220" y="443"/>
                  </a:lnTo>
                  <a:lnTo>
                    <a:pt x="218" y="446"/>
                  </a:lnTo>
                  <a:lnTo>
                    <a:pt x="217" y="451"/>
                  </a:lnTo>
                  <a:lnTo>
                    <a:pt x="217" y="458"/>
                  </a:lnTo>
                  <a:lnTo>
                    <a:pt x="217" y="461"/>
                  </a:lnTo>
                  <a:lnTo>
                    <a:pt x="217" y="464"/>
                  </a:lnTo>
                  <a:lnTo>
                    <a:pt x="217" y="467"/>
                  </a:lnTo>
                  <a:lnTo>
                    <a:pt x="217" y="470"/>
                  </a:lnTo>
                  <a:lnTo>
                    <a:pt x="217" y="476"/>
                  </a:lnTo>
                  <a:lnTo>
                    <a:pt x="219" y="481"/>
                  </a:lnTo>
                  <a:lnTo>
                    <a:pt x="220" y="484"/>
                  </a:lnTo>
                  <a:lnTo>
                    <a:pt x="228" y="488"/>
                  </a:lnTo>
                  <a:lnTo>
                    <a:pt x="230" y="488"/>
                  </a:lnTo>
                  <a:lnTo>
                    <a:pt x="236" y="483"/>
                  </a:lnTo>
                  <a:lnTo>
                    <a:pt x="238" y="478"/>
                  </a:lnTo>
                  <a:lnTo>
                    <a:pt x="239" y="480"/>
                  </a:lnTo>
                  <a:lnTo>
                    <a:pt x="243" y="490"/>
                  </a:lnTo>
                  <a:lnTo>
                    <a:pt x="248" y="491"/>
                  </a:lnTo>
                  <a:lnTo>
                    <a:pt x="251" y="485"/>
                  </a:lnTo>
                  <a:lnTo>
                    <a:pt x="253" y="485"/>
                  </a:lnTo>
                  <a:lnTo>
                    <a:pt x="253" y="483"/>
                  </a:lnTo>
                  <a:lnTo>
                    <a:pt x="254" y="483"/>
                  </a:lnTo>
                  <a:lnTo>
                    <a:pt x="264" y="478"/>
                  </a:lnTo>
                  <a:lnTo>
                    <a:pt x="266" y="476"/>
                  </a:lnTo>
                  <a:lnTo>
                    <a:pt x="271" y="472"/>
                  </a:lnTo>
                  <a:lnTo>
                    <a:pt x="273" y="467"/>
                  </a:lnTo>
                  <a:lnTo>
                    <a:pt x="276" y="464"/>
                  </a:lnTo>
                  <a:lnTo>
                    <a:pt x="282" y="457"/>
                  </a:lnTo>
                  <a:lnTo>
                    <a:pt x="288" y="454"/>
                  </a:lnTo>
                  <a:lnTo>
                    <a:pt x="289" y="452"/>
                  </a:lnTo>
                  <a:lnTo>
                    <a:pt x="293" y="451"/>
                  </a:lnTo>
                  <a:lnTo>
                    <a:pt x="295" y="453"/>
                  </a:lnTo>
                  <a:lnTo>
                    <a:pt x="297" y="453"/>
                  </a:lnTo>
                  <a:lnTo>
                    <a:pt x="299" y="456"/>
                  </a:lnTo>
                  <a:lnTo>
                    <a:pt x="301" y="452"/>
                  </a:lnTo>
                  <a:lnTo>
                    <a:pt x="301" y="449"/>
                  </a:lnTo>
                  <a:lnTo>
                    <a:pt x="302" y="446"/>
                  </a:lnTo>
                  <a:lnTo>
                    <a:pt x="304" y="443"/>
                  </a:lnTo>
                  <a:lnTo>
                    <a:pt x="305" y="442"/>
                  </a:lnTo>
                  <a:lnTo>
                    <a:pt x="306" y="439"/>
                  </a:lnTo>
                  <a:lnTo>
                    <a:pt x="308" y="437"/>
                  </a:lnTo>
                  <a:lnTo>
                    <a:pt x="309" y="435"/>
                  </a:lnTo>
                  <a:lnTo>
                    <a:pt x="309" y="434"/>
                  </a:lnTo>
                  <a:lnTo>
                    <a:pt x="310" y="430"/>
                  </a:lnTo>
                  <a:lnTo>
                    <a:pt x="310" y="426"/>
                  </a:lnTo>
                  <a:lnTo>
                    <a:pt x="312" y="424"/>
                  </a:lnTo>
                  <a:lnTo>
                    <a:pt x="312" y="423"/>
                  </a:lnTo>
                  <a:lnTo>
                    <a:pt x="309" y="419"/>
                  </a:lnTo>
                  <a:lnTo>
                    <a:pt x="307" y="418"/>
                  </a:lnTo>
                  <a:lnTo>
                    <a:pt x="305" y="421"/>
                  </a:lnTo>
                  <a:lnTo>
                    <a:pt x="301" y="423"/>
                  </a:lnTo>
                  <a:lnTo>
                    <a:pt x="300" y="421"/>
                  </a:lnTo>
                  <a:lnTo>
                    <a:pt x="295" y="424"/>
                  </a:lnTo>
                  <a:lnTo>
                    <a:pt x="295" y="422"/>
                  </a:lnTo>
                  <a:lnTo>
                    <a:pt x="297" y="419"/>
                  </a:lnTo>
                  <a:lnTo>
                    <a:pt x="297" y="417"/>
                  </a:lnTo>
                  <a:lnTo>
                    <a:pt x="295" y="411"/>
                  </a:lnTo>
                  <a:lnTo>
                    <a:pt x="297" y="406"/>
                  </a:lnTo>
                  <a:lnTo>
                    <a:pt x="293" y="402"/>
                  </a:lnTo>
                  <a:lnTo>
                    <a:pt x="291" y="401"/>
                  </a:lnTo>
                  <a:lnTo>
                    <a:pt x="289" y="396"/>
                  </a:lnTo>
                  <a:lnTo>
                    <a:pt x="285" y="393"/>
                  </a:lnTo>
                  <a:lnTo>
                    <a:pt x="284" y="388"/>
                  </a:lnTo>
                  <a:lnTo>
                    <a:pt x="287" y="383"/>
                  </a:lnTo>
                  <a:lnTo>
                    <a:pt x="290" y="383"/>
                  </a:lnTo>
                  <a:lnTo>
                    <a:pt x="293" y="376"/>
                  </a:lnTo>
                  <a:lnTo>
                    <a:pt x="293" y="371"/>
                  </a:lnTo>
                  <a:lnTo>
                    <a:pt x="290" y="367"/>
                  </a:lnTo>
                  <a:lnTo>
                    <a:pt x="285" y="363"/>
                  </a:lnTo>
                  <a:lnTo>
                    <a:pt x="281" y="362"/>
                  </a:lnTo>
                  <a:lnTo>
                    <a:pt x="277" y="356"/>
                  </a:lnTo>
                  <a:lnTo>
                    <a:pt x="274" y="362"/>
                  </a:lnTo>
                  <a:lnTo>
                    <a:pt x="271" y="358"/>
                  </a:lnTo>
                  <a:lnTo>
                    <a:pt x="268" y="359"/>
                  </a:lnTo>
                  <a:lnTo>
                    <a:pt x="265" y="362"/>
                  </a:lnTo>
                  <a:lnTo>
                    <a:pt x="262" y="359"/>
                  </a:lnTo>
                  <a:lnTo>
                    <a:pt x="265" y="352"/>
                  </a:lnTo>
                  <a:lnTo>
                    <a:pt x="263" y="346"/>
                  </a:lnTo>
                  <a:lnTo>
                    <a:pt x="265" y="340"/>
                  </a:lnTo>
                  <a:lnTo>
                    <a:pt x="266" y="332"/>
                  </a:lnTo>
                  <a:lnTo>
                    <a:pt x="269" y="330"/>
                  </a:lnTo>
                  <a:lnTo>
                    <a:pt x="269" y="332"/>
                  </a:lnTo>
                  <a:lnTo>
                    <a:pt x="273" y="332"/>
                  </a:lnTo>
                  <a:lnTo>
                    <a:pt x="276" y="335"/>
                  </a:lnTo>
                  <a:lnTo>
                    <a:pt x="277" y="335"/>
                  </a:lnTo>
                  <a:lnTo>
                    <a:pt x="277" y="331"/>
                  </a:lnTo>
                  <a:lnTo>
                    <a:pt x="276" y="331"/>
                  </a:lnTo>
                  <a:lnTo>
                    <a:pt x="273" y="329"/>
                  </a:lnTo>
                  <a:lnTo>
                    <a:pt x="274" y="328"/>
                  </a:lnTo>
                  <a:lnTo>
                    <a:pt x="278" y="329"/>
                  </a:lnTo>
                  <a:lnTo>
                    <a:pt x="281" y="330"/>
                  </a:lnTo>
                  <a:lnTo>
                    <a:pt x="283" y="334"/>
                  </a:lnTo>
                  <a:lnTo>
                    <a:pt x="284" y="337"/>
                  </a:lnTo>
                  <a:lnTo>
                    <a:pt x="285" y="338"/>
                  </a:lnTo>
                  <a:lnTo>
                    <a:pt x="286" y="338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91" y="335"/>
                  </a:lnTo>
                  <a:lnTo>
                    <a:pt x="296" y="329"/>
                  </a:lnTo>
                  <a:lnTo>
                    <a:pt x="297" y="327"/>
                  </a:lnTo>
                  <a:lnTo>
                    <a:pt x="301" y="325"/>
                  </a:lnTo>
                  <a:lnTo>
                    <a:pt x="301" y="324"/>
                  </a:lnTo>
                  <a:lnTo>
                    <a:pt x="303" y="324"/>
                  </a:lnTo>
                  <a:lnTo>
                    <a:pt x="304" y="322"/>
                  </a:lnTo>
                  <a:lnTo>
                    <a:pt x="304" y="320"/>
                  </a:lnTo>
                  <a:lnTo>
                    <a:pt x="310" y="320"/>
                  </a:lnTo>
                  <a:lnTo>
                    <a:pt x="312" y="319"/>
                  </a:lnTo>
                  <a:lnTo>
                    <a:pt x="314" y="319"/>
                  </a:lnTo>
                  <a:lnTo>
                    <a:pt x="321" y="316"/>
                  </a:lnTo>
                  <a:lnTo>
                    <a:pt x="327" y="317"/>
                  </a:lnTo>
                  <a:lnTo>
                    <a:pt x="329" y="315"/>
                  </a:lnTo>
                  <a:lnTo>
                    <a:pt x="332" y="315"/>
                  </a:lnTo>
                  <a:lnTo>
                    <a:pt x="337" y="317"/>
                  </a:lnTo>
                  <a:lnTo>
                    <a:pt x="342" y="314"/>
                  </a:lnTo>
                  <a:lnTo>
                    <a:pt x="354" y="308"/>
                  </a:lnTo>
                  <a:lnTo>
                    <a:pt x="357" y="307"/>
                  </a:lnTo>
                  <a:lnTo>
                    <a:pt x="365" y="290"/>
                  </a:lnTo>
                  <a:lnTo>
                    <a:pt x="368" y="285"/>
                  </a:lnTo>
                  <a:lnTo>
                    <a:pt x="368" y="274"/>
                  </a:lnTo>
                  <a:lnTo>
                    <a:pt x="364" y="274"/>
                  </a:lnTo>
                  <a:lnTo>
                    <a:pt x="360" y="269"/>
                  </a:lnTo>
                  <a:lnTo>
                    <a:pt x="356" y="257"/>
                  </a:lnTo>
                  <a:lnTo>
                    <a:pt x="357" y="254"/>
                  </a:lnTo>
                  <a:lnTo>
                    <a:pt x="360" y="248"/>
                  </a:lnTo>
                  <a:lnTo>
                    <a:pt x="370" y="232"/>
                  </a:lnTo>
                  <a:lnTo>
                    <a:pt x="370" y="228"/>
                  </a:lnTo>
                  <a:lnTo>
                    <a:pt x="372" y="226"/>
                  </a:lnTo>
                  <a:lnTo>
                    <a:pt x="377" y="219"/>
                  </a:lnTo>
                  <a:lnTo>
                    <a:pt x="381" y="211"/>
                  </a:lnTo>
                  <a:lnTo>
                    <a:pt x="382" y="207"/>
                  </a:lnTo>
                  <a:lnTo>
                    <a:pt x="385" y="204"/>
                  </a:lnTo>
                  <a:lnTo>
                    <a:pt x="384" y="196"/>
                  </a:lnTo>
                  <a:lnTo>
                    <a:pt x="388" y="194"/>
                  </a:lnTo>
                  <a:lnTo>
                    <a:pt x="392" y="196"/>
                  </a:lnTo>
                  <a:lnTo>
                    <a:pt x="392" y="193"/>
                  </a:lnTo>
                  <a:lnTo>
                    <a:pt x="396" y="193"/>
                  </a:lnTo>
                  <a:lnTo>
                    <a:pt x="404" y="178"/>
                  </a:lnTo>
                  <a:lnTo>
                    <a:pt x="399" y="168"/>
                  </a:lnTo>
                  <a:lnTo>
                    <a:pt x="395" y="161"/>
                  </a:lnTo>
                  <a:lnTo>
                    <a:pt x="396" y="154"/>
                  </a:lnTo>
                  <a:lnTo>
                    <a:pt x="398" y="149"/>
                  </a:lnTo>
                  <a:lnTo>
                    <a:pt x="401" y="146"/>
                  </a:lnTo>
                  <a:lnTo>
                    <a:pt x="404" y="141"/>
                  </a:lnTo>
                  <a:lnTo>
                    <a:pt x="405" y="140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10" y="123"/>
                  </a:lnTo>
                  <a:lnTo>
                    <a:pt x="412" y="118"/>
                  </a:lnTo>
                  <a:lnTo>
                    <a:pt x="405" y="118"/>
                  </a:lnTo>
                  <a:lnTo>
                    <a:pt x="400" y="116"/>
                  </a:lnTo>
                  <a:lnTo>
                    <a:pt x="396" y="107"/>
                  </a:lnTo>
                  <a:lnTo>
                    <a:pt x="389" y="104"/>
                  </a:lnTo>
                  <a:lnTo>
                    <a:pt x="385" y="100"/>
                  </a:lnTo>
                  <a:lnTo>
                    <a:pt x="382" y="99"/>
                  </a:lnTo>
                  <a:lnTo>
                    <a:pt x="380" y="100"/>
                  </a:lnTo>
                  <a:lnTo>
                    <a:pt x="374" y="103"/>
                  </a:lnTo>
                  <a:lnTo>
                    <a:pt x="372" y="103"/>
                  </a:lnTo>
                  <a:lnTo>
                    <a:pt x="370" y="107"/>
                  </a:lnTo>
                  <a:lnTo>
                    <a:pt x="370" y="113"/>
                  </a:lnTo>
                  <a:lnTo>
                    <a:pt x="364" y="118"/>
                  </a:lnTo>
                  <a:lnTo>
                    <a:pt x="354" y="122"/>
                  </a:lnTo>
                  <a:lnTo>
                    <a:pt x="353" y="127"/>
                  </a:lnTo>
                  <a:lnTo>
                    <a:pt x="352" y="130"/>
                  </a:lnTo>
                  <a:lnTo>
                    <a:pt x="336" y="148"/>
                  </a:lnTo>
                  <a:lnTo>
                    <a:pt x="323" y="147"/>
                  </a:lnTo>
                  <a:lnTo>
                    <a:pt x="318" y="144"/>
                  </a:lnTo>
                  <a:lnTo>
                    <a:pt x="304" y="137"/>
                  </a:lnTo>
                  <a:lnTo>
                    <a:pt x="298" y="134"/>
                  </a:lnTo>
                  <a:lnTo>
                    <a:pt x="292" y="134"/>
                  </a:lnTo>
                  <a:lnTo>
                    <a:pt x="288" y="137"/>
                  </a:lnTo>
                  <a:lnTo>
                    <a:pt x="285" y="147"/>
                  </a:lnTo>
                  <a:lnTo>
                    <a:pt x="285" y="154"/>
                  </a:lnTo>
                  <a:lnTo>
                    <a:pt x="287" y="158"/>
                  </a:lnTo>
                  <a:lnTo>
                    <a:pt x="292" y="164"/>
                  </a:lnTo>
                  <a:lnTo>
                    <a:pt x="295" y="166"/>
                  </a:lnTo>
                  <a:lnTo>
                    <a:pt x="297" y="168"/>
                  </a:lnTo>
                  <a:lnTo>
                    <a:pt x="297" y="181"/>
                  </a:lnTo>
                  <a:lnTo>
                    <a:pt x="295" y="188"/>
                  </a:lnTo>
                  <a:lnTo>
                    <a:pt x="293" y="189"/>
                  </a:lnTo>
                  <a:lnTo>
                    <a:pt x="293" y="183"/>
                  </a:lnTo>
                  <a:lnTo>
                    <a:pt x="291" y="181"/>
                  </a:lnTo>
                  <a:lnTo>
                    <a:pt x="289" y="181"/>
                  </a:lnTo>
                  <a:lnTo>
                    <a:pt x="288" y="189"/>
                  </a:lnTo>
                  <a:lnTo>
                    <a:pt x="278" y="192"/>
                  </a:lnTo>
                  <a:lnTo>
                    <a:pt x="277" y="197"/>
                  </a:lnTo>
                  <a:lnTo>
                    <a:pt x="273" y="199"/>
                  </a:lnTo>
                  <a:lnTo>
                    <a:pt x="264" y="198"/>
                  </a:lnTo>
                  <a:lnTo>
                    <a:pt x="258" y="195"/>
                  </a:lnTo>
                  <a:lnTo>
                    <a:pt x="254" y="201"/>
                  </a:lnTo>
                  <a:lnTo>
                    <a:pt x="257" y="215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1" y="217"/>
                  </a:lnTo>
                  <a:lnTo>
                    <a:pt x="237" y="220"/>
                  </a:lnTo>
                  <a:lnTo>
                    <a:pt x="226" y="220"/>
                  </a:lnTo>
                  <a:lnTo>
                    <a:pt x="223" y="213"/>
                  </a:lnTo>
                  <a:lnTo>
                    <a:pt x="202" y="208"/>
                  </a:lnTo>
                  <a:lnTo>
                    <a:pt x="201" y="207"/>
                  </a:lnTo>
                  <a:lnTo>
                    <a:pt x="200" y="201"/>
                  </a:lnTo>
                  <a:lnTo>
                    <a:pt x="187" y="202"/>
                  </a:lnTo>
                  <a:lnTo>
                    <a:pt x="180" y="200"/>
                  </a:lnTo>
                  <a:lnTo>
                    <a:pt x="182" y="195"/>
                  </a:lnTo>
                  <a:lnTo>
                    <a:pt x="184" y="181"/>
                  </a:lnTo>
                  <a:lnTo>
                    <a:pt x="187" y="174"/>
                  </a:lnTo>
                  <a:lnTo>
                    <a:pt x="187" y="169"/>
                  </a:lnTo>
                  <a:lnTo>
                    <a:pt x="191" y="166"/>
                  </a:lnTo>
                  <a:lnTo>
                    <a:pt x="193" y="167"/>
                  </a:lnTo>
                  <a:lnTo>
                    <a:pt x="194" y="161"/>
                  </a:lnTo>
                  <a:lnTo>
                    <a:pt x="197" y="164"/>
                  </a:lnTo>
                  <a:lnTo>
                    <a:pt x="202" y="158"/>
                  </a:lnTo>
                  <a:lnTo>
                    <a:pt x="199" y="155"/>
                  </a:lnTo>
                  <a:lnTo>
                    <a:pt x="198" y="154"/>
                  </a:lnTo>
                  <a:lnTo>
                    <a:pt x="199" y="152"/>
                  </a:lnTo>
                  <a:lnTo>
                    <a:pt x="199" y="145"/>
                  </a:lnTo>
                  <a:lnTo>
                    <a:pt x="198" y="140"/>
                  </a:lnTo>
                  <a:lnTo>
                    <a:pt x="199" y="138"/>
                  </a:lnTo>
                  <a:lnTo>
                    <a:pt x="200" y="141"/>
                  </a:lnTo>
                  <a:lnTo>
                    <a:pt x="202" y="142"/>
                  </a:lnTo>
                  <a:lnTo>
                    <a:pt x="202" y="137"/>
                  </a:lnTo>
                  <a:lnTo>
                    <a:pt x="201" y="127"/>
                  </a:lnTo>
                  <a:lnTo>
                    <a:pt x="203" y="123"/>
                  </a:lnTo>
                  <a:lnTo>
                    <a:pt x="206" y="127"/>
                  </a:lnTo>
                  <a:lnTo>
                    <a:pt x="209" y="127"/>
                  </a:lnTo>
                  <a:lnTo>
                    <a:pt x="214" y="127"/>
                  </a:lnTo>
                  <a:lnTo>
                    <a:pt x="222" y="114"/>
                  </a:lnTo>
                  <a:lnTo>
                    <a:pt x="229" y="109"/>
                  </a:lnTo>
                  <a:lnTo>
                    <a:pt x="230" y="110"/>
                  </a:lnTo>
                  <a:lnTo>
                    <a:pt x="233" y="110"/>
                  </a:lnTo>
                  <a:lnTo>
                    <a:pt x="236" y="108"/>
                  </a:lnTo>
                  <a:lnTo>
                    <a:pt x="238" y="102"/>
                  </a:lnTo>
                  <a:lnTo>
                    <a:pt x="237" y="95"/>
                  </a:lnTo>
                  <a:lnTo>
                    <a:pt x="238" y="93"/>
                  </a:lnTo>
                  <a:lnTo>
                    <a:pt x="241" y="80"/>
                  </a:lnTo>
                  <a:lnTo>
                    <a:pt x="247" y="67"/>
                  </a:lnTo>
                  <a:lnTo>
                    <a:pt x="248" y="60"/>
                  </a:lnTo>
                  <a:lnTo>
                    <a:pt x="247" y="53"/>
                  </a:lnTo>
                  <a:lnTo>
                    <a:pt x="243" y="49"/>
                  </a:lnTo>
                  <a:lnTo>
                    <a:pt x="241" y="48"/>
                  </a:lnTo>
                  <a:lnTo>
                    <a:pt x="236" y="46"/>
                  </a:lnTo>
                  <a:lnTo>
                    <a:pt x="225" y="46"/>
                  </a:lnTo>
                  <a:lnTo>
                    <a:pt x="221" y="47"/>
                  </a:lnTo>
                  <a:lnTo>
                    <a:pt x="215" y="56"/>
                  </a:lnTo>
                  <a:lnTo>
                    <a:pt x="215" y="63"/>
                  </a:lnTo>
                  <a:lnTo>
                    <a:pt x="217" y="69"/>
                  </a:lnTo>
                  <a:lnTo>
                    <a:pt x="217" y="73"/>
                  </a:lnTo>
                  <a:lnTo>
                    <a:pt x="213" y="81"/>
                  </a:lnTo>
                  <a:lnTo>
                    <a:pt x="211" y="83"/>
                  </a:lnTo>
                  <a:lnTo>
                    <a:pt x="210" y="86"/>
                  </a:lnTo>
                  <a:lnTo>
                    <a:pt x="207" y="87"/>
                  </a:lnTo>
                  <a:lnTo>
                    <a:pt x="197" y="85"/>
                  </a:lnTo>
                  <a:lnTo>
                    <a:pt x="196" y="67"/>
                  </a:lnTo>
                  <a:lnTo>
                    <a:pt x="202" y="47"/>
                  </a:lnTo>
                  <a:lnTo>
                    <a:pt x="205" y="33"/>
                  </a:lnTo>
                  <a:lnTo>
                    <a:pt x="202" y="30"/>
                  </a:lnTo>
                  <a:lnTo>
                    <a:pt x="202" y="28"/>
                  </a:lnTo>
                  <a:lnTo>
                    <a:pt x="194" y="27"/>
                  </a:lnTo>
                  <a:lnTo>
                    <a:pt x="190" y="25"/>
                  </a:lnTo>
                  <a:lnTo>
                    <a:pt x="189" y="26"/>
                  </a:lnTo>
                  <a:lnTo>
                    <a:pt x="187" y="44"/>
                  </a:lnTo>
                  <a:lnTo>
                    <a:pt x="185" y="53"/>
                  </a:lnTo>
                  <a:lnTo>
                    <a:pt x="185" y="57"/>
                  </a:lnTo>
                  <a:lnTo>
                    <a:pt x="182" y="69"/>
                  </a:lnTo>
                  <a:lnTo>
                    <a:pt x="178" y="73"/>
                  </a:lnTo>
                  <a:lnTo>
                    <a:pt x="180" y="46"/>
                  </a:lnTo>
                  <a:lnTo>
                    <a:pt x="178" y="40"/>
                  </a:lnTo>
                  <a:lnTo>
                    <a:pt x="178" y="39"/>
                  </a:lnTo>
                  <a:lnTo>
                    <a:pt x="181" y="38"/>
                  </a:lnTo>
                  <a:lnTo>
                    <a:pt x="179" y="27"/>
                  </a:lnTo>
                  <a:lnTo>
                    <a:pt x="187" y="22"/>
                  </a:lnTo>
                  <a:lnTo>
                    <a:pt x="189" y="7"/>
                  </a:lnTo>
                  <a:lnTo>
                    <a:pt x="166" y="0"/>
                  </a:lnTo>
                  <a:lnTo>
                    <a:pt x="165" y="1"/>
                  </a:lnTo>
                  <a:lnTo>
                    <a:pt x="165" y="29"/>
                  </a:lnTo>
                  <a:lnTo>
                    <a:pt x="174" y="35"/>
                  </a:lnTo>
                  <a:lnTo>
                    <a:pt x="174" y="44"/>
                  </a:lnTo>
                  <a:lnTo>
                    <a:pt x="169" y="42"/>
                  </a:lnTo>
                  <a:lnTo>
                    <a:pt x="144" y="42"/>
                  </a:lnTo>
                  <a:lnTo>
                    <a:pt x="134" y="67"/>
                  </a:lnTo>
                  <a:lnTo>
                    <a:pt x="130" y="88"/>
                  </a:lnTo>
                  <a:lnTo>
                    <a:pt x="138" y="110"/>
                  </a:lnTo>
                  <a:lnTo>
                    <a:pt x="147" y="118"/>
                  </a:lnTo>
                  <a:lnTo>
                    <a:pt x="150" y="147"/>
                  </a:lnTo>
                  <a:lnTo>
                    <a:pt x="146" y="154"/>
                  </a:lnTo>
                  <a:lnTo>
                    <a:pt x="169" y="178"/>
                  </a:lnTo>
                  <a:lnTo>
                    <a:pt x="166" y="192"/>
                  </a:lnTo>
                  <a:lnTo>
                    <a:pt x="158" y="199"/>
                  </a:lnTo>
                  <a:lnTo>
                    <a:pt x="146" y="201"/>
                  </a:lnTo>
                  <a:lnTo>
                    <a:pt x="143" y="203"/>
                  </a:lnTo>
                  <a:lnTo>
                    <a:pt x="142" y="208"/>
                  </a:lnTo>
                  <a:lnTo>
                    <a:pt x="146" y="213"/>
                  </a:lnTo>
                  <a:lnTo>
                    <a:pt x="143" y="221"/>
                  </a:lnTo>
                  <a:lnTo>
                    <a:pt x="144" y="228"/>
                  </a:lnTo>
                  <a:lnTo>
                    <a:pt x="142" y="244"/>
                  </a:lnTo>
                  <a:lnTo>
                    <a:pt x="138" y="254"/>
                  </a:lnTo>
                  <a:lnTo>
                    <a:pt x="139" y="265"/>
                  </a:lnTo>
                  <a:lnTo>
                    <a:pt x="138" y="265"/>
                  </a:lnTo>
                  <a:lnTo>
                    <a:pt x="130" y="256"/>
                  </a:lnTo>
                  <a:lnTo>
                    <a:pt x="126" y="249"/>
                  </a:lnTo>
                  <a:lnTo>
                    <a:pt x="123" y="248"/>
                  </a:lnTo>
                  <a:lnTo>
                    <a:pt x="111" y="232"/>
                  </a:lnTo>
                  <a:lnTo>
                    <a:pt x="106" y="233"/>
                  </a:lnTo>
                  <a:lnTo>
                    <a:pt x="99" y="227"/>
                  </a:lnTo>
                  <a:lnTo>
                    <a:pt x="94" y="221"/>
                  </a:lnTo>
                  <a:lnTo>
                    <a:pt x="89" y="220"/>
                  </a:lnTo>
                  <a:lnTo>
                    <a:pt x="83" y="220"/>
                  </a:lnTo>
                  <a:lnTo>
                    <a:pt x="78" y="228"/>
                  </a:lnTo>
                  <a:lnTo>
                    <a:pt x="71" y="231"/>
                  </a:lnTo>
                  <a:lnTo>
                    <a:pt x="66" y="231"/>
                  </a:lnTo>
                  <a:lnTo>
                    <a:pt x="62" y="229"/>
                  </a:lnTo>
                  <a:lnTo>
                    <a:pt x="60" y="231"/>
                  </a:lnTo>
                  <a:lnTo>
                    <a:pt x="58" y="231"/>
                  </a:lnTo>
                  <a:lnTo>
                    <a:pt x="55" y="235"/>
                  </a:lnTo>
                  <a:lnTo>
                    <a:pt x="50" y="246"/>
                  </a:lnTo>
                  <a:lnTo>
                    <a:pt x="46" y="251"/>
                  </a:lnTo>
                  <a:lnTo>
                    <a:pt x="43" y="259"/>
                  </a:lnTo>
                  <a:lnTo>
                    <a:pt x="42" y="262"/>
                  </a:lnTo>
                  <a:lnTo>
                    <a:pt x="40" y="262"/>
                  </a:lnTo>
                  <a:lnTo>
                    <a:pt x="43" y="263"/>
                  </a:lnTo>
                  <a:lnTo>
                    <a:pt x="43" y="266"/>
                  </a:lnTo>
                  <a:lnTo>
                    <a:pt x="40" y="275"/>
                  </a:lnTo>
                  <a:lnTo>
                    <a:pt x="37" y="275"/>
                  </a:lnTo>
                  <a:lnTo>
                    <a:pt x="35" y="278"/>
                  </a:lnTo>
                  <a:lnTo>
                    <a:pt x="33" y="281"/>
                  </a:lnTo>
                  <a:lnTo>
                    <a:pt x="28" y="282"/>
                  </a:lnTo>
                  <a:lnTo>
                    <a:pt x="27" y="281"/>
                  </a:lnTo>
                  <a:lnTo>
                    <a:pt x="26" y="282"/>
                  </a:lnTo>
                  <a:lnTo>
                    <a:pt x="25" y="282"/>
                  </a:lnTo>
                  <a:lnTo>
                    <a:pt x="24" y="283"/>
                  </a:lnTo>
                  <a:lnTo>
                    <a:pt x="23" y="282"/>
                  </a:lnTo>
                  <a:lnTo>
                    <a:pt x="23" y="284"/>
                  </a:lnTo>
                  <a:lnTo>
                    <a:pt x="20" y="282"/>
                  </a:lnTo>
                  <a:lnTo>
                    <a:pt x="18" y="283"/>
                  </a:lnTo>
                  <a:lnTo>
                    <a:pt x="15" y="283"/>
                  </a:lnTo>
                  <a:lnTo>
                    <a:pt x="14" y="283"/>
                  </a:lnTo>
                  <a:lnTo>
                    <a:pt x="13" y="283"/>
                  </a:lnTo>
                  <a:lnTo>
                    <a:pt x="11" y="285"/>
                  </a:lnTo>
                  <a:lnTo>
                    <a:pt x="10" y="284"/>
                  </a:lnTo>
                  <a:lnTo>
                    <a:pt x="10" y="285"/>
                  </a:lnTo>
                  <a:lnTo>
                    <a:pt x="7" y="287"/>
                  </a:lnTo>
                  <a:lnTo>
                    <a:pt x="7" y="286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1" y="294"/>
                  </a:lnTo>
                  <a:lnTo>
                    <a:pt x="0" y="294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9" name="Freeform 61" descr="Mármol blanco"/>
            <p:cNvSpPr>
              <a:spLocks/>
            </p:cNvSpPr>
            <p:nvPr/>
          </p:nvSpPr>
          <p:spPr bwMode="auto">
            <a:xfrm>
              <a:off x="988" y="2287"/>
              <a:ext cx="154" cy="246"/>
            </a:xfrm>
            <a:custGeom>
              <a:avLst/>
              <a:gdLst/>
              <a:ahLst/>
              <a:cxnLst>
                <a:cxn ang="0">
                  <a:pos x="9" y="96"/>
                </a:cxn>
                <a:cxn ang="0">
                  <a:pos x="8" y="112"/>
                </a:cxn>
                <a:cxn ang="0">
                  <a:pos x="9" y="129"/>
                </a:cxn>
                <a:cxn ang="0">
                  <a:pos x="16" y="147"/>
                </a:cxn>
                <a:cxn ang="0">
                  <a:pos x="18" y="148"/>
                </a:cxn>
                <a:cxn ang="0">
                  <a:pos x="20" y="154"/>
                </a:cxn>
                <a:cxn ang="0">
                  <a:pos x="25" y="170"/>
                </a:cxn>
                <a:cxn ang="0">
                  <a:pos x="28" y="179"/>
                </a:cxn>
                <a:cxn ang="0">
                  <a:pos x="39" y="186"/>
                </a:cxn>
                <a:cxn ang="0">
                  <a:pos x="44" y="189"/>
                </a:cxn>
                <a:cxn ang="0">
                  <a:pos x="48" y="194"/>
                </a:cxn>
                <a:cxn ang="0">
                  <a:pos x="47" y="202"/>
                </a:cxn>
                <a:cxn ang="0">
                  <a:pos x="44" y="212"/>
                </a:cxn>
                <a:cxn ang="0">
                  <a:pos x="45" y="227"/>
                </a:cxn>
                <a:cxn ang="0">
                  <a:pos x="44" y="233"/>
                </a:cxn>
                <a:cxn ang="0">
                  <a:pos x="43" y="239"/>
                </a:cxn>
                <a:cxn ang="0">
                  <a:pos x="43" y="250"/>
                </a:cxn>
                <a:cxn ang="0">
                  <a:pos x="38" y="252"/>
                </a:cxn>
                <a:cxn ang="0">
                  <a:pos x="34" y="258"/>
                </a:cxn>
                <a:cxn ang="0">
                  <a:pos x="28" y="264"/>
                </a:cxn>
                <a:cxn ang="0">
                  <a:pos x="22" y="274"/>
                </a:cxn>
                <a:cxn ang="0">
                  <a:pos x="15" y="282"/>
                </a:cxn>
                <a:cxn ang="0">
                  <a:pos x="16" y="284"/>
                </a:cxn>
                <a:cxn ang="0">
                  <a:pos x="23" y="287"/>
                </a:cxn>
                <a:cxn ang="0">
                  <a:pos x="32" y="287"/>
                </a:cxn>
                <a:cxn ang="0">
                  <a:pos x="37" y="299"/>
                </a:cxn>
                <a:cxn ang="0">
                  <a:pos x="44" y="291"/>
                </a:cxn>
                <a:cxn ang="0">
                  <a:pos x="59" y="271"/>
                </a:cxn>
                <a:cxn ang="0">
                  <a:pos x="69" y="271"/>
                </a:cxn>
                <a:cxn ang="0">
                  <a:pos x="92" y="260"/>
                </a:cxn>
                <a:cxn ang="0">
                  <a:pos x="122" y="288"/>
                </a:cxn>
                <a:cxn ang="0">
                  <a:pos x="138" y="305"/>
                </a:cxn>
                <a:cxn ang="0">
                  <a:pos x="142" y="260"/>
                </a:cxn>
                <a:cxn ang="0">
                  <a:pos x="144" y="240"/>
                </a:cxn>
                <a:cxn ang="0">
                  <a:pos x="144" y="194"/>
                </a:cxn>
                <a:cxn ang="0">
                  <a:pos x="128" y="128"/>
                </a:cxn>
                <a:cxn ang="0">
                  <a:pos x="124" y="76"/>
                </a:cxn>
                <a:cxn ang="0">
                  <a:pos x="106" y="72"/>
                </a:cxn>
                <a:cxn ang="0">
                  <a:pos x="91" y="45"/>
                </a:cxn>
                <a:cxn ang="0">
                  <a:pos x="71" y="55"/>
                </a:cxn>
                <a:cxn ang="0">
                  <a:pos x="64" y="45"/>
                </a:cxn>
                <a:cxn ang="0">
                  <a:pos x="62" y="11"/>
                </a:cxn>
                <a:cxn ang="0">
                  <a:pos x="20" y="3"/>
                </a:cxn>
                <a:cxn ang="0">
                  <a:pos x="19" y="14"/>
                </a:cxn>
                <a:cxn ang="0">
                  <a:pos x="20" y="53"/>
                </a:cxn>
                <a:cxn ang="0">
                  <a:pos x="11" y="60"/>
                </a:cxn>
                <a:cxn ang="0">
                  <a:pos x="6" y="54"/>
                </a:cxn>
                <a:cxn ang="0">
                  <a:pos x="0" y="52"/>
                </a:cxn>
              </a:cxnLst>
              <a:rect l="0" t="0" r="r" b="b"/>
              <a:pathLst>
                <a:path w="169" h="306">
                  <a:moveTo>
                    <a:pt x="0" y="52"/>
                  </a:moveTo>
                  <a:lnTo>
                    <a:pt x="3" y="60"/>
                  </a:lnTo>
                  <a:lnTo>
                    <a:pt x="7" y="74"/>
                  </a:lnTo>
                  <a:lnTo>
                    <a:pt x="9" y="96"/>
                  </a:lnTo>
                  <a:lnTo>
                    <a:pt x="8" y="99"/>
                  </a:lnTo>
                  <a:lnTo>
                    <a:pt x="9" y="103"/>
                  </a:lnTo>
                  <a:lnTo>
                    <a:pt x="8" y="109"/>
                  </a:lnTo>
                  <a:lnTo>
                    <a:pt x="8" y="112"/>
                  </a:lnTo>
                  <a:lnTo>
                    <a:pt x="8" y="122"/>
                  </a:lnTo>
                  <a:lnTo>
                    <a:pt x="8" y="125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12" y="133"/>
                  </a:lnTo>
                  <a:lnTo>
                    <a:pt x="13" y="137"/>
                  </a:lnTo>
                  <a:lnTo>
                    <a:pt x="14" y="138"/>
                  </a:lnTo>
                  <a:lnTo>
                    <a:pt x="16" y="147"/>
                  </a:lnTo>
                  <a:lnTo>
                    <a:pt x="17" y="147"/>
                  </a:lnTo>
                  <a:lnTo>
                    <a:pt x="18" y="147"/>
                  </a:lnTo>
                  <a:lnTo>
                    <a:pt x="18" y="147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5" y="167"/>
                  </a:lnTo>
                  <a:lnTo>
                    <a:pt x="25" y="170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5" y="175"/>
                  </a:lnTo>
                  <a:lnTo>
                    <a:pt x="28" y="179"/>
                  </a:lnTo>
                  <a:lnTo>
                    <a:pt x="31" y="179"/>
                  </a:lnTo>
                  <a:lnTo>
                    <a:pt x="36" y="183"/>
                  </a:lnTo>
                  <a:lnTo>
                    <a:pt x="38" y="187"/>
                  </a:lnTo>
                  <a:lnTo>
                    <a:pt x="39" y="186"/>
                  </a:lnTo>
                  <a:lnTo>
                    <a:pt x="40" y="187"/>
                  </a:lnTo>
                  <a:lnTo>
                    <a:pt x="40" y="189"/>
                  </a:lnTo>
                  <a:lnTo>
                    <a:pt x="42" y="189"/>
                  </a:lnTo>
                  <a:lnTo>
                    <a:pt x="44" y="189"/>
                  </a:lnTo>
                  <a:lnTo>
                    <a:pt x="43" y="189"/>
                  </a:lnTo>
                  <a:lnTo>
                    <a:pt x="44" y="189"/>
                  </a:lnTo>
                  <a:lnTo>
                    <a:pt x="45" y="189"/>
                  </a:lnTo>
                  <a:lnTo>
                    <a:pt x="48" y="194"/>
                  </a:lnTo>
                  <a:lnTo>
                    <a:pt x="48" y="196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7" y="202"/>
                  </a:lnTo>
                  <a:lnTo>
                    <a:pt x="47" y="203"/>
                  </a:lnTo>
                  <a:lnTo>
                    <a:pt x="47" y="203"/>
                  </a:lnTo>
                  <a:lnTo>
                    <a:pt x="44" y="210"/>
                  </a:lnTo>
                  <a:lnTo>
                    <a:pt x="44" y="212"/>
                  </a:lnTo>
                  <a:lnTo>
                    <a:pt x="43" y="213"/>
                  </a:lnTo>
                  <a:lnTo>
                    <a:pt x="45" y="218"/>
                  </a:lnTo>
                  <a:lnTo>
                    <a:pt x="45" y="223"/>
                  </a:lnTo>
                  <a:lnTo>
                    <a:pt x="45" y="227"/>
                  </a:lnTo>
                  <a:lnTo>
                    <a:pt x="45" y="228"/>
                  </a:lnTo>
                  <a:lnTo>
                    <a:pt x="45" y="230"/>
                  </a:lnTo>
                  <a:lnTo>
                    <a:pt x="45" y="230"/>
                  </a:lnTo>
                  <a:lnTo>
                    <a:pt x="44" y="233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44" y="237"/>
                  </a:lnTo>
                  <a:lnTo>
                    <a:pt x="43" y="239"/>
                  </a:lnTo>
                  <a:lnTo>
                    <a:pt x="44" y="240"/>
                  </a:lnTo>
                  <a:lnTo>
                    <a:pt x="43" y="241"/>
                  </a:lnTo>
                  <a:lnTo>
                    <a:pt x="44" y="244"/>
                  </a:lnTo>
                  <a:lnTo>
                    <a:pt x="43" y="250"/>
                  </a:lnTo>
                  <a:lnTo>
                    <a:pt x="40" y="253"/>
                  </a:lnTo>
                  <a:lnTo>
                    <a:pt x="40" y="253"/>
                  </a:lnTo>
                  <a:lnTo>
                    <a:pt x="39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6" y="255"/>
                  </a:lnTo>
                  <a:lnTo>
                    <a:pt x="35" y="256"/>
                  </a:lnTo>
                  <a:lnTo>
                    <a:pt x="34" y="258"/>
                  </a:lnTo>
                  <a:lnTo>
                    <a:pt x="33" y="259"/>
                  </a:lnTo>
                  <a:lnTo>
                    <a:pt x="32" y="261"/>
                  </a:lnTo>
                  <a:lnTo>
                    <a:pt x="29" y="264"/>
                  </a:lnTo>
                  <a:lnTo>
                    <a:pt x="28" y="264"/>
                  </a:lnTo>
                  <a:lnTo>
                    <a:pt x="24" y="271"/>
                  </a:lnTo>
                  <a:lnTo>
                    <a:pt x="24" y="271"/>
                  </a:lnTo>
                  <a:lnTo>
                    <a:pt x="21" y="274"/>
                  </a:lnTo>
                  <a:lnTo>
                    <a:pt x="22" y="274"/>
                  </a:lnTo>
                  <a:lnTo>
                    <a:pt x="19" y="281"/>
                  </a:lnTo>
                  <a:lnTo>
                    <a:pt x="16" y="282"/>
                  </a:lnTo>
                  <a:lnTo>
                    <a:pt x="16" y="280"/>
                  </a:lnTo>
                  <a:lnTo>
                    <a:pt x="15" y="282"/>
                  </a:lnTo>
                  <a:lnTo>
                    <a:pt x="14" y="284"/>
                  </a:lnTo>
                  <a:lnTo>
                    <a:pt x="15" y="285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20" y="286"/>
                  </a:lnTo>
                  <a:lnTo>
                    <a:pt x="21" y="286"/>
                  </a:lnTo>
                  <a:lnTo>
                    <a:pt x="22" y="287"/>
                  </a:lnTo>
                  <a:lnTo>
                    <a:pt x="23" y="287"/>
                  </a:lnTo>
                  <a:lnTo>
                    <a:pt x="26" y="290"/>
                  </a:lnTo>
                  <a:lnTo>
                    <a:pt x="27" y="289"/>
                  </a:lnTo>
                  <a:lnTo>
                    <a:pt x="31" y="286"/>
                  </a:lnTo>
                  <a:lnTo>
                    <a:pt x="32" y="287"/>
                  </a:lnTo>
                  <a:lnTo>
                    <a:pt x="34" y="291"/>
                  </a:lnTo>
                  <a:lnTo>
                    <a:pt x="36" y="298"/>
                  </a:lnTo>
                  <a:lnTo>
                    <a:pt x="37" y="297"/>
                  </a:lnTo>
                  <a:lnTo>
                    <a:pt x="37" y="299"/>
                  </a:lnTo>
                  <a:lnTo>
                    <a:pt x="39" y="301"/>
                  </a:lnTo>
                  <a:lnTo>
                    <a:pt x="40" y="301"/>
                  </a:lnTo>
                  <a:lnTo>
                    <a:pt x="42" y="298"/>
                  </a:lnTo>
                  <a:lnTo>
                    <a:pt x="44" y="291"/>
                  </a:lnTo>
                  <a:lnTo>
                    <a:pt x="48" y="285"/>
                  </a:lnTo>
                  <a:lnTo>
                    <a:pt x="53" y="275"/>
                  </a:lnTo>
                  <a:lnTo>
                    <a:pt x="56" y="271"/>
                  </a:lnTo>
                  <a:lnTo>
                    <a:pt x="59" y="271"/>
                  </a:lnTo>
                  <a:lnTo>
                    <a:pt x="60" y="269"/>
                  </a:lnTo>
                  <a:lnTo>
                    <a:pt x="64" y="271"/>
                  </a:lnTo>
                  <a:lnTo>
                    <a:pt x="65" y="271"/>
                  </a:lnTo>
                  <a:lnTo>
                    <a:pt x="69" y="271"/>
                  </a:lnTo>
                  <a:lnTo>
                    <a:pt x="76" y="267"/>
                  </a:lnTo>
                  <a:lnTo>
                    <a:pt x="82" y="259"/>
                  </a:lnTo>
                  <a:lnTo>
                    <a:pt x="88" y="259"/>
                  </a:lnTo>
                  <a:lnTo>
                    <a:pt x="92" y="260"/>
                  </a:lnTo>
                  <a:lnTo>
                    <a:pt x="97" y="266"/>
                  </a:lnTo>
                  <a:lnTo>
                    <a:pt x="104" y="272"/>
                  </a:lnTo>
                  <a:lnTo>
                    <a:pt x="110" y="271"/>
                  </a:lnTo>
                  <a:lnTo>
                    <a:pt x="122" y="288"/>
                  </a:lnTo>
                  <a:lnTo>
                    <a:pt x="125" y="289"/>
                  </a:lnTo>
                  <a:lnTo>
                    <a:pt x="129" y="296"/>
                  </a:lnTo>
                  <a:lnTo>
                    <a:pt x="136" y="305"/>
                  </a:lnTo>
                  <a:lnTo>
                    <a:pt x="138" y="305"/>
                  </a:lnTo>
                  <a:lnTo>
                    <a:pt x="137" y="293"/>
                  </a:lnTo>
                  <a:lnTo>
                    <a:pt x="140" y="284"/>
                  </a:lnTo>
                  <a:lnTo>
                    <a:pt x="143" y="267"/>
                  </a:lnTo>
                  <a:lnTo>
                    <a:pt x="142" y="260"/>
                  </a:lnTo>
                  <a:lnTo>
                    <a:pt x="144" y="252"/>
                  </a:lnTo>
                  <a:lnTo>
                    <a:pt x="141" y="248"/>
                  </a:lnTo>
                  <a:lnTo>
                    <a:pt x="142" y="243"/>
                  </a:lnTo>
                  <a:lnTo>
                    <a:pt x="144" y="240"/>
                  </a:lnTo>
                  <a:lnTo>
                    <a:pt x="157" y="238"/>
                  </a:lnTo>
                  <a:lnTo>
                    <a:pt x="164" y="231"/>
                  </a:lnTo>
                  <a:lnTo>
                    <a:pt x="168" y="217"/>
                  </a:lnTo>
                  <a:lnTo>
                    <a:pt x="144" y="194"/>
                  </a:lnTo>
                  <a:lnTo>
                    <a:pt x="149" y="186"/>
                  </a:lnTo>
                  <a:lnTo>
                    <a:pt x="146" y="157"/>
                  </a:lnTo>
                  <a:lnTo>
                    <a:pt x="137" y="149"/>
                  </a:lnTo>
                  <a:lnTo>
                    <a:pt x="128" y="128"/>
                  </a:lnTo>
                  <a:lnTo>
                    <a:pt x="133" y="106"/>
                  </a:lnTo>
                  <a:lnTo>
                    <a:pt x="129" y="75"/>
                  </a:lnTo>
                  <a:lnTo>
                    <a:pt x="127" y="76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16" y="77"/>
                  </a:lnTo>
                  <a:lnTo>
                    <a:pt x="110" y="74"/>
                  </a:lnTo>
                  <a:lnTo>
                    <a:pt x="106" y="72"/>
                  </a:lnTo>
                  <a:lnTo>
                    <a:pt x="103" y="66"/>
                  </a:lnTo>
                  <a:lnTo>
                    <a:pt x="100" y="52"/>
                  </a:lnTo>
                  <a:lnTo>
                    <a:pt x="96" y="46"/>
                  </a:lnTo>
                  <a:lnTo>
                    <a:pt x="91" y="45"/>
                  </a:lnTo>
                  <a:lnTo>
                    <a:pt x="84" y="46"/>
                  </a:lnTo>
                  <a:lnTo>
                    <a:pt x="77" y="51"/>
                  </a:lnTo>
                  <a:lnTo>
                    <a:pt x="74" y="54"/>
                  </a:lnTo>
                  <a:lnTo>
                    <a:pt x="71" y="55"/>
                  </a:lnTo>
                  <a:lnTo>
                    <a:pt x="64" y="54"/>
                  </a:lnTo>
                  <a:lnTo>
                    <a:pt x="62" y="52"/>
                  </a:lnTo>
                  <a:lnTo>
                    <a:pt x="62" y="48"/>
                  </a:lnTo>
                  <a:lnTo>
                    <a:pt x="64" y="45"/>
                  </a:lnTo>
                  <a:lnTo>
                    <a:pt x="69" y="38"/>
                  </a:lnTo>
                  <a:lnTo>
                    <a:pt x="62" y="18"/>
                  </a:lnTo>
                  <a:lnTo>
                    <a:pt x="60" y="15"/>
                  </a:lnTo>
                  <a:lnTo>
                    <a:pt x="62" y="11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6" y="42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20" y="53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0" y="60"/>
                  </a:lnTo>
                  <a:lnTo>
                    <a:pt x="10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0" y="52"/>
                  </a:lnTo>
                  <a:lnTo>
                    <a:pt x="0" y="52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30" name="Freeform 62" descr="Mármol blanco"/>
            <p:cNvSpPr>
              <a:spLocks/>
            </p:cNvSpPr>
            <p:nvPr/>
          </p:nvSpPr>
          <p:spPr bwMode="auto">
            <a:xfrm>
              <a:off x="700" y="1838"/>
              <a:ext cx="317" cy="498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3" y="182"/>
                </a:cxn>
                <a:cxn ang="0">
                  <a:pos x="17" y="185"/>
                </a:cxn>
                <a:cxn ang="0">
                  <a:pos x="24" y="195"/>
                </a:cxn>
                <a:cxn ang="0">
                  <a:pos x="28" y="192"/>
                </a:cxn>
                <a:cxn ang="0">
                  <a:pos x="32" y="205"/>
                </a:cxn>
                <a:cxn ang="0">
                  <a:pos x="36" y="207"/>
                </a:cxn>
                <a:cxn ang="0">
                  <a:pos x="39" y="202"/>
                </a:cxn>
                <a:cxn ang="0">
                  <a:pos x="46" y="207"/>
                </a:cxn>
                <a:cxn ang="0">
                  <a:pos x="47" y="200"/>
                </a:cxn>
                <a:cxn ang="0">
                  <a:pos x="53" y="200"/>
                </a:cxn>
                <a:cxn ang="0">
                  <a:pos x="58" y="207"/>
                </a:cxn>
                <a:cxn ang="0">
                  <a:pos x="56" y="215"/>
                </a:cxn>
                <a:cxn ang="0">
                  <a:pos x="67" y="226"/>
                </a:cxn>
                <a:cxn ang="0">
                  <a:pos x="82" y="235"/>
                </a:cxn>
                <a:cxn ang="0">
                  <a:pos x="100" y="250"/>
                </a:cxn>
                <a:cxn ang="0">
                  <a:pos x="117" y="262"/>
                </a:cxn>
                <a:cxn ang="0">
                  <a:pos x="121" y="276"/>
                </a:cxn>
                <a:cxn ang="0">
                  <a:pos x="123" y="289"/>
                </a:cxn>
                <a:cxn ang="0">
                  <a:pos x="117" y="304"/>
                </a:cxn>
                <a:cxn ang="0">
                  <a:pos x="124" y="323"/>
                </a:cxn>
                <a:cxn ang="0">
                  <a:pos x="140" y="343"/>
                </a:cxn>
                <a:cxn ang="0">
                  <a:pos x="176" y="383"/>
                </a:cxn>
                <a:cxn ang="0">
                  <a:pos x="219" y="435"/>
                </a:cxn>
                <a:cxn ang="0">
                  <a:pos x="226" y="458"/>
                </a:cxn>
                <a:cxn ang="0">
                  <a:pos x="234" y="469"/>
                </a:cxn>
                <a:cxn ang="0">
                  <a:pos x="244" y="484"/>
                </a:cxn>
                <a:cxn ang="0">
                  <a:pos x="253" y="506"/>
                </a:cxn>
                <a:cxn ang="0">
                  <a:pos x="260" y="523"/>
                </a:cxn>
                <a:cxn ang="0">
                  <a:pos x="271" y="535"/>
                </a:cxn>
                <a:cxn ang="0">
                  <a:pos x="280" y="548"/>
                </a:cxn>
                <a:cxn ang="0">
                  <a:pos x="292" y="572"/>
                </a:cxn>
                <a:cxn ang="0">
                  <a:pos x="303" y="582"/>
                </a:cxn>
                <a:cxn ang="0">
                  <a:pos x="316" y="608"/>
                </a:cxn>
                <a:cxn ang="0">
                  <a:pos x="324" y="614"/>
                </a:cxn>
                <a:cxn ang="0">
                  <a:pos x="336" y="619"/>
                </a:cxn>
                <a:cxn ang="0">
                  <a:pos x="333" y="601"/>
                </a:cxn>
                <a:cxn ang="0">
                  <a:pos x="336" y="562"/>
                </a:cxn>
                <a:cxn ang="0">
                  <a:pos x="344" y="532"/>
                </a:cxn>
                <a:cxn ang="0">
                  <a:pos x="328" y="521"/>
                </a:cxn>
                <a:cxn ang="0">
                  <a:pos x="316" y="492"/>
                </a:cxn>
                <a:cxn ang="0">
                  <a:pos x="301" y="437"/>
                </a:cxn>
                <a:cxn ang="0">
                  <a:pos x="291" y="388"/>
                </a:cxn>
                <a:cxn ang="0">
                  <a:pos x="270" y="373"/>
                </a:cxn>
                <a:cxn ang="0">
                  <a:pos x="249" y="375"/>
                </a:cxn>
                <a:cxn ang="0">
                  <a:pos x="234" y="331"/>
                </a:cxn>
                <a:cxn ang="0">
                  <a:pos x="218" y="308"/>
                </a:cxn>
                <a:cxn ang="0">
                  <a:pos x="204" y="262"/>
                </a:cxn>
                <a:cxn ang="0">
                  <a:pos x="208" y="215"/>
                </a:cxn>
                <a:cxn ang="0">
                  <a:pos x="194" y="166"/>
                </a:cxn>
                <a:cxn ang="0">
                  <a:pos x="180" y="133"/>
                </a:cxn>
                <a:cxn ang="0">
                  <a:pos x="149" y="124"/>
                </a:cxn>
                <a:cxn ang="0">
                  <a:pos x="140" y="67"/>
                </a:cxn>
                <a:cxn ang="0">
                  <a:pos x="125" y="13"/>
                </a:cxn>
                <a:cxn ang="0">
                  <a:pos x="103" y="0"/>
                </a:cxn>
                <a:cxn ang="0">
                  <a:pos x="91" y="33"/>
                </a:cxn>
                <a:cxn ang="0">
                  <a:pos x="23" y="88"/>
                </a:cxn>
                <a:cxn ang="0">
                  <a:pos x="13" y="111"/>
                </a:cxn>
                <a:cxn ang="0">
                  <a:pos x="0" y="141"/>
                </a:cxn>
              </a:cxnLst>
              <a:rect l="0" t="0" r="r" b="b"/>
              <a:pathLst>
                <a:path w="349" h="620">
                  <a:moveTo>
                    <a:pt x="0" y="141"/>
                  </a:moveTo>
                  <a:lnTo>
                    <a:pt x="0" y="146"/>
                  </a:lnTo>
                  <a:lnTo>
                    <a:pt x="2" y="148"/>
                  </a:lnTo>
                  <a:lnTo>
                    <a:pt x="3" y="149"/>
                  </a:lnTo>
                  <a:lnTo>
                    <a:pt x="1" y="159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3" y="166"/>
                  </a:lnTo>
                  <a:lnTo>
                    <a:pt x="3" y="176"/>
                  </a:lnTo>
                  <a:lnTo>
                    <a:pt x="3" y="182"/>
                  </a:lnTo>
                  <a:lnTo>
                    <a:pt x="4" y="183"/>
                  </a:lnTo>
                  <a:lnTo>
                    <a:pt x="6" y="182"/>
                  </a:lnTo>
                  <a:lnTo>
                    <a:pt x="9" y="182"/>
                  </a:lnTo>
                  <a:lnTo>
                    <a:pt x="14" y="182"/>
                  </a:lnTo>
                  <a:lnTo>
                    <a:pt x="17" y="185"/>
                  </a:lnTo>
                  <a:lnTo>
                    <a:pt x="21" y="188"/>
                  </a:lnTo>
                  <a:lnTo>
                    <a:pt x="23" y="192"/>
                  </a:lnTo>
                  <a:lnTo>
                    <a:pt x="23" y="193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8" y="192"/>
                  </a:lnTo>
                  <a:lnTo>
                    <a:pt x="29" y="192"/>
                  </a:lnTo>
                  <a:lnTo>
                    <a:pt x="28" y="196"/>
                  </a:lnTo>
                  <a:lnTo>
                    <a:pt x="31" y="201"/>
                  </a:lnTo>
                  <a:lnTo>
                    <a:pt x="32" y="203"/>
                  </a:lnTo>
                  <a:lnTo>
                    <a:pt x="32" y="205"/>
                  </a:lnTo>
                  <a:lnTo>
                    <a:pt x="34" y="207"/>
                  </a:lnTo>
                  <a:lnTo>
                    <a:pt x="34" y="208"/>
                  </a:lnTo>
                  <a:lnTo>
                    <a:pt x="36" y="20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8" y="202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1" y="204"/>
                  </a:lnTo>
                  <a:lnTo>
                    <a:pt x="43" y="204"/>
                  </a:lnTo>
                  <a:lnTo>
                    <a:pt x="44" y="208"/>
                  </a:lnTo>
                  <a:lnTo>
                    <a:pt x="46" y="207"/>
                  </a:lnTo>
                  <a:lnTo>
                    <a:pt x="47" y="207"/>
                  </a:lnTo>
                  <a:lnTo>
                    <a:pt x="47" y="205"/>
                  </a:lnTo>
                  <a:lnTo>
                    <a:pt x="48" y="204"/>
                  </a:lnTo>
                  <a:lnTo>
                    <a:pt x="47" y="201"/>
                  </a:lnTo>
                  <a:lnTo>
                    <a:pt x="47" y="200"/>
                  </a:lnTo>
                  <a:lnTo>
                    <a:pt x="49" y="196"/>
                  </a:lnTo>
                  <a:lnTo>
                    <a:pt x="51" y="196"/>
                  </a:lnTo>
                  <a:lnTo>
                    <a:pt x="52" y="196"/>
                  </a:lnTo>
                  <a:lnTo>
                    <a:pt x="52" y="199"/>
                  </a:lnTo>
                  <a:lnTo>
                    <a:pt x="53" y="200"/>
                  </a:lnTo>
                  <a:lnTo>
                    <a:pt x="54" y="201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8" y="204"/>
                  </a:lnTo>
                  <a:lnTo>
                    <a:pt x="58" y="207"/>
                  </a:lnTo>
                  <a:lnTo>
                    <a:pt x="56" y="209"/>
                  </a:lnTo>
                  <a:lnTo>
                    <a:pt x="57" y="210"/>
                  </a:lnTo>
                  <a:lnTo>
                    <a:pt x="57" y="212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8"/>
                  </a:lnTo>
                  <a:lnTo>
                    <a:pt x="56" y="221"/>
                  </a:lnTo>
                  <a:lnTo>
                    <a:pt x="56" y="222"/>
                  </a:lnTo>
                  <a:lnTo>
                    <a:pt x="59" y="222"/>
                  </a:lnTo>
                  <a:lnTo>
                    <a:pt x="67" y="226"/>
                  </a:lnTo>
                  <a:lnTo>
                    <a:pt x="77" y="232"/>
                  </a:lnTo>
                  <a:lnTo>
                    <a:pt x="78" y="232"/>
                  </a:lnTo>
                  <a:lnTo>
                    <a:pt x="78" y="233"/>
                  </a:lnTo>
                  <a:lnTo>
                    <a:pt x="81" y="235"/>
                  </a:lnTo>
                  <a:lnTo>
                    <a:pt x="82" y="235"/>
                  </a:lnTo>
                  <a:lnTo>
                    <a:pt x="86" y="238"/>
                  </a:lnTo>
                  <a:lnTo>
                    <a:pt x="87" y="241"/>
                  </a:lnTo>
                  <a:lnTo>
                    <a:pt x="91" y="249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104" y="252"/>
                  </a:lnTo>
                  <a:lnTo>
                    <a:pt x="106" y="253"/>
                  </a:lnTo>
                  <a:lnTo>
                    <a:pt x="111" y="261"/>
                  </a:lnTo>
                  <a:lnTo>
                    <a:pt x="114" y="262"/>
                  </a:lnTo>
                  <a:lnTo>
                    <a:pt x="117" y="262"/>
                  </a:lnTo>
                  <a:lnTo>
                    <a:pt x="118" y="264"/>
                  </a:lnTo>
                  <a:lnTo>
                    <a:pt x="121" y="267"/>
                  </a:lnTo>
                  <a:lnTo>
                    <a:pt x="123" y="272"/>
                  </a:lnTo>
                  <a:lnTo>
                    <a:pt x="121" y="275"/>
                  </a:lnTo>
                  <a:lnTo>
                    <a:pt x="121" y="276"/>
                  </a:lnTo>
                  <a:lnTo>
                    <a:pt x="121" y="277"/>
                  </a:lnTo>
                  <a:lnTo>
                    <a:pt x="124" y="279"/>
                  </a:lnTo>
                  <a:lnTo>
                    <a:pt x="124" y="285"/>
                  </a:lnTo>
                  <a:lnTo>
                    <a:pt x="123" y="287"/>
                  </a:lnTo>
                  <a:lnTo>
                    <a:pt x="123" y="289"/>
                  </a:lnTo>
                  <a:lnTo>
                    <a:pt x="123" y="289"/>
                  </a:lnTo>
                  <a:lnTo>
                    <a:pt x="124" y="295"/>
                  </a:lnTo>
                  <a:lnTo>
                    <a:pt x="123" y="296"/>
                  </a:lnTo>
                  <a:lnTo>
                    <a:pt x="120" y="303"/>
                  </a:lnTo>
                  <a:lnTo>
                    <a:pt x="117" y="304"/>
                  </a:lnTo>
                  <a:lnTo>
                    <a:pt x="121" y="310"/>
                  </a:lnTo>
                  <a:lnTo>
                    <a:pt x="123" y="313"/>
                  </a:lnTo>
                  <a:lnTo>
                    <a:pt x="121" y="317"/>
                  </a:lnTo>
                  <a:lnTo>
                    <a:pt x="122" y="319"/>
                  </a:lnTo>
                  <a:lnTo>
                    <a:pt x="124" y="323"/>
                  </a:lnTo>
                  <a:lnTo>
                    <a:pt x="128" y="329"/>
                  </a:lnTo>
                  <a:lnTo>
                    <a:pt x="139" y="339"/>
                  </a:lnTo>
                  <a:lnTo>
                    <a:pt x="140" y="338"/>
                  </a:lnTo>
                  <a:lnTo>
                    <a:pt x="141" y="341"/>
                  </a:lnTo>
                  <a:lnTo>
                    <a:pt x="140" y="343"/>
                  </a:lnTo>
                  <a:lnTo>
                    <a:pt x="142" y="344"/>
                  </a:lnTo>
                  <a:lnTo>
                    <a:pt x="165" y="369"/>
                  </a:lnTo>
                  <a:lnTo>
                    <a:pt x="175" y="380"/>
                  </a:lnTo>
                  <a:lnTo>
                    <a:pt x="176" y="381"/>
                  </a:lnTo>
                  <a:lnTo>
                    <a:pt x="176" y="383"/>
                  </a:lnTo>
                  <a:lnTo>
                    <a:pt x="181" y="387"/>
                  </a:lnTo>
                  <a:lnTo>
                    <a:pt x="185" y="390"/>
                  </a:lnTo>
                  <a:lnTo>
                    <a:pt x="194" y="402"/>
                  </a:lnTo>
                  <a:lnTo>
                    <a:pt x="211" y="422"/>
                  </a:lnTo>
                  <a:lnTo>
                    <a:pt x="219" y="435"/>
                  </a:lnTo>
                  <a:lnTo>
                    <a:pt x="220" y="441"/>
                  </a:lnTo>
                  <a:lnTo>
                    <a:pt x="223" y="446"/>
                  </a:lnTo>
                  <a:lnTo>
                    <a:pt x="224" y="448"/>
                  </a:lnTo>
                  <a:lnTo>
                    <a:pt x="226" y="453"/>
                  </a:lnTo>
                  <a:lnTo>
                    <a:pt x="226" y="458"/>
                  </a:lnTo>
                  <a:lnTo>
                    <a:pt x="227" y="460"/>
                  </a:lnTo>
                  <a:lnTo>
                    <a:pt x="231" y="465"/>
                  </a:lnTo>
                  <a:lnTo>
                    <a:pt x="231" y="465"/>
                  </a:lnTo>
                  <a:lnTo>
                    <a:pt x="232" y="467"/>
                  </a:lnTo>
                  <a:lnTo>
                    <a:pt x="234" y="469"/>
                  </a:lnTo>
                  <a:lnTo>
                    <a:pt x="236" y="470"/>
                  </a:lnTo>
                  <a:lnTo>
                    <a:pt x="238" y="477"/>
                  </a:lnTo>
                  <a:lnTo>
                    <a:pt x="240" y="479"/>
                  </a:lnTo>
                  <a:lnTo>
                    <a:pt x="243" y="484"/>
                  </a:lnTo>
                  <a:lnTo>
                    <a:pt x="244" y="484"/>
                  </a:lnTo>
                  <a:lnTo>
                    <a:pt x="246" y="490"/>
                  </a:lnTo>
                  <a:lnTo>
                    <a:pt x="248" y="491"/>
                  </a:lnTo>
                  <a:lnTo>
                    <a:pt x="253" y="501"/>
                  </a:lnTo>
                  <a:lnTo>
                    <a:pt x="255" y="506"/>
                  </a:lnTo>
                  <a:lnTo>
                    <a:pt x="253" y="506"/>
                  </a:lnTo>
                  <a:lnTo>
                    <a:pt x="255" y="509"/>
                  </a:lnTo>
                  <a:lnTo>
                    <a:pt x="256" y="514"/>
                  </a:lnTo>
                  <a:lnTo>
                    <a:pt x="259" y="518"/>
                  </a:lnTo>
                  <a:lnTo>
                    <a:pt x="260" y="525"/>
                  </a:lnTo>
                  <a:lnTo>
                    <a:pt x="260" y="523"/>
                  </a:lnTo>
                  <a:lnTo>
                    <a:pt x="260" y="524"/>
                  </a:lnTo>
                  <a:lnTo>
                    <a:pt x="261" y="523"/>
                  </a:lnTo>
                  <a:lnTo>
                    <a:pt x="267" y="528"/>
                  </a:lnTo>
                  <a:lnTo>
                    <a:pt x="271" y="536"/>
                  </a:lnTo>
                  <a:lnTo>
                    <a:pt x="271" y="535"/>
                  </a:lnTo>
                  <a:lnTo>
                    <a:pt x="272" y="535"/>
                  </a:lnTo>
                  <a:lnTo>
                    <a:pt x="272" y="538"/>
                  </a:lnTo>
                  <a:lnTo>
                    <a:pt x="275" y="540"/>
                  </a:lnTo>
                  <a:lnTo>
                    <a:pt x="276" y="544"/>
                  </a:lnTo>
                  <a:lnTo>
                    <a:pt x="280" y="548"/>
                  </a:lnTo>
                  <a:lnTo>
                    <a:pt x="283" y="552"/>
                  </a:lnTo>
                  <a:lnTo>
                    <a:pt x="287" y="559"/>
                  </a:lnTo>
                  <a:lnTo>
                    <a:pt x="288" y="563"/>
                  </a:lnTo>
                  <a:lnTo>
                    <a:pt x="292" y="568"/>
                  </a:lnTo>
                  <a:lnTo>
                    <a:pt x="292" y="572"/>
                  </a:lnTo>
                  <a:lnTo>
                    <a:pt x="293" y="573"/>
                  </a:lnTo>
                  <a:lnTo>
                    <a:pt x="293" y="571"/>
                  </a:lnTo>
                  <a:lnTo>
                    <a:pt x="294" y="572"/>
                  </a:lnTo>
                  <a:lnTo>
                    <a:pt x="300" y="579"/>
                  </a:lnTo>
                  <a:lnTo>
                    <a:pt x="303" y="582"/>
                  </a:lnTo>
                  <a:lnTo>
                    <a:pt x="304" y="583"/>
                  </a:lnTo>
                  <a:lnTo>
                    <a:pt x="304" y="585"/>
                  </a:lnTo>
                  <a:lnTo>
                    <a:pt x="311" y="593"/>
                  </a:lnTo>
                  <a:lnTo>
                    <a:pt x="316" y="605"/>
                  </a:lnTo>
                  <a:lnTo>
                    <a:pt x="316" y="608"/>
                  </a:lnTo>
                  <a:lnTo>
                    <a:pt x="316" y="611"/>
                  </a:lnTo>
                  <a:lnTo>
                    <a:pt x="320" y="609"/>
                  </a:lnTo>
                  <a:lnTo>
                    <a:pt x="320" y="611"/>
                  </a:lnTo>
                  <a:lnTo>
                    <a:pt x="323" y="613"/>
                  </a:lnTo>
                  <a:lnTo>
                    <a:pt x="324" y="614"/>
                  </a:lnTo>
                  <a:lnTo>
                    <a:pt x="327" y="616"/>
                  </a:lnTo>
                  <a:lnTo>
                    <a:pt x="327" y="619"/>
                  </a:lnTo>
                  <a:lnTo>
                    <a:pt x="328" y="619"/>
                  </a:lnTo>
                  <a:lnTo>
                    <a:pt x="328" y="619"/>
                  </a:lnTo>
                  <a:lnTo>
                    <a:pt x="336" y="619"/>
                  </a:lnTo>
                  <a:lnTo>
                    <a:pt x="338" y="619"/>
                  </a:lnTo>
                  <a:lnTo>
                    <a:pt x="337" y="612"/>
                  </a:lnTo>
                  <a:lnTo>
                    <a:pt x="335" y="606"/>
                  </a:lnTo>
                  <a:lnTo>
                    <a:pt x="335" y="604"/>
                  </a:lnTo>
                  <a:lnTo>
                    <a:pt x="333" y="601"/>
                  </a:lnTo>
                  <a:lnTo>
                    <a:pt x="336" y="573"/>
                  </a:lnTo>
                  <a:lnTo>
                    <a:pt x="335" y="572"/>
                  </a:lnTo>
                  <a:lnTo>
                    <a:pt x="334" y="568"/>
                  </a:lnTo>
                  <a:lnTo>
                    <a:pt x="334" y="565"/>
                  </a:lnTo>
                  <a:lnTo>
                    <a:pt x="336" y="562"/>
                  </a:lnTo>
                  <a:lnTo>
                    <a:pt x="342" y="558"/>
                  </a:lnTo>
                  <a:lnTo>
                    <a:pt x="346" y="560"/>
                  </a:lnTo>
                  <a:lnTo>
                    <a:pt x="348" y="547"/>
                  </a:lnTo>
                  <a:lnTo>
                    <a:pt x="348" y="539"/>
                  </a:lnTo>
                  <a:lnTo>
                    <a:pt x="344" y="532"/>
                  </a:lnTo>
                  <a:lnTo>
                    <a:pt x="337" y="531"/>
                  </a:lnTo>
                  <a:lnTo>
                    <a:pt x="332" y="531"/>
                  </a:lnTo>
                  <a:lnTo>
                    <a:pt x="330" y="529"/>
                  </a:lnTo>
                  <a:lnTo>
                    <a:pt x="331" y="527"/>
                  </a:lnTo>
                  <a:lnTo>
                    <a:pt x="328" y="521"/>
                  </a:lnTo>
                  <a:lnTo>
                    <a:pt x="326" y="514"/>
                  </a:lnTo>
                  <a:lnTo>
                    <a:pt x="322" y="504"/>
                  </a:lnTo>
                  <a:lnTo>
                    <a:pt x="320" y="502"/>
                  </a:lnTo>
                  <a:lnTo>
                    <a:pt x="320" y="497"/>
                  </a:lnTo>
                  <a:lnTo>
                    <a:pt x="316" y="492"/>
                  </a:lnTo>
                  <a:lnTo>
                    <a:pt x="315" y="490"/>
                  </a:lnTo>
                  <a:lnTo>
                    <a:pt x="313" y="472"/>
                  </a:lnTo>
                  <a:lnTo>
                    <a:pt x="308" y="462"/>
                  </a:lnTo>
                  <a:lnTo>
                    <a:pt x="305" y="453"/>
                  </a:lnTo>
                  <a:lnTo>
                    <a:pt x="301" y="437"/>
                  </a:lnTo>
                  <a:lnTo>
                    <a:pt x="303" y="429"/>
                  </a:lnTo>
                  <a:lnTo>
                    <a:pt x="301" y="421"/>
                  </a:lnTo>
                  <a:lnTo>
                    <a:pt x="301" y="414"/>
                  </a:lnTo>
                  <a:lnTo>
                    <a:pt x="293" y="390"/>
                  </a:lnTo>
                  <a:lnTo>
                    <a:pt x="291" y="388"/>
                  </a:lnTo>
                  <a:lnTo>
                    <a:pt x="285" y="377"/>
                  </a:lnTo>
                  <a:lnTo>
                    <a:pt x="284" y="375"/>
                  </a:lnTo>
                  <a:lnTo>
                    <a:pt x="279" y="370"/>
                  </a:lnTo>
                  <a:lnTo>
                    <a:pt x="275" y="372"/>
                  </a:lnTo>
                  <a:lnTo>
                    <a:pt x="270" y="373"/>
                  </a:lnTo>
                  <a:lnTo>
                    <a:pt x="268" y="375"/>
                  </a:lnTo>
                  <a:lnTo>
                    <a:pt x="264" y="375"/>
                  </a:lnTo>
                  <a:lnTo>
                    <a:pt x="260" y="377"/>
                  </a:lnTo>
                  <a:lnTo>
                    <a:pt x="255" y="379"/>
                  </a:lnTo>
                  <a:lnTo>
                    <a:pt x="249" y="375"/>
                  </a:lnTo>
                  <a:lnTo>
                    <a:pt x="245" y="363"/>
                  </a:lnTo>
                  <a:lnTo>
                    <a:pt x="243" y="355"/>
                  </a:lnTo>
                  <a:lnTo>
                    <a:pt x="242" y="350"/>
                  </a:lnTo>
                  <a:lnTo>
                    <a:pt x="239" y="341"/>
                  </a:lnTo>
                  <a:lnTo>
                    <a:pt x="234" y="331"/>
                  </a:lnTo>
                  <a:lnTo>
                    <a:pt x="232" y="322"/>
                  </a:lnTo>
                  <a:lnTo>
                    <a:pt x="228" y="316"/>
                  </a:lnTo>
                  <a:lnTo>
                    <a:pt x="224" y="309"/>
                  </a:lnTo>
                  <a:lnTo>
                    <a:pt x="220" y="308"/>
                  </a:lnTo>
                  <a:lnTo>
                    <a:pt x="218" y="308"/>
                  </a:lnTo>
                  <a:lnTo>
                    <a:pt x="216" y="306"/>
                  </a:lnTo>
                  <a:lnTo>
                    <a:pt x="212" y="299"/>
                  </a:lnTo>
                  <a:lnTo>
                    <a:pt x="208" y="287"/>
                  </a:lnTo>
                  <a:lnTo>
                    <a:pt x="205" y="274"/>
                  </a:lnTo>
                  <a:lnTo>
                    <a:pt x="204" y="262"/>
                  </a:lnTo>
                  <a:lnTo>
                    <a:pt x="204" y="250"/>
                  </a:lnTo>
                  <a:lnTo>
                    <a:pt x="204" y="239"/>
                  </a:lnTo>
                  <a:lnTo>
                    <a:pt x="205" y="231"/>
                  </a:lnTo>
                  <a:lnTo>
                    <a:pt x="207" y="226"/>
                  </a:lnTo>
                  <a:lnTo>
                    <a:pt x="208" y="215"/>
                  </a:lnTo>
                  <a:lnTo>
                    <a:pt x="208" y="205"/>
                  </a:lnTo>
                  <a:lnTo>
                    <a:pt x="208" y="200"/>
                  </a:lnTo>
                  <a:lnTo>
                    <a:pt x="206" y="188"/>
                  </a:lnTo>
                  <a:lnTo>
                    <a:pt x="203" y="180"/>
                  </a:lnTo>
                  <a:lnTo>
                    <a:pt x="194" y="166"/>
                  </a:lnTo>
                  <a:lnTo>
                    <a:pt x="188" y="163"/>
                  </a:lnTo>
                  <a:lnTo>
                    <a:pt x="186" y="156"/>
                  </a:lnTo>
                  <a:lnTo>
                    <a:pt x="185" y="142"/>
                  </a:lnTo>
                  <a:lnTo>
                    <a:pt x="184" y="136"/>
                  </a:lnTo>
                  <a:lnTo>
                    <a:pt x="180" y="133"/>
                  </a:lnTo>
                  <a:lnTo>
                    <a:pt x="175" y="134"/>
                  </a:lnTo>
                  <a:lnTo>
                    <a:pt x="168" y="132"/>
                  </a:lnTo>
                  <a:lnTo>
                    <a:pt x="157" y="128"/>
                  </a:lnTo>
                  <a:lnTo>
                    <a:pt x="153" y="128"/>
                  </a:lnTo>
                  <a:lnTo>
                    <a:pt x="149" y="124"/>
                  </a:lnTo>
                  <a:lnTo>
                    <a:pt x="148" y="121"/>
                  </a:lnTo>
                  <a:lnTo>
                    <a:pt x="145" y="119"/>
                  </a:lnTo>
                  <a:lnTo>
                    <a:pt x="144" y="101"/>
                  </a:lnTo>
                  <a:lnTo>
                    <a:pt x="144" y="90"/>
                  </a:lnTo>
                  <a:lnTo>
                    <a:pt x="140" y="67"/>
                  </a:lnTo>
                  <a:lnTo>
                    <a:pt x="136" y="55"/>
                  </a:lnTo>
                  <a:lnTo>
                    <a:pt x="133" y="40"/>
                  </a:lnTo>
                  <a:lnTo>
                    <a:pt x="130" y="30"/>
                  </a:lnTo>
                  <a:lnTo>
                    <a:pt x="129" y="23"/>
                  </a:lnTo>
                  <a:lnTo>
                    <a:pt x="125" y="13"/>
                  </a:lnTo>
                  <a:lnTo>
                    <a:pt x="118" y="9"/>
                  </a:lnTo>
                  <a:lnTo>
                    <a:pt x="112" y="2"/>
                  </a:lnTo>
                  <a:lnTo>
                    <a:pt x="108" y="0"/>
                  </a:lnTo>
                  <a:lnTo>
                    <a:pt x="105" y="1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1" y="7"/>
                  </a:lnTo>
                  <a:lnTo>
                    <a:pt x="91" y="21"/>
                  </a:lnTo>
                  <a:lnTo>
                    <a:pt x="92" y="28"/>
                  </a:lnTo>
                  <a:lnTo>
                    <a:pt x="91" y="33"/>
                  </a:lnTo>
                  <a:lnTo>
                    <a:pt x="81" y="48"/>
                  </a:lnTo>
                  <a:lnTo>
                    <a:pt x="68" y="62"/>
                  </a:lnTo>
                  <a:lnTo>
                    <a:pt x="39" y="86"/>
                  </a:lnTo>
                  <a:lnTo>
                    <a:pt x="26" y="100"/>
                  </a:lnTo>
                  <a:lnTo>
                    <a:pt x="23" y="88"/>
                  </a:lnTo>
                  <a:lnTo>
                    <a:pt x="20" y="87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17" y="99"/>
                  </a:lnTo>
                  <a:lnTo>
                    <a:pt x="13" y="111"/>
                  </a:lnTo>
                  <a:lnTo>
                    <a:pt x="8" y="121"/>
                  </a:lnTo>
                  <a:lnTo>
                    <a:pt x="7" y="12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0" y="141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31" name="Freeform 63" descr="Mármol blanco"/>
            <p:cNvSpPr>
              <a:spLocks/>
            </p:cNvSpPr>
            <p:nvPr/>
          </p:nvSpPr>
          <p:spPr bwMode="auto">
            <a:xfrm>
              <a:off x="295" y="1217"/>
              <a:ext cx="500" cy="702"/>
            </a:xfrm>
            <a:custGeom>
              <a:avLst/>
              <a:gdLst/>
              <a:ahLst/>
              <a:cxnLst>
                <a:cxn ang="0">
                  <a:pos x="548" y="374"/>
                </a:cxn>
                <a:cxn ang="0">
                  <a:pos x="535" y="563"/>
                </a:cxn>
                <a:cxn ang="0">
                  <a:pos x="520" y="610"/>
                </a:cxn>
                <a:cxn ang="0">
                  <a:pos x="492" y="609"/>
                </a:cxn>
                <a:cxn ang="0">
                  <a:pos x="494" y="646"/>
                </a:cxn>
                <a:cxn ang="0">
                  <a:pos x="518" y="701"/>
                </a:cxn>
                <a:cxn ang="0">
                  <a:pos x="521" y="759"/>
                </a:cxn>
                <a:cxn ang="0">
                  <a:pos x="526" y="819"/>
                </a:cxn>
                <a:cxn ang="0">
                  <a:pos x="461" y="832"/>
                </a:cxn>
                <a:cxn ang="0">
                  <a:pos x="442" y="815"/>
                </a:cxn>
                <a:cxn ang="0">
                  <a:pos x="424" y="812"/>
                </a:cxn>
                <a:cxn ang="0">
                  <a:pos x="408" y="770"/>
                </a:cxn>
                <a:cxn ang="0">
                  <a:pos x="394" y="755"/>
                </a:cxn>
                <a:cxn ang="0">
                  <a:pos x="375" y="745"/>
                </a:cxn>
                <a:cxn ang="0">
                  <a:pos x="360" y="727"/>
                </a:cxn>
                <a:cxn ang="0">
                  <a:pos x="357" y="717"/>
                </a:cxn>
                <a:cxn ang="0">
                  <a:pos x="354" y="708"/>
                </a:cxn>
                <a:cxn ang="0">
                  <a:pos x="351" y="687"/>
                </a:cxn>
                <a:cxn ang="0">
                  <a:pos x="355" y="674"/>
                </a:cxn>
                <a:cxn ang="0">
                  <a:pos x="356" y="657"/>
                </a:cxn>
                <a:cxn ang="0">
                  <a:pos x="349" y="649"/>
                </a:cxn>
                <a:cxn ang="0">
                  <a:pos x="332" y="649"/>
                </a:cxn>
                <a:cxn ang="0">
                  <a:pos x="323" y="639"/>
                </a:cxn>
                <a:cxn ang="0">
                  <a:pos x="316" y="639"/>
                </a:cxn>
                <a:cxn ang="0">
                  <a:pos x="312" y="639"/>
                </a:cxn>
                <a:cxn ang="0">
                  <a:pos x="311" y="633"/>
                </a:cxn>
                <a:cxn ang="0">
                  <a:pos x="303" y="623"/>
                </a:cxn>
                <a:cxn ang="0">
                  <a:pos x="297" y="617"/>
                </a:cxn>
                <a:cxn ang="0">
                  <a:pos x="296" y="611"/>
                </a:cxn>
                <a:cxn ang="0">
                  <a:pos x="290" y="600"/>
                </a:cxn>
                <a:cxn ang="0">
                  <a:pos x="285" y="589"/>
                </a:cxn>
                <a:cxn ang="0">
                  <a:pos x="278" y="575"/>
                </a:cxn>
                <a:cxn ang="0">
                  <a:pos x="262" y="559"/>
                </a:cxn>
                <a:cxn ang="0">
                  <a:pos x="249" y="535"/>
                </a:cxn>
                <a:cxn ang="0">
                  <a:pos x="244" y="523"/>
                </a:cxn>
                <a:cxn ang="0">
                  <a:pos x="232" y="496"/>
                </a:cxn>
                <a:cxn ang="0">
                  <a:pos x="225" y="481"/>
                </a:cxn>
                <a:cxn ang="0">
                  <a:pos x="223" y="467"/>
                </a:cxn>
                <a:cxn ang="0">
                  <a:pos x="214" y="452"/>
                </a:cxn>
                <a:cxn ang="0">
                  <a:pos x="211" y="423"/>
                </a:cxn>
                <a:cxn ang="0">
                  <a:pos x="200" y="398"/>
                </a:cxn>
                <a:cxn ang="0">
                  <a:pos x="188" y="368"/>
                </a:cxn>
                <a:cxn ang="0">
                  <a:pos x="184" y="325"/>
                </a:cxn>
                <a:cxn ang="0">
                  <a:pos x="178" y="303"/>
                </a:cxn>
                <a:cxn ang="0">
                  <a:pos x="158" y="245"/>
                </a:cxn>
                <a:cxn ang="0">
                  <a:pos x="161" y="213"/>
                </a:cxn>
                <a:cxn ang="0">
                  <a:pos x="169" y="202"/>
                </a:cxn>
                <a:cxn ang="0">
                  <a:pos x="156" y="192"/>
                </a:cxn>
                <a:cxn ang="0">
                  <a:pos x="136" y="181"/>
                </a:cxn>
                <a:cxn ang="0">
                  <a:pos x="120" y="171"/>
                </a:cxn>
                <a:cxn ang="0">
                  <a:pos x="116" y="148"/>
                </a:cxn>
                <a:cxn ang="0">
                  <a:pos x="102" y="139"/>
                </a:cxn>
                <a:cxn ang="0">
                  <a:pos x="93" y="138"/>
                </a:cxn>
                <a:cxn ang="0">
                  <a:pos x="75" y="146"/>
                </a:cxn>
                <a:cxn ang="0">
                  <a:pos x="60" y="129"/>
                </a:cxn>
                <a:cxn ang="0">
                  <a:pos x="48" y="117"/>
                </a:cxn>
                <a:cxn ang="0">
                  <a:pos x="35" y="107"/>
                </a:cxn>
                <a:cxn ang="0">
                  <a:pos x="22" y="100"/>
                </a:cxn>
                <a:cxn ang="0">
                  <a:pos x="0" y="74"/>
                </a:cxn>
                <a:cxn ang="0">
                  <a:pos x="19" y="14"/>
                </a:cxn>
                <a:cxn ang="0">
                  <a:pos x="317" y="184"/>
                </a:cxn>
              </a:cxnLst>
              <a:rect l="0" t="0" r="r" b="b"/>
              <a:pathLst>
                <a:path w="549" h="872">
                  <a:moveTo>
                    <a:pt x="528" y="214"/>
                  </a:moveTo>
                  <a:lnTo>
                    <a:pt x="522" y="227"/>
                  </a:lnTo>
                  <a:lnTo>
                    <a:pt x="527" y="225"/>
                  </a:lnTo>
                  <a:lnTo>
                    <a:pt x="528" y="247"/>
                  </a:lnTo>
                  <a:lnTo>
                    <a:pt x="536" y="303"/>
                  </a:lnTo>
                  <a:lnTo>
                    <a:pt x="544" y="333"/>
                  </a:lnTo>
                  <a:lnTo>
                    <a:pt x="548" y="374"/>
                  </a:lnTo>
                  <a:lnTo>
                    <a:pt x="540" y="466"/>
                  </a:lnTo>
                  <a:lnTo>
                    <a:pt x="532" y="464"/>
                  </a:lnTo>
                  <a:lnTo>
                    <a:pt x="535" y="483"/>
                  </a:lnTo>
                  <a:lnTo>
                    <a:pt x="536" y="511"/>
                  </a:lnTo>
                  <a:lnTo>
                    <a:pt x="540" y="536"/>
                  </a:lnTo>
                  <a:lnTo>
                    <a:pt x="538" y="551"/>
                  </a:lnTo>
                  <a:lnTo>
                    <a:pt x="535" y="563"/>
                  </a:lnTo>
                  <a:lnTo>
                    <a:pt x="538" y="577"/>
                  </a:lnTo>
                  <a:lnTo>
                    <a:pt x="537" y="589"/>
                  </a:lnTo>
                  <a:lnTo>
                    <a:pt x="537" y="596"/>
                  </a:lnTo>
                  <a:lnTo>
                    <a:pt x="540" y="605"/>
                  </a:lnTo>
                  <a:lnTo>
                    <a:pt x="540" y="609"/>
                  </a:lnTo>
                  <a:lnTo>
                    <a:pt x="531" y="617"/>
                  </a:lnTo>
                  <a:lnTo>
                    <a:pt x="520" y="610"/>
                  </a:lnTo>
                  <a:lnTo>
                    <a:pt x="516" y="609"/>
                  </a:lnTo>
                  <a:lnTo>
                    <a:pt x="504" y="610"/>
                  </a:lnTo>
                  <a:lnTo>
                    <a:pt x="500" y="609"/>
                  </a:lnTo>
                  <a:lnTo>
                    <a:pt x="498" y="607"/>
                  </a:lnTo>
                  <a:lnTo>
                    <a:pt x="496" y="605"/>
                  </a:lnTo>
                  <a:lnTo>
                    <a:pt x="494" y="607"/>
                  </a:lnTo>
                  <a:lnTo>
                    <a:pt x="492" y="609"/>
                  </a:lnTo>
                  <a:lnTo>
                    <a:pt x="488" y="612"/>
                  </a:lnTo>
                  <a:lnTo>
                    <a:pt x="486" y="616"/>
                  </a:lnTo>
                  <a:lnTo>
                    <a:pt x="487" y="620"/>
                  </a:lnTo>
                  <a:lnTo>
                    <a:pt x="487" y="625"/>
                  </a:lnTo>
                  <a:lnTo>
                    <a:pt x="491" y="638"/>
                  </a:lnTo>
                  <a:lnTo>
                    <a:pt x="492" y="643"/>
                  </a:lnTo>
                  <a:lnTo>
                    <a:pt x="494" y="646"/>
                  </a:lnTo>
                  <a:lnTo>
                    <a:pt x="497" y="647"/>
                  </a:lnTo>
                  <a:lnTo>
                    <a:pt x="500" y="649"/>
                  </a:lnTo>
                  <a:lnTo>
                    <a:pt x="503" y="656"/>
                  </a:lnTo>
                  <a:lnTo>
                    <a:pt x="508" y="675"/>
                  </a:lnTo>
                  <a:lnTo>
                    <a:pt x="517" y="690"/>
                  </a:lnTo>
                  <a:lnTo>
                    <a:pt x="517" y="696"/>
                  </a:lnTo>
                  <a:lnTo>
                    <a:pt x="518" y="701"/>
                  </a:lnTo>
                  <a:lnTo>
                    <a:pt x="524" y="707"/>
                  </a:lnTo>
                  <a:lnTo>
                    <a:pt x="527" y="719"/>
                  </a:lnTo>
                  <a:lnTo>
                    <a:pt x="532" y="734"/>
                  </a:lnTo>
                  <a:lnTo>
                    <a:pt x="525" y="740"/>
                  </a:lnTo>
                  <a:lnTo>
                    <a:pt x="522" y="745"/>
                  </a:lnTo>
                  <a:lnTo>
                    <a:pt x="520" y="750"/>
                  </a:lnTo>
                  <a:lnTo>
                    <a:pt x="521" y="759"/>
                  </a:lnTo>
                  <a:lnTo>
                    <a:pt x="524" y="767"/>
                  </a:lnTo>
                  <a:lnTo>
                    <a:pt x="531" y="771"/>
                  </a:lnTo>
                  <a:lnTo>
                    <a:pt x="536" y="778"/>
                  </a:lnTo>
                  <a:lnTo>
                    <a:pt x="536" y="792"/>
                  </a:lnTo>
                  <a:lnTo>
                    <a:pt x="537" y="799"/>
                  </a:lnTo>
                  <a:lnTo>
                    <a:pt x="536" y="804"/>
                  </a:lnTo>
                  <a:lnTo>
                    <a:pt x="526" y="819"/>
                  </a:lnTo>
                  <a:lnTo>
                    <a:pt x="513" y="833"/>
                  </a:lnTo>
                  <a:lnTo>
                    <a:pt x="484" y="857"/>
                  </a:lnTo>
                  <a:lnTo>
                    <a:pt x="471" y="871"/>
                  </a:lnTo>
                  <a:lnTo>
                    <a:pt x="468" y="859"/>
                  </a:lnTo>
                  <a:lnTo>
                    <a:pt x="465" y="858"/>
                  </a:lnTo>
                  <a:lnTo>
                    <a:pt x="464" y="839"/>
                  </a:lnTo>
                  <a:lnTo>
                    <a:pt x="461" y="832"/>
                  </a:lnTo>
                  <a:lnTo>
                    <a:pt x="460" y="830"/>
                  </a:lnTo>
                  <a:lnTo>
                    <a:pt x="457" y="827"/>
                  </a:lnTo>
                  <a:lnTo>
                    <a:pt x="455" y="822"/>
                  </a:lnTo>
                  <a:lnTo>
                    <a:pt x="452" y="818"/>
                  </a:lnTo>
                  <a:lnTo>
                    <a:pt x="446" y="816"/>
                  </a:lnTo>
                  <a:lnTo>
                    <a:pt x="444" y="817"/>
                  </a:lnTo>
                  <a:lnTo>
                    <a:pt x="442" y="815"/>
                  </a:lnTo>
                  <a:lnTo>
                    <a:pt x="440" y="811"/>
                  </a:lnTo>
                  <a:lnTo>
                    <a:pt x="436" y="812"/>
                  </a:lnTo>
                  <a:lnTo>
                    <a:pt x="432" y="812"/>
                  </a:lnTo>
                  <a:lnTo>
                    <a:pt x="431" y="814"/>
                  </a:lnTo>
                  <a:lnTo>
                    <a:pt x="429" y="815"/>
                  </a:lnTo>
                  <a:lnTo>
                    <a:pt x="428" y="815"/>
                  </a:lnTo>
                  <a:lnTo>
                    <a:pt x="424" y="812"/>
                  </a:lnTo>
                  <a:lnTo>
                    <a:pt x="423" y="811"/>
                  </a:lnTo>
                  <a:lnTo>
                    <a:pt x="422" y="810"/>
                  </a:lnTo>
                  <a:lnTo>
                    <a:pt x="420" y="808"/>
                  </a:lnTo>
                  <a:lnTo>
                    <a:pt x="416" y="802"/>
                  </a:lnTo>
                  <a:lnTo>
                    <a:pt x="412" y="781"/>
                  </a:lnTo>
                  <a:lnTo>
                    <a:pt x="407" y="770"/>
                  </a:lnTo>
                  <a:lnTo>
                    <a:pt x="408" y="770"/>
                  </a:lnTo>
                  <a:lnTo>
                    <a:pt x="410" y="769"/>
                  </a:lnTo>
                  <a:lnTo>
                    <a:pt x="410" y="762"/>
                  </a:lnTo>
                  <a:lnTo>
                    <a:pt x="407" y="757"/>
                  </a:lnTo>
                  <a:lnTo>
                    <a:pt x="404" y="756"/>
                  </a:lnTo>
                  <a:lnTo>
                    <a:pt x="398" y="759"/>
                  </a:lnTo>
                  <a:lnTo>
                    <a:pt x="396" y="757"/>
                  </a:lnTo>
                  <a:lnTo>
                    <a:pt x="394" y="755"/>
                  </a:lnTo>
                  <a:lnTo>
                    <a:pt x="390" y="754"/>
                  </a:lnTo>
                  <a:lnTo>
                    <a:pt x="384" y="751"/>
                  </a:lnTo>
                  <a:lnTo>
                    <a:pt x="380" y="750"/>
                  </a:lnTo>
                  <a:lnTo>
                    <a:pt x="380" y="749"/>
                  </a:lnTo>
                  <a:lnTo>
                    <a:pt x="377" y="748"/>
                  </a:lnTo>
                  <a:lnTo>
                    <a:pt x="377" y="749"/>
                  </a:lnTo>
                  <a:lnTo>
                    <a:pt x="375" y="745"/>
                  </a:lnTo>
                  <a:lnTo>
                    <a:pt x="371" y="739"/>
                  </a:lnTo>
                  <a:lnTo>
                    <a:pt x="370" y="737"/>
                  </a:lnTo>
                  <a:lnTo>
                    <a:pt x="367" y="732"/>
                  </a:lnTo>
                  <a:lnTo>
                    <a:pt x="362" y="730"/>
                  </a:lnTo>
                  <a:lnTo>
                    <a:pt x="359" y="728"/>
                  </a:lnTo>
                  <a:lnTo>
                    <a:pt x="358" y="727"/>
                  </a:lnTo>
                  <a:lnTo>
                    <a:pt x="360" y="727"/>
                  </a:lnTo>
                  <a:lnTo>
                    <a:pt x="362" y="724"/>
                  </a:lnTo>
                  <a:lnTo>
                    <a:pt x="363" y="720"/>
                  </a:lnTo>
                  <a:lnTo>
                    <a:pt x="364" y="718"/>
                  </a:lnTo>
                  <a:lnTo>
                    <a:pt x="361" y="716"/>
                  </a:lnTo>
                  <a:lnTo>
                    <a:pt x="358" y="717"/>
                  </a:lnTo>
                  <a:lnTo>
                    <a:pt x="358" y="717"/>
                  </a:lnTo>
                  <a:lnTo>
                    <a:pt x="357" y="717"/>
                  </a:lnTo>
                  <a:lnTo>
                    <a:pt x="356" y="717"/>
                  </a:lnTo>
                  <a:lnTo>
                    <a:pt x="356" y="715"/>
                  </a:lnTo>
                  <a:lnTo>
                    <a:pt x="356" y="712"/>
                  </a:lnTo>
                  <a:lnTo>
                    <a:pt x="356" y="710"/>
                  </a:lnTo>
                  <a:lnTo>
                    <a:pt x="356" y="709"/>
                  </a:lnTo>
                  <a:lnTo>
                    <a:pt x="355" y="709"/>
                  </a:lnTo>
                  <a:lnTo>
                    <a:pt x="354" y="708"/>
                  </a:lnTo>
                  <a:lnTo>
                    <a:pt x="353" y="708"/>
                  </a:lnTo>
                  <a:lnTo>
                    <a:pt x="355" y="700"/>
                  </a:lnTo>
                  <a:lnTo>
                    <a:pt x="355" y="697"/>
                  </a:lnTo>
                  <a:lnTo>
                    <a:pt x="353" y="690"/>
                  </a:lnTo>
                  <a:lnTo>
                    <a:pt x="352" y="690"/>
                  </a:lnTo>
                  <a:lnTo>
                    <a:pt x="351" y="688"/>
                  </a:lnTo>
                  <a:lnTo>
                    <a:pt x="351" y="687"/>
                  </a:lnTo>
                  <a:lnTo>
                    <a:pt x="351" y="685"/>
                  </a:lnTo>
                  <a:lnTo>
                    <a:pt x="352" y="683"/>
                  </a:lnTo>
                  <a:lnTo>
                    <a:pt x="352" y="678"/>
                  </a:lnTo>
                  <a:lnTo>
                    <a:pt x="352" y="676"/>
                  </a:lnTo>
                  <a:lnTo>
                    <a:pt x="353" y="678"/>
                  </a:lnTo>
                  <a:lnTo>
                    <a:pt x="354" y="678"/>
                  </a:lnTo>
                  <a:lnTo>
                    <a:pt x="355" y="674"/>
                  </a:lnTo>
                  <a:lnTo>
                    <a:pt x="354" y="669"/>
                  </a:lnTo>
                  <a:lnTo>
                    <a:pt x="353" y="668"/>
                  </a:lnTo>
                  <a:lnTo>
                    <a:pt x="353" y="663"/>
                  </a:lnTo>
                  <a:lnTo>
                    <a:pt x="353" y="662"/>
                  </a:lnTo>
                  <a:lnTo>
                    <a:pt x="354" y="657"/>
                  </a:lnTo>
                  <a:lnTo>
                    <a:pt x="355" y="657"/>
                  </a:lnTo>
                  <a:lnTo>
                    <a:pt x="356" y="657"/>
                  </a:lnTo>
                  <a:lnTo>
                    <a:pt x="356" y="656"/>
                  </a:lnTo>
                  <a:lnTo>
                    <a:pt x="356" y="655"/>
                  </a:lnTo>
                  <a:lnTo>
                    <a:pt x="355" y="653"/>
                  </a:lnTo>
                  <a:lnTo>
                    <a:pt x="353" y="651"/>
                  </a:lnTo>
                  <a:lnTo>
                    <a:pt x="351" y="649"/>
                  </a:lnTo>
                  <a:lnTo>
                    <a:pt x="350" y="648"/>
                  </a:lnTo>
                  <a:lnTo>
                    <a:pt x="349" y="649"/>
                  </a:lnTo>
                  <a:lnTo>
                    <a:pt x="344" y="645"/>
                  </a:lnTo>
                  <a:lnTo>
                    <a:pt x="338" y="643"/>
                  </a:lnTo>
                  <a:lnTo>
                    <a:pt x="333" y="644"/>
                  </a:lnTo>
                  <a:lnTo>
                    <a:pt x="332" y="646"/>
                  </a:lnTo>
                  <a:lnTo>
                    <a:pt x="333" y="647"/>
                  </a:lnTo>
                  <a:lnTo>
                    <a:pt x="332" y="648"/>
                  </a:lnTo>
                  <a:lnTo>
                    <a:pt x="332" y="649"/>
                  </a:lnTo>
                  <a:lnTo>
                    <a:pt x="324" y="645"/>
                  </a:lnTo>
                  <a:lnTo>
                    <a:pt x="324" y="643"/>
                  </a:lnTo>
                  <a:lnTo>
                    <a:pt x="324" y="644"/>
                  </a:lnTo>
                  <a:lnTo>
                    <a:pt x="325" y="643"/>
                  </a:lnTo>
                  <a:lnTo>
                    <a:pt x="325" y="642"/>
                  </a:lnTo>
                  <a:lnTo>
                    <a:pt x="324" y="641"/>
                  </a:lnTo>
                  <a:lnTo>
                    <a:pt x="323" y="639"/>
                  </a:lnTo>
                  <a:lnTo>
                    <a:pt x="323" y="638"/>
                  </a:lnTo>
                  <a:lnTo>
                    <a:pt x="321" y="636"/>
                  </a:lnTo>
                  <a:lnTo>
                    <a:pt x="319" y="636"/>
                  </a:lnTo>
                  <a:lnTo>
                    <a:pt x="316" y="637"/>
                  </a:lnTo>
                  <a:lnTo>
                    <a:pt x="316" y="639"/>
                  </a:lnTo>
                  <a:lnTo>
                    <a:pt x="316" y="639"/>
                  </a:lnTo>
                  <a:lnTo>
                    <a:pt x="316" y="639"/>
                  </a:lnTo>
                  <a:lnTo>
                    <a:pt x="315" y="637"/>
                  </a:lnTo>
                  <a:lnTo>
                    <a:pt x="316" y="640"/>
                  </a:lnTo>
                  <a:lnTo>
                    <a:pt x="315" y="640"/>
                  </a:lnTo>
                  <a:lnTo>
                    <a:pt x="315" y="639"/>
                  </a:lnTo>
                  <a:lnTo>
                    <a:pt x="313" y="639"/>
                  </a:lnTo>
                  <a:lnTo>
                    <a:pt x="312" y="638"/>
                  </a:lnTo>
                  <a:lnTo>
                    <a:pt x="312" y="639"/>
                  </a:lnTo>
                  <a:lnTo>
                    <a:pt x="312" y="637"/>
                  </a:lnTo>
                  <a:lnTo>
                    <a:pt x="312" y="637"/>
                  </a:lnTo>
                  <a:lnTo>
                    <a:pt x="312" y="636"/>
                  </a:lnTo>
                  <a:lnTo>
                    <a:pt x="312" y="635"/>
                  </a:lnTo>
                  <a:lnTo>
                    <a:pt x="310" y="636"/>
                  </a:lnTo>
                  <a:lnTo>
                    <a:pt x="311" y="635"/>
                  </a:lnTo>
                  <a:lnTo>
                    <a:pt x="311" y="633"/>
                  </a:lnTo>
                  <a:lnTo>
                    <a:pt x="310" y="633"/>
                  </a:lnTo>
                  <a:lnTo>
                    <a:pt x="309" y="632"/>
                  </a:lnTo>
                  <a:lnTo>
                    <a:pt x="308" y="632"/>
                  </a:lnTo>
                  <a:lnTo>
                    <a:pt x="306" y="630"/>
                  </a:lnTo>
                  <a:lnTo>
                    <a:pt x="305" y="627"/>
                  </a:lnTo>
                  <a:lnTo>
                    <a:pt x="304" y="626"/>
                  </a:lnTo>
                  <a:lnTo>
                    <a:pt x="303" y="623"/>
                  </a:lnTo>
                  <a:lnTo>
                    <a:pt x="301" y="623"/>
                  </a:lnTo>
                  <a:lnTo>
                    <a:pt x="301" y="623"/>
                  </a:lnTo>
                  <a:lnTo>
                    <a:pt x="300" y="622"/>
                  </a:lnTo>
                  <a:lnTo>
                    <a:pt x="300" y="623"/>
                  </a:lnTo>
                  <a:lnTo>
                    <a:pt x="300" y="622"/>
                  </a:lnTo>
                  <a:lnTo>
                    <a:pt x="298" y="618"/>
                  </a:lnTo>
                  <a:lnTo>
                    <a:pt x="297" y="617"/>
                  </a:lnTo>
                  <a:lnTo>
                    <a:pt x="297" y="615"/>
                  </a:lnTo>
                  <a:lnTo>
                    <a:pt x="297" y="614"/>
                  </a:lnTo>
                  <a:lnTo>
                    <a:pt x="296" y="613"/>
                  </a:lnTo>
                  <a:lnTo>
                    <a:pt x="296" y="613"/>
                  </a:lnTo>
                  <a:lnTo>
                    <a:pt x="296" y="612"/>
                  </a:lnTo>
                  <a:lnTo>
                    <a:pt x="296" y="612"/>
                  </a:lnTo>
                  <a:lnTo>
                    <a:pt x="296" y="611"/>
                  </a:lnTo>
                  <a:lnTo>
                    <a:pt x="295" y="610"/>
                  </a:lnTo>
                  <a:lnTo>
                    <a:pt x="295" y="609"/>
                  </a:lnTo>
                  <a:lnTo>
                    <a:pt x="294" y="608"/>
                  </a:lnTo>
                  <a:lnTo>
                    <a:pt x="294" y="608"/>
                  </a:lnTo>
                  <a:lnTo>
                    <a:pt x="294" y="604"/>
                  </a:lnTo>
                  <a:lnTo>
                    <a:pt x="292" y="601"/>
                  </a:lnTo>
                  <a:lnTo>
                    <a:pt x="290" y="600"/>
                  </a:lnTo>
                  <a:lnTo>
                    <a:pt x="290" y="598"/>
                  </a:lnTo>
                  <a:lnTo>
                    <a:pt x="290" y="596"/>
                  </a:lnTo>
                  <a:lnTo>
                    <a:pt x="289" y="596"/>
                  </a:lnTo>
                  <a:lnTo>
                    <a:pt x="288" y="592"/>
                  </a:lnTo>
                  <a:lnTo>
                    <a:pt x="288" y="591"/>
                  </a:lnTo>
                  <a:lnTo>
                    <a:pt x="286" y="590"/>
                  </a:lnTo>
                  <a:lnTo>
                    <a:pt x="285" y="589"/>
                  </a:lnTo>
                  <a:lnTo>
                    <a:pt x="284" y="588"/>
                  </a:lnTo>
                  <a:lnTo>
                    <a:pt x="284" y="586"/>
                  </a:lnTo>
                  <a:lnTo>
                    <a:pt x="284" y="583"/>
                  </a:lnTo>
                  <a:lnTo>
                    <a:pt x="284" y="581"/>
                  </a:lnTo>
                  <a:lnTo>
                    <a:pt x="284" y="579"/>
                  </a:lnTo>
                  <a:lnTo>
                    <a:pt x="281" y="576"/>
                  </a:lnTo>
                  <a:lnTo>
                    <a:pt x="278" y="575"/>
                  </a:lnTo>
                  <a:lnTo>
                    <a:pt x="275" y="573"/>
                  </a:lnTo>
                  <a:lnTo>
                    <a:pt x="268" y="568"/>
                  </a:lnTo>
                  <a:lnTo>
                    <a:pt x="263" y="566"/>
                  </a:lnTo>
                  <a:lnTo>
                    <a:pt x="262" y="566"/>
                  </a:lnTo>
                  <a:lnTo>
                    <a:pt x="262" y="563"/>
                  </a:lnTo>
                  <a:lnTo>
                    <a:pt x="263" y="562"/>
                  </a:lnTo>
                  <a:lnTo>
                    <a:pt x="262" y="559"/>
                  </a:lnTo>
                  <a:lnTo>
                    <a:pt x="260" y="556"/>
                  </a:lnTo>
                  <a:lnTo>
                    <a:pt x="260" y="551"/>
                  </a:lnTo>
                  <a:lnTo>
                    <a:pt x="259" y="549"/>
                  </a:lnTo>
                  <a:lnTo>
                    <a:pt x="259" y="547"/>
                  </a:lnTo>
                  <a:lnTo>
                    <a:pt x="257" y="543"/>
                  </a:lnTo>
                  <a:lnTo>
                    <a:pt x="252" y="539"/>
                  </a:lnTo>
                  <a:lnTo>
                    <a:pt x="249" y="535"/>
                  </a:lnTo>
                  <a:lnTo>
                    <a:pt x="248" y="533"/>
                  </a:lnTo>
                  <a:lnTo>
                    <a:pt x="247" y="532"/>
                  </a:lnTo>
                  <a:lnTo>
                    <a:pt x="247" y="530"/>
                  </a:lnTo>
                  <a:lnTo>
                    <a:pt x="246" y="529"/>
                  </a:lnTo>
                  <a:lnTo>
                    <a:pt x="245" y="526"/>
                  </a:lnTo>
                  <a:lnTo>
                    <a:pt x="244" y="524"/>
                  </a:lnTo>
                  <a:lnTo>
                    <a:pt x="244" y="523"/>
                  </a:lnTo>
                  <a:lnTo>
                    <a:pt x="244" y="514"/>
                  </a:lnTo>
                  <a:lnTo>
                    <a:pt x="238" y="510"/>
                  </a:lnTo>
                  <a:lnTo>
                    <a:pt x="236" y="507"/>
                  </a:lnTo>
                  <a:lnTo>
                    <a:pt x="236" y="506"/>
                  </a:lnTo>
                  <a:lnTo>
                    <a:pt x="233" y="501"/>
                  </a:lnTo>
                  <a:lnTo>
                    <a:pt x="232" y="498"/>
                  </a:lnTo>
                  <a:lnTo>
                    <a:pt x="232" y="496"/>
                  </a:lnTo>
                  <a:lnTo>
                    <a:pt x="227" y="495"/>
                  </a:lnTo>
                  <a:lnTo>
                    <a:pt x="227" y="494"/>
                  </a:lnTo>
                  <a:lnTo>
                    <a:pt x="228" y="493"/>
                  </a:lnTo>
                  <a:lnTo>
                    <a:pt x="228" y="491"/>
                  </a:lnTo>
                  <a:lnTo>
                    <a:pt x="227" y="487"/>
                  </a:lnTo>
                  <a:lnTo>
                    <a:pt x="227" y="481"/>
                  </a:lnTo>
                  <a:lnTo>
                    <a:pt x="225" y="481"/>
                  </a:lnTo>
                  <a:lnTo>
                    <a:pt x="228" y="478"/>
                  </a:lnTo>
                  <a:lnTo>
                    <a:pt x="228" y="476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6" y="469"/>
                  </a:lnTo>
                  <a:lnTo>
                    <a:pt x="225" y="467"/>
                  </a:lnTo>
                  <a:lnTo>
                    <a:pt x="223" y="467"/>
                  </a:lnTo>
                  <a:lnTo>
                    <a:pt x="225" y="459"/>
                  </a:lnTo>
                  <a:lnTo>
                    <a:pt x="224" y="454"/>
                  </a:lnTo>
                  <a:lnTo>
                    <a:pt x="224" y="450"/>
                  </a:lnTo>
                  <a:lnTo>
                    <a:pt x="221" y="447"/>
                  </a:lnTo>
                  <a:lnTo>
                    <a:pt x="219" y="447"/>
                  </a:lnTo>
                  <a:lnTo>
                    <a:pt x="215" y="448"/>
                  </a:lnTo>
                  <a:lnTo>
                    <a:pt x="214" y="452"/>
                  </a:lnTo>
                  <a:lnTo>
                    <a:pt x="212" y="447"/>
                  </a:lnTo>
                  <a:lnTo>
                    <a:pt x="208" y="445"/>
                  </a:lnTo>
                  <a:lnTo>
                    <a:pt x="208" y="443"/>
                  </a:lnTo>
                  <a:lnTo>
                    <a:pt x="208" y="440"/>
                  </a:lnTo>
                  <a:lnTo>
                    <a:pt x="212" y="428"/>
                  </a:lnTo>
                  <a:lnTo>
                    <a:pt x="212" y="424"/>
                  </a:lnTo>
                  <a:lnTo>
                    <a:pt x="211" y="423"/>
                  </a:lnTo>
                  <a:lnTo>
                    <a:pt x="208" y="421"/>
                  </a:lnTo>
                  <a:lnTo>
                    <a:pt x="208" y="415"/>
                  </a:lnTo>
                  <a:lnTo>
                    <a:pt x="206" y="413"/>
                  </a:lnTo>
                  <a:lnTo>
                    <a:pt x="204" y="411"/>
                  </a:lnTo>
                  <a:lnTo>
                    <a:pt x="203" y="408"/>
                  </a:lnTo>
                  <a:lnTo>
                    <a:pt x="202" y="408"/>
                  </a:lnTo>
                  <a:lnTo>
                    <a:pt x="200" y="398"/>
                  </a:lnTo>
                  <a:lnTo>
                    <a:pt x="199" y="396"/>
                  </a:lnTo>
                  <a:lnTo>
                    <a:pt x="197" y="395"/>
                  </a:lnTo>
                  <a:lnTo>
                    <a:pt x="194" y="384"/>
                  </a:lnTo>
                  <a:lnTo>
                    <a:pt x="191" y="377"/>
                  </a:lnTo>
                  <a:lnTo>
                    <a:pt x="191" y="370"/>
                  </a:lnTo>
                  <a:lnTo>
                    <a:pt x="189" y="368"/>
                  </a:lnTo>
                  <a:lnTo>
                    <a:pt x="188" y="368"/>
                  </a:lnTo>
                  <a:lnTo>
                    <a:pt x="187" y="367"/>
                  </a:lnTo>
                  <a:lnTo>
                    <a:pt x="185" y="368"/>
                  </a:lnTo>
                  <a:lnTo>
                    <a:pt x="184" y="367"/>
                  </a:lnTo>
                  <a:lnTo>
                    <a:pt x="184" y="349"/>
                  </a:lnTo>
                  <a:lnTo>
                    <a:pt x="184" y="347"/>
                  </a:lnTo>
                  <a:lnTo>
                    <a:pt x="185" y="333"/>
                  </a:lnTo>
                  <a:lnTo>
                    <a:pt x="184" y="325"/>
                  </a:lnTo>
                  <a:lnTo>
                    <a:pt x="181" y="321"/>
                  </a:lnTo>
                  <a:lnTo>
                    <a:pt x="179" y="319"/>
                  </a:lnTo>
                  <a:lnTo>
                    <a:pt x="178" y="319"/>
                  </a:lnTo>
                  <a:lnTo>
                    <a:pt x="177" y="320"/>
                  </a:lnTo>
                  <a:lnTo>
                    <a:pt x="176" y="319"/>
                  </a:lnTo>
                  <a:lnTo>
                    <a:pt x="179" y="311"/>
                  </a:lnTo>
                  <a:lnTo>
                    <a:pt x="178" y="303"/>
                  </a:lnTo>
                  <a:lnTo>
                    <a:pt x="176" y="294"/>
                  </a:lnTo>
                  <a:lnTo>
                    <a:pt x="169" y="283"/>
                  </a:lnTo>
                  <a:lnTo>
                    <a:pt x="168" y="283"/>
                  </a:lnTo>
                  <a:lnTo>
                    <a:pt x="162" y="266"/>
                  </a:lnTo>
                  <a:lnTo>
                    <a:pt x="160" y="260"/>
                  </a:lnTo>
                  <a:lnTo>
                    <a:pt x="160" y="252"/>
                  </a:lnTo>
                  <a:lnTo>
                    <a:pt x="158" y="245"/>
                  </a:lnTo>
                  <a:lnTo>
                    <a:pt x="160" y="243"/>
                  </a:lnTo>
                  <a:lnTo>
                    <a:pt x="161" y="237"/>
                  </a:lnTo>
                  <a:lnTo>
                    <a:pt x="163" y="226"/>
                  </a:lnTo>
                  <a:lnTo>
                    <a:pt x="163" y="226"/>
                  </a:lnTo>
                  <a:lnTo>
                    <a:pt x="162" y="221"/>
                  </a:lnTo>
                  <a:lnTo>
                    <a:pt x="160" y="214"/>
                  </a:lnTo>
                  <a:lnTo>
                    <a:pt x="161" y="213"/>
                  </a:lnTo>
                  <a:lnTo>
                    <a:pt x="162" y="214"/>
                  </a:lnTo>
                  <a:lnTo>
                    <a:pt x="167" y="212"/>
                  </a:lnTo>
                  <a:lnTo>
                    <a:pt x="168" y="212"/>
                  </a:lnTo>
                  <a:lnTo>
                    <a:pt x="168" y="207"/>
                  </a:lnTo>
                  <a:lnTo>
                    <a:pt x="168" y="207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8" y="200"/>
                  </a:lnTo>
                  <a:lnTo>
                    <a:pt x="167" y="199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3" y="196"/>
                  </a:lnTo>
                  <a:lnTo>
                    <a:pt x="162" y="196"/>
                  </a:lnTo>
                  <a:lnTo>
                    <a:pt x="156" y="192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3" y="189"/>
                  </a:lnTo>
                  <a:lnTo>
                    <a:pt x="149" y="187"/>
                  </a:lnTo>
                  <a:lnTo>
                    <a:pt x="141" y="184"/>
                  </a:lnTo>
                  <a:lnTo>
                    <a:pt x="136" y="181"/>
                  </a:lnTo>
                  <a:lnTo>
                    <a:pt x="136" y="181"/>
                  </a:lnTo>
                  <a:lnTo>
                    <a:pt x="135" y="181"/>
                  </a:lnTo>
                  <a:lnTo>
                    <a:pt x="127" y="179"/>
                  </a:lnTo>
                  <a:lnTo>
                    <a:pt x="126" y="177"/>
                  </a:lnTo>
                  <a:lnTo>
                    <a:pt x="125" y="174"/>
                  </a:lnTo>
                  <a:lnTo>
                    <a:pt x="120" y="174"/>
                  </a:lnTo>
                  <a:lnTo>
                    <a:pt x="119" y="172"/>
                  </a:lnTo>
                  <a:lnTo>
                    <a:pt x="120" y="171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20" y="161"/>
                  </a:lnTo>
                  <a:lnTo>
                    <a:pt x="121" y="157"/>
                  </a:lnTo>
                  <a:lnTo>
                    <a:pt x="120" y="153"/>
                  </a:lnTo>
                  <a:lnTo>
                    <a:pt x="117" y="150"/>
                  </a:lnTo>
                  <a:lnTo>
                    <a:pt x="116" y="148"/>
                  </a:lnTo>
                  <a:lnTo>
                    <a:pt x="110" y="143"/>
                  </a:lnTo>
                  <a:lnTo>
                    <a:pt x="109" y="143"/>
                  </a:lnTo>
                  <a:lnTo>
                    <a:pt x="108" y="142"/>
                  </a:lnTo>
                  <a:lnTo>
                    <a:pt x="107" y="141"/>
                  </a:lnTo>
                  <a:lnTo>
                    <a:pt x="104" y="139"/>
                  </a:lnTo>
                  <a:lnTo>
                    <a:pt x="102" y="138"/>
                  </a:lnTo>
                  <a:lnTo>
                    <a:pt x="102" y="139"/>
                  </a:lnTo>
                  <a:lnTo>
                    <a:pt x="100" y="138"/>
                  </a:lnTo>
                  <a:lnTo>
                    <a:pt x="100" y="137"/>
                  </a:lnTo>
                  <a:lnTo>
                    <a:pt x="99" y="135"/>
                  </a:lnTo>
                  <a:lnTo>
                    <a:pt x="98" y="135"/>
                  </a:lnTo>
                  <a:lnTo>
                    <a:pt x="96" y="135"/>
                  </a:lnTo>
                  <a:lnTo>
                    <a:pt x="93" y="137"/>
                  </a:lnTo>
                  <a:lnTo>
                    <a:pt x="93" y="138"/>
                  </a:lnTo>
                  <a:lnTo>
                    <a:pt x="92" y="138"/>
                  </a:lnTo>
                  <a:lnTo>
                    <a:pt x="91" y="139"/>
                  </a:lnTo>
                  <a:lnTo>
                    <a:pt x="88" y="137"/>
                  </a:lnTo>
                  <a:lnTo>
                    <a:pt x="82" y="140"/>
                  </a:lnTo>
                  <a:lnTo>
                    <a:pt x="82" y="145"/>
                  </a:lnTo>
                  <a:lnTo>
                    <a:pt x="80" y="147"/>
                  </a:lnTo>
                  <a:lnTo>
                    <a:pt x="75" y="146"/>
                  </a:lnTo>
                  <a:lnTo>
                    <a:pt x="72" y="143"/>
                  </a:lnTo>
                  <a:lnTo>
                    <a:pt x="69" y="140"/>
                  </a:lnTo>
                  <a:lnTo>
                    <a:pt x="66" y="138"/>
                  </a:lnTo>
                  <a:lnTo>
                    <a:pt x="64" y="137"/>
                  </a:lnTo>
                  <a:lnTo>
                    <a:pt x="63" y="134"/>
                  </a:lnTo>
                  <a:lnTo>
                    <a:pt x="63" y="133"/>
                  </a:lnTo>
                  <a:lnTo>
                    <a:pt x="60" y="129"/>
                  </a:lnTo>
                  <a:lnTo>
                    <a:pt x="54" y="124"/>
                  </a:lnTo>
                  <a:lnTo>
                    <a:pt x="53" y="124"/>
                  </a:lnTo>
                  <a:lnTo>
                    <a:pt x="52" y="123"/>
                  </a:lnTo>
                  <a:lnTo>
                    <a:pt x="52" y="121"/>
                  </a:lnTo>
                  <a:lnTo>
                    <a:pt x="49" y="120"/>
                  </a:lnTo>
                  <a:lnTo>
                    <a:pt x="48" y="119"/>
                  </a:lnTo>
                  <a:lnTo>
                    <a:pt x="48" y="117"/>
                  </a:lnTo>
                  <a:lnTo>
                    <a:pt x="47" y="11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3" y="109"/>
                  </a:lnTo>
                  <a:lnTo>
                    <a:pt x="41" y="107"/>
                  </a:lnTo>
                  <a:lnTo>
                    <a:pt x="36" y="107"/>
                  </a:lnTo>
                  <a:lnTo>
                    <a:pt x="35" y="107"/>
                  </a:lnTo>
                  <a:lnTo>
                    <a:pt x="32" y="107"/>
                  </a:lnTo>
                  <a:lnTo>
                    <a:pt x="30" y="102"/>
                  </a:lnTo>
                  <a:lnTo>
                    <a:pt x="28" y="99"/>
                  </a:lnTo>
                  <a:lnTo>
                    <a:pt x="27" y="98"/>
                  </a:lnTo>
                  <a:lnTo>
                    <a:pt x="25" y="98"/>
                  </a:lnTo>
                  <a:lnTo>
                    <a:pt x="24" y="97"/>
                  </a:lnTo>
                  <a:lnTo>
                    <a:pt x="22" y="100"/>
                  </a:lnTo>
                  <a:lnTo>
                    <a:pt x="22" y="102"/>
                  </a:lnTo>
                  <a:lnTo>
                    <a:pt x="22" y="104"/>
                  </a:lnTo>
                  <a:lnTo>
                    <a:pt x="17" y="102"/>
                  </a:lnTo>
                  <a:lnTo>
                    <a:pt x="15" y="98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46"/>
                  </a:lnTo>
                  <a:lnTo>
                    <a:pt x="7" y="44"/>
                  </a:lnTo>
                  <a:lnTo>
                    <a:pt x="8" y="46"/>
                  </a:lnTo>
                  <a:lnTo>
                    <a:pt x="10" y="31"/>
                  </a:lnTo>
                  <a:lnTo>
                    <a:pt x="19" y="14"/>
                  </a:lnTo>
                  <a:lnTo>
                    <a:pt x="31" y="0"/>
                  </a:lnTo>
                  <a:lnTo>
                    <a:pt x="42" y="18"/>
                  </a:lnTo>
                  <a:lnTo>
                    <a:pt x="152" y="85"/>
                  </a:lnTo>
                  <a:lnTo>
                    <a:pt x="303" y="175"/>
                  </a:lnTo>
                  <a:lnTo>
                    <a:pt x="304" y="175"/>
                  </a:lnTo>
                  <a:lnTo>
                    <a:pt x="315" y="181"/>
                  </a:lnTo>
                  <a:lnTo>
                    <a:pt x="317" y="184"/>
                  </a:lnTo>
                  <a:lnTo>
                    <a:pt x="339" y="196"/>
                  </a:lnTo>
                  <a:lnTo>
                    <a:pt x="392" y="201"/>
                  </a:lnTo>
                  <a:lnTo>
                    <a:pt x="513" y="212"/>
                  </a:lnTo>
                  <a:lnTo>
                    <a:pt x="528" y="214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rnd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32" name="Freeform 64" descr="Mármol blanco"/>
            <p:cNvSpPr>
              <a:spLocks/>
            </p:cNvSpPr>
            <p:nvPr/>
          </p:nvSpPr>
          <p:spPr bwMode="auto">
            <a:xfrm>
              <a:off x="2115" y="1355"/>
              <a:ext cx="503" cy="444"/>
            </a:xfrm>
            <a:custGeom>
              <a:avLst/>
              <a:gdLst/>
              <a:ahLst/>
              <a:cxnLst>
                <a:cxn ang="0">
                  <a:pos x="11" y="167"/>
                </a:cxn>
                <a:cxn ang="0">
                  <a:pos x="10" y="150"/>
                </a:cxn>
                <a:cxn ang="0">
                  <a:pos x="3" y="130"/>
                </a:cxn>
                <a:cxn ang="0">
                  <a:pos x="15" y="104"/>
                </a:cxn>
                <a:cxn ang="0">
                  <a:pos x="27" y="88"/>
                </a:cxn>
                <a:cxn ang="0">
                  <a:pos x="30" y="73"/>
                </a:cxn>
                <a:cxn ang="0">
                  <a:pos x="38" y="69"/>
                </a:cxn>
                <a:cxn ang="0">
                  <a:pos x="44" y="45"/>
                </a:cxn>
                <a:cxn ang="0">
                  <a:pos x="43" y="26"/>
                </a:cxn>
                <a:cxn ang="0">
                  <a:pos x="51" y="16"/>
                </a:cxn>
                <a:cxn ang="0">
                  <a:pos x="55" y="0"/>
                </a:cxn>
                <a:cxn ang="0">
                  <a:pos x="64" y="4"/>
                </a:cxn>
                <a:cxn ang="0">
                  <a:pos x="80" y="13"/>
                </a:cxn>
                <a:cxn ang="0">
                  <a:pos x="100" y="28"/>
                </a:cxn>
                <a:cxn ang="0">
                  <a:pos x="115" y="40"/>
                </a:cxn>
                <a:cxn ang="0">
                  <a:pos x="126" y="47"/>
                </a:cxn>
                <a:cxn ang="0">
                  <a:pos x="134" y="34"/>
                </a:cxn>
                <a:cxn ang="0">
                  <a:pos x="152" y="28"/>
                </a:cxn>
                <a:cxn ang="0">
                  <a:pos x="161" y="28"/>
                </a:cxn>
                <a:cxn ang="0">
                  <a:pos x="182" y="47"/>
                </a:cxn>
                <a:cxn ang="0">
                  <a:pos x="197" y="50"/>
                </a:cxn>
                <a:cxn ang="0">
                  <a:pos x="201" y="61"/>
                </a:cxn>
                <a:cxn ang="0">
                  <a:pos x="209" y="73"/>
                </a:cxn>
                <a:cxn ang="0">
                  <a:pos x="202" y="87"/>
                </a:cxn>
                <a:cxn ang="0">
                  <a:pos x="189" y="86"/>
                </a:cxn>
                <a:cxn ang="0">
                  <a:pos x="182" y="88"/>
                </a:cxn>
                <a:cxn ang="0">
                  <a:pos x="176" y="113"/>
                </a:cxn>
                <a:cxn ang="0">
                  <a:pos x="170" y="118"/>
                </a:cxn>
                <a:cxn ang="0">
                  <a:pos x="162" y="112"/>
                </a:cxn>
                <a:cxn ang="0">
                  <a:pos x="156" y="111"/>
                </a:cxn>
                <a:cxn ang="0">
                  <a:pos x="152" y="123"/>
                </a:cxn>
                <a:cxn ang="0">
                  <a:pos x="141" y="120"/>
                </a:cxn>
                <a:cxn ang="0">
                  <a:pos x="137" y="128"/>
                </a:cxn>
                <a:cxn ang="0">
                  <a:pos x="134" y="152"/>
                </a:cxn>
                <a:cxn ang="0">
                  <a:pos x="141" y="187"/>
                </a:cxn>
                <a:cxn ang="0">
                  <a:pos x="148" y="199"/>
                </a:cxn>
                <a:cxn ang="0">
                  <a:pos x="162" y="216"/>
                </a:cxn>
                <a:cxn ang="0">
                  <a:pos x="165" y="230"/>
                </a:cxn>
                <a:cxn ang="0">
                  <a:pos x="163" y="236"/>
                </a:cxn>
                <a:cxn ang="0">
                  <a:pos x="155" y="252"/>
                </a:cxn>
                <a:cxn ang="0">
                  <a:pos x="143" y="258"/>
                </a:cxn>
                <a:cxn ang="0">
                  <a:pos x="136" y="258"/>
                </a:cxn>
                <a:cxn ang="0">
                  <a:pos x="124" y="257"/>
                </a:cxn>
                <a:cxn ang="0">
                  <a:pos x="114" y="255"/>
                </a:cxn>
                <a:cxn ang="0">
                  <a:pos x="106" y="257"/>
                </a:cxn>
                <a:cxn ang="0">
                  <a:pos x="109" y="251"/>
                </a:cxn>
                <a:cxn ang="0">
                  <a:pos x="107" y="238"/>
                </a:cxn>
                <a:cxn ang="0">
                  <a:pos x="94" y="238"/>
                </a:cxn>
                <a:cxn ang="0">
                  <a:pos x="85" y="241"/>
                </a:cxn>
                <a:cxn ang="0">
                  <a:pos x="78" y="243"/>
                </a:cxn>
                <a:cxn ang="0">
                  <a:pos x="74" y="240"/>
                </a:cxn>
                <a:cxn ang="0">
                  <a:pos x="70" y="242"/>
                </a:cxn>
                <a:cxn ang="0">
                  <a:pos x="62" y="201"/>
                </a:cxn>
                <a:cxn ang="0">
                  <a:pos x="55" y="202"/>
                </a:cxn>
                <a:cxn ang="0">
                  <a:pos x="48" y="200"/>
                </a:cxn>
                <a:cxn ang="0">
                  <a:pos x="43" y="206"/>
                </a:cxn>
                <a:cxn ang="0">
                  <a:pos x="35" y="213"/>
                </a:cxn>
                <a:cxn ang="0">
                  <a:pos x="27" y="210"/>
                </a:cxn>
                <a:cxn ang="0">
                  <a:pos x="18" y="201"/>
                </a:cxn>
                <a:cxn ang="0">
                  <a:pos x="16" y="189"/>
                </a:cxn>
                <a:cxn ang="0">
                  <a:pos x="8" y="189"/>
                </a:cxn>
                <a:cxn ang="0">
                  <a:pos x="0" y="184"/>
                </a:cxn>
              </a:cxnLst>
              <a:rect l="0" t="0" r="r" b="b"/>
              <a:pathLst>
                <a:path w="210" h="260">
                  <a:moveTo>
                    <a:pt x="0" y="184"/>
                  </a:moveTo>
                  <a:lnTo>
                    <a:pt x="3" y="184"/>
                  </a:lnTo>
                  <a:lnTo>
                    <a:pt x="11" y="167"/>
                  </a:lnTo>
                  <a:lnTo>
                    <a:pt x="14" y="162"/>
                  </a:lnTo>
                  <a:lnTo>
                    <a:pt x="14" y="150"/>
                  </a:lnTo>
                  <a:lnTo>
                    <a:pt x="10" y="150"/>
                  </a:lnTo>
                  <a:lnTo>
                    <a:pt x="6" y="145"/>
                  </a:lnTo>
                  <a:lnTo>
                    <a:pt x="1" y="134"/>
                  </a:lnTo>
                  <a:lnTo>
                    <a:pt x="3" y="130"/>
                  </a:lnTo>
                  <a:lnTo>
                    <a:pt x="6" y="125"/>
                  </a:lnTo>
                  <a:lnTo>
                    <a:pt x="15" y="109"/>
                  </a:lnTo>
                  <a:lnTo>
                    <a:pt x="15" y="104"/>
                  </a:lnTo>
                  <a:lnTo>
                    <a:pt x="18" y="102"/>
                  </a:lnTo>
                  <a:lnTo>
                    <a:pt x="23" y="95"/>
                  </a:lnTo>
                  <a:lnTo>
                    <a:pt x="27" y="88"/>
                  </a:lnTo>
                  <a:lnTo>
                    <a:pt x="27" y="83"/>
                  </a:lnTo>
                  <a:lnTo>
                    <a:pt x="31" y="81"/>
                  </a:lnTo>
                  <a:lnTo>
                    <a:pt x="30" y="73"/>
                  </a:lnTo>
                  <a:lnTo>
                    <a:pt x="33" y="70"/>
                  </a:lnTo>
                  <a:lnTo>
                    <a:pt x="37" y="73"/>
                  </a:lnTo>
                  <a:lnTo>
                    <a:pt x="38" y="69"/>
                  </a:lnTo>
                  <a:lnTo>
                    <a:pt x="42" y="69"/>
                  </a:lnTo>
                  <a:lnTo>
                    <a:pt x="50" y="54"/>
                  </a:lnTo>
                  <a:lnTo>
                    <a:pt x="44" y="45"/>
                  </a:lnTo>
                  <a:lnTo>
                    <a:pt x="40" y="37"/>
                  </a:lnTo>
                  <a:lnTo>
                    <a:pt x="42" y="31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8"/>
                  </a:lnTo>
                  <a:lnTo>
                    <a:pt x="51" y="16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55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8" y="6"/>
                  </a:lnTo>
                  <a:lnTo>
                    <a:pt x="70" y="13"/>
                  </a:lnTo>
                  <a:lnTo>
                    <a:pt x="80" y="13"/>
                  </a:lnTo>
                  <a:lnTo>
                    <a:pt x="88" y="16"/>
                  </a:lnTo>
                  <a:lnTo>
                    <a:pt x="94" y="14"/>
                  </a:lnTo>
                  <a:lnTo>
                    <a:pt x="100" y="28"/>
                  </a:lnTo>
                  <a:lnTo>
                    <a:pt x="106" y="34"/>
                  </a:lnTo>
                  <a:lnTo>
                    <a:pt x="108" y="34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2" y="47"/>
                  </a:lnTo>
                  <a:lnTo>
                    <a:pt x="126" y="47"/>
                  </a:lnTo>
                  <a:lnTo>
                    <a:pt x="131" y="47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8" y="31"/>
                  </a:lnTo>
                  <a:lnTo>
                    <a:pt x="148" y="26"/>
                  </a:lnTo>
                  <a:lnTo>
                    <a:pt x="152" y="28"/>
                  </a:lnTo>
                  <a:lnTo>
                    <a:pt x="155" y="28"/>
                  </a:lnTo>
                  <a:lnTo>
                    <a:pt x="159" y="28"/>
                  </a:lnTo>
                  <a:lnTo>
                    <a:pt x="161" y="28"/>
                  </a:lnTo>
                  <a:lnTo>
                    <a:pt x="165" y="33"/>
                  </a:lnTo>
                  <a:lnTo>
                    <a:pt x="168" y="35"/>
                  </a:lnTo>
                  <a:lnTo>
                    <a:pt x="182" y="47"/>
                  </a:lnTo>
                  <a:lnTo>
                    <a:pt x="185" y="48"/>
                  </a:lnTo>
                  <a:lnTo>
                    <a:pt x="193" y="50"/>
                  </a:lnTo>
                  <a:lnTo>
                    <a:pt x="197" y="50"/>
                  </a:lnTo>
                  <a:lnTo>
                    <a:pt x="199" y="53"/>
                  </a:lnTo>
                  <a:lnTo>
                    <a:pt x="199" y="60"/>
                  </a:lnTo>
                  <a:lnTo>
                    <a:pt x="201" y="61"/>
                  </a:lnTo>
                  <a:lnTo>
                    <a:pt x="201" y="69"/>
                  </a:lnTo>
                  <a:lnTo>
                    <a:pt x="202" y="73"/>
                  </a:lnTo>
                  <a:lnTo>
                    <a:pt x="209" y="73"/>
                  </a:lnTo>
                  <a:lnTo>
                    <a:pt x="209" y="80"/>
                  </a:lnTo>
                  <a:lnTo>
                    <a:pt x="203" y="84"/>
                  </a:lnTo>
                  <a:lnTo>
                    <a:pt x="202" y="87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89" y="86"/>
                  </a:lnTo>
                  <a:lnTo>
                    <a:pt x="188" y="82"/>
                  </a:lnTo>
                  <a:lnTo>
                    <a:pt x="182" y="84"/>
                  </a:lnTo>
                  <a:lnTo>
                    <a:pt x="182" y="88"/>
                  </a:lnTo>
                  <a:lnTo>
                    <a:pt x="177" y="102"/>
                  </a:lnTo>
                  <a:lnTo>
                    <a:pt x="176" y="109"/>
                  </a:lnTo>
                  <a:lnTo>
                    <a:pt x="176" y="113"/>
                  </a:lnTo>
                  <a:lnTo>
                    <a:pt x="174" y="115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5"/>
                  </a:lnTo>
                  <a:lnTo>
                    <a:pt x="167" y="115"/>
                  </a:lnTo>
                  <a:lnTo>
                    <a:pt x="162" y="112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6" y="111"/>
                  </a:lnTo>
                  <a:lnTo>
                    <a:pt x="154" y="120"/>
                  </a:lnTo>
                  <a:lnTo>
                    <a:pt x="153" y="122"/>
                  </a:lnTo>
                  <a:lnTo>
                    <a:pt x="152" y="123"/>
                  </a:lnTo>
                  <a:lnTo>
                    <a:pt x="146" y="123"/>
                  </a:lnTo>
                  <a:lnTo>
                    <a:pt x="143" y="120"/>
                  </a:lnTo>
                  <a:lnTo>
                    <a:pt x="141" y="120"/>
                  </a:lnTo>
                  <a:lnTo>
                    <a:pt x="139" y="119"/>
                  </a:lnTo>
                  <a:lnTo>
                    <a:pt x="137" y="121"/>
                  </a:lnTo>
                  <a:lnTo>
                    <a:pt x="137" y="128"/>
                  </a:lnTo>
                  <a:lnTo>
                    <a:pt x="134" y="130"/>
                  </a:lnTo>
                  <a:lnTo>
                    <a:pt x="133" y="141"/>
                  </a:lnTo>
                  <a:lnTo>
                    <a:pt x="134" y="152"/>
                  </a:lnTo>
                  <a:lnTo>
                    <a:pt x="138" y="163"/>
                  </a:lnTo>
                  <a:lnTo>
                    <a:pt x="141" y="164"/>
                  </a:lnTo>
                  <a:lnTo>
                    <a:pt x="141" y="187"/>
                  </a:lnTo>
                  <a:lnTo>
                    <a:pt x="144" y="191"/>
                  </a:lnTo>
                  <a:lnTo>
                    <a:pt x="145" y="192"/>
                  </a:lnTo>
                  <a:lnTo>
                    <a:pt x="148" y="199"/>
                  </a:lnTo>
                  <a:lnTo>
                    <a:pt x="157" y="207"/>
                  </a:lnTo>
                  <a:lnTo>
                    <a:pt x="157" y="210"/>
                  </a:lnTo>
                  <a:lnTo>
                    <a:pt x="162" y="216"/>
                  </a:lnTo>
                  <a:lnTo>
                    <a:pt x="164" y="221"/>
                  </a:lnTo>
                  <a:lnTo>
                    <a:pt x="167" y="225"/>
                  </a:lnTo>
                  <a:lnTo>
                    <a:pt x="165" y="230"/>
                  </a:lnTo>
                  <a:lnTo>
                    <a:pt x="165" y="233"/>
                  </a:lnTo>
                  <a:lnTo>
                    <a:pt x="164" y="235"/>
                  </a:lnTo>
                  <a:lnTo>
                    <a:pt x="163" y="236"/>
                  </a:lnTo>
                  <a:lnTo>
                    <a:pt x="163" y="238"/>
                  </a:lnTo>
                  <a:lnTo>
                    <a:pt x="159" y="244"/>
                  </a:lnTo>
                  <a:lnTo>
                    <a:pt x="155" y="252"/>
                  </a:lnTo>
                  <a:lnTo>
                    <a:pt x="152" y="255"/>
                  </a:lnTo>
                  <a:lnTo>
                    <a:pt x="145" y="258"/>
                  </a:lnTo>
                  <a:lnTo>
                    <a:pt x="143" y="258"/>
                  </a:lnTo>
                  <a:lnTo>
                    <a:pt x="141" y="257"/>
                  </a:lnTo>
                  <a:lnTo>
                    <a:pt x="139" y="256"/>
                  </a:lnTo>
                  <a:lnTo>
                    <a:pt x="136" y="258"/>
                  </a:lnTo>
                  <a:lnTo>
                    <a:pt x="130" y="257"/>
                  </a:lnTo>
                  <a:lnTo>
                    <a:pt x="126" y="258"/>
                  </a:lnTo>
                  <a:lnTo>
                    <a:pt x="124" y="257"/>
                  </a:lnTo>
                  <a:lnTo>
                    <a:pt x="122" y="257"/>
                  </a:lnTo>
                  <a:lnTo>
                    <a:pt x="122" y="255"/>
                  </a:lnTo>
                  <a:lnTo>
                    <a:pt x="114" y="255"/>
                  </a:lnTo>
                  <a:lnTo>
                    <a:pt x="109" y="259"/>
                  </a:lnTo>
                  <a:lnTo>
                    <a:pt x="108" y="257"/>
                  </a:lnTo>
                  <a:lnTo>
                    <a:pt x="106" y="257"/>
                  </a:lnTo>
                  <a:lnTo>
                    <a:pt x="105" y="257"/>
                  </a:lnTo>
                  <a:lnTo>
                    <a:pt x="106" y="254"/>
                  </a:lnTo>
                  <a:lnTo>
                    <a:pt x="109" y="251"/>
                  </a:lnTo>
                  <a:lnTo>
                    <a:pt x="110" y="248"/>
                  </a:lnTo>
                  <a:lnTo>
                    <a:pt x="109" y="240"/>
                  </a:lnTo>
                  <a:lnTo>
                    <a:pt x="107" y="238"/>
                  </a:lnTo>
                  <a:lnTo>
                    <a:pt x="102" y="237"/>
                  </a:lnTo>
                  <a:lnTo>
                    <a:pt x="98" y="238"/>
                  </a:lnTo>
                  <a:lnTo>
                    <a:pt x="94" y="238"/>
                  </a:lnTo>
                  <a:lnTo>
                    <a:pt x="93" y="240"/>
                  </a:lnTo>
                  <a:lnTo>
                    <a:pt x="87" y="237"/>
                  </a:lnTo>
                  <a:lnTo>
                    <a:pt x="85" y="241"/>
                  </a:lnTo>
                  <a:lnTo>
                    <a:pt x="84" y="242"/>
                  </a:lnTo>
                  <a:lnTo>
                    <a:pt x="81" y="242"/>
                  </a:lnTo>
                  <a:lnTo>
                    <a:pt x="78" y="243"/>
                  </a:lnTo>
                  <a:lnTo>
                    <a:pt x="76" y="243"/>
                  </a:lnTo>
                  <a:lnTo>
                    <a:pt x="74" y="242"/>
                  </a:lnTo>
                  <a:lnTo>
                    <a:pt x="74" y="240"/>
                  </a:lnTo>
                  <a:lnTo>
                    <a:pt x="72" y="242"/>
                  </a:lnTo>
                  <a:lnTo>
                    <a:pt x="71" y="241"/>
                  </a:lnTo>
                  <a:lnTo>
                    <a:pt x="70" y="242"/>
                  </a:lnTo>
                  <a:lnTo>
                    <a:pt x="66" y="238"/>
                  </a:lnTo>
                  <a:lnTo>
                    <a:pt x="63" y="231"/>
                  </a:lnTo>
                  <a:lnTo>
                    <a:pt x="62" y="201"/>
                  </a:lnTo>
                  <a:lnTo>
                    <a:pt x="59" y="201"/>
                  </a:lnTo>
                  <a:lnTo>
                    <a:pt x="57" y="204"/>
                  </a:lnTo>
                  <a:lnTo>
                    <a:pt x="55" y="202"/>
                  </a:lnTo>
                  <a:lnTo>
                    <a:pt x="51" y="198"/>
                  </a:lnTo>
                  <a:lnTo>
                    <a:pt x="49" y="197"/>
                  </a:lnTo>
                  <a:lnTo>
                    <a:pt x="48" y="200"/>
                  </a:lnTo>
                  <a:lnTo>
                    <a:pt x="47" y="200"/>
                  </a:lnTo>
                  <a:lnTo>
                    <a:pt x="46" y="204"/>
                  </a:lnTo>
                  <a:lnTo>
                    <a:pt x="43" y="206"/>
                  </a:lnTo>
                  <a:lnTo>
                    <a:pt x="43" y="210"/>
                  </a:lnTo>
                  <a:lnTo>
                    <a:pt x="38" y="213"/>
                  </a:lnTo>
                  <a:lnTo>
                    <a:pt x="35" y="213"/>
                  </a:lnTo>
                  <a:lnTo>
                    <a:pt x="32" y="211"/>
                  </a:lnTo>
                  <a:lnTo>
                    <a:pt x="30" y="211"/>
                  </a:lnTo>
                  <a:lnTo>
                    <a:pt x="27" y="210"/>
                  </a:lnTo>
                  <a:lnTo>
                    <a:pt x="21" y="209"/>
                  </a:lnTo>
                  <a:lnTo>
                    <a:pt x="20" y="208"/>
                  </a:lnTo>
                  <a:lnTo>
                    <a:pt x="18" y="201"/>
                  </a:lnTo>
                  <a:lnTo>
                    <a:pt x="19" y="197"/>
                  </a:lnTo>
                  <a:lnTo>
                    <a:pt x="16" y="193"/>
                  </a:lnTo>
                  <a:lnTo>
                    <a:pt x="16" y="189"/>
                  </a:lnTo>
                  <a:lnTo>
                    <a:pt x="11" y="185"/>
                  </a:lnTo>
                  <a:lnTo>
                    <a:pt x="11" y="190"/>
                  </a:lnTo>
                  <a:lnTo>
                    <a:pt x="8" y="189"/>
                  </a:lnTo>
                  <a:lnTo>
                    <a:pt x="6" y="184"/>
                  </a:lnTo>
                  <a:lnTo>
                    <a:pt x="2" y="186"/>
                  </a:lnTo>
                  <a:lnTo>
                    <a:pt x="0" y="184"/>
                  </a:lnTo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rnd" cmpd="sng">
              <a:prstDash val="solid"/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84034" name="Rectangle 66"/>
          <p:cNvSpPr>
            <a:spLocks noChangeArrowheads="1"/>
          </p:cNvSpPr>
          <p:nvPr/>
        </p:nvSpPr>
        <p:spPr bwMode="auto">
          <a:xfrm>
            <a:off x="304800" y="1295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</a:pPr>
            <a:r>
              <a:rPr lang="es-MX" sz="2200" b="1">
                <a:solidFill>
                  <a:srgbClr val="244D66"/>
                </a:solidFill>
                <a:latin typeface="Century Gothic" pitchFamily="34" charset="0"/>
              </a:rPr>
              <a:t>Enfoque a 3 ramas de la economía de Guanajuato:</a:t>
            </a:r>
          </a:p>
        </p:txBody>
      </p:sp>
      <p:sp>
        <p:nvSpPr>
          <p:cNvPr id="84035" name="Rectangle 67"/>
          <p:cNvSpPr>
            <a:spLocks noChangeArrowheads="1"/>
          </p:cNvSpPr>
          <p:nvPr/>
        </p:nvSpPr>
        <p:spPr bwMode="auto">
          <a:xfrm>
            <a:off x="304800" y="1828800"/>
            <a:ext cx="47244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AutoNum type="arabicPeriod"/>
            </a:pPr>
            <a:r>
              <a:rPr lang="es-MX" sz="2000" b="1">
                <a:solidFill>
                  <a:srgbClr val="244D66"/>
                </a:solidFill>
                <a:latin typeface="Century Gothic" pitchFamily="34" charset="0"/>
              </a:rPr>
              <a:t>Cuero – calzado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5 Grupos participantes.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47 Empresas beneficiadas directas.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1,499 Familias ocupadas.</a:t>
            </a:r>
          </a:p>
        </p:txBody>
      </p:sp>
      <p:grpSp>
        <p:nvGrpSpPr>
          <p:cNvPr id="84041" name="Group 73"/>
          <p:cNvGrpSpPr>
            <a:grpSpLocks/>
          </p:cNvGrpSpPr>
          <p:nvPr/>
        </p:nvGrpSpPr>
        <p:grpSpPr bwMode="auto">
          <a:xfrm>
            <a:off x="0" y="6021388"/>
            <a:ext cx="1711325" cy="836612"/>
            <a:chOff x="0" y="3793"/>
            <a:chExt cx="1078" cy="527"/>
          </a:xfrm>
        </p:grpSpPr>
        <p:sp>
          <p:nvSpPr>
            <p:cNvPr id="84040" name="Rectangle 72"/>
            <p:cNvSpPr>
              <a:spLocks noChangeArrowheads="1"/>
            </p:cNvSpPr>
            <p:nvPr/>
          </p:nvSpPr>
          <p:spPr bwMode="auto">
            <a:xfrm>
              <a:off x="0" y="3838"/>
              <a:ext cx="930" cy="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7" name="Group 69"/>
            <p:cNvGrpSpPr>
              <a:grpSpLocks/>
            </p:cNvGrpSpPr>
            <p:nvPr/>
          </p:nvGrpSpPr>
          <p:grpSpPr bwMode="auto">
            <a:xfrm>
              <a:off x="113" y="3793"/>
              <a:ext cx="965" cy="527"/>
              <a:chOff x="1008" y="3793"/>
              <a:chExt cx="965" cy="527"/>
            </a:xfrm>
          </p:grpSpPr>
          <p:pic>
            <p:nvPicPr>
              <p:cNvPr id="84038" name="Picture 70" descr="MIF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893"/>
              <a:stretch>
                <a:fillRect/>
              </a:stretch>
            </p:blipFill>
            <p:spPr bwMode="auto">
              <a:xfrm>
                <a:off x="1558" y="3793"/>
                <a:ext cx="41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039" name="Picture 71" descr="LOGO BI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3967"/>
              <a:stretch>
                <a:fillRect/>
              </a:stretch>
            </p:blipFill>
            <p:spPr bwMode="auto">
              <a:xfrm>
                <a:off x="1008" y="3816"/>
                <a:ext cx="464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4042" name="Rectangle 74"/>
          <p:cNvSpPr>
            <a:spLocks noChangeArrowheads="1"/>
          </p:cNvSpPr>
          <p:nvPr/>
        </p:nvSpPr>
        <p:spPr bwMode="auto">
          <a:xfrm>
            <a:off x="1219200" y="3352800"/>
            <a:ext cx="47244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AutoNum type="arabicPeriod" startAt="2"/>
            </a:pPr>
            <a:r>
              <a:rPr lang="es-MX" sz="2000" b="1">
                <a:solidFill>
                  <a:srgbClr val="244D66"/>
                </a:solidFill>
                <a:latin typeface="Century Gothic" pitchFamily="34" charset="0"/>
              </a:rPr>
              <a:t>Cerámica Decorativa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2 Grupos participantes.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11 Empresas beneficiadas directas.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124 Familias ocupadas.</a:t>
            </a:r>
          </a:p>
        </p:txBody>
      </p:sp>
      <p:sp>
        <p:nvSpPr>
          <p:cNvPr id="84043" name="Rectangle 75"/>
          <p:cNvSpPr>
            <a:spLocks noChangeArrowheads="1"/>
          </p:cNvSpPr>
          <p:nvPr/>
        </p:nvSpPr>
        <p:spPr bwMode="auto">
          <a:xfrm>
            <a:off x="2286000" y="4403725"/>
            <a:ext cx="4724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</a:pPr>
            <a:endParaRPr lang="es-MX" sz="1600" b="1">
              <a:solidFill>
                <a:srgbClr val="244D66"/>
              </a:solidFill>
              <a:latin typeface="Century Gothic" pitchFamily="34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AutoNum type="arabicPeriod" startAt="3"/>
            </a:pPr>
            <a:r>
              <a:rPr lang="es-MX" sz="2000" b="1">
                <a:solidFill>
                  <a:srgbClr val="244D66"/>
                </a:solidFill>
                <a:latin typeface="Century Gothic" pitchFamily="34" charset="0"/>
              </a:rPr>
              <a:t>Textil y Confecciones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1 Grupo Participante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22 Empresas beneficiadas</a:t>
            </a:r>
          </a:p>
          <a:p>
            <a:pPr marL="914400" lvl="1" indent="-457200" algn="l">
              <a:lnSpc>
                <a:spcPct val="90000"/>
              </a:lnSpc>
              <a:spcBef>
                <a:spcPct val="50000"/>
              </a:spcBef>
              <a:buClr>
                <a:srgbClr val="FF9933"/>
              </a:buClr>
              <a:buFontTx/>
              <a:buChar char="•"/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4,377 Familias ocupadas.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649538" y="565150"/>
            <a:ext cx="61896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NIVELES DE IMPACTO </a:t>
            </a:r>
            <a:endParaRPr lang="es-ES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304800" y="981075"/>
            <a:ext cx="4816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algn="l"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s-MX" sz="2200" b="1">
                <a:solidFill>
                  <a:srgbClr val="FF9900"/>
                </a:solidFill>
                <a:latin typeface="Century Gothic" pitchFamily="34" charset="0"/>
              </a:rPr>
              <a:t>IMPACTO ECONÓMICO</a:t>
            </a:r>
            <a:endParaRPr lang="es-ES_tradnl" sz="2200" b="1">
              <a:solidFill>
                <a:srgbClr val="FF9900"/>
              </a:solidFill>
              <a:latin typeface="Century Gothic" pitchFamily="34" charset="0"/>
            </a:endParaRPr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755650" y="1844675"/>
          <a:ext cx="7124700" cy="1809750"/>
        </p:xfrm>
        <a:graphic>
          <a:graphicData uri="http://schemas.openxmlformats.org/presentationml/2006/ole">
            <p:oleObj spid="_x0000_s107529" name="Hoja de cálculo" r:id="rId3" imgW="3753122" imgH="1114697" progId="Excel.Sheet.8">
              <p:embed/>
            </p:oleObj>
          </a:graphicData>
        </a:graphic>
      </p:graphicFrame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1371600" y="260350"/>
            <a:ext cx="7467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PROGRAMA DE CADENAS PRODUCTIVAS BID/FOMIN-COFOCE</a:t>
            </a:r>
            <a:endParaRPr lang="es-ES" sz="1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671513" y="3795713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Accediendo a Mercados tradicionales como </a:t>
            </a:r>
            <a:r>
              <a:rPr lang="es-MX" sz="1800" b="1" i="1" u="sng">
                <a:solidFill>
                  <a:srgbClr val="244D66"/>
                </a:solidFill>
                <a:latin typeface="Century Gothic" pitchFamily="34" charset="0"/>
              </a:rPr>
              <a:t>Estados Unidos</a:t>
            </a: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 y no Tradicionales como la </a:t>
            </a:r>
            <a:r>
              <a:rPr lang="es-MX" sz="1800" b="1" u="sng">
                <a:solidFill>
                  <a:srgbClr val="244D66"/>
                </a:solidFill>
                <a:latin typeface="Century Gothic" pitchFamily="34" charset="0"/>
              </a:rPr>
              <a:t>Unión Europea</a:t>
            </a: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, India, </a:t>
            </a:r>
            <a:r>
              <a:rPr lang="es-MX" sz="1800" b="1" u="sng">
                <a:solidFill>
                  <a:srgbClr val="244D66"/>
                </a:solidFill>
                <a:latin typeface="Century Gothic" pitchFamily="34" charset="0"/>
              </a:rPr>
              <a:t>Japón</a:t>
            </a: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 y </a:t>
            </a:r>
            <a:r>
              <a:rPr lang="es-MX" sz="1800" b="1" i="1" u="sng">
                <a:solidFill>
                  <a:srgbClr val="244D66"/>
                </a:solidFill>
                <a:latin typeface="Century Gothic" pitchFamily="34" charset="0"/>
              </a:rPr>
              <a:t>China</a:t>
            </a: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. </a:t>
            </a:r>
            <a:endParaRPr lang="es-ES" sz="1800" b="1">
              <a:solidFill>
                <a:srgbClr val="244D66"/>
              </a:solidFill>
              <a:latin typeface="Century Gothic" pitchFamily="34" charset="0"/>
            </a:endParaRPr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611188" y="4997450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Las empresas que pertenecen al CITEX lograron ventas de exportación por US</a:t>
            </a:r>
            <a:r>
              <a:rPr lang="es-ES" sz="20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$71,919,443.98</a:t>
            </a:r>
            <a:r>
              <a:rPr lang="es-MX" sz="20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</a:t>
            </a: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en</a:t>
            </a:r>
            <a:r>
              <a:rPr lang="es-MX" sz="18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s-MX" sz="20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2006</a:t>
            </a: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, a</a:t>
            </a:r>
            <a:r>
              <a:rPr lang="es-MX" sz="1800">
                <a:solidFill>
                  <a:srgbClr val="244D66"/>
                </a:solidFill>
                <a:latin typeface="Century Gothic" pitchFamily="34" charset="0"/>
              </a:rPr>
              <a:t> </a:t>
            </a: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países de América, Medio Oriente y Asia. </a:t>
            </a:r>
            <a:endParaRPr lang="es-ES" sz="1800" b="1">
              <a:solidFill>
                <a:srgbClr val="244D66"/>
              </a:solidFill>
              <a:latin typeface="Century Gothic" pitchFamily="34" charset="0"/>
            </a:endParaRP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323850" y="1412875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rgbClr val="FF9900"/>
                </a:solidFill>
                <a:latin typeface="Century Gothic" pitchFamily="34" charset="0"/>
              </a:rPr>
              <a:t>CLUSTER </a:t>
            </a:r>
            <a:r>
              <a:rPr lang="es-MX" sz="2000" b="1">
                <a:solidFill>
                  <a:srgbClr val="FF9900"/>
                </a:solidFill>
                <a:latin typeface="Century Gothic" pitchFamily="34" charset="0"/>
              </a:rPr>
              <a:t>CUERO/CALZADO</a:t>
            </a:r>
            <a:endParaRPr lang="es-ES" sz="2000" b="1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323850" y="4637088"/>
            <a:ext cx="374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rgbClr val="FF9900"/>
                </a:solidFill>
                <a:latin typeface="Century Gothic" pitchFamily="34" charset="0"/>
              </a:rPr>
              <a:t>CLUSTER </a:t>
            </a:r>
            <a:r>
              <a:rPr lang="es-MX" sz="2000" b="1">
                <a:solidFill>
                  <a:srgbClr val="FF9900"/>
                </a:solidFill>
                <a:latin typeface="Century Gothic" pitchFamily="34" charset="0"/>
              </a:rPr>
              <a:t>CONFECCIONES</a:t>
            </a:r>
            <a:endParaRPr lang="es-ES" sz="2000" b="1">
              <a:solidFill>
                <a:srgbClr val="FF9900"/>
              </a:solidFill>
              <a:latin typeface="Century Gothic" pitchFamily="34" charset="0"/>
            </a:endParaRPr>
          </a:p>
        </p:txBody>
      </p:sp>
      <p:grpSp>
        <p:nvGrpSpPr>
          <p:cNvPr id="107541" name="Group 21"/>
          <p:cNvGrpSpPr>
            <a:grpSpLocks/>
          </p:cNvGrpSpPr>
          <p:nvPr/>
        </p:nvGrpSpPr>
        <p:grpSpPr bwMode="auto">
          <a:xfrm>
            <a:off x="0" y="6021388"/>
            <a:ext cx="1711325" cy="836612"/>
            <a:chOff x="0" y="3793"/>
            <a:chExt cx="1078" cy="527"/>
          </a:xfrm>
        </p:grpSpPr>
        <p:sp>
          <p:nvSpPr>
            <p:cNvPr id="107542" name="Rectangle 22"/>
            <p:cNvSpPr>
              <a:spLocks noChangeArrowheads="1"/>
            </p:cNvSpPr>
            <p:nvPr/>
          </p:nvSpPr>
          <p:spPr bwMode="auto">
            <a:xfrm>
              <a:off x="0" y="3838"/>
              <a:ext cx="930" cy="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543" name="Group 23"/>
            <p:cNvGrpSpPr>
              <a:grpSpLocks/>
            </p:cNvGrpSpPr>
            <p:nvPr/>
          </p:nvGrpSpPr>
          <p:grpSpPr bwMode="auto">
            <a:xfrm>
              <a:off x="113" y="3793"/>
              <a:ext cx="965" cy="527"/>
              <a:chOff x="1008" y="3793"/>
              <a:chExt cx="965" cy="527"/>
            </a:xfrm>
          </p:grpSpPr>
          <p:pic>
            <p:nvPicPr>
              <p:cNvPr id="107544" name="Picture 24" descr="MIF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893"/>
              <a:stretch>
                <a:fillRect/>
              </a:stretch>
            </p:blipFill>
            <p:spPr bwMode="auto">
              <a:xfrm>
                <a:off x="1558" y="3793"/>
                <a:ext cx="41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45" name="Picture 25" descr="LOGO BI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3967"/>
              <a:stretch>
                <a:fillRect/>
              </a:stretch>
            </p:blipFill>
            <p:spPr bwMode="auto">
              <a:xfrm>
                <a:off x="1008" y="3816"/>
                <a:ext cx="464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5" name="Picture 15"/>
          <p:cNvPicPr>
            <a:picLocks noChangeAspect="1" noChangeArrowheads="1"/>
          </p:cNvPicPr>
          <p:nvPr/>
        </p:nvPicPr>
        <p:blipFill>
          <a:blip r:embed="rId2" cstate="print"/>
          <a:srcRect l="29936" t="28546" r="31708" b="25200"/>
          <a:stretch>
            <a:fillRect/>
          </a:stretch>
        </p:blipFill>
        <p:spPr bwMode="auto">
          <a:xfrm>
            <a:off x="5149850" y="1196975"/>
            <a:ext cx="3525838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5750"/>
            <a:ext cx="4679950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PRODUCTIVO:</a:t>
            </a:r>
          </a:p>
          <a:p>
            <a:pPr algn="just">
              <a:lnSpc>
                <a:spcPct val="80000"/>
              </a:lnSpc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Homologación y control de producción y calidad MXL y CED.</a:t>
            </a:r>
          </a:p>
          <a:p>
            <a:pPr algn="just">
              <a:lnSpc>
                <a:spcPct val="80000"/>
              </a:lnSpc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Fortalecimiento de estructuras Legales, económico-financieras y administrativas.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07950" y="1052513"/>
            <a:ext cx="3816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s-MX" sz="2000">
                <a:solidFill>
                  <a:srgbClr val="FF9900"/>
                </a:solidFill>
                <a:latin typeface="Century Gothic" pitchFamily="34" charset="0"/>
              </a:rPr>
              <a:t>CLUSTER </a:t>
            </a:r>
            <a:r>
              <a:rPr lang="es-MX" sz="2000" b="1">
                <a:solidFill>
                  <a:srgbClr val="FF9900"/>
                </a:solidFill>
                <a:latin typeface="Century Gothic" pitchFamily="34" charset="0"/>
              </a:rPr>
              <a:t>CUERO/CALZADO</a:t>
            </a:r>
            <a:endParaRPr lang="es-ES_tradnl" sz="2000" b="1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2559050" y="565150"/>
            <a:ext cx="61896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NIVELES DE IMPACTO </a:t>
            </a:r>
            <a:endParaRPr lang="es-ES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214313" y="765175"/>
            <a:ext cx="4141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algn="l"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s-MX" sz="2200" b="1">
                <a:solidFill>
                  <a:srgbClr val="FF9900"/>
                </a:solidFill>
                <a:latin typeface="Century Gothic" pitchFamily="34" charset="0"/>
              </a:rPr>
              <a:t>IMPACTO EN INNOVACIÓN</a:t>
            </a:r>
            <a:endParaRPr lang="es-ES_tradnl" sz="2200" b="1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281113" y="260350"/>
            <a:ext cx="7467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PROGRAMA DE CADENAS PRODUCTIVAS BID/FOMIN-COFOCE</a:t>
            </a:r>
            <a:endParaRPr lang="es-ES" sz="1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250825" y="4652963"/>
            <a:ext cx="777716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 algn="l">
              <a:tabLst>
                <a:tab pos="266700" algn="l"/>
              </a:tabLst>
            </a:pP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PRODUCTOS:</a:t>
            </a:r>
          </a:p>
          <a:p>
            <a:pPr marL="355600" indent="-355600" algn="l">
              <a:buFontTx/>
              <a:buChar char="•"/>
              <a:tabLst>
                <a:tab pos="266700" algn="l"/>
              </a:tabLst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Creación de </a:t>
            </a:r>
            <a:r>
              <a:rPr lang="es-MX" sz="1600" b="1" u="sng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4</a:t>
            </a:r>
            <a:r>
              <a:rPr lang="es-MX" sz="16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colecciones </a:t>
            </a: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de</a:t>
            </a:r>
            <a:r>
              <a:rPr lang="es-MX" sz="16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calzado industrial</a:t>
            </a: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   </a:t>
            </a:r>
          </a:p>
          <a:p>
            <a:pPr marL="355600" indent="-355600" algn="l">
              <a:tabLst>
                <a:tab pos="266700" algn="l"/>
              </a:tabLst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       productos con diseños competitivos e innovadores.</a:t>
            </a:r>
          </a:p>
          <a:p>
            <a:pPr marL="355600" indent="-355600" algn="l">
              <a:buFontTx/>
              <a:buChar char="•"/>
              <a:tabLst>
                <a:tab pos="266700" algn="l"/>
              </a:tabLst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En desarrollo: </a:t>
            </a:r>
            <a:r>
              <a:rPr lang="es-MX" sz="16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colecciones para pie diabético</a:t>
            </a: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 en colaboración con especialistas médicos, de materiales y construcción de calzado. </a:t>
            </a:r>
          </a:p>
        </p:txBody>
      </p:sp>
      <p:grpSp>
        <p:nvGrpSpPr>
          <p:cNvPr id="92179" name="Group 19"/>
          <p:cNvGrpSpPr>
            <a:grpSpLocks/>
          </p:cNvGrpSpPr>
          <p:nvPr/>
        </p:nvGrpSpPr>
        <p:grpSpPr bwMode="auto">
          <a:xfrm>
            <a:off x="6010275" y="4005263"/>
            <a:ext cx="2449513" cy="1481137"/>
            <a:chOff x="3878" y="2523"/>
            <a:chExt cx="1543" cy="933"/>
          </a:xfrm>
        </p:grpSpPr>
        <p:pic>
          <p:nvPicPr>
            <p:cNvPr id="92176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625" t="39366" r="11015" b="32076"/>
            <a:stretch>
              <a:fillRect/>
            </a:stretch>
          </p:blipFill>
          <p:spPr bwMode="auto">
            <a:xfrm>
              <a:off x="3878" y="2523"/>
              <a:ext cx="15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2178" name="Rectangle 18"/>
            <p:cNvSpPr>
              <a:spLocks noChangeArrowheads="1"/>
            </p:cNvSpPr>
            <p:nvPr/>
          </p:nvSpPr>
          <p:spPr bwMode="auto">
            <a:xfrm>
              <a:off x="3878" y="2523"/>
              <a:ext cx="408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250825" y="2781300"/>
            <a:ext cx="4824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COMERCIAL: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Generación de oportunidades de comerciales en Estados Unidos y Asia.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Participación en Ferias y Misiones Internacionales.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Consolidación de empresas Mexicanas en el </a:t>
            </a:r>
            <a:r>
              <a:rPr lang="es-MX" sz="16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sureste asiático</a:t>
            </a: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 mediante representaciones y </a:t>
            </a:r>
            <a:r>
              <a:rPr lang="es-MX" sz="16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oficinas de venta</a:t>
            </a: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. </a:t>
            </a:r>
            <a:endParaRPr lang="es-ES" sz="1600">
              <a:solidFill>
                <a:srgbClr val="244D66"/>
              </a:solidFill>
              <a:latin typeface="Century Gothic" pitchFamily="34" charset="0"/>
            </a:endParaRPr>
          </a:p>
        </p:txBody>
      </p:sp>
      <p:grpSp>
        <p:nvGrpSpPr>
          <p:cNvPr id="92184" name="Group 24"/>
          <p:cNvGrpSpPr>
            <a:grpSpLocks/>
          </p:cNvGrpSpPr>
          <p:nvPr/>
        </p:nvGrpSpPr>
        <p:grpSpPr bwMode="auto">
          <a:xfrm>
            <a:off x="0" y="6021388"/>
            <a:ext cx="1711325" cy="836612"/>
            <a:chOff x="0" y="3793"/>
            <a:chExt cx="1078" cy="527"/>
          </a:xfrm>
        </p:grpSpPr>
        <p:sp>
          <p:nvSpPr>
            <p:cNvPr id="92185" name="Rectangle 25"/>
            <p:cNvSpPr>
              <a:spLocks noChangeArrowheads="1"/>
            </p:cNvSpPr>
            <p:nvPr/>
          </p:nvSpPr>
          <p:spPr bwMode="auto">
            <a:xfrm>
              <a:off x="0" y="3838"/>
              <a:ext cx="930" cy="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186" name="Group 26"/>
            <p:cNvGrpSpPr>
              <a:grpSpLocks/>
            </p:cNvGrpSpPr>
            <p:nvPr/>
          </p:nvGrpSpPr>
          <p:grpSpPr bwMode="auto">
            <a:xfrm>
              <a:off x="113" y="3793"/>
              <a:ext cx="965" cy="527"/>
              <a:chOff x="1008" y="3793"/>
              <a:chExt cx="965" cy="527"/>
            </a:xfrm>
          </p:grpSpPr>
          <p:pic>
            <p:nvPicPr>
              <p:cNvPr id="92187" name="Picture 27" descr="MIF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893"/>
              <a:stretch>
                <a:fillRect/>
              </a:stretch>
            </p:blipFill>
            <p:spPr bwMode="auto">
              <a:xfrm>
                <a:off x="1558" y="3793"/>
                <a:ext cx="41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188" name="Picture 28" descr="LOGO BI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3967"/>
              <a:stretch>
                <a:fillRect/>
              </a:stretch>
            </p:blipFill>
            <p:spPr bwMode="auto">
              <a:xfrm>
                <a:off x="1008" y="3816"/>
                <a:ext cx="464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07950" y="1125538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>
                <a:solidFill>
                  <a:srgbClr val="FF9900"/>
                </a:solidFill>
                <a:latin typeface="Century Gothic" pitchFamily="34" charset="0"/>
              </a:rPr>
              <a:t>CLUSTER </a:t>
            </a:r>
            <a:r>
              <a:rPr lang="es-MX" sz="2000" b="1">
                <a:solidFill>
                  <a:srgbClr val="FF9900"/>
                </a:solidFill>
                <a:latin typeface="Century Gothic" pitchFamily="34" charset="0"/>
              </a:rPr>
              <a:t>CERAMICA DECORATIVA</a:t>
            </a:r>
            <a:endParaRPr lang="es-ES" sz="2000" b="1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93715" name="Rectangle 531"/>
          <p:cNvSpPr>
            <a:spLocks noChangeArrowheads="1"/>
          </p:cNvSpPr>
          <p:nvPr/>
        </p:nvSpPr>
        <p:spPr bwMode="auto">
          <a:xfrm>
            <a:off x="2559050" y="565150"/>
            <a:ext cx="61896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NIVELES DE IMPACTO </a:t>
            </a:r>
            <a:endParaRPr lang="es-ES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3717" name="Rectangle 533"/>
          <p:cNvSpPr>
            <a:spLocks noChangeArrowheads="1"/>
          </p:cNvSpPr>
          <p:nvPr/>
        </p:nvSpPr>
        <p:spPr bwMode="auto">
          <a:xfrm>
            <a:off x="1258888" y="200025"/>
            <a:ext cx="7467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PROGRAMA DE CADENAS PRODUCTIVAS BID/FOMIN-COFOCE</a:t>
            </a:r>
            <a:endParaRPr lang="es-ES" sz="1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93720" name="Group 536"/>
          <p:cNvGrpSpPr>
            <a:grpSpLocks/>
          </p:cNvGrpSpPr>
          <p:nvPr/>
        </p:nvGrpSpPr>
        <p:grpSpPr bwMode="auto">
          <a:xfrm>
            <a:off x="831850" y="3284538"/>
            <a:ext cx="4100513" cy="1370012"/>
            <a:chOff x="478" y="1797"/>
            <a:chExt cx="2583" cy="863"/>
          </a:xfrm>
        </p:grpSpPr>
        <p:pic>
          <p:nvPicPr>
            <p:cNvPr id="93721" name="Picture 537" descr="entrada"/>
            <p:cNvPicPr>
              <a:picLocks noChangeAspect="1" noChangeArrowheads="1"/>
            </p:cNvPicPr>
            <p:nvPr/>
          </p:nvPicPr>
          <p:blipFill>
            <a:blip r:embed="rId2" cstate="print"/>
            <a:srcRect l="21687" t="34271" r="22891" b="41444"/>
            <a:stretch>
              <a:fillRect/>
            </a:stretch>
          </p:blipFill>
          <p:spPr bwMode="auto">
            <a:xfrm>
              <a:off x="1020" y="1797"/>
              <a:ext cx="2041" cy="693"/>
            </a:xfrm>
            <a:prstGeom prst="rect">
              <a:avLst/>
            </a:prstGeom>
            <a:noFill/>
          </p:spPr>
        </p:pic>
        <p:pic>
          <p:nvPicPr>
            <p:cNvPr id="93722" name="Picture 538" descr="entrada"/>
            <p:cNvPicPr>
              <a:picLocks noChangeAspect="1" noChangeArrowheads="1"/>
            </p:cNvPicPr>
            <p:nvPr/>
          </p:nvPicPr>
          <p:blipFill>
            <a:blip r:embed="rId2" cstate="print"/>
            <a:srcRect t="81833" r="85001"/>
            <a:stretch>
              <a:fillRect/>
            </a:stretch>
          </p:blipFill>
          <p:spPr bwMode="auto">
            <a:xfrm>
              <a:off x="478" y="1842"/>
              <a:ext cx="678" cy="636"/>
            </a:xfrm>
            <a:prstGeom prst="rect">
              <a:avLst/>
            </a:prstGeom>
            <a:noFill/>
          </p:spPr>
        </p:pic>
        <p:pic>
          <p:nvPicPr>
            <p:cNvPr id="93723" name="Picture 539" descr="entrad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5001" t="79434"/>
            <a:stretch>
              <a:fillRect/>
            </a:stretch>
          </p:blipFill>
          <p:spPr bwMode="auto">
            <a:xfrm>
              <a:off x="1283" y="2024"/>
              <a:ext cx="599" cy="636"/>
            </a:xfrm>
            <a:prstGeom prst="rect">
              <a:avLst/>
            </a:prstGeom>
            <a:noFill/>
          </p:spPr>
        </p:pic>
      </p:grpSp>
      <p:sp>
        <p:nvSpPr>
          <p:cNvPr id="93727" name="Rectangle 5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4679950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PRODUCTIVO:</a:t>
            </a:r>
          </a:p>
          <a:p>
            <a:pPr algn="just">
              <a:lnSpc>
                <a:spcPct val="80000"/>
              </a:lnSpc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Mejora de procesos ambientales, seguridad e higiene.</a:t>
            </a:r>
          </a:p>
          <a:p>
            <a:pPr algn="just">
              <a:lnSpc>
                <a:spcPct val="80000"/>
              </a:lnSpc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Mejora en capacidad de combustión de hornos.</a:t>
            </a:r>
          </a:p>
          <a:p>
            <a:pPr algn="just">
              <a:lnSpc>
                <a:spcPct val="80000"/>
              </a:lnSpc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Fortalecimiento de estructuras Legales, económico-financieras y administrativas.</a:t>
            </a:r>
          </a:p>
        </p:txBody>
      </p:sp>
      <p:sp>
        <p:nvSpPr>
          <p:cNvPr id="93728" name="Rectangle 544"/>
          <p:cNvSpPr>
            <a:spLocks noChangeArrowheads="1"/>
          </p:cNvSpPr>
          <p:nvPr/>
        </p:nvSpPr>
        <p:spPr bwMode="auto">
          <a:xfrm>
            <a:off x="5003800" y="4292600"/>
            <a:ext cx="38163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 algn="just">
              <a:tabLst>
                <a:tab pos="266700" algn="l"/>
              </a:tabLst>
            </a:pP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PRODUCTOS:</a:t>
            </a:r>
          </a:p>
          <a:p>
            <a:pPr marL="355600" indent="-355600" algn="just">
              <a:buFontTx/>
              <a:buChar char="•"/>
              <a:tabLst>
                <a:tab pos="266700" algn="l"/>
              </a:tabLst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Creación de </a:t>
            </a:r>
            <a:r>
              <a:rPr lang="es-MX" sz="1600" b="1" u="sng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7</a:t>
            </a:r>
            <a:r>
              <a:rPr lang="es-MX" sz="16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colecciones</a:t>
            </a: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 de con </a:t>
            </a:r>
            <a:r>
              <a:rPr lang="es-MX" sz="16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identidad regional</a:t>
            </a: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.</a:t>
            </a:r>
          </a:p>
          <a:p>
            <a:pPr marL="355600" indent="-355600" algn="just">
              <a:buFontTx/>
              <a:buChar char="•"/>
              <a:tabLst>
                <a:tab pos="266700" algn="l"/>
              </a:tabLst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Todas desarrolladas en colaboración con los artesanos, diseñadores locales e internacionales. </a:t>
            </a:r>
          </a:p>
        </p:txBody>
      </p:sp>
      <p:sp>
        <p:nvSpPr>
          <p:cNvPr id="93729" name="Rectangle 545"/>
          <p:cNvSpPr>
            <a:spLocks noChangeArrowheads="1"/>
          </p:cNvSpPr>
          <p:nvPr/>
        </p:nvSpPr>
        <p:spPr bwMode="auto">
          <a:xfrm>
            <a:off x="323850" y="4581525"/>
            <a:ext cx="4464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s-MX" sz="1800" b="1">
                <a:solidFill>
                  <a:srgbClr val="244D66"/>
                </a:solidFill>
                <a:latin typeface="Century Gothic" pitchFamily="34" charset="0"/>
              </a:rPr>
              <a:t>COMERCIAL: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Participación en Ferias y Misiones Exploratorias.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Próximo </a:t>
            </a:r>
            <a:r>
              <a:rPr lang="es-MX" sz="1600" b="1">
                <a:solidFill>
                  <a:srgbClr val="244D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lanzamiento</a:t>
            </a: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 de las colecciones en el Mercado del Noreste de Estados Unidos y Sureste de Canadá.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s-ES" sz="1600">
              <a:solidFill>
                <a:srgbClr val="244D66"/>
              </a:solidFill>
              <a:latin typeface="Century Gothic" pitchFamily="34" charset="0"/>
            </a:endParaRPr>
          </a:p>
        </p:txBody>
      </p:sp>
      <p:pic>
        <p:nvPicPr>
          <p:cNvPr id="93730" name="Picture 546" descr="DSC01525"/>
          <p:cNvPicPr>
            <a:picLocks noChangeAspect="1" noChangeArrowheads="1"/>
          </p:cNvPicPr>
          <p:nvPr/>
        </p:nvPicPr>
        <p:blipFill>
          <a:blip r:embed="rId3" cstate="print"/>
          <a:srcRect t="19307"/>
          <a:stretch>
            <a:fillRect/>
          </a:stretch>
        </p:blipFill>
        <p:spPr bwMode="auto">
          <a:xfrm>
            <a:off x="5580063" y="1125538"/>
            <a:ext cx="2916237" cy="3144837"/>
          </a:xfrm>
          <a:prstGeom prst="rect">
            <a:avLst/>
          </a:prstGeom>
          <a:noFill/>
        </p:spPr>
      </p:pic>
      <p:grpSp>
        <p:nvGrpSpPr>
          <p:cNvPr id="93734" name="Group 550"/>
          <p:cNvGrpSpPr>
            <a:grpSpLocks/>
          </p:cNvGrpSpPr>
          <p:nvPr/>
        </p:nvGrpSpPr>
        <p:grpSpPr bwMode="auto">
          <a:xfrm>
            <a:off x="0" y="6021388"/>
            <a:ext cx="1711325" cy="836612"/>
            <a:chOff x="0" y="3793"/>
            <a:chExt cx="1078" cy="527"/>
          </a:xfrm>
        </p:grpSpPr>
        <p:sp>
          <p:nvSpPr>
            <p:cNvPr id="93735" name="Rectangle 551"/>
            <p:cNvSpPr>
              <a:spLocks noChangeArrowheads="1"/>
            </p:cNvSpPr>
            <p:nvPr/>
          </p:nvSpPr>
          <p:spPr bwMode="auto">
            <a:xfrm>
              <a:off x="0" y="3838"/>
              <a:ext cx="930" cy="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736" name="Group 552"/>
            <p:cNvGrpSpPr>
              <a:grpSpLocks/>
            </p:cNvGrpSpPr>
            <p:nvPr/>
          </p:nvGrpSpPr>
          <p:grpSpPr bwMode="auto">
            <a:xfrm>
              <a:off x="113" y="3793"/>
              <a:ext cx="965" cy="527"/>
              <a:chOff x="1008" y="3793"/>
              <a:chExt cx="965" cy="527"/>
            </a:xfrm>
          </p:grpSpPr>
          <p:pic>
            <p:nvPicPr>
              <p:cNvPr id="93737" name="Picture 553" descr="MIF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893"/>
              <a:stretch>
                <a:fillRect/>
              </a:stretch>
            </p:blipFill>
            <p:spPr bwMode="auto">
              <a:xfrm>
                <a:off x="1558" y="3793"/>
                <a:ext cx="41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738" name="Picture 554" descr="LOGO BI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3967"/>
              <a:stretch>
                <a:fillRect/>
              </a:stretch>
            </p:blipFill>
            <p:spPr bwMode="auto">
              <a:xfrm>
                <a:off x="1008" y="3816"/>
                <a:ext cx="464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3739" name="Rectangle 555"/>
          <p:cNvSpPr>
            <a:spLocks noChangeArrowheads="1"/>
          </p:cNvSpPr>
          <p:nvPr/>
        </p:nvSpPr>
        <p:spPr bwMode="auto">
          <a:xfrm>
            <a:off x="214313" y="765175"/>
            <a:ext cx="4141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algn="l"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s-MX" sz="2200" b="1">
                <a:solidFill>
                  <a:srgbClr val="FF9900"/>
                </a:solidFill>
                <a:latin typeface="Century Gothic" pitchFamily="34" charset="0"/>
              </a:rPr>
              <a:t>IMPACTO EN INNOVACIÓN</a:t>
            </a:r>
            <a:endParaRPr lang="es-ES_tradnl" sz="2200" b="1">
              <a:solidFill>
                <a:srgbClr val="FF99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73" name="Group 29"/>
          <p:cNvGrpSpPr>
            <a:grpSpLocks/>
          </p:cNvGrpSpPr>
          <p:nvPr/>
        </p:nvGrpSpPr>
        <p:grpSpPr bwMode="auto">
          <a:xfrm>
            <a:off x="381000" y="1752600"/>
            <a:ext cx="2438400" cy="2743200"/>
            <a:chOff x="240" y="1253"/>
            <a:chExt cx="1440" cy="1632"/>
          </a:xfrm>
        </p:grpSpPr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295" y="1253"/>
              <a:ext cx="137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700" b="1">
                  <a:solidFill>
                    <a:srgbClr val="003366"/>
                  </a:solidFill>
                  <a:latin typeface="Century Gothic" pitchFamily="34" charset="0"/>
                </a:rPr>
                <a:t>Foros Sectoriales de Inspiración</a:t>
              </a:r>
              <a:endParaRPr lang="es-ES" sz="1800" b="1" i="1">
                <a:solidFill>
                  <a:srgbClr val="003366"/>
                </a:solidFill>
                <a:latin typeface="Century Gothic" pitchFamily="34" charset="0"/>
              </a:endParaRPr>
            </a:p>
          </p:txBody>
        </p:sp>
        <p:pic>
          <p:nvPicPr>
            <p:cNvPr id="108572" name="Picture 28" descr="H:\Trabajo\BID\posterBoletoPostal.jpeg"/>
            <p:cNvPicPr>
              <a:picLocks noChangeAspect="1" noChangeArrowheads="1"/>
            </p:cNvPicPr>
            <p:nvPr/>
          </p:nvPicPr>
          <p:blipFill>
            <a:blip r:embed="rId2" cstate="print"/>
            <a:srcRect b="29715"/>
            <a:stretch>
              <a:fillRect/>
            </a:stretch>
          </p:blipFill>
          <p:spPr bwMode="auto">
            <a:xfrm>
              <a:off x="240" y="1632"/>
              <a:ext cx="1440" cy="1253"/>
            </a:xfrm>
            <a:prstGeom prst="rect">
              <a:avLst/>
            </a:prstGeom>
            <a:noFill/>
          </p:spPr>
        </p:pic>
      </p:grpSp>
      <p:grpSp>
        <p:nvGrpSpPr>
          <p:cNvPr id="108571" name="Group 27"/>
          <p:cNvGrpSpPr>
            <a:grpSpLocks/>
          </p:cNvGrpSpPr>
          <p:nvPr/>
        </p:nvGrpSpPr>
        <p:grpSpPr bwMode="auto">
          <a:xfrm>
            <a:off x="3810000" y="4267200"/>
            <a:ext cx="4800600" cy="2400300"/>
            <a:chOff x="2784" y="2496"/>
            <a:chExt cx="3024" cy="1512"/>
          </a:xfrm>
        </p:grpSpPr>
        <p:pic>
          <p:nvPicPr>
            <p:cNvPr id="108569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17453" t="13177" r="19098" b="3558"/>
            <a:stretch>
              <a:fillRect/>
            </a:stretch>
          </p:blipFill>
          <p:spPr bwMode="auto">
            <a:xfrm>
              <a:off x="2784" y="2496"/>
              <a:ext cx="1920" cy="1512"/>
            </a:xfrm>
            <a:prstGeom prst="rect">
              <a:avLst/>
            </a:prstGeom>
            <a:noFill/>
            <a:ln w="9525" cap="rnd" algn="ctr">
              <a:noFill/>
              <a:miter lim="800000"/>
              <a:headEnd/>
              <a:tailEnd/>
            </a:ln>
            <a:effectLst/>
          </p:spPr>
        </p:pic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4580" y="3120"/>
              <a:ext cx="12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MX" sz="1700" b="1">
                  <a:solidFill>
                    <a:srgbClr val="003366"/>
                  </a:solidFill>
                  <a:latin typeface="Century Gothic" pitchFamily="34" charset="0"/>
                </a:rPr>
                <a:t>Portal Admon. Proyectos</a:t>
              </a:r>
              <a:endParaRPr lang="es-ES" sz="1800" b="1" i="1">
                <a:solidFill>
                  <a:srgbClr val="003366"/>
                </a:solidFill>
                <a:latin typeface="Century Gothic" pitchFamily="34" charset="0"/>
              </a:endParaRPr>
            </a:p>
          </p:txBody>
        </p:sp>
      </p:grp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559050" y="565150"/>
            <a:ext cx="61896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NIVELES DE IMPACTO </a:t>
            </a:r>
            <a:endParaRPr lang="es-ES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8888" y="200025"/>
            <a:ext cx="7467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PROGRAMA DE CADENAS PRODUCTIVAS BID/FOMIN-COFOCE</a:t>
            </a:r>
            <a:endParaRPr lang="es-ES" sz="1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4" cstate="print"/>
          <a:srcRect l="24609" t="25391" r="23424" b="9636"/>
          <a:stretch>
            <a:fillRect/>
          </a:stretch>
        </p:blipFill>
        <p:spPr bwMode="auto">
          <a:xfrm>
            <a:off x="4356100" y="1125538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8555" name="Group 11"/>
          <p:cNvGrpSpPr>
            <a:grpSpLocks/>
          </p:cNvGrpSpPr>
          <p:nvPr/>
        </p:nvGrpSpPr>
        <p:grpSpPr bwMode="auto">
          <a:xfrm>
            <a:off x="0" y="6021388"/>
            <a:ext cx="1711325" cy="836612"/>
            <a:chOff x="0" y="3793"/>
            <a:chExt cx="1078" cy="527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0" y="3838"/>
              <a:ext cx="930" cy="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57" name="Group 13"/>
            <p:cNvGrpSpPr>
              <a:grpSpLocks/>
            </p:cNvGrpSpPr>
            <p:nvPr/>
          </p:nvGrpSpPr>
          <p:grpSpPr bwMode="auto">
            <a:xfrm>
              <a:off x="113" y="3793"/>
              <a:ext cx="965" cy="527"/>
              <a:chOff x="1008" y="3793"/>
              <a:chExt cx="965" cy="527"/>
            </a:xfrm>
          </p:grpSpPr>
          <p:pic>
            <p:nvPicPr>
              <p:cNvPr id="108558" name="Picture 14" descr="MIF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893"/>
              <a:stretch>
                <a:fillRect/>
              </a:stretch>
            </p:blipFill>
            <p:spPr bwMode="auto">
              <a:xfrm>
                <a:off x="1558" y="3793"/>
                <a:ext cx="41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559" name="Picture 15" descr="LOGO BI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3967"/>
              <a:stretch>
                <a:fillRect/>
              </a:stretch>
            </p:blipFill>
            <p:spPr bwMode="auto">
              <a:xfrm>
                <a:off x="1008" y="3816"/>
                <a:ext cx="464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395288" y="1412875"/>
            <a:ext cx="395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>
                <a:solidFill>
                  <a:srgbClr val="244D66"/>
                </a:solidFill>
                <a:latin typeface="Century Gothic" pitchFamily="34" charset="0"/>
              </a:rPr>
              <a:t>Nuevo Modelo de </a:t>
            </a:r>
            <a:r>
              <a:rPr lang="es-MX" sz="1800" b="1" u="sng">
                <a:solidFill>
                  <a:srgbClr val="244D66"/>
                </a:solidFill>
                <a:latin typeface="Century Gothic" pitchFamily="34" charset="0"/>
              </a:rPr>
              <a:t>COFOCE</a:t>
            </a:r>
            <a:endParaRPr lang="en-US" sz="1800" b="1" u="sng">
              <a:solidFill>
                <a:srgbClr val="244D66"/>
              </a:solidFill>
              <a:latin typeface="Century Gothic" pitchFamily="34" charset="0"/>
            </a:endParaRPr>
          </a:p>
        </p:txBody>
      </p:sp>
      <p:grpSp>
        <p:nvGrpSpPr>
          <p:cNvPr id="108567" name="Group 23"/>
          <p:cNvGrpSpPr>
            <a:grpSpLocks/>
          </p:cNvGrpSpPr>
          <p:nvPr/>
        </p:nvGrpSpPr>
        <p:grpSpPr bwMode="auto">
          <a:xfrm>
            <a:off x="1295400" y="3733800"/>
            <a:ext cx="3300413" cy="2378075"/>
            <a:chOff x="1020" y="2658"/>
            <a:chExt cx="2223" cy="1498"/>
          </a:xfrm>
        </p:grpSpPr>
        <p:sp>
          <p:nvSpPr>
            <p:cNvPr id="108562" name="Text Box 18"/>
            <p:cNvSpPr txBox="1">
              <a:spLocks noChangeArrowheads="1"/>
            </p:cNvSpPr>
            <p:nvPr/>
          </p:nvSpPr>
          <p:spPr bwMode="auto">
            <a:xfrm>
              <a:off x="1020" y="3734"/>
              <a:ext cx="222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900" b="1">
                  <a:solidFill>
                    <a:srgbClr val="003366"/>
                  </a:solidFill>
                  <a:latin typeface="Century Gothic" pitchFamily="34" charset="0"/>
                </a:rPr>
                <a:t>“Estrategia de </a:t>
              </a:r>
              <a:r>
                <a:rPr lang="es-ES" sz="1900" b="1">
                  <a:solidFill>
                    <a:srgbClr val="244D66"/>
                  </a:solidFill>
                  <a:latin typeface="Century Gothic" pitchFamily="34" charset="0"/>
                </a:rPr>
                <a:t>Portaviones”</a:t>
              </a:r>
              <a:endParaRPr lang="es-ES" sz="2000" b="1" i="1">
                <a:solidFill>
                  <a:srgbClr val="244D66"/>
                </a:solidFill>
                <a:latin typeface="Century Gothic" pitchFamily="34" charset="0"/>
              </a:endParaRPr>
            </a:p>
          </p:txBody>
        </p:sp>
        <p:pic>
          <p:nvPicPr>
            <p:cNvPr id="108563" name="Picture 19" descr="portavione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6" y="2658"/>
              <a:ext cx="1753" cy="1076"/>
            </a:xfrm>
            <a:prstGeom prst="rect">
              <a:avLst/>
            </a:prstGeom>
            <a:noFill/>
          </p:spPr>
        </p:pic>
      </p:grp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214313" y="736600"/>
            <a:ext cx="4141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algn="l"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s-MX" sz="2200" b="1">
                <a:solidFill>
                  <a:srgbClr val="FF9900"/>
                </a:solidFill>
                <a:latin typeface="Century Gothic" pitchFamily="34" charset="0"/>
              </a:rPr>
              <a:t>IMPACTO INSTITUCIONAL</a:t>
            </a:r>
            <a:endParaRPr lang="es-ES_tradnl" sz="2200" b="1">
              <a:solidFill>
                <a:srgbClr val="FF99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559050" y="565150"/>
            <a:ext cx="61896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NIVELES DE IMPACTO </a:t>
            </a:r>
            <a:endParaRPr lang="es-ES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1258888" y="200025"/>
            <a:ext cx="7467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s-MX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PROGRAMA DE CADENAS PRODUCTIVAS BID/FOMIN-COFOCE</a:t>
            </a:r>
            <a:endParaRPr lang="es-ES" sz="1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97307" name="Group 27"/>
          <p:cNvGrpSpPr>
            <a:grpSpLocks/>
          </p:cNvGrpSpPr>
          <p:nvPr/>
        </p:nvGrpSpPr>
        <p:grpSpPr bwMode="auto">
          <a:xfrm>
            <a:off x="0" y="6021388"/>
            <a:ext cx="1711325" cy="836612"/>
            <a:chOff x="0" y="3793"/>
            <a:chExt cx="1078" cy="527"/>
          </a:xfrm>
        </p:grpSpPr>
        <p:sp>
          <p:nvSpPr>
            <p:cNvPr id="97308" name="Rectangle 28"/>
            <p:cNvSpPr>
              <a:spLocks noChangeArrowheads="1"/>
            </p:cNvSpPr>
            <p:nvPr/>
          </p:nvSpPr>
          <p:spPr bwMode="auto">
            <a:xfrm>
              <a:off x="0" y="3838"/>
              <a:ext cx="930" cy="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09" name="Group 29"/>
            <p:cNvGrpSpPr>
              <a:grpSpLocks/>
            </p:cNvGrpSpPr>
            <p:nvPr/>
          </p:nvGrpSpPr>
          <p:grpSpPr bwMode="auto">
            <a:xfrm>
              <a:off x="113" y="3793"/>
              <a:ext cx="965" cy="527"/>
              <a:chOff x="1008" y="3793"/>
              <a:chExt cx="965" cy="527"/>
            </a:xfrm>
          </p:grpSpPr>
          <p:pic>
            <p:nvPicPr>
              <p:cNvPr id="97310" name="Picture 30" descr="MIF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893"/>
              <a:stretch>
                <a:fillRect/>
              </a:stretch>
            </p:blipFill>
            <p:spPr bwMode="auto">
              <a:xfrm>
                <a:off x="1558" y="3793"/>
                <a:ext cx="41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311" name="Picture 31" descr="LOGO BI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967"/>
              <a:stretch>
                <a:fillRect/>
              </a:stretch>
            </p:blipFill>
            <p:spPr bwMode="auto">
              <a:xfrm>
                <a:off x="1008" y="3816"/>
                <a:ext cx="464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95288" y="1549400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800">
                <a:solidFill>
                  <a:srgbClr val="244D66"/>
                </a:solidFill>
                <a:latin typeface="Century Gothic" pitchFamily="34" charset="0"/>
              </a:rPr>
              <a:t>Fortalecimiento de Organismos Estatales</a:t>
            </a:r>
            <a:endParaRPr lang="en-US" sz="1800" b="1" u="sng">
              <a:solidFill>
                <a:srgbClr val="244D66"/>
              </a:solidFill>
              <a:latin typeface="Century Gothic" pitchFamily="34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214313" y="765175"/>
            <a:ext cx="4141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algn="l"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s-MX" sz="2200" b="1">
                <a:solidFill>
                  <a:srgbClr val="FF9900"/>
                </a:solidFill>
                <a:latin typeface="Century Gothic" pitchFamily="34" charset="0"/>
              </a:rPr>
              <a:t>IMPACTO INSTITUCIONAL</a:t>
            </a:r>
            <a:endParaRPr lang="es-ES_tradnl" sz="2200" b="1">
              <a:solidFill>
                <a:srgbClr val="FF9900"/>
              </a:solidFill>
              <a:latin typeface="Century Gothic" pitchFamily="34" charset="0"/>
            </a:endParaRPr>
          </a:p>
        </p:txBody>
      </p:sp>
      <p:pic>
        <p:nvPicPr>
          <p:cNvPr id="97729" name="Picture 449"/>
          <p:cNvPicPr>
            <a:picLocks noChangeAspect="1" noChangeArrowheads="1"/>
          </p:cNvPicPr>
          <p:nvPr/>
        </p:nvPicPr>
        <p:blipFill>
          <a:blip r:embed="rId4" cstate="print"/>
          <a:srcRect b="22775"/>
          <a:stretch>
            <a:fillRect/>
          </a:stretch>
        </p:blipFill>
        <p:spPr bwMode="auto">
          <a:xfrm>
            <a:off x="4419600" y="3581400"/>
            <a:ext cx="4208463" cy="2438400"/>
          </a:xfrm>
          <a:prstGeom prst="rect">
            <a:avLst/>
          </a:prstGeom>
          <a:noFill/>
          <a:ln w="9525" cap="rnd" algn="ctr">
            <a:noFill/>
            <a:miter lim="800000"/>
            <a:headEnd/>
            <a:tailEnd/>
          </a:ln>
          <a:effectLst/>
        </p:spPr>
      </p:pic>
      <p:sp>
        <p:nvSpPr>
          <p:cNvPr id="97731" name="Text Box 451"/>
          <p:cNvSpPr txBox="1">
            <a:spLocks noChangeArrowheads="1"/>
          </p:cNvSpPr>
          <p:nvPr/>
        </p:nvSpPr>
        <p:spPr bwMode="auto">
          <a:xfrm>
            <a:off x="457200" y="2209800"/>
            <a:ext cx="4038600" cy="3148013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INSTITUCIONES:</a:t>
            </a:r>
          </a:p>
          <a:p>
            <a:pPr algn="l">
              <a:buFontTx/>
              <a:buChar char="•"/>
            </a:pPr>
            <a:r>
              <a:rPr lang="es-ES" sz="1600">
                <a:solidFill>
                  <a:srgbClr val="244D66"/>
                </a:solidFill>
                <a:latin typeface="Century Gothic" pitchFamily="34" charset="0"/>
                <a:cs typeface="Times New Roman" pitchFamily="18" charset="0"/>
              </a:rPr>
              <a:t>Secretaría de Desarrollo Económico, Gobierno del Estado (SDES)</a:t>
            </a:r>
            <a:endParaRPr lang="es-ES" sz="3600">
              <a:solidFill>
                <a:srgbClr val="244D66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</a:pPr>
            <a:r>
              <a:rPr lang="es-ES" sz="1600">
                <a:solidFill>
                  <a:srgbClr val="244D66"/>
                </a:solidFill>
                <a:latin typeface="Century Gothic" pitchFamily="34" charset="0"/>
                <a:cs typeface="Times New Roman" pitchFamily="18" charset="0"/>
              </a:rPr>
              <a:t>Centro de Vinculación Empresarial (CEVEM)</a:t>
            </a:r>
            <a:endParaRPr lang="es-ES" sz="3600">
              <a:solidFill>
                <a:srgbClr val="244D66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</a:pPr>
            <a:r>
              <a:rPr lang="es-ES" sz="1600">
                <a:solidFill>
                  <a:srgbClr val="244D66"/>
                </a:solidFill>
                <a:latin typeface="Century Gothic" pitchFamily="34" charset="0"/>
                <a:cs typeface="Times New Roman" pitchFamily="18" charset="0"/>
              </a:rPr>
              <a:t>Instituto Tecnológico y de Estudios Superiores de Monterrey, Campus León (ITESM)</a:t>
            </a:r>
            <a:endParaRPr lang="es-ES" sz="3600">
              <a:solidFill>
                <a:srgbClr val="244D66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s-ES" sz="1600">
                <a:solidFill>
                  <a:srgbClr val="244D66"/>
                </a:solidFill>
                <a:latin typeface="Century Gothic" pitchFamily="34" charset="0"/>
                <a:cs typeface="Times New Roman" pitchFamily="18" charset="0"/>
              </a:rPr>
              <a:t>Universidad Tecnológica del Norte del Estado de Guanajuato (UTNG)</a:t>
            </a:r>
            <a:endParaRPr lang="es-MX" sz="1600">
              <a:solidFill>
                <a:srgbClr val="244D66"/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es-ES" sz="1600">
                <a:solidFill>
                  <a:srgbClr val="244D66"/>
                </a:solidFill>
                <a:latin typeface="Century Gothic" pitchFamily="34" charset="0"/>
                <a:cs typeface="Times New Roman" pitchFamily="18" charset="0"/>
              </a:rPr>
              <a:t>Universidad de Guanajuato – Facultad de Química</a:t>
            </a:r>
          </a:p>
        </p:txBody>
      </p:sp>
      <p:sp>
        <p:nvSpPr>
          <p:cNvPr id="97738" name="Text Box 458"/>
          <p:cNvSpPr txBox="1">
            <a:spLocks noChangeArrowheads="1"/>
          </p:cNvSpPr>
          <p:nvPr/>
        </p:nvSpPr>
        <p:spPr bwMode="auto">
          <a:xfrm>
            <a:off x="4724400" y="1905000"/>
            <a:ext cx="4419600" cy="15589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1">
                <a:solidFill>
                  <a:srgbClr val="244D66"/>
                </a:solidFill>
                <a:latin typeface="Century Gothic" pitchFamily="34" charset="0"/>
              </a:rPr>
              <a:t>REDES DE INNOVACIÓN TECNOLÓGICA</a:t>
            </a:r>
            <a:r>
              <a:rPr lang="es-MX" sz="1600" b="1">
                <a:solidFill>
                  <a:srgbClr val="244D66"/>
                </a:solidFill>
                <a:latin typeface="Century Gothic" pitchFamily="34" charset="0"/>
              </a:rPr>
              <a:t>:</a:t>
            </a:r>
          </a:p>
          <a:p>
            <a:pPr algn="l">
              <a:buFontTx/>
              <a:buChar char="•"/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Asociación Regional Textil y de la Confección A.C. (ARTE)</a:t>
            </a:r>
            <a:endParaRPr lang="es-ES" sz="1600">
              <a:solidFill>
                <a:srgbClr val="244D66"/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InnovaCE</a:t>
            </a:r>
            <a:endParaRPr lang="es-ES" sz="1600">
              <a:solidFill>
                <a:srgbClr val="244D66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</a:pPr>
            <a:r>
              <a:rPr lang="es-MX" sz="1600">
                <a:solidFill>
                  <a:srgbClr val="244D66"/>
                </a:solidFill>
                <a:latin typeface="Century Gothic" pitchFamily="34" charset="0"/>
              </a:rPr>
              <a:t>Red de Innovación Tecnológica de la Cerámica y Artesanía (RITCA)</a:t>
            </a:r>
            <a:endParaRPr lang="es-ES" sz="1600">
              <a:solidFill>
                <a:srgbClr val="244D6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PT1"/>
          <p:cNvPicPr>
            <a:picLocks noChangeAspect="1" noChangeArrowheads="1"/>
          </p:cNvPicPr>
          <p:nvPr/>
        </p:nvPicPr>
        <p:blipFill>
          <a:blip r:embed="rId2" cstate="print"/>
          <a:srcRect b="29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49375" y="1274763"/>
            <a:ext cx="6678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244D66"/>
                </a:solidFill>
                <a:latin typeface="Century Gothic" pitchFamily="34" charset="0"/>
              </a:rPr>
              <a:t>GRACIAS POR SU ATENCIÓN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 l="24609" t="54123" r="24609" b="26479"/>
          <a:stretch>
            <a:fillRect/>
          </a:stretch>
        </p:blipFill>
        <p:spPr bwMode="auto">
          <a:xfrm>
            <a:off x="1835150" y="4652963"/>
            <a:ext cx="496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0" y="5711825"/>
            <a:ext cx="4267200" cy="33655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>
                <a:solidFill>
                  <a:srgbClr val="326482"/>
                </a:solidFill>
                <a:latin typeface="Arial" pitchFamily="34" charset="0"/>
              </a:rPr>
              <a:t>dhernandez@cofoce.gob.mx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0" y="5988050"/>
            <a:ext cx="4267200" cy="33655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>
                <a:solidFill>
                  <a:srgbClr val="326482"/>
                </a:solidFill>
                <a:latin typeface="Arial" pitchFamily="34" charset="0"/>
              </a:rPr>
              <a:t>cmontano@cofoce.gob.mx </a:t>
            </a:r>
            <a:endParaRPr lang="es-ES" sz="1600" b="1">
              <a:solidFill>
                <a:srgbClr val="326482"/>
              </a:solidFill>
              <a:latin typeface="Arial" pitchFamily="34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562600" y="6477000"/>
            <a:ext cx="350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_tradnl" altLang="ja-JP" sz="1200" i="1">
                <a:solidFill>
                  <a:srgbClr val="244D66"/>
                </a:solidFill>
                <a:latin typeface="Century Gothic" pitchFamily="34" charset="0"/>
                <a:ea typeface="MS PGothic" pitchFamily="34" charset="-128"/>
              </a:rPr>
              <a:t>Elaboró - Coral Montaño Hernández.</a:t>
            </a:r>
            <a:endParaRPr lang="es-ES_tradnl" sz="1200" i="1">
              <a:solidFill>
                <a:srgbClr val="244D6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483</Words>
  <Application>Microsoft Office PowerPoint</Application>
  <PresentationFormat>On-screen Show (4:3)</PresentationFormat>
  <Paragraphs>81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Century Gothic</vt:lpstr>
      <vt:lpstr>MS PGothic</vt:lpstr>
      <vt:lpstr>Arial</vt:lpstr>
      <vt:lpstr>Diseño predeterminado</vt:lpstr>
      <vt:lpstr>Hoja de cálculo de Microsoft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cofoce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Geronimo Gomez Mesillas</dc:creator>
  <cp:lastModifiedBy>anarod</cp:lastModifiedBy>
  <cp:revision>106</cp:revision>
  <dcterms:created xsi:type="dcterms:W3CDTF">2007-03-06T01:22:17Z</dcterms:created>
  <dcterms:modified xsi:type="dcterms:W3CDTF">2010-07-12T03:34:36Z</dcterms:modified>
</cp:coreProperties>
</file>