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Default Extension="fntdata" ContentType="application/x-fontdata"/>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embedTrueTypeFonts="1" saveSubsetFonts="1">
  <p:sldMasterIdLst>
    <p:sldMasterId id="2147483669" r:id="rId1"/>
  </p:sldMasterIdLst>
  <p:sldIdLst>
    <p:sldId id="257" r:id="rId2"/>
    <p:sldId id="258" r:id="rId3"/>
    <p:sldId id="260" r:id="rId4"/>
    <p:sldId id="263" r:id="rId5"/>
    <p:sldId id="264" r:id="rId6"/>
    <p:sldId id="261" r:id="rId7"/>
    <p:sldId id="265" r:id="rId8"/>
    <p:sldId id="266" r:id="rId9"/>
    <p:sldId id="267" r:id="rId10"/>
    <p:sldId id="268" r:id="rId11"/>
    <p:sldId id="262" r:id="rId12"/>
  </p:sldIdLst>
  <p:sldSz cx="9144000" cy="6858000" type="screen4x3"/>
  <p:notesSz cx="6858000" cy="9144000"/>
  <p:embeddedFontLst>
    <p:embeddedFont>
      <p:font typeface="Arial Black" pitchFamily="34" charset="0"/>
      <p:bold r:id="rId13"/>
    </p:embeddedFont>
  </p:embeddedFontLst>
  <p:defaultTextStyle>
    <a:defPPr>
      <a:defRPr lang="es-ES"/>
    </a:defPPr>
    <a:lvl1pPr algn="l" rtl="0" fontAlgn="base">
      <a:spcBef>
        <a:spcPct val="0"/>
      </a:spcBef>
      <a:spcAft>
        <a:spcPct val="0"/>
      </a:spcAft>
      <a:defRPr kern="1200">
        <a:solidFill>
          <a:schemeClr val="tx1"/>
        </a:solidFill>
        <a:latin typeface="Arial" pitchFamily="34" charset="0"/>
        <a:ea typeface="+mn-ea"/>
        <a:cs typeface="+mn-cs"/>
      </a:defRPr>
    </a:lvl1pPr>
    <a:lvl2pPr marL="457200" algn="l" rtl="0" fontAlgn="base">
      <a:spcBef>
        <a:spcPct val="0"/>
      </a:spcBef>
      <a:spcAft>
        <a:spcPct val="0"/>
      </a:spcAft>
      <a:defRPr kern="1200">
        <a:solidFill>
          <a:schemeClr val="tx1"/>
        </a:solidFill>
        <a:latin typeface="Arial" pitchFamily="34" charset="0"/>
        <a:ea typeface="+mn-ea"/>
        <a:cs typeface="+mn-cs"/>
      </a:defRPr>
    </a:lvl2pPr>
    <a:lvl3pPr marL="914400" algn="l" rtl="0" fontAlgn="base">
      <a:spcBef>
        <a:spcPct val="0"/>
      </a:spcBef>
      <a:spcAft>
        <a:spcPct val="0"/>
      </a:spcAft>
      <a:defRPr kern="1200">
        <a:solidFill>
          <a:schemeClr val="tx1"/>
        </a:solidFill>
        <a:latin typeface="Arial" pitchFamily="34" charset="0"/>
        <a:ea typeface="+mn-ea"/>
        <a:cs typeface="+mn-cs"/>
      </a:defRPr>
    </a:lvl3pPr>
    <a:lvl4pPr marL="1371600" algn="l" rtl="0" fontAlgn="base">
      <a:spcBef>
        <a:spcPct val="0"/>
      </a:spcBef>
      <a:spcAft>
        <a:spcPct val="0"/>
      </a:spcAft>
      <a:defRPr kern="1200">
        <a:solidFill>
          <a:schemeClr val="tx1"/>
        </a:solidFill>
        <a:latin typeface="Arial" pitchFamily="34" charset="0"/>
        <a:ea typeface="+mn-ea"/>
        <a:cs typeface="+mn-cs"/>
      </a:defRPr>
    </a:lvl4pPr>
    <a:lvl5pPr marL="1828800" algn="l" rtl="0" fontAlgn="base">
      <a:spcBef>
        <a:spcPct val="0"/>
      </a:spcBef>
      <a:spcAft>
        <a:spcPct val="0"/>
      </a:spcAft>
      <a:defRPr kern="1200">
        <a:solidFill>
          <a:schemeClr val="tx1"/>
        </a:solidFill>
        <a:latin typeface="Arial" pitchFamily="34" charset="0"/>
        <a:ea typeface="+mn-ea"/>
        <a:cs typeface="+mn-cs"/>
      </a:defRPr>
    </a:lvl5pPr>
    <a:lvl6pPr marL="2286000" algn="l" defTabSz="914400" rtl="0" eaLnBrk="1" latinLnBrk="0" hangingPunct="1">
      <a:defRPr kern="1200">
        <a:solidFill>
          <a:schemeClr val="tx1"/>
        </a:solidFill>
        <a:latin typeface="Arial" pitchFamily="34" charset="0"/>
        <a:ea typeface="+mn-ea"/>
        <a:cs typeface="+mn-cs"/>
      </a:defRPr>
    </a:lvl6pPr>
    <a:lvl7pPr marL="2743200" algn="l" defTabSz="914400" rtl="0" eaLnBrk="1" latinLnBrk="0" hangingPunct="1">
      <a:defRPr kern="1200">
        <a:solidFill>
          <a:schemeClr val="tx1"/>
        </a:solidFill>
        <a:latin typeface="Arial" pitchFamily="34" charset="0"/>
        <a:ea typeface="+mn-ea"/>
        <a:cs typeface="+mn-cs"/>
      </a:defRPr>
    </a:lvl7pPr>
    <a:lvl8pPr marL="3200400" algn="l" defTabSz="914400" rtl="0" eaLnBrk="1" latinLnBrk="0" hangingPunct="1">
      <a:defRPr kern="1200">
        <a:solidFill>
          <a:schemeClr val="tx1"/>
        </a:solidFill>
        <a:latin typeface="Arial" pitchFamily="34" charset="0"/>
        <a:ea typeface="+mn-ea"/>
        <a:cs typeface="+mn-cs"/>
      </a:defRPr>
    </a:lvl8pPr>
    <a:lvl9pPr marL="3657600" algn="l" defTabSz="914400" rtl="0" eaLnBrk="1" latinLnBrk="0" hangingPunct="1">
      <a:defRPr kern="1200">
        <a:solidFill>
          <a:schemeClr val="tx1"/>
        </a:solidFill>
        <a:latin typeface="Arial" pitchFamily="34"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19" autoAdjust="0"/>
    <p:restoredTop sz="94718" autoAdjust="0"/>
  </p:normalViewPr>
  <p:slideViewPr>
    <p:cSldViewPr>
      <p:cViewPr varScale="1">
        <p:scale>
          <a:sx n="64" d="100"/>
          <a:sy n="64" d="100"/>
        </p:scale>
        <p:origin x="-516" y="-102"/>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66" d="100"/>
        <a:sy n="66" d="100"/>
      </p:scale>
      <p:origin x="0" y="0"/>
    </p:cViewPr>
  </p:sorter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font" Target="fonts/font1.fntdata"/><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28674" name="Group 2"/>
          <p:cNvGrpSpPr>
            <a:grpSpLocks/>
          </p:cNvGrpSpPr>
          <p:nvPr/>
        </p:nvGrpSpPr>
        <p:grpSpPr bwMode="auto">
          <a:xfrm>
            <a:off x="0" y="0"/>
            <a:ext cx="9144000" cy="6858000"/>
            <a:chOff x="0" y="0"/>
            <a:chExt cx="5760" cy="4320"/>
          </a:xfrm>
        </p:grpSpPr>
        <p:sp>
          <p:nvSpPr>
            <p:cNvPr id="28675" name="Rectangle 3"/>
            <p:cNvSpPr>
              <a:spLocks noChangeArrowheads="1"/>
            </p:cNvSpPr>
            <p:nvPr/>
          </p:nvSpPr>
          <p:spPr bwMode="hidden">
            <a:xfrm>
              <a:off x="0" y="0"/>
              <a:ext cx="2208" cy="4320"/>
            </a:xfrm>
            <a:prstGeom prst="rect">
              <a:avLst/>
            </a:prstGeom>
            <a:gradFill rotWithShape="0">
              <a:gsLst>
                <a:gs pos="0">
                  <a:schemeClr val="folHlink"/>
                </a:gs>
                <a:gs pos="100000">
                  <a:schemeClr val="bg1"/>
                </a:gs>
              </a:gsLst>
              <a:lin ang="0" scaled="1"/>
            </a:gradFill>
            <a:ln w="9525">
              <a:noFill/>
              <a:miter lim="800000"/>
              <a:headEnd/>
              <a:tailEnd/>
            </a:ln>
            <a:effectLst/>
          </p:spPr>
          <p:txBody>
            <a:bodyPr wrap="none" anchor="ctr"/>
            <a:lstStyle/>
            <a:p>
              <a:pPr algn="ctr"/>
              <a:endParaRPr lang="es-MX" sz="2400">
                <a:latin typeface="Times New Roman" pitchFamily="18" charset="0"/>
              </a:endParaRPr>
            </a:p>
          </p:txBody>
        </p:sp>
        <p:sp>
          <p:nvSpPr>
            <p:cNvPr id="28676" name="Rectangle 4"/>
            <p:cNvSpPr>
              <a:spLocks noChangeArrowheads="1"/>
            </p:cNvSpPr>
            <p:nvPr/>
          </p:nvSpPr>
          <p:spPr bwMode="hidden">
            <a:xfrm>
              <a:off x="1081" y="1065"/>
              <a:ext cx="4679" cy="1596"/>
            </a:xfrm>
            <a:prstGeom prst="rect">
              <a:avLst/>
            </a:prstGeom>
            <a:solidFill>
              <a:schemeClr val="bg2"/>
            </a:solidFill>
            <a:ln w="9525">
              <a:noFill/>
              <a:miter lim="800000"/>
              <a:headEnd/>
              <a:tailEnd/>
            </a:ln>
          </p:spPr>
          <p:txBody>
            <a:bodyPr/>
            <a:lstStyle/>
            <a:p>
              <a:endParaRPr lang="es-MX" sz="2400">
                <a:latin typeface="Times New Roman" pitchFamily="18" charset="0"/>
              </a:endParaRPr>
            </a:p>
          </p:txBody>
        </p:sp>
        <p:grpSp>
          <p:nvGrpSpPr>
            <p:cNvPr id="28677" name="Group 5"/>
            <p:cNvGrpSpPr>
              <a:grpSpLocks/>
            </p:cNvGrpSpPr>
            <p:nvPr/>
          </p:nvGrpSpPr>
          <p:grpSpPr bwMode="auto">
            <a:xfrm>
              <a:off x="0" y="672"/>
              <a:ext cx="1806" cy="1989"/>
              <a:chOff x="0" y="672"/>
              <a:chExt cx="1806" cy="1989"/>
            </a:xfrm>
          </p:grpSpPr>
          <p:sp>
            <p:nvSpPr>
              <p:cNvPr id="28678" name="Rectangle 6"/>
              <p:cNvSpPr>
                <a:spLocks noChangeArrowheads="1"/>
              </p:cNvSpPr>
              <p:nvPr userDrawn="1"/>
            </p:nvSpPr>
            <p:spPr bwMode="auto">
              <a:xfrm>
                <a:off x="361" y="2257"/>
                <a:ext cx="363" cy="404"/>
              </a:xfrm>
              <a:prstGeom prst="rect">
                <a:avLst/>
              </a:prstGeom>
              <a:solidFill>
                <a:schemeClr val="accent2"/>
              </a:solidFill>
              <a:ln w="9525">
                <a:noFill/>
                <a:miter lim="800000"/>
                <a:headEnd/>
                <a:tailEnd/>
              </a:ln>
            </p:spPr>
            <p:txBody>
              <a:bodyPr/>
              <a:lstStyle/>
              <a:p>
                <a:endParaRPr lang="es-MX" sz="2400">
                  <a:latin typeface="Times New Roman" pitchFamily="18" charset="0"/>
                </a:endParaRPr>
              </a:p>
            </p:txBody>
          </p:sp>
          <p:sp>
            <p:nvSpPr>
              <p:cNvPr id="28679" name="Rectangle 7"/>
              <p:cNvSpPr>
                <a:spLocks noChangeArrowheads="1"/>
              </p:cNvSpPr>
              <p:nvPr userDrawn="1"/>
            </p:nvSpPr>
            <p:spPr bwMode="auto">
              <a:xfrm>
                <a:off x="1081" y="1065"/>
                <a:ext cx="362" cy="405"/>
              </a:xfrm>
              <a:prstGeom prst="rect">
                <a:avLst/>
              </a:prstGeom>
              <a:solidFill>
                <a:schemeClr val="folHlink"/>
              </a:solidFill>
              <a:ln w="9525">
                <a:noFill/>
                <a:miter lim="800000"/>
                <a:headEnd/>
                <a:tailEnd/>
              </a:ln>
            </p:spPr>
            <p:txBody>
              <a:bodyPr/>
              <a:lstStyle/>
              <a:p>
                <a:endParaRPr lang="es-MX" sz="2400">
                  <a:latin typeface="Times New Roman" pitchFamily="18" charset="0"/>
                </a:endParaRPr>
              </a:p>
            </p:txBody>
          </p:sp>
          <p:sp>
            <p:nvSpPr>
              <p:cNvPr id="28680" name="Rectangle 8"/>
              <p:cNvSpPr>
                <a:spLocks noChangeArrowheads="1"/>
              </p:cNvSpPr>
              <p:nvPr userDrawn="1"/>
            </p:nvSpPr>
            <p:spPr bwMode="auto">
              <a:xfrm>
                <a:off x="1437" y="672"/>
                <a:ext cx="369" cy="400"/>
              </a:xfrm>
              <a:prstGeom prst="rect">
                <a:avLst/>
              </a:prstGeom>
              <a:solidFill>
                <a:schemeClr val="folHlink"/>
              </a:solidFill>
              <a:ln w="9525">
                <a:noFill/>
                <a:miter lim="800000"/>
                <a:headEnd/>
                <a:tailEnd/>
              </a:ln>
            </p:spPr>
            <p:txBody>
              <a:bodyPr/>
              <a:lstStyle/>
              <a:p>
                <a:endParaRPr lang="es-MX" sz="2400">
                  <a:latin typeface="Times New Roman" pitchFamily="18" charset="0"/>
                </a:endParaRPr>
              </a:p>
            </p:txBody>
          </p:sp>
          <p:sp>
            <p:nvSpPr>
              <p:cNvPr id="28681" name="Rectangle 9"/>
              <p:cNvSpPr>
                <a:spLocks noChangeArrowheads="1"/>
              </p:cNvSpPr>
              <p:nvPr userDrawn="1"/>
            </p:nvSpPr>
            <p:spPr bwMode="auto">
              <a:xfrm>
                <a:off x="719" y="2257"/>
                <a:ext cx="368" cy="404"/>
              </a:xfrm>
              <a:prstGeom prst="rect">
                <a:avLst/>
              </a:prstGeom>
              <a:solidFill>
                <a:schemeClr val="bg2"/>
              </a:solidFill>
              <a:ln w="9525">
                <a:noFill/>
                <a:miter lim="800000"/>
                <a:headEnd/>
                <a:tailEnd/>
              </a:ln>
            </p:spPr>
            <p:txBody>
              <a:bodyPr/>
              <a:lstStyle/>
              <a:p>
                <a:endParaRPr lang="es-MX" sz="2400">
                  <a:latin typeface="Times New Roman" pitchFamily="18" charset="0"/>
                </a:endParaRPr>
              </a:p>
            </p:txBody>
          </p:sp>
          <p:sp>
            <p:nvSpPr>
              <p:cNvPr id="28682" name="Rectangle 10"/>
              <p:cNvSpPr>
                <a:spLocks noChangeArrowheads="1"/>
              </p:cNvSpPr>
              <p:nvPr userDrawn="1"/>
            </p:nvSpPr>
            <p:spPr bwMode="auto">
              <a:xfrm>
                <a:off x="1437" y="1065"/>
                <a:ext cx="369" cy="405"/>
              </a:xfrm>
              <a:prstGeom prst="rect">
                <a:avLst/>
              </a:prstGeom>
              <a:solidFill>
                <a:schemeClr val="accent2"/>
              </a:solidFill>
              <a:ln w="9525">
                <a:noFill/>
                <a:miter lim="800000"/>
                <a:headEnd/>
                <a:tailEnd/>
              </a:ln>
            </p:spPr>
            <p:txBody>
              <a:bodyPr/>
              <a:lstStyle/>
              <a:p>
                <a:endParaRPr lang="es-MX" sz="2400">
                  <a:latin typeface="Times New Roman" pitchFamily="18" charset="0"/>
                </a:endParaRPr>
              </a:p>
            </p:txBody>
          </p:sp>
          <p:sp>
            <p:nvSpPr>
              <p:cNvPr id="28683" name="Rectangle 11"/>
              <p:cNvSpPr>
                <a:spLocks noChangeArrowheads="1"/>
              </p:cNvSpPr>
              <p:nvPr userDrawn="1"/>
            </p:nvSpPr>
            <p:spPr bwMode="auto">
              <a:xfrm>
                <a:off x="719" y="1464"/>
                <a:ext cx="368" cy="399"/>
              </a:xfrm>
              <a:prstGeom prst="rect">
                <a:avLst/>
              </a:prstGeom>
              <a:solidFill>
                <a:schemeClr val="folHlink"/>
              </a:solidFill>
              <a:ln w="9525">
                <a:noFill/>
                <a:miter lim="800000"/>
                <a:headEnd/>
                <a:tailEnd/>
              </a:ln>
            </p:spPr>
            <p:txBody>
              <a:bodyPr/>
              <a:lstStyle/>
              <a:p>
                <a:endParaRPr lang="es-MX" sz="2400">
                  <a:latin typeface="Times New Roman" pitchFamily="18" charset="0"/>
                </a:endParaRPr>
              </a:p>
            </p:txBody>
          </p:sp>
          <p:sp>
            <p:nvSpPr>
              <p:cNvPr id="28684" name="Rectangle 12"/>
              <p:cNvSpPr>
                <a:spLocks noChangeArrowheads="1"/>
              </p:cNvSpPr>
              <p:nvPr userDrawn="1"/>
            </p:nvSpPr>
            <p:spPr bwMode="auto">
              <a:xfrm>
                <a:off x="0" y="1464"/>
                <a:ext cx="367" cy="399"/>
              </a:xfrm>
              <a:prstGeom prst="rect">
                <a:avLst/>
              </a:prstGeom>
              <a:solidFill>
                <a:schemeClr val="bg2"/>
              </a:solidFill>
              <a:ln w="9525">
                <a:noFill/>
                <a:miter lim="800000"/>
                <a:headEnd/>
                <a:tailEnd/>
              </a:ln>
            </p:spPr>
            <p:txBody>
              <a:bodyPr/>
              <a:lstStyle/>
              <a:p>
                <a:endParaRPr lang="es-MX" sz="2400">
                  <a:latin typeface="Times New Roman" pitchFamily="18" charset="0"/>
                </a:endParaRPr>
              </a:p>
            </p:txBody>
          </p:sp>
          <p:sp>
            <p:nvSpPr>
              <p:cNvPr id="28685" name="Rectangle 13"/>
              <p:cNvSpPr>
                <a:spLocks noChangeArrowheads="1"/>
              </p:cNvSpPr>
              <p:nvPr userDrawn="1"/>
            </p:nvSpPr>
            <p:spPr bwMode="auto">
              <a:xfrm>
                <a:off x="1081" y="1464"/>
                <a:ext cx="362" cy="399"/>
              </a:xfrm>
              <a:prstGeom prst="rect">
                <a:avLst/>
              </a:prstGeom>
              <a:solidFill>
                <a:schemeClr val="accent2"/>
              </a:solidFill>
              <a:ln w="9525">
                <a:noFill/>
                <a:miter lim="800000"/>
                <a:headEnd/>
                <a:tailEnd/>
              </a:ln>
            </p:spPr>
            <p:txBody>
              <a:bodyPr/>
              <a:lstStyle/>
              <a:p>
                <a:endParaRPr lang="es-MX" sz="2400">
                  <a:latin typeface="Times New Roman" pitchFamily="18" charset="0"/>
                </a:endParaRPr>
              </a:p>
            </p:txBody>
          </p:sp>
          <p:sp>
            <p:nvSpPr>
              <p:cNvPr id="28686" name="Rectangle 14"/>
              <p:cNvSpPr>
                <a:spLocks noChangeArrowheads="1"/>
              </p:cNvSpPr>
              <p:nvPr userDrawn="1"/>
            </p:nvSpPr>
            <p:spPr bwMode="auto">
              <a:xfrm>
                <a:off x="361" y="1857"/>
                <a:ext cx="363" cy="406"/>
              </a:xfrm>
              <a:prstGeom prst="rect">
                <a:avLst/>
              </a:prstGeom>
              <a:solidFill>
                <a:schemeClr val="folHlink"/>
              </a:solidFill>
              <a:ln w="9525">
                <a:noFill/>
                <a:miter lim="800000"/>
                <a:headEnd/>
                <a:tailEnd/>
              </a:ln>
            </p:spPr>
            <p:txBody>
              <a:bodyPr/>
              <a:lstStyle/>
              <a:p>
                <a:endParaRPr lang="es-MX" sz="2400">
                  <a:latin typeface="Times New Roman" pitchFamily="18" charset="0"/>
                </a:endParaRPr>
              </a:p>
            </p:txBody>
          </p:sp>
          <p:sp>
            <p:nvSpPr>
              <p:cNvPr id="28687" name="Rectangle 15"/>
              <p:cNvSpPr>
                <a:spLocks noChangeArrowheads="1"/>
              </p:cNvSpPr>
              <p:nvPr userDrawn="1"/>
            </p:nvSpPr>
            <p:spPr bwMode="auto">
              <a:xfrm>
                <a:off x="719" y="1857"/>
                <a:ext cx="368" cy="406"/>
              </a:xfrm>
              <a:prstGeom prst="rect">
                <a:avLst/>
              </a:prstGeom>
              <a:solidFill>
                <a:schemeClr val="accent2"/>
              </a:solidFill>
              <a:ln w="9525">
                <a:noFill/>
                <a:miter lim="800000"/>
                <a:headEnd/>
                <a:tailEnd/>
              </a:ln>
            </p:spPr>
            <p:txBody>
              <a:bodyPr/>
              <a:lstStyle/>
              <a:p>
                <a:endParaRPr lang="es-MX" sz="2400">
                  <a:latin typeface="Times New Roman" pitchFamily="18" charset="0"/>
                </a:endParaRPr>
              </a:p>
            </p:txBody>
          </p:sp>
        </p:grpSp>
      </p:grpSp>
      <p:sp>
        <p:nvSpPr>
          <p:cNvPr id="28688" name="Rectangle 16"/>
          <p:cNvSpPr>
            <a:spLocks noGrp="1" noChangeArrowheads="1"/>
          </p:cNvSpPr>
          <p:nvPr>
            <p:ph type="dt" sz="half" idx="2"/>
          </p:nvPr>
        </p:nvSpPr>
        <p:spPr>
          <a:xfrm>
            <a:off x="457200" y="6248400"/>
            <a:ext cx="2133600" cy="457200"/>
          </a:xfrm>
        </p:spPr>
        <p:txBody>
          <a:bodyPr/>
          <a:lstStyle>
            <a:lvl1pPr>
              <a:defRPr/>
            </a:lvl1pPr>
          </a:lstStyle>
          <a:p>
            <a:endParaRPr lang="es-ES"/>
          </a:p>
        </p:txBody>
      </p:sp>
      <p:sp>
        <p:nvSpPr>
          <p:cNvPr id="28689" name="Rectangle 17"/>
          <p:cNvSpPr>
            <a:spLocks noGrp="1" noChangeArrowheads="1"/>
          </p:cNvSpPr>
          <p:nvPr>
            <p:ph type="ftr" sz="quarter" idx="3"/>
          </p:nvPr>
        </p:nvSpPr>
        <p:spPr>
          <a:xfrm>
            <a:off x="3124200" y="6248400"/>
            <a:ext cx="2895600" cy="457200"/>
          </a:xfrm>
        </p:spPr>
        <p:txBody>
          <a:bodyPr/>
          <a:lstStyle>
            <a:lvl1pPr>
              <a:defRPr/>
            </a:lvl1pPr>
          </a:lstStyle>
          <a:p>
            <a:endParaRPr lang="es-ES"/>
          </a:p>
        </p:txBody>
      </p:sp>
      <p:sp>
        <p:nvSpPr>
          <p:cNvPr id="28690" name="Rectangle 18"/>
          <p:cNvSpPr>
            <a:spLocks noGrp="1" noChangeArrowheads="1"/>
          </p:cNvSpPr>
          <p:nvPr>
            <p:ph type="sldNum" sz="quarter" idx="4"/>
          </p:nvPr>
        </p:nvSpPr>
        <p:spPr/>
        <p:txBody>
          <a:bodyPr/>
          <a:lstStyle>
            <a:lvl1pPr>
              <a:defRPr/>
            </a:lvl1pPr>
          </a:lstStyle>
          <a:p>
            <a:fld id="{EB806139-388C-4ACE-88B3-C0D6C5F92445}" type="slidenum">
              <a:rPr lang="es-ES"/>
              <a:pPr/>
              <a:t>‹#›</a:t>
            </a:fld>
            <a:endParaRPr lang="es-ES"/>
          </a:p>
        </p:txBody>
      </p:sp>
      <p:sp>
        <p:nvSpPr>
          <p:cNvPr id="28691" name="Rectangle 19"/>
          <p:cNvSpPr>
            <a:spLocks noGrp="1" noChangeArrowheads="1"/>
          </p:cNvSpPr>
          <p:nvPr>
            <p:ph type="ctrTitle"/>
          </p:nvPr>
        </p:nvSpPr>
        <p:spPr>
          <a:xfrm>
            <a:off x="2971800" y="1828800"/>
            <a:ext cx="6019800" cy="2209800"/>
          </a:xfrm>
        </p:spPr>
        <p:txBody>
          <a:bodyPr/>
          <a:lstStyle>
            <a:lvl1pPr>
              <a:defRPr sz="5000">
                <a:solidFill>
                  <a:srgbClr val="FFFFFF"/>
                </a:solidFill>
              </a:defRPr>
            </a:lvl1pPr>
          </a:lstStyle>
          <a:p>
            <a:r>
              <a:rPr lang="es-ES"/>
              <a:t>Haga clic para cambiar el estilo de título	</a:t>
            </a:r>
          </a:p>
        </p:txBody>
      </p:sp>
      <p:sp>
        <p:nvSpPr>
          <p:cNvPr id="28692" name="Rectangle 20"/>
          <p:cNvSpPr>
            <a:spLocks noGrp="1" noChangeArrowheads="1"/>
          </p:cNvSpPr>
          <p:nvPr>
            <p:ph type="subTitle" idx="1"/>
          </p:nvPr>
        </p:nvSpPr>
        <p:spPr>
          <a:xfrm>
            <a:off x="2971800" y="4267200"/>
            <a:ext cx="6019800" cy="1752600"/>
          </a:xfrm>
        </p:spPr>
        <p:txBody>
          <a:bodyPr/>
          <a:lstStyle>
            <a:lvl1pPr marL="0" indent="0">
              <a:buFont typeface="Wingdings" pitchFamily="2" charset="2"/>
              <a:buNone/>
              <a:defRPr sz="3400"/>
            </a:lvl1pPr>
          </a:lstStyle>
          <a:p>
            <a:r>
              <a:rPr lang="es-ES"/>
              <a:t>Haga clic para modificar el estilo de subtítulo del patrón</a:t>
            </a: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Footer Placeholder 3"/>
          <p:cNvSpPr>
            <a:spLocks noGrp="1"/>
          </p:cNvSpPr>
          <p:nvPr>
            <p:ph type="ftr" sz="quarter" idx="10"/>
          </p:nvPr>
        </p:nvSpPr>
        <p:spPr/>
        <p:txBody>
          <a:bodyPr/>
          <a:lstStyle>
            <a:lvl1pPr>
              <a:defRPr/>
            </a:lvl1pPr>
          </a:lstStyle>
          <a:p>
            <a:r>
              <a:rPr lang="es-CL"/>
              <a:t>Reunión Subregional CA, San Salvador, El Salvador</a:t>
            </a:r>
            <a:endParaRPr lang="es-ES"/>
          </a:p>
        </p:txBody>
      </p:sp>
      <p:sp>
        <p:nvSpPr>
          <p:cNvPr id="5" name="Slide Number Placeholder 4"/>
          <p:cNvSpPr>
            <a:spLocks noGrp="1"/>
          </p:cNvSpPr>
          <p:nvPr>
            <p:ph type="sldNum" sz="quarter" idx="11"/>
          </p:nvPr>
        </p:nvSpPr>
        <p:spPr/>
        <p:txBody>
          <a:bodyPr/>
          <a:lstStyle>
            <a:lvl1pPr>
              <a:defRPr/>
            </a:lvl1pPr>
          </a:lstStyle>
          <a:p>
            <a:fld id="{22819AAC-1ACC-480C-8AD4-79F2B6F5FE35}" type="slidenum">
              <a:rPr lang="es-ES"/>
              <a:pPr/>
              <a:t>‹#›</a:t>
            </a:fld>
            <a:endParaRPr lang="es-ES"/>
          </a:p>
        </p:txBody>
      </p:sp>
      <p:sp>
        <p:nvSpPr>
          <p:cNvPr id="6" name="Date Placeholder 5"/>
          <p:cNvSpPr>
            <a:spLocks noGrp="1"/>
          </p:cNvSpPr>
          <p:nvPr>
            <p:ph type="dt" sz="half" idx="12"/>
          </p:nvPr>
        </p:nvSpPr>
        <p:spPr/>
        <p:txBody>
          <a:bodyPr/>
          <a:lstStyle>
            <a:lvl1pPr>
              <a:defRPr/>
            </a:lvl1pPr>
          </a:lstStyle>
          <a:p>
            <a:r>
              <a:rPr lang="es-ES"/>
              <a:t>17 de enero de 2005</a:t>
            </a: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457200"/>
            <a:ext cx="2057400" cy="54102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457200"/>
            <a:ext cx="6019800" cy="54102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Footer Placeholder 3"/>
          <p:cNvSpPr>
            <a:spLocks noGrp="1"/>
          </p:cNvSpPr>
          <p:nvPr>
            <p:ph type="ftr" sz="quarter" idx="10"/>
          </p:nvPr>
        </p:nvSpPr>
        <p:spPr/>
        <p:txBody>
          <a:bodyPr/>
          <a:lstStyle>
            <a:lvl1pPr>
              <a:defRPr/>
            </a:lvl1pPr>
          </a:lstStyle>
          <a:p>
            <a:r>
              <a:rPr lang="es-CL"/>
              <a:t>Reunión Subregional CA, San Salvador, El Salvador</a:t>
            </a:r>
            <a:endParaRPr lang="es-ES"/>
          </a:p>
        </p:txBody>
      </p:sp>
      <p:sp>
        <p:nvSpPr>
          <p:cNvPr id="5" name="Slide Number Placeholder 4"/>
          <p:cNvSpPr>
            <a:spLocks noGrp="1"/>
          </p:cNvSpPr>
          <p:nvPr>
            <p:ph type="sldNum" sz="quarter" idx="11"/>
          </p:nvPr>
        </p:nvSpPr>
        <p:spPr/>
        <p:txBody>
          <a:bodyPr/>
          <a:lstStyle>
            <a:lvl1pPr>
              <a:defRPr/>
            </a:lvl1pPr>
          </a:lstStyle>
          <a:p>
            <a:fld id="{0DDCC7E2-830D-43F6-A20C-5D60CB030C2C}" type="slidenum">
              <a:rPr lang="es-ES"/>
              <a:pPr/>
              <a:t>‹#›</a:t>
            </a:fld>
            <a:endParaRPr lang="es-ES"/>
          </a:p>
        </p:txBody>
      </p:sp>
      <p:sp>
        <p:nvSpPr>
          <p:cNvPr id="6" name="Date Placeholder 5"/>
          <p:cNvSpPr>
            <a:spLocks noGrp="1"/>
          </p:cNvSpPr>
          <p:nvPr>
            <p:ph type="dt" sz="half" idx="12"/>
          </p:nvPr>
        </p:nvSpPr>
        <p:spPr/>
        <p:txBody>
          <a:bodyPr/>
          <a:lstStyle>
            <a:lvl1pPr>
              <a:defRPr/>
            </a:lvl1pPr>
          </a:lstStyle>
          <a:p>
            <a:r>
              <a:rPr lang="es-ES"/>
              <a:t>17 de enero de 2005</a:t>
            </a: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Footer Placeholder 3"/>
          <p:cNvSpPr>
            <a:spLocks noGrp="1"/>
          </p:cNvSpPr>
          <p:nvPr>
            <p:ph type="ftr" sz="quarter" idx="10"/>
          </p:nvPr>
        </p:nvSpPr>
        <p:spPr/>
        <p:txBody>
          <a:bodyPr/>
          <a:lstStyle>
            <a:lvl1pPr>
              <a:defRPr/>
            </a:lvl1pPr>
          </a:lstStyle>
          <a:p>
            <a:r>
              <a:rPr lang="es-CL"/>
              <a:t>Reunión Subregional CA, San Salvador, El Salvador</a:t>
            </a:r>
            <a:endParaRPr lang="es-ES"/>
          </a:p>
        </p:txBody>
      </p:sp>
      <p:sp>
        <p:nvSpPr>
          <p:cNvPr id="5" name="Slide Number Placeholder 4"/>
          <p:cNvSpPr>
            <a:spLocks noGrp="1"/>
          </p:cNvSpPr>
          <p:nvPr>
            <p:ph type="sldNum" sz="quarter" idx="11"/>
          </p:nvPr>
        </p:nvSpPr>
        <p:spPr/>
        <p:txBody>
          <a:bodyPr/>
          <a:lstStyle>
            <a:lvl1pPr>
              <a:defRPr/>
            </a:lvl1pPr>
          </a:lstStyle>
          <a:p>
            <a:fld id="{8AECF65D-F650-4F7E-A38E-28926CF4F9C3}" type="slidenum">
              <a:rPr lang="es-ES"/>
              <a:pPr/>
              <a:t>‹#›</a:t>
            </a:fld>
            <a:endParaRPr lang="es-ES"/>
          </a:p>
        </p:txBody>
      </p:sp>
      <p:sp>
        <p:nvSpPr>
          <p:cNvPr id="6" name="Date Placeholder 5"/>
          <p:cNvSpPr>
            <a:spLocks noGrp="1"/>
          </p:cNvSpPr>
          <p:nvPr>
            <p:ph type="dt" sz="half" idx="12"/>
          </p:nvPr>
        </p:nvSpPr>
        <p:spPr/>
        <p:txBody>
          <a:bodyPr/>
          <a:lstStyle>
            <a:lvl1pPr>
              <a:defRPr/>
            </a:lvl1pPr>
          </a:lstStyle>
          <a:p>
            <a:r>
              <a:rPr lang="es-ES"/>
              <a:t>17 de enero de 2005</a:t>
            </a: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Footer Placeholder 3"/>
          <p:cNvSpPr>
            <a:spLocks noGrp="1"/>
          </p:cNvSpPr>
          <p:nvPr>
            <p:ph type="ftr" sz="quarter" idx="10"/>
          </p:nvPr>
        </p:nvSpPr>
        <p:spPr/>
        <p:txBody>
          <a:bodyPr/>
          <a:lstStyle>
            <a:lvl1pPr>
              <a:defRPr/>
            </a:lvl1pPr>
          </a:lstStyle>
          <a:p>
            <a:r>
              <a:rPr lang="es-CL"/>
              <a:t>Reunión Subregional CA, San Salvador, El Salvador</a:t>
            </a:r>
            <a:endParaRPr lang="es-ES"/>
          </a:p>
        </p:txBody>
      </p:sp>
      <p:sp>
        <p:nvSpPr>
          <p:cNvPr id="5" name="Slide Number Placeholder 4"/>
          <p:cNvSpPr>
            <a:spLocks noGrp="1"/>
          </p:cNvSpPr>
          <p:nvPr>
            <p:ph type="sldNum" sz="quarter" idx="11"/>
          </p:nvPr>
        </p:nvSpPr>
        <p:spPr/>
        <p:txBody>
          <a:bodyPr/>
          <a:lstStyle>
            <a:lvl1pPr>
              <a:defRPr/>
            </a:lvl1pPr>
          </a:lstStyle>
          <a:p>
            <a:fld id="{55C57717-6248-4AC2-B351-6C0BDB040439}" type="slidenum">
              <a:rPr lang="es-ES"/>
              <a:pPr/>
              <a:t>‹#›</a:t>
            </a:fld>
            <a:endParaRPr lang="es-ES"/>
          </a:p>
        </p:txBody>
      </p:sp>
      <p:sp>
        <p:nvSpPr>
          <p:cNvPr id="6" name="Date Placeholder 5"/>
          <p:cNvSpPr>
            <a:spLocks noGrp="1"/>
          </p:cNvSpPr>
          <p:nvPr>
            <p:ph type="dt" sz="half" idx="12"/>
          </p:nvPr>
        </p:nvSpPr>
        <p:spPr/>
        <p:txBody>
          <a:bodyPr/>
          <a:lstStyle>
            <a:lvl1pPr>
              <a:defRPr/>
            </a:lvl1pPr>
          </a:lstStyle>
          <a:p>
            <a:r>
              <a:rPr lang="es-ES"/>
              <a:t>17 de enero de 2005</a:t>
            </a: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981200"/>
            <a:ext cx="4038600" cy="38862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981200"/>
            <a:ext cx="4038600" cy="38862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Footer Placeholder 4"/>
          <p:cNvSpPr>
            <a:spLocks noGrp="1"/>
          </p:cNvSpPr>
          <p:nvPr>
            <p:ph type="ftr" sz="quarter" idx="10"/>
          </p:nvPr>
        </p:nvSpPr>
        <p:spPr/>
        <p:txBody>
          <a:bodyPr/>
          <a:lstStyle>
            <a:lvl1pPr>
              <a:defRPr/>
            </a:lvl1pPr>
          </a:lstStyle>
          <a:p>
            <a:r>
              <a:rPr lang="es-CL"/>
              <a:t>Reunión Subregional CA, San Salvador, El Salvador</a:t>
            </a:r>
            <a:endParaRPr lang="es-ES"/>
          </a:p>
        </p:txBody>
      </p:sp>
      <p:sp>
        <p:nvSpPr>
          <p:cNvPr id="6" name="Slide Number Placeholder 5"/>
          <p:cNvSpPr>
            <a:spLocks noGrp="1"/>
          </p:cNvSpPr>
          <p:nvPr>
            <p:ph type="sldNum" sz="quarter" idx="11"/>
          </p:nvPr>
        </p:nvSpPr>
        <p:spPr/>
        <p:txBody>
          <a:bodyPr/>
          <a:lstStyle>
            <a:lvl1pPr>
              <a:defRPr/>
            </a:lvl1pPr>
          </a:lstStyle>
          <a:p>
            <a:fld id="{0BAA77C8-3813-4E3F-BC8D-C7840D9659FA}" type="slidenum">
              <a:rPr lang="es-ES"/>
              <a:pPr/>
              <a:t>‹#›</a:t>
            </a:fld>
            <a:endParaRPr lang="es-ES"/>
          </a:p>
        </p:txBody>
      </p:sp>
      <p:sp>
        <p:nvSpPr>
          <p:cNvPr id="7" name="Date Placeholder 6"/>
          <p:cNvSpPr>
            <a:spLocks noGrp="1"/>
          </p:cNvSpPr>
          <p:nvPr>
            <p:ph type="dt" sz="half" idx="12"/>
          </p:nvPr>
        </p:nvSpPr>
        <p:spPr/>
        <p:txBody>
          <a:bodyPr/>
          <a:lstStyle>
            <a:lvl1pPr>
              <a:defRPr/>
            </a:lvl1pPr>
          </a:lstStyle>
          <a:p>
            <a:r>
              <a:rPr lang="es-ES"/>
              <a:t>17 de enero de 2005</a:t>
            </a: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Footer Placeholder 6"/>
          <p:cNvSpPr>
            <a:spLocks noGrp="1"/>
          </p:cNvSpPr>
          <p:nvPr>
            <p:ph type="ftr" sz="quarter" idx="10"/>
          </p:nvPr>
        </p:nvSpPr>
        <p:spPr/>
        <p:txBody>
          <a:bodyPr/>
          <a:lstStyle>
            <a:lvl1pPr>
              <a:defRPr/>
            </a:lvl1pPr>
          </a:lstStyle>
          <a:p>
            <a:r>
              <a:rPr lang="es-CL"/>
              <a:t>Reunión Subregional CA, San Salvador, El Salvador</a:t>
            </a:r>
            <a:endParaRPr lang="es-ES"/>
          </a:p>
        </p:txBody>
      </p:sp>
      <p:sp>
        <p:nvSpPr>
          <p:cNvPr id="8" name="Slide Number Placeholder 7"/>
          <p:cNvSpPr>
            <a:spLocks noGrp="1"/>
          </p:cNvSpPr>
          <p:nvPr>
            <p:ph type="sldNum" sz="quarter" idx="11"/>
          </p:nvPr>
        </p:nvSpPr>
        <p:spPr/>
        <p:txBody>
          <a:bodyPr/>
          <a:lstStyle>
            <a:lvl1pPr>
              <a:defRPr/>
            </a:lvl1pPr>
          </a:lstStyle>
          <a:p>
            <a:fld id="{5B6EC7F1-690C-4241-8CD3-16183DAB27B2}" type="slidenum">
              <a:rPr lang="es-ES"/>
              <a:pPr/>
              <a:t>‹#›</a:t>
            </a:fld>
            <a:endParaRPr lang="es-ES"/>
          </a:p>
        </p:txBody>
      </p:sp>
      <p:sp>
        <p:nvSpPr>
          <p:cNvPr id="9" name="Date Placeholder 8"/>
          <p:cNvSpPr>
            <a:spLocks noGrp="1"/>
          </p:cNvSpPr>
          <p:nvPr>
            <p:ph type="dt" sz="half" idx="12"/>
          </p:nvPr>
        </p:nvSpPr>
        <p:spPr/>
        <p:txBody>
          <a:bodyPr/>
          <a:lstStyle>
            <a:lvl1pPr>
              <a:defRPr/>
            </a:lvl1pPr>
          </a:lstStyle>
          <a:p>
            <a:r>
              <a:rPr lang="es-ES"/>
              <a:t>17 de enero de 2005</a:t>
            </a: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Footer Placeholder 2"/>
          <p:cNvSpPr>
            <a:spLocks noGrp="1"/>
          </p:cNvSpPr>
          <p:nvPr>
            <p:ph type="ftr" sz="quarter" idx="10"/>
          </p:nvPr>
        </p:nvSpPr>
        <p:spPr/>
        <p:txBody>
          <a:bodyPr/>
          <a:lstStyle>
            <a:lvl1pPr>
              <a:defRPr/>
            </a:lvl1pPr>
          </a:lstStyle>
          <a:p>
            <a:r>
              <a:rPr lang="es-CL"/>
              <a:t>Reunión Subregional CA, San Salvador, El Salvador</a:t>
            </a:r>
            <a:endParaRPr lang="es-ES"/>
          </a:p>
        </p:txBody>
      </p:sp>
      <p:sp>
        <p:nvSpPr>
          <p:cNvPr id="4" name="Slide Number Placeholder 3"/>
          <p:cNvSpPr>
            <a:spLocks noGrp="1"/>
          </p:cNvSpPr>
          <p:nvPr>
            <p:ph type="sldNum" sz="quarter" idx="11"/>
          </p:nvPr>
        </p:nvSpPr>
        <p:spPr/>
        <p:txBody>
          <a:bodyPr/>
          <a:lstStyle>
            <a:lvl1pPr>
              <a:defRPr/>
            </a:lvl1pPr>
          </a:lstStyle>
          <a:p>
            <a:fld id="{73C7BB05-8D94-4AC9-BD27-D597407E0D95}" type="slidenum">
              <a:rPr lang="es-ES"/>
              <a:pPr/>
              <a:t>‹#›</a:t>
            </a:fld>
            <a:endParaRPr lang="es-ES"/>
          </a:p>
        </p:txBody>
      </p:sp>
      <p:sp>
        <p:nvSpPr>
          <p:cNvPr id="5" name="Date Placeholder 4"/>
          <p:cNvSpPr>
            <a:spLocks noGrp="1"/>
          </p:cNvSpPr>
          <p:nvPr>
            <p:ph type="dt" sz="half" idx="12"/>
          </p:nvPr>
        </p:nvSpPr>
        <p:spPr/>
        <p:txBody>
          <a:bodyPr/>
          <a:lstStyle>
            <a:lvl1pPr>
              <a:defRPr/>
            </a:lvl1pPr>
          </a:lstStyle>
          <a:p>
            <a:r>
              <a:rPr lang="es-ES"/>
              <a:t>17 de enero de 2005</a:t>
            </a: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Footer Placeholder 1"/>
          <p:cNvSpPr>
            <a:spLocks noGrp="1"/>
          </p:cNvSpPr>
          <p:nvPr>
            <p:ph type="ftr" sz="quarter" idx="10"/>
          </p:nvPr>
        </p:nvSpPr>
        <p:spPr/>
        <p:txBody>
          <a:bodyPr/>
          <a:lstStyle>
            <a:lvl1pPr>
              <a:defRPr/>
            </a:lvl1pPr>
          </a:lstStyle>
          <a:p>
            <a:r>
              <a:rPr lang="es-CL"/>
              <a:t>Reunión Subregional CA, San Salvador, El Salvador</a:t>
            </a:r>
            <a:endParaRPr lang="es-ES"/>
          </a:p>
        </p:txBody>
      </p:sp>
      <p:sp>
        <p:nvSpPr>
          <p:cNvPr id="3" name="Slide Number Placeholder 2"/>
          <p:cNvSpPr>
            <a:spLocks noGrp="1"/>
          </p:cNvSpPr>
          <p:nvPr>
            <p:ph type="sldNum" sz="quarter" idx="11"/>
          </p:nvPr>
        </p:nvSpPr>
        <p:spPr/>
        <p:txBody>
          <a:bodyPr/>
          <a:lstStyle>
            <a:lvl1pPr>
              <a:defRPr/>
            </a:lvl1pPr>
          </a:lstStyle>
          <a:p>
            <a:fld id="{521ECAC8-9FEC-42F9-9357-4576B4B1B471}" type="slidenum">
              <a:rPr lang="es-ES"/>
              <a:pPr/>
              <a:t>‹#›</a:t>
            </a:fld>
            <a:endParaRPr lang="es-ES"/>
          </a:p>
        </p:txBody>
      </p:sp>
      <p:sp>
        <p:nvSpPr>
          <p:cNvPr id="4" name="Date Placeholder 3"/>
          <p:cNvSpPr>
            <a:spLocks noGrp="1"/>
          </p:cNvSpPr>
          <p:nvPr>
            <p:ph type="dt" sz="half" idx="12"/>
          </p:nvPr>
        </p:nvSpPr>
        <p:spPr/>
        <p:txBody>
          <a:bodyPr/>
          <a:lstStyle>
            <a:lvl1pPr>
              <a:defRPr/>
            </a:lvl1pPr>
          </a:lstStyle>
          <a:p>
            <a:r>
              <a:rPr lang="es-ES"/>
              <a:t>17 de enero de 2005</a:t>
            </a: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Footer Placeholder 4"/>
          <p:cNvSpPr>
            <a:spLocks noGrp="1"/>
          </p:cNvSpPr>
          <p:nvPr>
            <p:ph type="ftr" sz="quarter" idx="10"/>
          </p:nvPr>
        </p:nvSpPr>
        <p:spPr/>
        <p:txBody>
          <a:bodyPr/>
          <a:lstStyle>
            <a:lvl1pPr>
              <a:defRPr/>
            </a:lvl1pPr>
          </a:lstStyle>
          <a:p>
            <a:r>
              <a:rPr lang="es-CL"/>
              <a:t>Reunión Subregional CA, San Salvador, El Salvador</a:t>
            </a:r>
            <a:endParaRPr lang="es-ES"/>
          </a:p>
        </p:txBody>
      </p:sp>
      <p:sp>
        <p:nvSpPr>
          <p:cNvPr id="6" name="Slide Number Placeholder 5"/>
          <p:cNvSpPr>
            <a:spLocks noGrp="1"/>
          </p:cNvSpPr>
          <p:nvPr>
            <p:ph type="sldNum" sz="quarter" idx="11"/>
          </p:nvPr>
        </p:nvSpPr>
        <p:spPr/>
        <p:txBody>
          <a:bodyPr/>
          <a:lstStyle>
            <a:lvl1pPr>
              <a:defRPr/>
            </a:lvl1pPr>
          </a:lstStyle>
          <a:p>
            <a:fld id="{2110E240-4172-4DFF-95E4-4368B75A0FA0}" type="slidenum">
              <a:rPr lang="es-ES"/>
              <a:pPr/>
              <a:t>‹#›</a:t>
            </a:fld>
            <a:endParaRPr lang="es-ES"/>
          </a:p>
        </p:txBody>
      </p:sp>
      <p:sp>
        <p:nvSpPr>
          <p:cNvPr id="7" name="Date Placeholder 6"/>
          <p:cNvSpPr>
            <a:spLocks noGrp="1"/>
          </p:cNvSpPr>
          <p:nvPr>
            <p:ph type="dt" sz="half" idx="12"/>
          </p:nvPr>
        </p:nvSpPr>
        <p:spPr/>
        <p:txBody>
          <a:bodyPr/>
          <a:lstStyle>
            <a:lvl1pPr>
              <a:defRPr/>
            </a:lvl1pPr>
          </a:lstStyle>
          <a:p>
            <a:r>
              <a:rPr lang="es-ES"/>
              <a:t>17 de enero de 2005</a:t>
            </a: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Footer Placeholder 4"/>
          <p:cNvSpPr>
            <a:spLocks noGrp="1"/>
          </p:cNvSpPr>
          <p:nvPr>
            <p:ph type="ftr" sz="quarter" idx="10"/>
          </p:nvPr>
        </p:nvSpPr>
        <p:spPr/>
        <p:txBody>
          <a:bodyPr/>
          <a:lstStyle>
            <a:lvl1pPr>
              <a:defRPr/>
            </a:lvl1pPr>
          </a:lstStyle>
          <a:p>
            <a:r>
              <a:rPr lang="es-CL"/>
              <a:t>Reunión Subregional CA, San Salvador, El Salvador</a:t>
            </a:r>
            <a:endParaRPr lang="es-ES"/>
          </a:p>
        </p:txBody>
      </p:sp>
      <p:sp>
        <p:nvSpPr>
          <p:cNvPr id="6" name="Slide Number Placeholder 5"/>
          <p:cNvSpPr>
            <a:spLocks noGrp="1"/>
          </p:cNvSpPr>
          <p:nvPr>
            <p:ph type="sldNum" sz="quarter" idx="11"/>
          </p:nvPr>
        </p:nvSpPr>
        <p:spPr/>
        <p:txBody>
          <a:bodyPr/>
          <a:lstStyle>
            <a:lvl1pPr>
              <a:defRPr/>
            </a:lvl1pPr>
          </a:lstStyle>
          <a:p>
            <a:fld id="{E87E8FAC-AEF5-461E-9672-B213DA3674E1}" type="slidenum">
              <a:rPr lang="es-ES"/>
              <a:pPr/>
              <a:t>‹#›</a:t>
            </a:fld>
            <a:endParaRPr lang="es-ES"/>
          </a:p>
        </p:txBody>
      </p:sp>
      <p:sp>
        <p:nvSpPr>
          <p:cNvPr id="7" name="Date Placeholder 6"/>
          <p:cNvSpPr>
            <a:spLocks noGrp="1"/>
          </p:cNvSpPr>
          <p:nvPr>
            <p:ph type="dt" sz="half" idx="12"/>
          </p:nvPr>
        </p:nvSpPr>
        <p:spPr/>
        <p:txBody>
          <a:bodyPr/>
          <a:lstStyle>
            <a:lvl1pPr>
              <a:defRPr/>
            </a:lvl1pPr>
          </a:lstStyle>
          <a:p>
            <a:r>
              <a:rPr lang="es-ES"/>
              <a:t>17 de enero de 2005</a:t>
            </a: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7650" name="Rectangle 2"/>
          <p:cNvSpPr>
            <a:spLocks noGrp="1" noChangeArrowheads="1"/>
          </p:cNvSpPr>
          <p:nvPr>
            <p:ph type="ftr" sz="quarter" idx="3"/>
          </p:nvPr>
        </p:nvSpPr>
        <p:spPr bwMode="auto">
          <a:xfrm>
            <a:off x="2743200" y="6248400"/>
            <a:ext cx="3733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ctr">
              <a:defRPr sz="1200"/>
            </a:lvl1pPr>
          </a:lstStyle>
          <a:p>
            <a:r>
              <a:rPr lang="es-CL"/>
              <a:t>Reunión Subregional CA, San Salvador, El Salvador</a:t>
            </a:r>
            <a:endParaRPr lang="es-ES"/>
          </a:p>
        </p:txBody>
      </p:sp>
      <p:sp>
        <p:nvSpPr>
          <p:cNvPr id="27651" name="Rectangle 3"/>
          <p:cNvSpPr>
            <a:spLocks noGrp="1" noChangeArrowheads="1"/>
          </p:cNvSpPr>
          <p:nvPr>
            <p:ph type="sldNum" sz="quarter" idx="4"/>
          </p:nvPr>
        </p:nvSpPr>
        <p:spPr bwMode="auto">
          <a:xfrm>
            <a:off x="6553200" y="6248400"/>
            <a:ext cx="21336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a:defRPr sz="1200">
                <a:latin typeface="Arial Black" pitchFamily="34" charset="0"/>
              </a:defRPr>
            </a:lvl1pPr>
          </a:lstStyle>
          <a:p>
            <a:fld id="{423C97A3-611E-4490-9541-41FE7655DECF}" type="slidenum">
              <a:rPr lang="es-ES"/>
              <a:pPr/>
              <a:t>‹#›</a:t>
            </a:fld>
            <a:endParaRPr lang="es-ES"/>
          </a:p>
        </p:txBody>
      </p:sp>
      <p:grpSp>
        <p:nvGrpSpPr>
          <p:cNvPr id="27652" name="Group 4"/>
          <p:cNvGrpSpPr>
            <a:grpSpLocks/>
          </p:cNvGrpSpPr>
          <p:nvPr/>
        </p:nvGrpSpPr>
        <p:grpSpPr bwMode="auto">
          <a:xfrm>
            <a:off x="0" y="0"/>
            <a:ext cx="9144000" cy="546100"/>
            <a:chOff x="0" y="0"/>
            <a:chExt cx="5760" cy="344"/>
          </a:xfrm>
        </p:grpSpPr>
        <p:sp>
          <p:nvSpPr>
            <p:cNvPr id="27653" name="Rectangle 5"/>
            <p:cNvSpPr>
              <a:spLocks noChangeArrowheads="1"/>
            </p:cNvSpPr>
            <p:nvPr/>
          </p:nvSpPr>
          <p:spPr bwMode="auto">
            <a:xfrm>
              <a:off x="0" y="0"/>
              <a:ext cx="180" cy="336"/>
            </a:xfrm>
            <a:prstGeom prst="rect">
              <a:avLst/>
            </a:prstGeom>
            <a:gradFill rotWithShape="0">
              <a:gsLst>
                <a:gs pos="0">
                  <a:schemeClr val="folHlink"/>
                </a:gs>
                <a:gs pos="100000">
                  <a:schemeClr val="bg1"/>
                </a:gs>
              </a:gsLst>
              <a:lin ang="0" scaled="1"/>
            </a:gradFill>
            <a:ln w="9525">
              <a:noFill/>
              <a:miter lim="800000"/>
              <a:headEnd/>
              <a:tailEnd/>
            </a:ln>
            <a:effectLst/>
          </p:spPr>
          <p:txBody>
            <a:bodyPr wrap="none" anchor="ctr"/>
            <a:lstStyle/>
            <a:p>
              <a:pPr algn="ctr"/>
              <a:endParaRPr lang="es-MX" sz="2400">
                <a:latin typeface="Times New Roman" pitchFamily="18" charset="0"/>
              </a:endParaRPr>
            </a:p>
          </p:txBody>
        </p:sp>
        <p:sp>
          <p:nvSpPr>
            <p:cNvPr id="27654" name="Rectangle 6"/>
            <p:cNvSpPr>
              <a:spLocks noChangeArrowheads="1"/>
            </p:cNvSpPr>
            <p:nvPr/>
          </p:nvSpPr>
          <p:spPr bwMode="auto">
            <a:xfrm>
              <a:off x="260" y="85"/>
              <a:ext cx="5500" cy="173"/>
            </a:xfrm>
            <a:prstGeom prst="rect">
              <a:avLst/>
            </a:prstGeom>
            <a:gradFill rotWithShape="0">
              <a:gsLst>
                <a:gs pos="0">
                  <a:schemeClr val="bg2"/>
                </a:gs>
                <a:gs pos="100000">
                  <a:schemeClr val="bg1"/>
                </a:gs>
              </a:gsLst>
              <a:lin ang="0" scaled="1"/>
            </a:gradFill>
            <a:ln w="9525">
              <a:noFill/>
              <a:miter lim="800000"/>
              <a:headEnd/>
              <a:tailEnd/>
            </a:ln>
          </p:spPr>
          <p:txBody>
            <a:bodyPr/>
            <a:lstStyle/>
            <a:p>
              <a:endParaRPr lang="es-MX" sz="2400">
                <a:latin typeface="Times New Roman" pitchFamily="18" charset="0"/>
              </a:endParaRPr>
            </a:p>
          </p:txBody>
        </p:sp>
        <p:sp>
          <p:nvSpPr>
            <p:cNvPr id="27655" name="Rectangle 7"/>
            <p:cNvSpPr>
              <a:spLocks noChangeArrowheads="1"/>
            </p:cNvSpPr>
            <p:nvPr/>
          </p:nvSpPr>
          <p:spPr bwMode="auto">
            <a:xfrm>
              <a:off x="258" y="85"/>
              <a:ext cx="87" cy="89"/>
            </a:xfrm>
            <a:prstGeom prst="rect">
              <a:avLst/>
            </a:prstGeom>
            <a:solidFill>
              <a:schemeClr val="folHlink"/>
            </a:solidFill>
            <a:ln w="9525">
              <a:noFill/>
              <a:miter lim="800000"/>
              <a:headEnd/>
              <a:tailEnd/>
            </a:ln>
          </p:spPr>
          <p:txBody>
            <a:bodyPr/>
            <a:lstStyle/>
            <a:p>
              <a:endParaRPr lang="es-MX">
                <a:solidFill>
                  <a:schemeClr val="hlink"/>
                </a:solidFill>
              </a:endParaRPr>
            </a:p>
          </p:txBody>
        </p:sp>
        <p:sp>
          <p:nvSpPr>
            <p:cNvPr id="27656" name="Rectangle 8"/>
            <p:cNvSpPr>
              <a:spLocks noChangeArrowheads="1"/>
            </p:cNvSpPr>
            <p:nvPr/>
          </p:nvSpPr>
          <p:spPr bwMode="auto">
            <a:xfrm>
              <a:off x="345" y="0"/>
              <a:ext cx="88" cy="87"/>
            </a:xfrm>
            <a:prstGeom prst="rect">
              <a:avLst/>
            </a:prstGeom>
            <a:solidFill>
              <a:schemeClr val="folHlink"/>
            </a:solidFill>
            <a:ln w="9525">
              <a:noFill/>
              <a:miter lim="800000"/>
              <a:headEnd/>
              <a:tailEnd/>
            </a:ln>
          </p:spPr>
          <p:txBody>
            <a:bodyPr/>
            <a:lstStyle/>
            <a:p>
              <a:endParaRPr lang="es-MX">
                <a:solidFill>
                  <a:schemeClr val="hlink"/>
                </a:solidFill>
              </a:endParaRPr>
            </a:p>
          </p:txBody>
        </p:sp>
        <p:sp>
          <p:nvSpPr>
            <p:cNvPr id="27657" name="Rectangle 9"/>
            <p:cNvSpPr>
              <a:spLocks noChangeArrowheads="1"/>
            </p:cNvSpPr>
            <p:nvPr/>
          </p:nvSpPr>
          <p:spPr bwMode="auto">
            <a:xfrm>
              <a:off x="345" y="85"/>
              <a:ext cx="88" cy="89"/>
            </a:xfrm>
            <a:prstGeom prst="rect">
              <a:avLst/>
            </a:prstGeom>
            <a:solidFill>
              <a:schemeClr val="accent2"/>
            </a:solidFill>
            <a:ln w="9525">
              <a:noFill/>
              <a:miter lim="800000"/>
              <a:headEnd/>
              <a:tailEnd/>
            </a:ln>
          </p:spPr>
          <p:txBody>
            <a:bodyPr/>
            <a:lstStyle/>
            <a:p>
              <a:endParaRPr lang="es-MX">
                <a:solidFill>
                  <a:schemeClr val="accent2"/>
                </a:solidFill>
              </a:endParaRPr>
            </a:p>
          </p:txBody>
        </p:sp>
        <p:sp>
          <p:nvSpPr>
            <p:cNvPr id="27658" name="Rectangle 10"/>
            <p:cNvSpPr>
              <a:spLocks noChangeArrowheads="1"/>
            </p:cNvSpPr>
            <p:nvPr/>
          </p:nvSpPr>
          <p:spPr bwMode="auto">
            <a:xfrm>
              <a:off x="173" y="173"/>
              <a:ext cx="86" cy="87"/>
            </a:xfrm>
            <a:prstGeom prst="rect">
              <a:avLst/>
            </a:prstGeom>
            <a:solidFill>
              <a:schemeClr val="folHlink"/>
            </a:solidFill>
            <a:ln w="9525">
              <a:noFill/>
              <a:miter lim="800000"/>
              <a:headEnd/>
              <a:tailEnd/>
            </a:ln>
          </p:spPr>
          <p:txBody>
            <a:bodyPr/>
            <a:lstStyle/>
            <a:p>
              <a:endParaRPr lang="es-MX">
                <a:solidFill>
                  <a:schemeClr val="hlink"/>
                </a:solidFill>
              </a:endParaRPr>
            </a:p>
          </p:txBody>
        </p:sp>
        <p:sp>
          <p:nvSpPr>
            <p:cNvPr id="27659" name="Rectangle 11"/>
            <p:cNvSpPr>
              <a:spLocks noChangeArrowheads="1"/>
            </p:cNvSpPr>
            <p:nvPr/>
          </p:nvSpPr>
          <p:spPr bwMode="auto">
            <a:xfrm>
              <a:off x="83" y="86"/>
              <a:ext cx="89" cy="87"/>
            </a:xfrm>
            <a:prstGeom prst="rect">
              <a:avLst/>
            </a:prstGeom>
            <a:solidFill>
              <a:schemeClr val="bg2"/>
            </a:solidFill>
            <a:ln w="9525">
              <a:noFill/>
              <a:miter lim="800000"/>
              <a:headEnd/>
              <a:tailEnd/>
            </a:ln>
          </p:spPr>
          <p:txBody>
            <a:bodyPr/>
            <a:lstStyle/>
            <a:p>
              <a:endParaRPr lang="es-MX" sz="2400">
                <a:latin typeface="Times New Roman" pitchFamily="18" charset="0"/>
              </a:endParaRPr>
            </a:p>
          </p:txBody>
        </p:sp>
        <p:sp>
          <p:nvSpPr>
            <p:cNvPr id="27660" name="Rectangle 12"/>
            <p:cNvSpPr>
              <a:spLocks noChangeArrowheads="1"/>
            </p:cNvSpPr>
            <p:nvPr/>
          </p:nvSpPr>
          <p:spPr bwMode="auto">
            <a:xfrm>
              <a:off x="258" y="171"/>
              <a:ext cx="87" cy="87"/>
            </a:xfrm>
            <a:prstGeom prst="rect">
              <a:avLst/>
            </a:prstGeom>
            <a:solidFill>
              <a:schemeClr val="accent2"/>
            </a:solidFill>
            <a:ln w="9525">
              <a:noFill/>
              <a:miter lim="800000"/>
              <a:headEnd/>
              <a:tailEnd/>
            </a:ln>
          </p:spPr>
          <p:txBody>
            <a:bodyPr/>
            <a:lstStyle/>
            <a:p>
              <a:endParaRPr lang="es-MX">
                <a:solidFill>
                  <a:schemeClr val="accent2"/>
                </a:solidFill>
              </a:endParaRPr>
            </a:p>
          </p:txBody>
        </p:sp>
        <p:sp>
          <p:nvSpPr>
            <p:cNvPr id="27661" name="Rectangle 13"/>
            <p:cNvSpPr>
              <a:spLocks noChangeArrowheads="1"/>
            </p:cNvSpPr>
            <p:nvPr/>
          </p:nvSpPr>
          <p:spPr bwMode="auto">
            <a:xfrm>
              <a:off x="173" y="258"/>
              <a:ext cx="86" cy="86"/>
            </a:xfrm>
            <a:prstGeom prst="rect">
              <a:avLst/>
            </a:prstGeom>
            <a:solidFill>
              <a:schemeClr val="accent2"/>
            </a:solidFill>
            <a:ln w="9525">
              <a:noFill/>
              <a:miter lim="800000"/>
              <a:headEnd/>
              <a:tailEnd/>
            </a:ln>
          </p:spPr>
          <p:txBody>
            <a:bodyPr/>
            <a:lstStyle/>
            <a:p>
              <a:endParaRPr lang="es-MX">
                <a:solidFill>
                  <a:schemeClr val="accent2"/>
                </a:solidFill>
              </a:endParaRPr>
            </a:p>
          </p:txBody>
        </p:sp>
      </p:grpSp>
      <p:sp>
        <p:nvSpPr>
          <p:cNvPr id="27662" name="Rectangle 14"/>
          <p:cNvSpPr>
            <a:spLocks noGrp="1" noChangeArrowheads="1"/>
          </p:cNvSpPr>
          <p:nvPr>
            <p:ph type="title"/>
          </p:nvPr>
        </p:nvSpPr>
        <p:spPr bwMode="auto">
          <a:xfrm>
            <a:off x="457200" y="457200"/>
            <a:ext cx="8229600" cy="1371600"/>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bodyPr>
          <a:lstStyle/>
          <a:p>
            <a:pPr lvl="0"/>
            <a:r>
              <a:rPr lang="es-ES" smtClean="0"/>
              <a:t>Haga clic para cambiar el estilo de título	</a:t>
            </a:r>
          </a:p>
        </p:txBody>
      </p:sp>
      <p:sp>
        <p:nvSpPr>
          <p:cNvPr id="27663" name="Rectangle 15"/>
          <p:cNvSpPr>
            <a:spLocks noGrp="1" noChangeArrowheads="1"/>
          </p:cNvSpPr>
          <p:nvPr>
            <p:ph type="body" idx="1"/>
          </p:nvPr>
        </p:nvSpPr>
        <p:spPr bwMode="auto">
          <a:xfrm>
            <a:off x="457200" y="1981200"/>
            <a:ext cx="8229600" cy="3886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p>
        </p:txBody>
      </p:sp>
      <p:sp>
        <p:nvSpPr>
          <p:cNvPr id="27664" name="Rectangle 16"/>
          <p:cNvSpPr>
            <a:spLocks noGrp="1" noChangeArrowheads="1"/>
          </p:cNvSpPr>
          <p:nvPr>
            <p:ph type="dt" sz="half" idx="2"/>
          </p:nvPr>
        </p:nvSpPr>
        <p:spPr bwMode="auto">
          <a:xfrm>
            <a:off x="457200" y="6245225"/>
            <a:ext cx="2133600" cy="47625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defRPr sz="1200"/>
            </a:lvl1pPr>
          </a:lstStyle>
          <a:p>
            <a:r>
              <a:rPr lang="es-ES"/>
              <a:t>17 de enero de 2005</a:t>
            </a:r>
          </a:p>
        </p:txBody>
      </p:sp>
    </p:spTree>
  </p:cSld>
  <p:clrMap bg1="lt1" tx1="dk1" bg2="lt2" tx2="dk2" accent1="accent1" accent2="accent2" accent3="accent3" accent4="accent4" accent5="accent5" accent6="accent6" hlink="hlink" folHlink="folHlink"/>
  <p:sldLayoutIdLst>
    <p:sldLayoutId id="2147483670" r:id="rId1"/>
    <p:sldLayoutId id="2147483671" r:id="rId2"/>
    <p:sldLayoutId id="2147483672" r:id="rId3"/>
    <p:sldLayoutId id="2147483673" r:id="rId4"/>
    <p:sldLayoutId id="2147483674" r:id="rId5"/>
    <p:sldLayoutId id="2147483675" r:id="rId6"/>
    <p:sldLayoutId id="2147483676" r:id="rId7"/>
    <p:sldLayoutId id="2147483677" r:id="rId8"/>
    <p:sldLayoutId id="2147483678" r:id="rId9"/>
    <p:sldLayoutId id="2147483679" r:id="rId10"/>
    <p:sldLayoutId id="2147483680" r:id="rId11"/>
  </p:sldLayoutIdLst>
  <p:hf sldNum="0" hdr="0"/>
  <p:txStyles>
    <p:titleStyle>
      <a:lvl1pPr algn="l" rtl="0" fontAlgn="base">
        <a:spcBef>
          <a:spcPct val="0"/>
        </a:spcBef>
        <a:spcAft>
          <a:spcPct val="0"/>
        </a:spcAft>
        <a:defRPr sz="4400">
          <a:solidFill>
            <a:schemeClr val="tx1"/>
          </a:solidFill>
          <a:latin typeface="+mj-lt"/>
          <a:ea typeface="+mj-ea"/>
          <a:cs typeface="+mj-cs"/>
        </a:defRPr>
      </a:lvl1pPr>
      <a:lvl2pPr algn="l" rtl="0" fontAlgn="base">
        <a:spcBef>
          <a:spcPct val="0"/>
        </a:spcBef>
        <a:spcAft>
          <a:spcPct val="0"/>
        </a:spcAft>
        <a:defRPr sz="4400">
          <a:solidFill>
            <a:schemeClr val="tx1"/>
          </a:solidFill>
          <a:latin typeface="Arial" pitchFamily="34" charset="0"/>
        </a:defRPr>
      </a:lvl2pPr>
      <a:lvl3pPr algn="l" rtl="0" fontAlgn="base">
        <a:spcBef>
          <a:spcPct val="0"/>
        </a:spcBef>
        <a:spcAft>
          <a:spcPct val="0"/>
        </a:spcAft>
        <a:defRPr sz="4400">
          <a:solidFill>
            <a:schemeClr val="tx1"/>
          </a:solidFill>
          <a:latin typeface="Arial" pitchFamily="34" charset="0"/>
        </a:defRPr>
      </a:lvl3pPr>
      <a:lvl4pPr algn="l" rtl="0" fontAlgn="base">
        <a:spcBef>
          <a:spcPct val="0"/>
        </a:spcBef>
        <a:spcAft>
          <a:spcPct val="0"/>
        </a:spcAft>
        <a:defRPr sz="4400">
          <a:solidFill>
            <a:schemeClr val="tx1"/>
          </a:solidFill>
          <a:latin typeface="Arial" pitchFamily="34" charset="0"/>
        </a:defRPr>
      </a:lvl4pPr>
      <a:lvl5pPr algn="l" rtl="0" fontAlgn="base">
        <a:spcBef>
          <a:spcPct val="0"/>
        </a:spcBef>
        <a:spcAft>
          <a:spcPct val="0"/>
        </a:spcAft>
        <a:defRPr sz="4400">
          <a:solidFill>
            <a:schemeClr val="tx1"/>
          </a:solidFill>
          <a:latin typeface="Arial" pitchFamily="34" charset="0"/>
        </a:defRPr>
      </a:lvl5pPr>
      <a:lvl6pPr marL="457200" algn="l" rtl="0" fontAlgn="base">
        <a:spcBef>
          <a:spcPct val="0"/>
        </a:spcBef>
        <a:spcAft>
          <a:spcPct val="0"/>
        </a:spcAft>
        <a:defRPr sz="4400">
          <a:solidFill>
            <a:schemeClr val="tx1"/>
          </a:solidFill>
          <a:latin typeface="Arial" pitchFamily="34" charset="0"/>
        </a:defRPr>
      </a:lvl6pPr>
      <a:lvl7pPr marL="914400" algn="l" rtl="0" fontAlgn="base">
        <a:spcBef>
          <a:spcPct val="0"/>
        </a:spcBef>
        <a:spcAft>
          <a:spcPct val="0"/>
        </a:spcAft>
        <a:defRPr sz="4400">
          <a:solidFill>
            <a:schemeClr val="tx1"/>
          </a:solidFill>
          <a:latin typeface="Arial" pitchFamily="34" charset="0"/>
        </a:defRPr>
      </a:lvl7pPr>
      <a:lvl8pPr marL="1371600" algn="l" rtl="0" fontAlgn="base">
        <a:spcBef>
          <a:spcPct val="0"/>
        </a:spcBef>
        <a:spcAft>
          <a:spcPct val="0"/>
        </a:spcAft>
        <a:defRPr sz="4400">
          <a:solidFill>
            <a:schemeClr val="tx1"/>
          </a:solidFill>
          <a:latin typeface="Arial" pitchFamily="34" charset="0"/>
        </a:defRPr>
      </a:lvl8pPr>
      <a:lvl9pPr marL="1828800" algn="l" rtl="0" fontAlgn="base">
        <a:spcBef>
          <a:spcPct val="0"/>
        </a:spcBef>
        <a:spcAft>
          <a:spcPct val="0"/>
        </a:spcAft>
        <a:defRPr sz="4400">
          <a:solidFill>
            <a:schemeClr val="tx1"/>
          </a:solidFill>
          <a:latin typeface="Arial" pitchFamily="34" charset="0"/>
        </a:defRPr>
      </a:lvl9pPr>
    </p:titleStyle>
    <p:bodyStyle>
      <a:lvl1pPr marL="342900" indent="-342900" algn="l" rtl="0" fontAlgn="base">
        <a:spcBef>
          <a:spcPct val="20000"/>
        </a:spcBef>
        <a:spcAft>
          <a:spcPct val="0"/>
        </a:spcAft>
        <a:buClr>
          <a:schemeClr val="bg2"/>
        </a:buClr>
        <a:buSzPct val="75000"/>
        <a:buFont typeface="Wingdings" pitchFamily="2" charset="2"/>
        <a:buChar char="n"/>
        <a:defRPr sz="3200">
          <a:solidFill>
            <a:schemeClr val="tx1"/>
          </a:solidFill>
          <a:latin typeface="+mn-lt"/>
          <a:ea typeface="+mn-ea"/>
          <a:cs typeface="+mn-cs"/>
        </a:defRPr>
      </a:lvl1pPr>
      <a:lvl2pPr marL="742950" indent="-285750" algn="l" rtl="0" fontAlgn="base">
        <a:spcBef>
          <a:spcPct val="20000"/>
        </a:spcBef>
        <a:spcAft>
          <a:spcPct val="0"/>
        </a:spcAft>
        <a:buClr>
          <a:schemeClr val="accent2"/>
        </a:buClr>
        <a:buSzPct val="80000"/>
        <a:buFont typeface="Wingdings" pitchFamily="2" charset="2"/>
        <a:buChar char="¨"/>
        <a:defRPr sz="2800">
          <a:solidFill>
            <a:schemeClr val="tx1"/>
          </a:solidFill>
          <a:latin typeface="+mn-lt"/>
        </a:defRPr>
      </a:lvl2pPr>
      <a:lvl3pPr marL="1143000" indent="-228600" algn="l" rtl="0" fontAlgn="base">
        <a:spcBef>
          <a:spcPct val="20000"/>
        </a:spcBef>
        <a:spcAft>
          <a:spcPct val="0"/>
        </a:spcAft>
        <a:buClr>
          <a:schemeClr val="bg2"/>
        </a:buClr>
        <a:buSzPct val="65000"/>
        <a:buFont typeface="Wingdings" pitchFamily="2" charset="2"/>
        <a:buChar char="n"/>
        <a:defRPr sz="2400">
          <a:solidFill>
            <a:schemeClr val="tx1"/>
          </a:solidFill>
          <a:latin typeface="+mn-lt"/>
        </a:defRPr>
      </a:lvl3pPr>
      <a:lvl4pPr marL="1600200" indent="-228600" algn="l" rtl="0" fontAlgn="base">
        <a:spcBef>
          <a:spcPct val="20000"/>
        </a:spcBef>
        <a:spcAft>
          <a:spcPct val="0"/>
        </a:spcAft>
        <a:buClr>
          <a:schemeClr val="accent2"/>
        </a:buClr>
        <a:buSzPct val="70000"/>
        <a:buFont typeface="Wingdings" pitchFamily="2" charset="2"/>
        <a:buChar char="¨"/>
        <a:defRPr sz="2000">
          <a:solidFill>
            <a:schemeClr val="tx1"/>
          </a:solidFill>
          <a:latin typeface="+mn-lt"/>
        </a:defRPr>
      </a:lvl4pPr>
      <a:lvl5pPr marL="2057400" indent="-228600" algn="l" rtl="0" fontAlgn="base">
        <a:spcBef>
          <a:spcPct val="20000"/>
        </a:spcBef>
        <a:spcAft>
          <a:spcPct val="0"/>
        </a:spcAft>
        <a:buClr>
          <a:schemeClr val="bg2"/>
        </a:buClr>
        <a:buFont typeface="Wingdings" pitchFamily="2" charset="2"/>
        <a:buChar char="§"/>
        <a:defRPr sz="2000">
          <a:solidFill>
            <a:schemeClr val="tx1"/>
          </a:solidFill>
          <a:latin typeface="+mn-lt"/>
        </a:defRPr>
      </a:lvl5pPr>
      <a:lvl6pPr marL="2514600" indent="-228600" algn="l" rtl="0" fontAlgn="base">
        <a:spcBef>
          <a:spcPct val="20000"/>
        </a:spcBef>
        <a:spcAft>
          <a:spcPct val="0"/>
        </a:spcAft>
        <a:buClr>
          <a:schemeClr val="bg2"/>
        </a:buClr>
        <a:buFont typeface="Wingdings" pitchFamily="2" charset="2"/>
        <a:buChar char="§"/>
        <a:defRPr sz="2000">
          <a:solidFill>
            <a:schemeClr val="tx1"/>
          </a:solidFill>
          <a:latin typeface="+mn-lt"/>
        </a:defRPr>
      </a:lvl6pPr>
      <a:lvl7pPr marL="2971800" indent="-228600" algn="l" rtl="0" fontAlgn="base">
        <a:spcBef>
          <a:spcPct val="20000"/>
        </a:spcBef>
        <a:spcAft>
          <a:spcPct val="0"/>
        </a:spcAft>
        <a:buClr>
          <a:schemeClr val="bg2"/>
        </a:buClr>
        <a:buFont typeface="Wingdings" pitchFamily="2" charset="2"/>
        <a:buChar char="§"/>
        <a:defRPr sz="2000">
          <a:solidFill>
            <a:schemeClr val="tx1"/>
          </a:solidFill>
          <a:latin typeface="+mn-lt"/>
        </a:defRPr>
      </a:lvl7pPr>
      <a:lvl8pPr marL="3429000" indent="-228600" algn="l" rtl="0" fontAlgn="base">
        <a:spcBef>
          <a:spcPct val="20000"/>
        </a:spcBef>
        <a:spcAft>
          <a:spcPct val="0"/>
        </a:spcAft>
        <a:buClr>
          <a:schemeClr val="bg2"/>
        </a:buClr>
        <a:buFont typeface="Wingdings" pitchFamily="2" charset="2"/>
        <a:buChar char="§"/>
        <a:defRPr sz="2000">
          <a:solidFill>
            <a:schemeClr val="tx1"/>
          </a:solidFill>
          <a:latin typeface="+mn-lt"/>
        </a:defRPr>
      </a:lvl8pPr>
      <a:lvl9pPr marL="3886200" indent="-228600" algn="l" rtl="0" fontAlgn="base">
        <a:spcBef>
          <a:spcPct val="20000"/>
        </a:spcBef>
        <a:spcAft>
          <a:spcPct val="0"/>
        </a:spcAft>
        <a:buClr>
          <a:schemeClr val="bg2"/>
        </a:buClr>
        <a:buFont typeface="Wingdings" pitchFamily="2" charset="2"/>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2"/>
          <p:cNvSpPr>
            <a:spLocks noGrp="1" noChangeArrowheads="1"/>
          </p:cNvSpPr>
          <p:nvPr>
            <p:ph type="ctrTitle"/>
          </p:nvPr>
        </p:nvSpPr>
        <p:spPr>
          <a:xfrm>
            <a:off x="2819400" y="1752600"/>
            <a:ext cx="6248400" cy="2462213"/>
          </a:xfrm>
        </p:spPr>
        <p:txBody>
          <a:bodyPr/>
          <a:lstStyle/>
          <a:p>
            <a:r>
              <a:rPr lang="es-MX" sz="2900"/>
              <a:t>Red de Medio Ambiente</a:t>
            </a:r>
            <a:br>
              <a:rPr lang="es-MX" sz="2900"/>
            </a:br>
            <a:r>
              <a:rPr lang="es-MX" sz="2900"/>
              <a:t>Reunión Subregional Centroamérica</a:t>
            </a:r>
            <a:br>
              <a:rPr lang="es-MX" sz="2900"/>
            </a:br>
            <a:r>
              <a:rPr lang="es-MX" sz="3300"/>
              <a:t/>
            </a:r>
            <a:br>
              <a:rPr lang="es-MX" sz="3300"/>
            </a:br>
            <a:r>
              <a:rPr lang="es-MX" sz="2400" b="1"/>
              <a:t>Experiencia y prioridades sobre comercio y medio ambiente en la región</a:t>
            </a:r>
            <a:endParaRPr lang="es-ES" sz="2400" b="1"/>
          </a:p>
        </p:txBody>
      </p:sp>
      <p:pic>
        <p:nvPicPr>
          <p:cNvPr id="3075" name="Picture 3"/>
          <p:cNvPicPr>
            <a:picLocks noChangeAspect="1" noChangeArrowheads="1"/>
          </p:cNvPicPr>
          <p:nvPr/>
        </p:nvPicPr>
        <p:blipFill>
          <a:blip r:embed="rId2" cstate="print"/>
          <a:srcRect/>
          <a:stretch>
            <a:fillRect/>
          </a:stretch>
        </p:blipFill>
        <p:spPr bwMode="auto">
          <a:xfrm>
            <a:off x="2971800" y="219075"/>
            <a:ext cx="914400" cy="1152525"/>
          </a:xfrm>
          <a:prstGeom prst="rect">
            <a:avLst/>
          </a:prstGeom>
          <a:noFill/>
          <a:ln w="12700" cap="sq">
            <a:noFill/>
            <a:miter lim="800000"/>
            <a:headEnd type="none" w="sm" len="sm"/>
            <a:tailEnd type="none" w="sm" len="sm"/>
          </a:ln>
          <a:effectLst/>
        </p:spPr>
      </p:pic>
      <p:sp>
        <p:nvSpPr>
          <p:cNvPr id="3076" name="Text Box 4"/>
          <p:cNvSpPr txBox="1">
            <a:spLocks noChangeArrowheads="1"/>
          </p:cNvSpPr>
          <p:nvPr/>
        </p:nvSpPr>
        <p:spPr bwMode="auto">
          <a:xfrm>
            <a:off x="3946525" y="550863"/>
            <a:ext cx="4968875" cy="668337"/>
          </a:xfrm>
          <a:prstGeom prst="rect">
            <a:avLst/>
          </a:prstGeom>
          <a:noFill/>
          <a:ln w="9525">
            <a:noFill/>
            <a:miter lim="800000"/>
            <a:headEnd/>
            <a:tailEnd/>
          </a:ln>
          <a:effectLst/>
        </p:spPr>
        <p:txBody>
          <a:bodyPr>
            <a:spAutoFit/>
          </a:bodyPr>
          <a:lstStyle/>
          <a:p>
            <a:pPr>
              <a:lnSpc>
                <a:spcPct val="80000"/>
              </a:lnSpc>
              <a:spcBef>
                <a:spcPct val="50000"/>
              </a:spcBef>
            </a:pPr>
            <a:r>
              <a:rPr lang="es-MX" b="1">
                <a:latin typeface="Courier New" pitchFamily="49" charset="0"/>
              </a:rPr>
              <a:t>Banco Interamericano de Desarrollo</a:t>
            </a:r>
          </a:p>
          <a:p>
            <a:pPr>
              <a:lnSpc>
                <a:spcPct val="80000"/>
              </a:lnSpc>
              <a:spcBef>
                <a:spcPct val="50000"/>
              </a:spcBef>
            </a:pPr>
            <a:r>
              <a:rPr lang="es-ES" b="1">
                <a:latin typeface="Courier New" pitchFamily="49" charset="0"/>
              </a:rPr>
              <a:t>Diálogo Regional de Políticas </a:t>
            </a:r>
          </a:p>
        </p:txBody>
      </p:sp>
      <p:sp>
        <p:nvSpPr>
          <p:cNvPr id="3077" name="Rectangle 5"/>
          <p:cNvSpPr>
            <a:spLocks noChangeArrowheads="1"/>
          </p:cNvSpPr>
          <p:nvPr/>
        </p:nvSpPr>
        <p:spPr bwMode="auto">
          <a:xfrm>
            <a:off x="3257550" y="5181600"/>
            <a:ext cx="3257550" cy="641350"/>
          </a:xfrm>
          <a:prstGeom prst="rect">
            <a:avLst/>
          </a:prstGeom>
          <a:noFill/>
          <a:ln w="9525">
            <a:noFill/>
            <a:miter lim="800000"/>
            <a:headEnd/>
            <a:tailEnd/>
          </a:ln>
          <a:effectLst/>
        </p:spPr>
        <p:txBody>
          <a:bodyPr wrap="none">
            <a:spAutoFit/>
          </a:bodyPr>
          <a:lstStyle/>
          <a:p>
            <a:pPr algn="ctr"/>
            <a:r>
              <a:rPr lang="es-MX">
                <a:solidFill>
                  <a:schemeClr val="tx2"/>
                </a:solidFill>
              </a:rPr>
              <a:t>Walter Jokisch (consultor BID)</a:t>
            </a:r>
          </a:p>
          <a:p>
            <a:pPr algn="ctr"/>
            <a:r>
              <a:rPr lang="es-MX">
                <a:solidFill>
                  <a:schemeClr val="tx2"/>
                </a:solidFill>
              </a:rPr>
              <a:t>Rebeca Marin (consultora)</a:t>
            </a:r>
            <a:endParaRPr lang="es-ES">
              <a:solidFill>
                <a:schemeClr val="tx2"/>
              </a:solidFill>
            </a:endParaRP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Footer Placeholder 3"/>
          <p:cNvSpPr>
            <a:spLocks noGrp="1"/>
          </p:cNvSpPr>
          <p:nvPr>
            <p:ph type="ftr" sz="quarter" idx="10"/>
          </p:nvPr>
        </p:nvSpPr>
        <p:spPr/>
        <p:txBody>
          <a:bodyPr/>
          <a:lstStyle/>
          <a:p>
            <a:r>
              <a:rPr lang="es-CL"/>
              <a:t>Reunión Subregional CA, San Salvador, El Salvador</a:t>
            </a:r>
            <a:endParaRPr lang="es-ES"/>
          </a:p>
        </p:txBody>
      </p:sp>
      <p:sp>
        <p:nvSpPr>
          <p:cNvPr id="5" name="Date Placeholder 5"/>
          <p:cNvSpPr>
            <a:spLocks noGrp="1"/>
          </p:cNvSpPr>
          <p:nvPr>
            <p:ph type="dt" sz="half" idx="12"/>
          </p:nvPr>
        </p:nvSpPr>
        <p:spPr/>
        <p:txBody>
          <a:bodyPr/>
          <a:lstStyle/>
          <a:p>
            <a:r>
              <a:rPr lang="es-ES"/>
              <a:t>17 de enero de 2005</a:t>
            </a:r>
          </a:p>
        </p:txBody>
      </p:sp>
      <p:sp>
        <p:nvSpPr>
          <p:cNvPr id="41986" name="Rectangle 2"/>
          <p:cNvSpPr>
            <a:spLocks noGrp="1" noChangeArrowheads="1"/>
          </p:cNvSpPr>
          <p:nvPr>
            <p:ph type="title"/>
          </p:nvPr>
        </p:nvSpPr>
        <p:spPr/>
        <p:txBody>
          <a:bodyPr/>
          <a:lstStyle/>
          <a:p>
            <a:r>
              <a:rPr lang="es-ES" b="1"/>
              <a:t>Temas Prioritarios</a:t>
            </a:r>
            <a:endParaRPr lang="es-ES"/>
          </a:p>
        </p:txBody>
      </p:sp>
      <p:sp>
        <p:nvSpPr>
          <p:cNvPr id="41987" name="Rectangle 3"/>
          <p:cNvSpPr>
            <a:spLocks noGrp="1" noChangeArrowheads="1"/>
          </p:cNvSpPr>
          <p:nvPr>
            <p:ph type="body" idx="1"/>
          </p:nvPr>
        </p:nvSpPr>
        <p:spPr/>
        <p:txBody>
          <a:bodyPr/>
          <a:lstStyle/>
          <a:p>
            <a:pPr marL="533400" indent="-533400">
              <a:lnSpc>
                <a:spcPct val="80000"/>
              </a:lnSpc>
            </a:pPr>
            <a:r>
              <a:rPr lang="es-ES" sz="1600" b="1"/>
              <a:t>Desarrollo y promoción de bienes y servicios ambientales</a:t>
            </a:r>
            <a:r>
              <a:rPr lang="es-ES" sz="1600"/>
              <a:t/>
            </a:r>
            <a:br>
              <a:rPr lang="es-ES" sz="1600"/>
            </a:br>
            <a:endParaRPr lang="es-ES" sz="1600"/>
          </a:p>
          <a:p>
            <a:pPr marL="533400" indent="-533400">
              <a:lnSpc>
                <a:spcPct val="80000"/>
              </a:lnSpc>
            </a:pPr>
            <a:r>
              <a:rPr lang="es-ES" sz="1600" b="1"/>
              <a:t>Biodiversidad, especies migratorias, propiedad intelectual y biotecnología</a:t>
            </a:r>
            <a:r>
              <a:rPr lang="es-ES" sz="1600"/>
              <a:t> </a:t>
            </a:r>
            <a:br>
              <a:rPr lang="es-ES" sz="1600"/>
            </a:br>
            <a:endParaRPr lang="es-ES" sz="1600"/>
          </a:p>
          <a:p>
            <a:pPr marL="533400" indent="-533400">
              <a:lnSpc>
                <a:spcPct val="80000"/>
              </a:lnSpc>
            </a:pPr>
            <a:r>
              <a:rPr lang="es-ES" sz="1600" b="1"/>
              <a:t>Fortalecimiento de los sistemas de gestión ambiental (EIA, Normas/Estándares Internacionales)</a:t>
            </a:r>
            <a:r>
              <a:rPr lang="es-ES" sz="1600"/>
              <a:t> </a:t>
            </a:r>
          </a:p>
          <a:p>
            <a:pPr marL="533400" indent="-533400">
              <a:lnSpc>
                <a:spcPct val="80000"/>
              </a:lnSpc>
            </a:pPr>
            <a:endParaRPr lang="es-ES" sz="1600"/>
          </a:p>
          <a:p>
            <a:pPr marL="533400" indent="-533400">
              <a:lnSpc>
                <a:spcPct val="80000"/>
              </a:lnSpc>
            </a:pPr>
            <a:r>
              <a:rPr lang="es-ES" sz="1600" b="1"/>
              <a:t>Producción más limpia y mejores practicas </a:t>
            </a:r>
            <a:br>
              <a:rPr lang="es-ES" sz="1600" b="1"/>
            </a:br>
            <a:endParaRPr lang="es-ES" sz="1600" b="1"/>
          </a:p>
          <a:p>
            <a:pPr marL="533400" indent="-533400">
              <a:lnSpc>
                <a:spcPct val="80000"/>
              </a:lnSpc>
            </a:pPr>
            <a:r>
              <a:rPr lang="es-ES" sz="1600" b="1"/>
              <a:t>Intercambio de información sobre implementación a nivel nacional de AMUMAS</a:t>
            </a:r>
            <a:r>
              <a:rPr lang="es-ES" sz="1600"/>
              <a:t> 	</a:t>
            </a:r>
          </a:p>
          <a:p>
            <a:pPr marL="533400" indent="-533400">
              <a:lnSpc>
                <a:spcPct val="80000"/>
              </a:lnSpc>
            </a:pPr>
            <a:endParaRPr lang="es-ES" sz="1600" b="1"/>
          </a:p>
          <a:p>
            <a:pPr marL="533400" indent="-533400">
              <a:lnSpc>
                <a:spcPct val="80000"/>
              </a:lnSpc>
            </a:pPr>
            <a:r>
              <a:rPr lang="es-ES" sz="1600" b="1"/>
              <a:t>Desarrollo y promoción de incentivos y otros mecanismos voluntarios y flexibles</a:t>
            </a:r>
            <a:r>
              <a:rPr lang="es-ES" sz="1600"/>
              <a:t> </a:t>
            </a:r>
          </a:p>
          <a:p>
            <a:pPr marL="533400" indent="-533400">
              <a:lnSpc>
                <a:spcPct val="80000"/>
              </a:lnSpc>
            </a:pPr>
            <a:endParaRPr lang="es-ES" sz="1600"/>
          </a:p>
          <a:p>
            <a:pPr marL="533400" indent="-533400">
              <a:lnSpc>
                <a:spcPct val="80000"/>
              </a:lnSpc>
            </a:pPr>
            <a:r>
              <a:rPr lang="es-ES" sz="1600" b="1"/>
              <a:t>Participación publica</a:t>
            </a:r>
            <a:r>
              <a:rPr lang="es-ES" sz="1600"/>
              <a:t> </a:t>
            </a: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Footer Placeholder 3"/>
          <p:cNvSpPr>
            <a:spLocks noGrp="1"/>
          </p:cNvSpPr>
          <p:nvPr>
            <p:ph type="ftr" sz="quarter" idx="10"/>
          </p:nvPr>
        </p:nvSpPr>
        <p:spPr/>
        <p:txBody>
          <a:bodyPr/>
          <a:lstStyle/>
          <a:p>
            <a:r>
              <a:rPr lang="es-CL"/>
              <a:t>Reunión Subregional CA, San Salvador, El Salvador</a:t>
            </a:r>
            <a:endParaRPr lang="es-ES"/>
          </a:p>
        </p:txBody>
      </p:sp>
      <p:sp>
        <p:nvSpPr>
          <p:cNvPr id="5" name="Date Placeholder 5"/>
          <p:cNvSpPr>
            <a:spLocks noGrp="1"/>
          </p:cNvSpPr>
          <p:nvPr>
            <p:ph type="dt" sz="half" idx="12"/>
          </p:nvPr>
        </p:nvSpPr>
        <p:spPr/>
        <p:txBody>
          <a:bodyPr/>
          <a:lstStyle/>
          <a:p>
            <a:r>
              <a:rPr lang="es-ES"/>
              <a:t>17 de enero de 2005</a:t>
            </a:r>
          </a:p>
        </p:txBody>
      </p:sp>
      <p:sp>
        <p:nvSpPr>
          <p:cNvPr id="33794" name="Rectangle 2"/>
          <p:cNvSpPr>
            <a:spLocks noGrp="1" noChangeArrowheads="1"/>
          </p:cNvSpPr>
          <p:nvPr>
            <p:ph type="title"/>
          </p:nvPr>
        </p:nvSpPr>
        <p:spPr/>
        <p:txBody>
          <a:bodyPr/>
          <a:lstStyle/>
          <a:p>
            <a:r>
              <a:rPr lang="es-ES"/>
              <a:t>Necesidades?</a:t>
            </a:r>
          </a:p>
        </p:txBody>
      </p:sp>
      <p:sp>
        <p:nvSpPr>
          <p:cNvPr id="33795" name="Rectangle 3"/>
          <p:cNvSpPr>
            <a:spLocks noGrp="1" noChangeArrowheads="1"/>
          </p:cNvSpPr>
          <p:nvPr>
            <p:ph type="body" idx="1"/>
          </p:nvPr>
        </p:nvSpPr>
        <p:spPr/>
        <p:txBody>
          <a:bodyPr/>
          <a:lstStyle/>
          <a:p>
            <a:pPr>
              <a:lnSpc>
                <a:spcPct val="80000"/>
              </a:lnSpc>
            </a:pPr>
            <a:r>
              <a:rPr lang="es-ES_tradnl" sz="2400"/>
              <a:t>asistencia técnica para la promoción de exportaciones de productos orgánicos y otros ambientalmente amigables.</a:t>
            </a:r>
          </a:p>
          <a:p>
            <a:pPr>
              <a:lnSpc>
                <a:spcPct val="80000"/>
              </a:lnSpc>
            </a:pPr>
            <a:r>
              <a:rPr lang="es-ES_tradnl" sz="2400"/>
              <a:t>estudio nacional sobre comercio y medio ambiente.</a:t>
            </a:r>
          </a:p>
          <a:p>
            <a:pPr>
              <a:lnSpc>
                <a:spcPct val="80000"/>
              </a:lnSpc>
            </a:pPr>
            <a:r>
              <a:rPr lang="es-ES_tradnl" sz="2400"/>
              <a:t>inventario de medidas de restricción a productos centroamericanos.</a:t>
            </a:r>
          </a:p>
          <a:p>
            <a:pPr>
              <a:lnSpc>
                <a:spcPct val="80000"/>
              </a:lnSpc>
            </a:pPr>
            <a:r>
              <a:rPr lang="es-ES" sz="2400"/>
              <a:t>Monitoreo permanentemente de las medidas en apoyo a la protección ambiental incluyendo legislación.</a:t>
            </a:r>
          </a:p>
          <a:p>
            <a:pPr>
              <a:lnSpc>
                <a:spcPct val="80000"/>
              </a:lnSpc>
            </a:pPr>
            <a:r>
              <a:rPr lang="es-ES" sz="2400"/>
              <a:t>Promoción a nivel regional de los estudios de evaluación de impacto ambiental.</a:t>
            </a:r>
          </a:p>
          <a:p>
            <a:pPr>
              <a:lnSpc>
                <a:spcPct val="80000"/>
              </a:lnSpc>
            </a:pPr>
            <a:r>
              <a:rPr lang="es-ES" sz="2400"/>
              <a:t>Promover mayor participación ciudadana</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Footer Placeholder 3"/>
          <p:cNvSpPr>
            <a:spLocks noGrp="1"/>
          </p:cNvSpPr>
          <p:nvPr>
            <p:ph type="ftr" sz="quarter" idx="10"/>
          </p:nvPr>
        </p:nvSpPr>
        <p:spPr/>
        <p:txBody>
          <a:bodyPr/>
          <a:lstStyle/>
          <a:p>
            <a:r>
              <a:rPr lang="es-CL"/>
              <a:t>Reunión Subregional CA, San Salvador, El Salvador</a:t>
            </a:r>
            <a:endParaRPr lang="es-ES"/>
          </a:p>
        </p:txBody>
      </p:sp>
      <p:sp>
        <p:nvSpPr>
          <p:cNvPr id="5" name="Date Placeholder 5"/>
          <p:cNvSpPr>
            <a:spLocks noGrp="1"/>
          </p:cNvSpPr>
          <p:nvPr>
            <p:ph type="dt" sz="half" idx="12"/>
          </p:nvPr>
        </p:nvSpPr>
        <p:spPr/>
        <p:txBody>
          <a:bodyPr/>
          <a:lstStyle/>
          <a:p>
            <a:r>
              <a:rPr lang="es-ES"/>
              <a:t>17 de enero de 2005</a:t>
            </a:r>
          </a:p>
        </p:txBody>
      </p:sp>
      <p:sp>
        <p:nvSpPr>
          <p:cNvPr id="29698" name="Rectangle 2"/>
          <p:cNvSpPr>
            <a:spLocks noGrp="1" noChangeArrowheads="1"/>
          </p:cNvSpPr>
          <p:nvPr>
            <p:ph type="title"/>
          </p:nvPr>
        </p:nvSpPr>
        <p:spPr/>
        <p:txBody>
          <a:bodyPr/>
          <a:lstStyle/>
          <a:p>
            <a:r>
              <a:rPr lang="es-ES"/>
              <a:t>El documento</a:t>
            </a:r>
          </a:p>
        </p:txBody>
      </p:sp>
      <p:sp>
        <p:nvSpPr>
          <p:cNvPr id="29699" name="Rectangle 3"/>
          <p:cNvSpPr>
            <a:spLocks noGrp="1" noChangeArrowheads="1"/>
          </p:cNvSpPr>
          <p:nvPr>
            <p:ph type="body" idx="1"/>
          </p:nvPr>
        </p:nvSpPr>
        <p:spPr/>
        <p:txBody>
          <a:bodyPr/>
          <a:lstStyle/>
          <a:p>
            <a:pPr marL="812800" indent="-812800">
              <a:lnSpc>
                <a:spcPct val="80000"/>
              </a:lnSpc>
            </a:pPr>
            <a:r>
              <a:rPr lang="es-ES" sz="2000" b="1"/>
              <a:t>Introducción </a:t>
            </a:r>
          </a:p>
          <a:p>
            <a:pPr marL="812800" indent="-812800">
              <a:lnSpc>
                <a:spcPct val="80000"/>
              </a:lnSpc>
            </a:pPr>
            <a:r>
              <a:rPr lang="es-ES" sz="2000" b="1"/>
              <a:t>Antecedentes de la región –</a:t>
            </a:r>
            <a:r>
              <a:rPr lang="es-ES" sz="2000"/>
              <a:t>Integración Centroamericana</a:t>
            </a:r>
          </a:p>
          <a:p>
            <a:pPr marL="812800" indent="-812800">
              <a:lnSpc>
                <a:spcPct val="80000"/>
              </a:lnSpc>
            </a:pPr>
            <a:r>
              <a:rPr lang="es-ES" sz="2000" b="1"/>
              <a:t>El tema comercio - medio ambiente en el contexto internacional</a:t>
            </a:r>
            <a:endParaRPr lang="es-ES" sz="2000"/>
          </a:p>
          <a:p>
            <a:pPr marL="812800" indent="-812800">
              <a:lnSpc>
                <a:spcPct val="80000"/>
              </a:lnSpc>
            </a:pPr>
            <a:r>
              <a:rPr lang="es-ES" sz="2000" b="1"/>
              <a:t>Iniciativas de Comercio y Medio Ambiente</a:t>
            </a:r>
            <a:endParaRPr lang="es-ES" sz="2000"/>
          </a:p>
          <a:p>
            <a:pPr marL="812800" indent="-812800">
              <a:lnSpc>
                <a:spcPct val="80000"/>
              </a:lnSpc>
            </a:pPr>
            <a:r>
              <a:rPr lang="es-ES" sz="2000" b="1"/>
              <a:t>Matrices de Prioridades</a:t>
            </a:r>
          </a:p>
          <a:p>
            <a:pPr marL="1168400" lvl="1" indent="-711200">
              <a:lnSpc>
                <a:spcPct val="80000"/>
              </a:lnSpc>
            </a:pPr>
            <a:r>
              <a:rPr lang="es-ES" sz="1800" b="1"/>
              <a:t>Bienes y Servicios Ambientales </a:t>
            </a:r>
          </a:p>
          <a:p>
            <a:pPr marL="1168400" lvl="1" indent="-711200">
              <a:lnSpc>
                <a:spcPct val="80000"/>
              </a:lnSpc>
            </a:pPr>
            <a:r>
              <a:rPr lang="es-ES" sz="1800" b="1"/>
              <a:t>Biodiversidad y propiedad intelectual </a:t>
            </a:r>
          </a:p>
          <a:p>
            <a:pPr marL="1168400" lvl="1" indent="-711200">
              <a:lnSpc>
                <a:spcPct val="80000"/>
              </a:lnSpc>
            </a:pPr>
            <a:r>
              <a:rPr lang="es-ES" sz="1800" b="1"/>
              <a:t>Evaluaciones ambientales estratégicas /EIA</a:t>
            </a:r>
          </a:p>
          <a:p>
            <a:pPr marL="1168400" lvl="1" indent="-711200">
              <a:lnSpc>
                <a:spcPct val="80000"/>
              </a:lnSpc>
            </a:pPr>
            <a:r>
              <a:rPr lang="es-ES" sz="1800" b="1"/>
              <a:t>Producción más limpia </a:t>
            </a:r>
          </a:p>
          <a:p>
            <a:pPr marL="1168400" lvl="1" indent="-711200">
              <a:lnSpc>
                <a:spcPct val="80000"/>
              </a:lnSpc>
            </a:pPr>
            <a:r>
              <a:rPr lang="es-ES" sz="1800" b="1"/>
              <a:t>Normas Internacionales 	</a:t>
            </a:r>
            <a:r>
              <a:rPr lang="es-ES" sz="1600"/>
              <a:t> </a:t>
            </a: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Footer Placeholder 3"/>
          <p:cNvSpPr>
            <a:spLocks noGrp="1"/>
          </p:cNvSpPr>
          <p:nvPr>
            <p:ph type="ftr" sz="quarter" idx="10"/>
          </p:nvPr>
        </p:nvSpPr>
        <p:spPr/>
        <p:txBody>
          <a:bodyPr/>
          <a:lstStyle/>
          <a:p>
            <a:r>
              <a:rPr lang="es-CL"/>
              <a:t>Reunión Subregional CA, San Salvador, El Salvador</a:t>
            </a:r>
            <a:endParaRPr lang="es-ES"/>
          </a:p>
        </p:txBody>
      </p:sp>
      <p:sp>
        <p:nvSpPr>
          <p:cNvPr id="5" name="Date Placeholder 5"/>
          <p:cNvSpPr>
            <a:spLocks noGrp="1"/>
          </p:cNvSpPr>
          <p:nvPr>
            <p:ph type="dt" sz="half" idx="12"/>
          </p:nvPr>
        </p:nvSpPr>
        <p:spPr/>
        <p:txBody>
          <a:bodyPr/>
          <a:lstStyle/>
          <a:p>
            <a:r>
              <a:rPr lang="es-ES"/>
              <a:t>17 de enero de 2005</a:t>
            </a:r>
          </a:p>
        </p:txBody>
      </p:sp>
      <p:sp>
        <p:nvSpPr>
          <p:cNvPr id="31746" name="Rectangle 2"/>
          <p:cNvSpPr>
            <a:spLocks noGrp="1" noChangeArrowheads="1"/>
          </p:cNvSpPr>
          <p:nvPr>
            <p:ph type="title"/>
          </p:nvPr>
        </p:nvSpPr>
        <p:spPr/>
        <p:txBody>
          <a:bodyPr/>
          <a:lstStyle/>
          <a:p>
            <a:r>
              <a:rPr lang="es-ES" b="1"/>
              <a:t>Antecedentes de la región</a:t>
            </a:r>
          </a:p>
        </p:txBody>
      </p:sp>
      <p:sp>
        <p:nvSpPr>
          <p:cNvPr id="31747" name="Rectangle 3"/>
          <p:cNvSpPr>
            <a:spLocks noGrp="1" noChangeArrowheads="1"/>
          </p:cNvSpPr>
          <p:nvPr>
            <p:ph type="body" idx="1"/>
          </p:nvPr>
        </p:nvSpPr>
        <p:spPr>
          <a:xfrm>
            <a:off x="457200" y="1981200"/>
            <a:ext cx="8229600" cy="4191000"/>
          </a:xfrm>
        </p:spPr>
        <p:txBody>
          <a:bodyPr/>
          <a:lstStyle/>
          <a:p>
            <a:pPr marL="812800" indent="-812800">
              <a:lnSpc>
                <a:spcPct val="80000"/>
              </a:lnSpc>
            </a:pPr>
            <a:r>
              <a:rPr lang="es-ES" sz="2400"/>
              <a:t>Integración Centroamericana</a:t>
            </a:r>
          </a:p>
          <a:p>
            <a:pPr marL="1168400" lvl="1" indent="-711200">
              <a:lnSpc>
                <a:spcPct val="80000"/>
              </a:lnSpc>
            </a:pPr>
            <a:r>
              <a:rPr lang="es-ES" sz="2000"/>
              <a:t>Acuerdo de Integración Centroamericana no contemplaba los temas de participación ciudadana ni visión intersectorial que incluyera al medio ambiente; la región avanzaba en el plano económico</a:t>
            </a:r>
          </a:p>
          <a:p>
            <a:pPr marL="1168400" lvl="1" indent="-711200">
              <a:lnSpc>
                <a:spcPct val="80000"/>
              </a:lnSpc>
            </a:pPr>
            <a:r>
              <a:rPr lang="es-ES" sz="2000"/>
              <a:t>Con la adopción de ALIDES en el marco de SICA en 1994, la región adopta una estrategia integral de desarrollo sostenible, vinculando los elementos regionales con los nacionales</a:t>
            </a:r>
          </a:p>
          <a:p>
            <a:pPr marL="1168400" lvl="1" indent="-711200">
              <a:lnSpc>
                <a:spcPct val="80000"/>
              </a:lnSpc>
            </a:pPr>
            <a:r>
              <a:rPr lang="es-ES" sz="2000"/>
              <a:t>Convenio Centroamericano de Protección del Medio Ambiente constituyo plenamente en 1989 la CCAD con el objetivo de</a:t>
            </a:r>
          </a:p>
          <a:p>
            <a:pPr marL="1524000" lvl="2" indent="-609600">
              <a:lnSpc>
                <a:spcPct val="80000"/>
              </a:lnSpc>
            </a:pPr>
            <a:r>
              <a:rPr lang="es-ES" sz="1800" i="1"/>
              <a:t>Darle valor y asimismo proteger el patrimonio de la región el cual esta caracterizado por la diversidad biológica y de ecosistemas, además es llamada a ser el vinculo que establezca la colaboración entre los países de la región…</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Footer Placeholder 3"/>
          <p:cNvSpPr>
            <a:spLocks noGrp="1"/>
          </p:cNvSpPr>
          <p:nvPr>
            <p:ph type="ftr" sz="quarter" idx="10"/>
          </p:nvPr>
        </p:nvSpPr>
        <p:spPr/>
        <p:txBody>
          <a:bodyPr/>
          <a:lstStyle/>
          <a:p>
            <a:r>
              <a:rPr lang="es-CL"/>
              <a:t>Reunión Subregional CA, San Salvador, El Salvador</a:t>
            </a:r>
            <a:endParaRPr lang="es-ES"/>
          </a:p>
        </p:txBody>
      </p:sp>
      <p:sp>
        <p:nvSpPr>
          <p:cNvPr id="5" name="Date Placeholder 5"/>
          <p:cNvSpPr>
            <a:spLocks noGrp="1"/>
          </p:cNvSpPr>
          <p:nvPr>
            <p:ph type="dt" sz="half" idx="12"/>
          </p:nvPr>
        </p:nvSpPr>
        <p:spPr/>
        <p:txBody>
          <a:bodyPr/>
          <a:lstStyle/>
          <a:p>
            <a:r>
              <a:rPr lang="es-ES"/>
              <a:t>17 de enero de 2005</a:t>
            </a:r>
          </a:p>
        </p:txBody>
      </p:sp>
      <p:sp>
        <p:nvSpPr>
          <p:cNvPr id="34818" name="Rectangle 2"/>
          <p:cNvSpPr>
            <a:spLocks noGrp="1" noChangeArrowheads="1"/>
          </p:cNvSpPr>
          <p:nvPr>
            <p:ph type="title"/>
          </p:nvPr>
        </p:nvSpPr>
        <p:spPr/>
        <p:txBody>
          <a:bodyPr/>
          <a:lstStyle/>
          <a:p>
            <a:r>
              <a:rPr lang="es-ES" b="1"/>
              <a:t>Antecedentes de la región</a:t>
            </a:r>
            <a:r>
              <a:rPr lang="es-ES"/>
              <a:t> </a:t>
            </a:r>
          </a:p>
        </p:txBody>
      </p:sp>
      <p:sp>
        <p:nvSpPr>
          <p:cNvPr id="34819" name="Rectangle 3"/>
          <p:cNvSpPr>
            <a:spLocks noGrp="1" noChangeArrowheads="1"/>
          </p:cNvSpPr>
          <p:nvPr>
            <p:ph type="body" idx="1"/>
          </p:nvPr>
        </p:nvSpPr>
        <p:spPr/>
        <p:txBody>
          <a:bodyPr/>
          <a:lstStyle/>
          <a:p>
            <a:r>
              <a:rPr lang="es-ES"/>
              <a:t>Socios extra-regionales en el tema ambiental</a:t>
            </a:r>
          </a:p>
          <a:p>
            <a:pPr lvl="1"/>
            <a:r>
              <a:rPr lang="es-ES"/>
              <a:t>CONCAUSA: EEUU es el primer país que acepta una alianza para el desarrollo sostenible en el marco de ALIDES</a:t>
            </a:r>
          </a:p>
          <a:p>
            <a:pPr lvl="1"/>
            <a:r>
              <a:rPr lang="es-ES"/>
              <a:t>Siguió a este la Declaración Conjunta México-CA para el Desarrollo Sostenible</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Footer Placeholder 3"/>
          <p:cNvSpPr>
            <a:spLocks noGrp="1"/>
          </p:cNvSpPr>
          <p:nvPr>
            <p:ph type="ftr" sz="quarter" idx="10"/>
          </p:nvPr>
        </p:nvSpPr>
        <p:spPr/>
        <p:txBody>
          <a:bodyPr/>
          <a:lstStyle/>
          <a:p>
            <a:r>
              <a:rPr lang="es-CL"/>
              <a:t>Reunión Subregional CA, San Salvador, El Salvador</a:t>
            </a:r>
            <a:endParaRPr lang="es-ES"/>
          </a:p>
        </p:txBody>
      </p:sp>
      <p:sp>
        <p:nvSpPr>
          <p:cNvPr id="5" name="Date Placeholder 5"/>
          <p:cNvSpPr>
            <a:spLocks noGrp="1"/>
          </p:cNvSpPr>
          <p:nvPr>
            <p:ph type="dt" sz="half" idx="12"/>
          </p:nvPr>
        </p:nvSpPr>
        <p:spPr/>
        <p:txBody>
          <a:bodyPr/>
          <a:lstStyle/>
          <a:p>
            <a:r>
              <a:rPr lang="es-ES"/>
              <a:t>17 de enero de 2005</a:t>
            </a:r>
          </a:p>
        </p:txBody>
      </p:sp>
      <p:sp>
        <p:nvSpPr>
          <p:cNvPr id="35842" name="Rectangle 2"/>
          <p:cNvSpPr>
            <a:spLocks noGrp="1" noChangeArrowheads="1"/>
          </p:cNvSpPr>
          <p:nvPr>
            <p:ph type="title"/>
          </p:nvPr>
        </p:nvSpPr>
        <p:spPr/>
        <p:txBody>
          <a:bodyPr/>
          <a:lstStyle/>
          <a:p>
            <a:r>
              <a:rPr lang="es-ES" b="1"/>
              <a:t>Antecedentes de la región</a:t>
            </a:r>
            <a:r>
              <a:rPr lang="es-ES"/>
              <a:t> </a:t>
            </a:r>
          </a:p>
        </p:txBody>
      </p:sp>
      <p:sp>
        <p:nvSpPr>
          <p:cNvPr id="35843" name="Rectangle 3"/>
          <p:cNvSpPr>
            <a:spLocks noGrp="1" noChangeArrowheads="1"/>
          </p:cNvSpPr>
          <p:nvPr>
            <p:ph type="body" idx="1"/>
          </p:nvPr>
        </p:nvSpPr>
        <p:spPr/>
        <p:txBody>
          <a:bodyPr/>
          <a:lstStyle/>
          <a:p>
            <a:pPr>
              <a:lnSpc>
                <a:spcPct val="80000"/>
              </a:lnSpc>
            </a:pPr>
            <a:r>
              <a:rPr lang="es-ES" sz="2400"/>
              <a:t>Apertura comercial de la región: </a:t>
            </a:r>
          </a:p>
          <a:p>
            <a:pPr lvl="1">
              <a:lnSpc>
                <a:spcPct val="80000"/>
              </a:lnSpc>
            </a:pPr>
            <a:r>
              <a:rPr lang="es-ES" sz="2000"/>
              <a:t>La región ha venido en un proceso de apertura intraregional</a:t>
            </a:r>
          </a:p>
          <a:p>
            <a:pPr lvl="2">
              <a:lnSpc>
                <a:spcPct val="80000"/>
              </a:lnSpc>
            </a:pPr>
            <a:r>
              <a:rPr lang="es-ES" sz="1800"/>
              <a:t>En 1980 el comercio intraregional era de US $1100, en el 2003 llego a US $3153</a:t>
            </a:r>
          </a:p>
          <a:p>
            <a:pPr lvl="1">
              <a:lnSpc>
                <a:spcPct val="80000"/>
              </a:lnSpc>
            </a:pPr>
            <a:r>
              <a:rPr lang="es-ES" sz="2000"/>
              <a:t>La región también cuenta con una agenda de negociación bastante intensa con socios extra-regionales</a:t>
            </a:r>
          </a:p>
          <a:p>
            <a:pPr lvl="2">
              <a:lnSpc>
                <a:spcPct val="80000"/>
              </a:lnSpc>
            </a:pPr>
            <a:r>
              <a:rPr lang="es-ES_tradnl" sz="1800"/>
              <a:t>Negociaciones concluidas con México, Chile (Costa Rica y El Salvador), República Dominicana, Panamá (El Salvador), Canadá (Costa Rica) y EEUU (en proceso de aprobación)</a:t>
            </a:r>
            <a:endParaRPr lang="es-ES" sz="1800"/>
          </a:p>
          <a:p>
            <a:pPr lvl="2">
              <a:lnSpc>
                <a:spcPct val="80000"/>
              </a:lnSpc>
            </a:pPr>
            <a:r>
              <a:rPr lang="es-ES_tradnl" sz="1800"/>
              <a:t>Negociaciones en curso: Canadá (CA-4), Unión Europea, ALCA, OMC </a:t>
            </a:r>
          </a:p>
          <a:p>
            <a:pPr lvl="1">
              <a:lnSpc>
                <a:spcPct val="80000"/>
              </a:lnSpc>
            </a:pPr>
            <a:r>
              <a:rPr lang="es-ES_tradnl" sz="2000"/>
              <a:t>Los tratados de libre comercio son parte de una estrategia de desarrollo pero el impacto de estos no se conoce con certeza todavía, ya que son muy recientes</a:t>
            </a:r>
            <a:endParaRPr lang="es-ES" sz="200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Footer Placeholder 3"/>
          <p:cNvSpPr>
            <a:spLocks noGrp="1"/>
          </p:cNvSpPr>
          <p:nvPr>
            <p:ph type="ftr" sz="quarter" idx="10"/>
          </p:nvPr>
        </p:nvSpPr>
        <p:spPr/>
        <p:txBody>
          <a:bodyPr/>
          <a:lstStyle/>
          <a:p>
            <a:r>
              <a:rPr lang="es-CL"/>
              <a:t>Reunión Subregional CA, San Salvador, El Salvador</a:t>
            </a:r>
            <a:endParaRPr lang="es-ES"/>
          </a:p>
        </p:txBody>
      </p:sp>
      <p:sp>
        <p:nvSpPr>
          <p:cNvPr id="5" name="Date Placeholder 5"/>
          <p:cNvSpPr>
            <a:spLocks noGrp="1"/>
          </p:cNvSpPr>
          <p:nvPr>
            <p:ph type="dt" sz="half" idx="12"/>
          </p:nvPr>
        </p:nvSpPr>
        <p:spPr/>
        <p:txBody>
          <a:bodyPr/>
          <a:lstStyle/>
          <a:p>
            <a:r>
              <a:rPr lang="es-ES"/>
              <a:t>17 de enero de 2005</a:t>
            </a:r>
          </a:p>
        </p:txBody>
      </p:sp>
      <p:sp>
        <p:nvSpPr>
          <p:cNvPr id="32770" name="Rectangle 2"/>
          <p:cNvSpPr>
            <a:spLocks noGrp="1" noChangeArrowheads="1"/>
          </p:cNvSpPr>
          <p:nvPr>
            <p:ph type="title"/>
          </p:nvPr>
        </p:nvSpPr>
        <p:spPr/>
        <p:txBody>
          <a:bodyPr/>
          <a:lstStyle/>
          <a:p>
            <a:r>
              <a:rPr lang="es-ES" sz="3600" b="1"/>
              <a:t>El tema comercio y medio ambiental en el contexto internacional</a:t>
            </a:r>
            <a:endParaRPr lang="es-ES" sz="3600"/>
          </a:p>
        </p:txBody>
      </p:sp>
      <p:sp>
        <p:nvSpPr>
          <p:cNvPr id="32771" name="Rectangle 3"/>
          <p:cNvSpPr>
            <a:spLocks noGrp="1" noChangeArrowheads="1"/>
          </p:cNvSpPr>
          <p:nvPr>
            <p:ph type="body" idx="1"/>
          </p:nvPr>
        </p:nvSpPr>
        <p:spPr/>
        <p:txBody>
          <a:bodyPr/>
          <a:lstStyle/>
          <a:p>
            <a:pPr>
              <a:lnSpc>
                <a:spcPct val="80000"/>
              </a:lnSpc>
            </a:pPr>
            <a:r>
              <a:rPr lang="es-ES" sz="2400"/>
              <a:t>AMUMAs que incluyen el tema comercial</a:t>
            </a:r>
          </a:p>
          <a:p>
            <a:pPr lvl="1">
              <a:lnSpc>
                <a:spcPct val="80000"/>
              </a:lnSpc>
            </a:pPr>
            <a:r>
              <a:rPr lang="es-ES" sz="2000"/>
              <a:t>En el ámbito internacional, los países son signatarios de: Convención Marco de Naciones Unidas sobre Cambio Climático, CITES, Convención de Basilea, Protocolo de Montreal, Convención de Rótterdam, Convención sobre Diversidad Biológica, Protocolo de Cartagena sobre seguridad biológica </a:t>
            </a:r>
            <a:br>
              <a:rPr lang="es-ES" sz="2000"/>
            </a:br>
            <a:r>
              <a:rPr lang="es-ES" sz="2000"/>
              <a:t/>
            </a:r>
            <a:br>
              <a:rPr lang="es-ES" sz="2000"/>
            </a:br>
            <a:endParaRPr lang="es-ES" sz="2000"/>
          </a:p>
          <a:p>
            <a:pPr lvl="1">
              <a:lnSpc>
                <a:spcPct val="80000"/>
              </a:lnSpc>
            </a:pPr>
            <a:r>
              <a:rPr lang="es-ES" sz="2000"/>
              <a:t>En el ámbito regional se han firmado los siguientes convenios: Convenio Centroamericano de Cambio Climático, 1993, Acuerdo Regional sobre Movimiento Transfronterizo de Desechos Peligrosos, Convenio para la Conservación de la Biodiversidad y Protección de Áreas Silvestres Prioritarias en América Central. </a:t>
            </a:r>
            <a:br>
              <a:rPr lang="es-ES" sz="2000"/>
            </a:br>
            <a:endParaRPr lang="es-ES" sz="200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Footer Placeholder 3"/>
          <p:cNvSpPr>
            <a:spLocks noGrp="1"/>
          </p:cNvSpPr>
          <p:nvPr>
            <p:ph type="ftr" sz="quarter" idx="10"/>
          </p:nvPr>
        </p:nvSpPr>
        <p:spPr/>
        <p:txBody>
          <a:bodyPr/>
          <a:lstStyle/>
          <a:p>
            <a:r>
              <a:rPr lang="es-CL"/>
              <a:t>Reunión Subregional CA, San Salvador, El Salvador</a:t>
            </a:r>
            <a:endParaRPr lang="es-ES"/>
          </a:p>
        </p:txBody>
      </p:sp>
      <p:sp>
        <p:nvSpPr>
          <p:cNvPr id="5" name="Date Placeholder 5"/>
          <p:cNvSpPr>
            <a:spLocks noGrp="1"/>
          </p:cNvSpPr>
          <p:nvPr>
            <p:ph type="dt" sz="half" idx="12"/>
          </p:nvPr>
        </p:nvSpPr>
        <p:spPr/>
        <p:txBody>
          <a:bodyPr/>
          <a:lstStyle/>
          <a:p>
            <a:r>
              <a:rPr lang="es-ES"/>
              <a:t>17 de enero de 2005</a:t>
            </a:r>
          </a:p>
        </p:txBody>
      </p:sp>
      <p:sp>
        <p:nvSpPr>
          <p:cNvPr id="37890" name="Rectangle 2"/>
          <p:cNvSpPr>
            <a:spLocks noGrp="1" noChangeArrowheads="1"/>
          </p:cNvSpPr>
          <p:nvPr>
            <p:ph type="title"/>
          </p:nvPr>
        </p:nvSpPr>
        <p:spPr/>
        <p:txBody>
          <a:bodyPr/>
          <a:lstStyle/>
          <a:p>
            <a:r>
              <a:rPr lang="es-ES" sz="3600" b="1"/>
              <a:t>El tema comercio y medio ambiente en el contexto internacional</a:t>
            </a:r>
            <a:r>
              <a:rPr lang="es-ES" sz="3600"/>
              <a:t> </a:t>
            </a:r>
          </a:p>
        </p:txBody>
      </p:sp>
      <p:sp>
        <p:nvSpPr>
          <p:cNvPr id="37891" name="Rectangle 3"/>
          <p:cNvSpPr>
            <a:spLocks noGrp="1" noChangeArrowheads="1"/>
          </p:cNvSpPr>
          <p:nvPr>
            <p:ph type="body" idx="1"/>
          </p:nvPr>
        </p:nvSpPr>
        <p:spPr/>
        <p:txBody>
          <a:bodyPr/>
          <a:lstStyle/>
          <a:p>
            <a:pPr>
              <a:lnSpc>
                <a:spcPct val="90000"/>
              </a:lnSpc>
            </a:pPr>
            <a:r>
              <a:rPr lang="es-ES" sz="2400"/>
              <a:t>Ronda de Doha de la OMC</a:t>
            </a:r>
          </a:p>
          <a:p>
            <a:pPr lvl="1">
              <a:lnSpc>
                <a:spcPct val="90000"/>
              </a:lnSpc>
            </a:pPr>
            <a:r>
              <a:rPr lang="es-ES" sz="2000"/>
              <a:t>Estudiar relación entre regulaciones OMC y medidas comerciales de AMUMAS</a:t>
            </a:r>
          </a:p>
          <a:p>
            <a:pPr lvl="1">
              <a:lnSpc>
                <a:spcPct val="90000"/>
              </a:lnSpc>
            </a:pPr>
            <a:r>
              <a:rPr lang="es-ES" sz="2000"/>
              <a:t>Eliminar obstáculos arancelarios y no arancelarios a bienes y servicios ecológicos</a:t>
            </a:r>
          </a:p>
          <a:p>
            <a:pPr lvl="1">
              <a:lnSpc>
                <a:spcPct val="90000"/>
              </a:lnSpc>
            </a:pPr>
            <a:r>
              <a:rPr lang="es-ES" sz="2000"/>
              <a:t>Analizar el efecto de las medidas medioambientales en los accesos de los mercados</a:t>
            </a:r>
          </a:p>
          <a:p>
            <a:pPr lvl="1">
              <a:lnSpc>
                <a:spcPct val="90000"/>
              </a:lnSpc>
            </a:pPr>
            <a:r>
              <a:rPr lang="es-ES" sz="2000"/>
              <a:t>Se ordena analizar la legislación presente y como </a:t>
            </a:r>
            <a:r>
              <a:rPr lang="en-US" sz="2000">
                <a:cs typeface="Arial" pitchFamily="34" charset="0"/>
              </a:rPr>
              <a:t>é</a:t>
            </a:r>
            <a:r>
              <a:rPr lang="es-ES" sz="2000"/>
              <a:t>sta afecta el conocimiento tradicional y los derechos de los indígenas (relación entre acuerdo de propiedad intelectual y convención sobre la diversidad biológica)</a:t>
            </a:r>
          </a:p>
          <a:p>
            <a:pPr lvl="1">
              <a:lnSpc>
                <a:spcPct val="90000"/>
              </a:lnSpc>
            </a:pPr>
            <a:r>
              <a:rPr lang="es-ES" sz="2000"/>
              <a:t>Se le da una alta prioridad al tema de la asistencia técnica</a:t>
            </a: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Footer Placeholder 3"/>
          <p:cNvSpPr>
            <a:spLocks noGrp="1"/>
          </p:cNvSpPr>
          <p:nvPr>
            <p:ph type="ftr" sz="quarter" idx="10"/>
          </p:nvPr>
        </p:nvSpPr>
        <p:spPr/>
        <p:txBody>
          <a:bodyPr/>
          <a:lstStyle/>
          <a:p>
            <a:r>
              <a:rPr lang="es-CL"/>
              <a:t>Reunión Subregional CA, San Salvador, El Salvador</a:t>
            </a:r>
            <a:endParaRPr lang="es-ES"/>
          </a:p>
        </p:txBody>
      </p:sp>
      <p:sp>
        <p:nvSpPr>
          <p:cNvPr id="5" name="Date Placeholder 5"/>
          <p:cNvSpPr>
            <a:spLocks noGrp="1"/>
          </p:cNvSpPr>
          <p:nvPr>
            <p:ph type="dt" sz="half" idx="12"/>
          </p:nvPr>
        </p:nvSpPr>
        <p:spPr/>
        <p:txBody>
          <a:bodyPr/>
          <a:lstStyle/>
          <a:p>
            <a:r>
              <a:rPr lang="es-ES"/>
              <a:t>17 de enero de 2005</a:t>
            </a:r>
          </a:p>
        </p:txBody>
      </p:sp>
      <p:sp>
        <p:nvSpPr>
          <p:cNvPr id="38914" name="Rectangle 2"/>
          <p:cNvSpPr>
            <a:spLocks noGrp="1" noChangeArrowheads="1"/>
          </p:cNvSpPr>
          <p:nvPr>
            <p:ph type="title"/>
          </p:nvPr>
        </p:nvSpPr>
        <p:spPr/>
        <p:txBody>
          <a:bodyPr/>
          <a:lstStyle/>
          <a:p>
            <a:r>
              <a:rPr lang="es-ES" sz="3600" b="1"/>
              <a:t>El tema comercio y medio ambiente en el contexto internacional</a:t>
            </a:r>
            <a:r>
              <a:rPr lang="es-ES" sz="3600"/>
              <a:t> </a:t>
            </a:r>
          </a:p>
        </p:txBody>
      </p:sp>
      <p:sp>
        <p:nvSpPr>
          <p:cNvPr id="38915" name="Rectangle 3"/>
          <p:cNvSpPr>
            <a:spLocks noGrp="1" noChangeArrowheads="1"/>
          </p:cNvSpPr>
          <p:nvPr>
            <p:ph type="body" idx="1"/>
          </p:nvPr>
        </p:nvSpPr>
        <p:spPr/>
        <p:txBody>
          <a:bodyPr/>
          <a:lstStyle/>
          <a:p>
            <a:pPr>
              <a:lnSpc>
                <a:spcPct val="80000"/>
              </a:lnSpc>
            </a:pPr>
            <a:r>
              <a:rPr lang="es-ES" sz="2000"/>
              <a:t>TLCs que incorporan el tema ambiental</a:t>
            </a:r>
            <a:br>
              <a:rPr lang="es-ES" sz="2000"/>
            </a:br>
            <a:endParaRPr lang="es-ES" sz="2000"/>
          </a:p>
          <a:p>
            <a:pPr lvl="1">
              <a:lnSpc>
                <a:spcPct val="80000"/>
              </a:lnSpc>
            </a:pPr>
            <a:r>
              <a:rPr lang="es-ES" sz="1800"/>
              <a:t>NAFTA: en 1994 marca un precedente ya que se firma por primera vez un acuerdo paralelo de cooperación ambiental que destaca la participación de la sociedad civil, un mecanismo de solución de controversias y el énfasis en la cooperación </a:t>
            </a:r>
          </a:p>
          <a:p>
            <a:pPr lvl="1">
              <a:lnSpc>
                <a:spcPct val="80000"/>
              </a:lnSpc>
            </a:pPr>
            <a:endParaRPr lang="es-ES" sz="1800"/>
          </a:p>
          <a:p>
            <a:pPr lvl="1">
              <a:lnSpc>
                <a:spcPct val="80000"/>
              </a:lnSpc>
            </a:pPr>
            <a:r>
              <a:rPr lang="es-ES" sz="1800"/>
              <a:t>Canadá-Costa Rica: primer caso en la región de incorporar el tema ambiental en las negociaciones de un tratado de libre comercio</a:t>
            </a:r>
            <a:br>
              <a:rPr lang="es-ES" sz="1800"/>
            </a:br>
            <a:endParaRPr lang="es-ES" sz="1800"/>
          </a:p>
          <a:p>
            <a:pPr lvl="1">
              <a:lnSpc>
                <a:spcPct val="80000"/>
              </a:lnSpc>
            </a:pPr>
            <a:r>
              <a:rPr lang="es-ES" sz="1800"/>
              <a:t>CAFTA: tiene como </a:t>
            </a:r>
            <a:r>
              <a:rPr lang="es-ES_tradnl" sz="1800"/>
              <a:t>Objetivo el establecimiento de un Marco de Normas y Principios que promuevan la protección del medio ambiente:  aplicación efectiva de la respectiva legislación ambiental y mejoramiento de las leyes y políticas.</a:t>
            </a:r>
            <a:br>
              <a:rPr lang="es-ES_tradnl" sz="1800"/>
            </a:br>
            <a:r>
              <a:rPr lang="es-ES" sz="1800" b="1"/>
              <a:t/>
            </a:r>
            <a:br>
              <a:rPr lang="es-ES" sz="1800" b="1"/>
            </a:br>
            <a:endParaRPr lang="es-ES" sz="1800" b="1"/>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Footer Placeholder 3"/>
          <p:cNvSpPr>
            <a:spLocks noGrp="1"/>
          </p:cNvSpPr>
          <p:nvPr>
            <p:ph type="ftr" sz="quarter" idx="10"/>
          </p:nvPr>
        </p:nvSpPr>
        <p:spPr/>
        <p:txBody>
          <a:bodyPr/>
          <a:lstStyle/>
          <a:p>
            <a:r>
              <a:rPr lang="es-CL"/>
              <a:t>Reunión Subregional CA, San Salvador, El Salvador</a:t>
            </a:r>
            <a:endParaRPr lang="es-ES"/>
          </a:p>
        </p:txBody>
      </p:sp>
      <p:sp>
        <p:nvSpPr>
          <p:cNvPr id="5" name="Date Placeholder 5"/>
          <p:cNvSpPr>
            <a:spLocks noGrp="1"/>
          </p:cNvSpPr>
          <p:nvPr>
            <p:ph type="dt" sz="half" idx="12"/>
          </p:nvPr>
        </p:nvSpPr>
        <p:spPr/>
        <p:txBody>
          <a:bodyPr/>
          <a:lstStyle/>
          <a:p>
            <a:r>
              <a:rPr lang="es-ES"/>
              <a:t>17 de enero de 2005</a:t>
            </a:r>
          </a:p>
        </p:txBody>
      </p:sp>
      <p:sp>
        <p:nvSpPr>
          <p:cNvPr id="39938" name="Rectangle 2"/>
          <p:cNvSpPr>
            <a:spLocks noGrp="1" noChangeArrowheads="1"/>
          </p:cNvSpPr>
          <p:nvPr>
            <p:ph type="title"/>
          </p:nvPr>
        </p:nvSpPr>
        <p:spPr/>
        <p:txBody>
          <a:bodyPr/>
          <a:lstStyle/>
          <a:p>
            <a:r>
              <a:rPr lang="es-ES" sz="4000" b="1"/>
              <a:t>Iniciativas de Comercio y Medio Ambiente</a:t>
            </a:r>
            <a:endParaRPr lang="es-ES" sz="4000"/>
          </a:p>
        </p:txBody>
      </p:sp>
      <p:sp>
        <p:nvSpPr>
          <p:cNvPr id="39939" name="Rectangle 3"/>
          <p:cNvSpPr>
            <a:spLocks noGrp="1" noChangeArrowheads="1"/>
          </p:cNvSpPr>
          <p:nvPr>
            <p:ph type="body" idx="1"/>
          </p:nvPr>
        </p:nvSpPr>
        <p:spPr/>
        <p:txBody>
          <a:bodyPr/>
          <a:lstStyle/>
          <a:p>
            <a:r>
              <a:rPr lang="es-ES"/>
              <a:t>Iniciativa de comercio y Medio Ambiente. CID/FUNDE</a:t>
            </a:r>
            <a:r>
              <a:rPr lang="en-US"/>
              <a:t/>
            </a:r>
            <a:br>
              <a:rPr lang="en-US"/>
            </a:br>
            <a:endParaRPr lang="en-US"/>
          </a:p>
          <a:p>
            <a:r>
              <a:rPr lang="en-US"/>
              <a:t>Building Capacity for Improved Policy Making and Negotiation on Key Trade and Environment Issues. </a:t>
            </a:r>
            <a:r>
              <a:rPr lang="es-ES"/>
              <a:t>UNCTAD</a:t>
            </a:r>
            <a:r>
              <a:rPr lang="es-ES" b="1"/>
              <a:t/>
            </a:r>
            <a:br>
              <a:rPr lang="es-ES" b="1"/>
            </a:br>
            <a:endParaRPr lang="es-ES" b="1"/>
          </a:p>
        </p:txBody>
      </p:sp>
    </p:spTree>
  </p:cSld>
  <p:clrMapOvr>
    <a:masterClrMapping/>
  </p:clrMapOvr>
</p:sld>
</file>

<file path=ppt/theme/theme1.xml><?xml version="1.0" encoding="utf-8"?>
<a:theme xmlns:a="http://schemas.openxmlformats.org/drawingml/2006/main" name="Píxel">
  <a:themeElements>
    <a:clrScheme name="Píxel 12">
      <a:dk1>
        <a:srgbClr val="000000"/>
      </a:dk1>
      <a:lt1>
        <a:srgbClr val="FFFFFF"/>
      </a:lt1>
      <a:dk2>
        <a:srgbClr val="000000"/>
      </a:dk2>
      <a:lt2>
        <a:srgbClr val="00007D"/>
      </a:lt2>
      <a:accent1>
        <a:srgbClr val="9999FF"/>
      </a:accent1>
      <a:accent2>
        <a:srgbClr val="9999CC"/>
      </a:accent2>
      <a:accent3>
        <a:srgbClr val="FFFFFF"/>
      </a:accent3>
      <a:accent4>
        <a:srgbClr val="000000"/>
      </a:accent4>
      <a:accent5>
        <a:srgbClr val="CACAFF"/>
      </a:accent5>
      <a:accent6>
        <a:srgbClr val="8A8AB9"/>
      </a:accent6>
      <a:hlink>
        <a:srgbClr val="666699"/>
      </a:hlink>
      <a:folHlink>
        <a:srgbClr val="CCCCE6"/>
      </a:folHlink>
    </a:clrScheme>
    <a:fontScheme name="Píxel">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Píxel 1">
        <a:dk1>
          <a:srgbClr val="0066FF"/>
        </a:dk1>
        <a:lt1>
          <a:srgbClr val="FFFFFF"/>
        </a:lt1>
        <a:dk2>
          <a:srgbClr val="000066"/>
        </a:dk2>
        <a:lt2>
          <a:srgbClr val="FFFFFF"/>
        </a:lt2>
        <a:accent1>
          <a:srgbClr val="6699FF"/>
        </a:accent1>
        <a:accent2>
          <a:srgbClr val="3333FF"/>
        </a:accent2>
        <a:accent3>
          <a:srgbClr val="AAAAB8"/>
        </a:accent3>
        <a:accent4>
          <a:srgbClr val="DADADA"/>
        </a:accent4>
        <a:accent5>
          <a:srgbClr val="B8CAFF"/>
        </a:accent5>
        <a:accent6>
          <a:srgbClr val="2D2DE7"/>
        </a:accent6>
        <a:hlink>
          <a:srgbClr val="FFCC00"/>
        </a:hlink>
        <a:folHlink>
          <a:srgbClr val="0000CC"/>
        </a:folHlink>
      </a:clrScheme>
      <a:clrMap bg1="dk2" tx1="lt1" bg2="dk1" tx2="lt2" accent1="accent1" accent2="accent2" accent3="accent3" accent4="accent4" accent5="accent5" accent6="accent6" hlink="hlink" folHlink="folHlink"/>
    </a:extraClrScheme>
    <a:extraClrScheme>
      <a:clrScheme name="Píxel 2">
        <a:dk1>
          <a:srgbClr val="009999"/>
        </a:dk1>
        <a:lt1>
          <a:srgbClr val="FFFFFF"/>
        </a:lt1>
        <a:dk2>
          <a:srgbClr val="334B49"/>
        </a:dk2>
        <a:lt2>
          <a:srgbClr val="FFFFFF"/>
        </a:lt2>
        <a:accent1>
          <a:srgbClr val="33CCCC"/>
        </a:accent1>
        <a:accent2>
          <a:srgbClr val="008080"/>
        </a:accent2>
        <a:accent3>
          <a:srgbClr val="ADB1B1"/>
        </a:accent3>
        <a:accent4>
          <a:srgbClr val="DADADA"/>
        </a:accent4>
        <a:accent5>
          <a:srgbClr val="ADE2E2"/>
        </a:accent5>
        <a:accent6>
          <a:srgbClr val="007373"/>
        </a:accent6>
        <a:hlink>
          <a:srgbClr val="FFCC00"/>
        </a:hlink>
        <a:folHlink>
          <a:srgbClr val="006666"/>
        </a:folHlink>
      </a:clrScheme>
      <a:clrMap bg1="dk2" tx1="lt1" bg2="dk1" tx2="lt2" accent1="accent1" accent2="accent2" accent3="accent3" accent4="accent4" accent5="accent5" accent6="accent6" hlink="hlink" folHlink="folHlink"/>
    </a:extraClrScheme>
    <a:extraClrScheme>
      <a:clrScheme name="Píxel 3">
        <a:dk1>
          <a:srgbClr val="006699"/>
        </a:dk1>
        <a:lt1>
          <a:srgbClr val="FFFFFF"/>
        </a:lt1>
        <a:dk2>
          <a:srgbClr val="333399"/>
        </a:dk2>
        <a:lt2>
          <a:srgbClr val="FFFFFF"/>
        </a:lt2>
        <a:accent1>
          <a:srgbClr val="0099CC"/>
        </a:accent1>
        <a:accent2>
          <a:srgbClr val="0386AF"/>
        </a:accent2>
        <a:accent3>
          <a:srgbClr val="ADADCA"/>
        </a:accent3>
        <a:accent4>
          <a:srgbClr val="DADADA"/>
        </a:accent4>
        <a:accent5>
          <a:srgbClr val="AACAE2"/>
        </a:accent5>
        <a:accent6>
          <a:srgbClr val="02799E"/>
        </a:accent6>
        <a:hlink>
          <a:srgbClr val="FFCC00"/>
        </a:hlink>
        <a:folHlink>
          <a:srgbClr val="6699FF"/>
        </a:folHlink>
      </a:clrScheme>
      <a:clrMap bg1="dk2" tx1="lt1" bg2="dk1" tx2="lt2" accent1="accent1" accent2="accent2" accent3="accent3" accent4="accent4" accent5="accent5" accent6="accent6" hlink="hlink" folHlink="folHlink"/>
    </a:extraClrScheme>
    <a:extraClrScheme>
      <a:clrScheme name="Píxel 4">
        <a:dk1>
          <a:srgbClr val="008080"/>
        </a:dk1>
        <a:lt1>
          <a:srgbClr val="FFFFFF"/>
        </a:lt1>
        <a:dk2>
          <a:srgbClr val="2F978D"/>
        </a:dk2>
        <a:lt2>
          <a:srgbClr val="FFFFFF"/>
        </a:lt2>
        <a:accent1>
          <a:srgbClr val="0099FF"/>
        </a:accent1>
        <a:accent2>
          <a:srgbClr val="009999"/>
        </a:accent2>
        <a:accent3>
          <a:srgbClr val="ADC9C5"/>
        </a:accent3>
        <a:accent4>
          <a:srgbClr val="DADADA"/>
        </a:accent4>
        <a:accent5>
          <a:srgbClr val="AACAFF"/>
        </a:accent5>
        <a:accent6>
          <a:srgbClr val="008A8A"/>
        </a:accent6>
        <a:hlink>
          <a:srgbClr val="FFFFCC"/>
        </a:hlink>
        <a:folHlink>
          <a:srgbClr val="70CAC6"/>
        </a:folHlink>
      </a:clrScheme>
      <a:clrMap bg1="dk2" tx1="lt1" bg2="dk1" tx2="lt2" accent1="accent1" accent2="accent2" accent3="accent3" accent4="accent4" accent5="accent5" accent6="accent6" hlink="hlink" folHlink="folHlink"/>
    </a:extraClrScheme>
    <a:extraClrScheme>
      <a:clrScheme name="Píxel 5">
        <a:dk1>
          <a:srgbClr val="822504"/>
        </a:dk1>
        <a:lt1>
          <a:srgbClr val="FFFFFF"/>
        </a:lt1>
        <a:dk2>
          <a:srgbClr val="330000"/>
        </a:dk2>
        <a:lt2>
          <a:srgbClr val="FFFFFF"/>
        </a:lt2>
        <a:accent1>
          <a:srgbClr val="FF9900"/>
        </a:accent1>
        <a:accent2>
          <a:srgbClr val="9E2A06"/>
        </a:accent2>
        <a:accent3>
          <a:srgbClr val="ADAAAA"/>
        </a:accent3>
        <a:accent4>
          <a:srgbClr val="DADADA"/>
        </a:accent4>
        <a:accent5>
          <a:srgbClr val="FFCAAA"/>
        </a:accent5>
        <a:accent6>
          <a:srgbClr val="8F2505"/>
        </a:accent6>
        <a:hlink>
          <a:srgbClr val="FF3300"/>
        </a:hlink>
        <a:folHlink>
          <a:srgbClr val="7C0704"/>
        </a:folHlink>
      </a:clrScheme>
      <a:clrMap bg1="dk2" tx1="lt1" bg2="dk1" tx2="lt2" accent1="accent1" accent2="accent2" accent3="accent3" accent4="accent4" accent5="accent5" accent6="accent6" hlink="hlink" folHlink="folHlink"/>
    </a:extraClrScheme>
    <a:extraClrScheme>
      <a:clrScheme name="Píxel 6">
        <a:dk1>
          <a:srgbClr val="336600"/>
        </a:dk1>
        <a:lt1>
          <a:srgbClr val="FFFFFF"/>
        </a:lt1>
        <a:dk2>
          <a:srgbClr val="4A7911"/>
        </a:dk2>
        <a:lt2>
          <a:srgbClr val="FFFFFF"/>
        </a:lt2>
        <a:accent1>
          <a:srgbClr val="666633"/>
        </a:accent1>
        <a:accent2>
          <a:srgbClr val="669900"/>
        </a:accent2>
        <a:accent3>
          <a:srgbClr val="B1BEAA"/>
        </a:accent3>
        <a:accent4>
          <a:srgbClr val="DADADA"/>
        </a:accent4>
        <a:accent5>
          <a:srgbClr val="B8B8AD"/>
        </a:accent5>
        <a:accent6>
          <a:srgbClr val="5C8A00"/>
        </a:accent6>
        <a:hlink>
          <a:srgbClr val="FFCC00"/>
        </a:hlink>
        <a:folHlink>
          <a:srgbClr val="99CC00"/>
        </a:folHlink>
      </a:clrScheme>
      <a:clrMap bg1="dk2" tx1="lt1" bg2="dk1" tx2="lt2" accent1="accent1" accent2="accent2" accent3="accent3" accent4="accent4" accent5="accent5" accent6="accent6" hlink="hlink" folHlink="folHlink"/>
    </a:extraClrScheme>
    <a:extraClrScheme>
      <a:clrScheme name="Píxel 7">
        <a:dk1>
          <a:srgbClr val="000000"/>
        </a:dk1>
        <a:lt1>
          <a:srgbClr val="FFFFFF"/>
        </a:lt1>
        <a:dk2>
          <a:srgbClr val="000000"/>
        </a:dk2>
        <a:lt2>
          <a:srgbClr val="CC3300"/>
        </a:lt2>
        <a:accent1>
          <a:srgbClr val="FFCC00"/>
        </a:accent1>
        <a:accent2>
          <a:srgbClr val="CC6600"/>
        </a:accent2>
        <a:accent3>
          <a:srgbClr val="FFFFFF"/>
        </a:accent3>
        <a:accent4>
          <a:srgbClr val="000000"/>
        </a:accent4>
        <a:accent5>
          <a:srgbClr val="FFE2AA"/>
        </a:accent5>
        <a:accent6>
          <a:srgbClr val="B95C00"/>
        </a:accent6>
        <a:hlink>
          <a:srgbClr val="663300"/>
        </a:hlink>
        <a:folHlink>
          <a:srgbClr val="CC9900"/>
        </a:folHlink>
      </a:clrScheme>
      <a:clrMap bg1="lt1" tx1="dk1" bg2="lt2" tx2="dk2" accent1="accent1" accent2="accent2" accent3="accent3" accent4="accent4" accent5="accent5" accent6="accent6" hlink="hlink" folHlink="folHlink"/>
    </a:extraClrScheme>
    <a:extraClrScheme>
      <a:clrScheme name="Píxel 8">
        <a:dk1>
          <a:srgbClr val="003300"/>
        </a:dk1>
        <a:lt1>
          <a:srgbClr val="FFFFFF"/>
        </a:lt1>
        <a:dk2>
          <a:srgbClr val="000000"/>
        </a:dk2>
        <a:lt2>
          <a:srgbClr val="336600"/>
        </a:lt2>
        <a:accent1>
          <a:srgbClr val="CCCC00"/>
        </a:accent1>
        <a:accent2>
          <a:srgbClr val="669900"/>
        </a:accent2>
        <a:accent3>
          <a:srgbClr val="FFFFFF"/>
        </a:accent3>
        <a:accent4>
          <a:srgbClr val="002A00"/>
        </a:accent4>
        <a:accent5>
          <a:srgbClr val="E2E2AA"/>
        </a:accent5>
        <a:accent6>
          <a:srgbClr val="5C8A00"/>
        </a:accent6>
        <a:hlink>
          <a:srgbClr val="333300"/>
        </a:hlink>
        <a:folHlink>
          <a:srgbClr val="99CC00"/>
        </a:folHlink>
      </a:clrScheme>
      <a:clrMap bg1="lt1" tx1="dk1" bg2="lt2" tx2="dk2" accent1="accent1" accent2="accent2" accent3="accent3" accent4="accent4" accent5="accent5" accent6="accent6" hlink="hlink" folHlink="folHlink"/>
    </a:extraClrScheme>
    <a:extraClrScheme>
      <a:clrScheme name="Píxel 9">
        <a:dk1>
          <a:srgbClr val="000000"/>
        </a:dk1>
        <a:lt1>
          <a:srgbClr val="FFFFFF"/>
        </a:lt1>
        <a:dk2>
          <a:srgbClr val="000000"/>
        </a:dk2>
        <a:lt2>
          <a:srgbClr val="440044"/>
        </a:lt2>
        <a:accent1>
          <a:srgbClr val="FFCCCC"/>
        </a:accent1>
        <a:accent2>
          <a:srgbClr val="790571"/>
        </a:accent2>
        <a:accent3>
          <a:srgbClr val="FFFFFF"/>
        </a:accent3>
        <a:accent4>
          <a:srgbClr val="000000"/>
        </a:accent4>
        <a:accent5>
          <a:srgbClr val="FFE2E2"/>
        </a:accent5>
        <a:accent6>
          <a:srgbClr val="6D0466"/>
        </a:accent6>
        <a:hlink>
          <a:srgbClr val="993366"/>
        </a:hlink>
        <a:folHlink>
          <a:srgbClr val="9F839F"/>
        </a:folHlink>
      </a:clrScheme>
      <a:clrMap bg1="lt1" tx1="dk1" bg2="lt2" tx2="dk2" accent1="accent1" accent2="accent2" accent3="accent3" accent4="accent4" accent5="accent5" accent6="accent6" hlink="hlink" folHlink="folHlink"/>
    </a:extraClrScheme>
    <a:extraClrScheme>
      <a:clrScheme name="Píxel 10">
        <a:dk1>
          <a:srgbClr val="000000"/>
        </a:dk1>
        <a:lt1>
          <a:srgbClr val="FFFFFF"/>
        </a:lt1>
        <a:dk2>
          <a:srgbClr val="000000"/>
        </a:dk2>
        <a:lt2>
          <a:srgbClr val="FF9900"/>
        </a:lt2>
        <a:accent1>
          <a:srgbClr val="FFCC99"/>
        </a:accent1>
        <a:accent2>
          <a:srgbClr val="FBA313"/>
        </a:accent2>
        <a:accent3>
          <a:srgbClr val="FFFFFF"/>
        </a:accent3>
        <a:accent4>
          <a:srgbClr val="000000"/>
        </a:accent4>
        <a:accent5>
          <a:srgbClr val="FFE2CA"/>
        </a:accent5>
        <a:accent6>
          <a:srgbClr val="E39310"/>
        </a:accent6>
        <a:hlink>
          <a:srgbClr val="CC3300"/>
        </a:hlink>
        <a:folHlink>
          <a:srgbClr val="FCC66E"/>
        </a:folHlink>
      </a:clrScheme>
      <a:clrMap bg1="lt1" tx1="dk1" bg2="lt2" tx2="dk2" accent1="accent1" accent2="accent2" accent3="accent3" accent4="accent4" accent5="accent5" accent6="accent6" hlink="hlink" folHlink="folHlink"/>
    </a:extraClrScheme>
    <a:extraClrScheme>
      <a:clrScheme name="Píxel 11">
        <a:dk1>
          <a:srgbClr val="000000"/>
        </a:dk1>
        <a:lt1>
          <a:srgbClr val="FFFFFF"/>
        </a:lt1>
        <a:dk2>
          <a:srgbClr val="000000"/>
        </a:dk2>
        <a:lt2>
          <a:srgbClr val="779F92"/>
        </a:lt2>
        <a:accent1>
          <a:srgbClr val="33CCCC"/>
        </a:accent1>
        <a:accent2>
          <a:srgbClr val="9DC2D7"/>
        </a:accent2>
        <a:accent3>
          <a:srgbClr val="FFFFFF"/>
        </a:accent3>
        <a:accent4>
          <a:srgbClr val="000000"/>
        </a:accent4>
        <a:accent5>
          <a:srgbClr val="ADE2E2"/>
        </a:accent5>
        <a:accent6>
          <a:srgbClr val="8EB0C3"/>
        </a:accent6>
        <a:hlink>
          <a:srgbClr val="006666"/>
        </a:hlink>
        <a:folHlink>
          <a:srgbClr val="CCCCFF"/>
        </a:folHlink>
      </a:clrScheme>
      <a:clrMap bg1="lt1" tx1="dk1" bg2="lt2" tx2="dk2" accent1="accent1" accent2="accent2" accent3="accent3" accent4="accent4" accent5="accent5" accent6="accent6" hlink="hlink" folHlink="folHlink"/>
    </a:extraClrScheme>
    <a:extraClrScheme>
      <a:clrScheme name="Píxel 12">
        <a:dk1>
          <a:srgbClr val="000000"/>
        </a:dk1>
        <a:lt1>
          <a:srgbClr val="FFFFFF"/>
        </a:lt1>
        <a:dk2>
          <a:srgbClr val="000000"/>
        </a:dk2>
        <a:lt2>
          <a:srgbClr val="00007D"/>
        </a:lt2>
        <a:accent1>
          <a:srgbClr val="9999FF"/>
        </a:accent1>
        <a:accent2>
          <a:srgbClr val="9999CC"/>
        </a:accent2>
        <a:accent3>
          <a:srgbClr val="FFFFFF"/>
        </a:accent3>
        <a:accent4>
          <a:srgbClr val="000000"/>
        </a:accent4>
        <a:accent5>
          <a:srgbClr val="CACAFF"/>
        </a:accent5>
        <a:accent6>
          <a:srgbClr val="8A8AB9"/>
        </a:accent6>
        <a:hlink>
          <a:srgbClr val="666699"/>
        </a:hlink>
        <a:folHlink>
          <a:srgbClr val="CCCCE6"/>
        </a:folHlink>
      </a:clrScheme>
      <a:clrMap bg1="lt1" tx1="dk1" bg2="lt2" tx2="dk2" accent1="accent1" accent2="accent2" accent3="accent3" accent4="accent4" accent5="accent5" accent6="accent6" hlink="hlink" folHlink="folHlink"/>
    </a:extraClrScheme>
  </a:extraClrSchemeLst>
</a:theme>
</file>

<file path=docProps/app.xml><?xml version="1.0" encoding="utf-8"?>
<Properties xmlns="http://schemas.openxmlformats.org/officeDocument/2006/extended-properties" xmlns:vt="http://schemas.openxmlformats.org/officeDocument/2006/docPropsVTypes">
  <Template>Pixel</Template>
  <TotalTime>3014</TotalTime>
  <Words>763</Words>
  <Application>Microsoft Office PowerPoint</Application>
  <PresentationFormat>On-screen Show (4:3)</PresentationFormat>
  <Paragraphs>92</Paragraphs>
  <Slides>11</Slides>
  <Notes>0</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11</vt:i4>
      </vt:variant>
    </vt:vector>
  </HeadingPairs>
  <TitlesOfParts>
    <vt:vector size="17" baseType="lpstr">
      <vt:lpstr>Arial</vt:lpstr>
      <vt:lpstr>Times New Roman</vt:lpstr>
      <vt:lpstr>Wingdings</vt:lpstr>
      <vt:lpstr>Courier New</vt:lpstr>
      <vt:lpstr>Arial Black</vt:lpstr>
      <vt:lpstr>Píxel</vt:lpstr>
      <vt:lpstr>Red de Medio Ambiente Reunión Subregional Centroamérica  Experiencia y prioridades sobre comercio y medio ambiente en la región</vt:lpstr>
      <vt:lpstr>El documento</vt:lpstr>
      <vt:lpstr>Antecedentes de la región</vt:lpstr>
      <vt:lpstr>Antecedentes de la región </vt:lpstr>
      <vt:lpstr>Antecedentes de la región </vt:lpstr>
      <vt:lpstr>El tema comercio y medio ambiental en el contexto internacional</vt:lpstr>
      <vt:lpstr>El tema comercio y medio ambiente en el contexto internacional </vt:lpstr>
      <vt:lpstr>El tema comercio y medio ambiente en el contexto internacional </vt:lpstr>
      <vt:lpstr>Iniciativas de Comercio y Medio Ambiente</vt:lpstr>
      <vt:lpstr>Temas Prioritarios</vt:lpstr>
      <vt:lpstr>Necesidades?</vt:lpstr>
    </vt:vector>
  </TitlesOfParts>
  <Company>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Red de Medio Ambiente Reunión Subregional Centroamérica  Experiencia y prioridades sobre comercio y medio ambiente en la región</dc:title>
  <dc:creator>Rebeca Marin</dc:creator>
  <cp:lastModifiedBy>anarod</cp:lastModifiedBy>
  <cp:revision>6</cp:revision>
  <dcterms:created xsi:type="dcterms:W3CDTF">2004-12-15T18:36:15Z</dcterms:created>
  <dcterms:modified xsi:type="dcterms:W3CDTF">2010-07-11T22:18:40Z</dcterms:modified>
</cp:coreProperties>
</file>

<file path=docProps/thumbnail.jpeg>
</file>